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2">
  <p:sldMasterIdLst>
    <p:sldMasterId id="2147483674" r:id="rId1"/>
  </p:sldMasterIdLst>
  <p:notesMasterIdLst>
    <p:notesMasterId r:id="rId35"/>
  </p:notesMasterIdLst>
  <p:handoutMasterIdLst>
    <p:handoutMasterId r:id="rId36"/>
  </p:handoutMasterIdLst>
  <p:sldIdLst>
    <p:sldId id="336" r:id="rId2"/>
    <p:sldId id="457" r:id="rId3"/>
    <p:sldId id="458" r:id="rId4"/>
    <p:sldId id="473" r:id="rId5"/>
    <p:sldId id="406" r:id="rId6"/>
    <p:sldId id="405" r:id="rId7"/>
    <p:sldId id="437" r:id="rId8"/>
    <p:sldId id="459" r:id="rId9"/>
    <p:sldId id="446" r:id="rId10"/>
    <p:sldId id="460" r:id="rId11"/>
    <p:sldId id="447" r:id="rId12"/>
    <p:sldId id="413" r:id="rId13"/>
    <p:sldId id="448" r:id="rId14"/>
    <p:sldId id="465" r:id="rId15"/>
    <p:sldId id="467" r:id="rId16"/>
    <p:sldId id="466" r:id="rId17"/>
    <p:sldId id="461" r:id="rId18"/>
    <p:sldId id="369" r:id="rId19"/>
    <p:sldId id="472" r:id="rId20"/>
    <p:sldId id="468" r:id="rId21"/>
    <p:sldId id="469" r:id="rId22"/>
    <p:sldId id="471" r:id="rId23"/>
    <p:sldId id="470" r:id="rId24"/>
    <p:sldId id="421" r:id="rId25"/>
    <p:sldId id="450" r:id="rId26"/>
    <p:sldId id="452" r:id="rId27"/>
    <p:sldId id="451" r:id="rId28"/>
    <p:sldId id="462" r:id="rId29"/>
    <p:sldId id="453" r:id="rId30"/>
    <p:sldId id="463" r:id="rId31"/>
    <p:sldId id="456" r:id="rId32"/>
    <p:sldId id="464" r:id="rId33"/>
    <p:sldId id="364" r:id="rId3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" initials="A" lastIdx="7" clrIdx="0">
    <p:extLst>
      <p:ext uri="{19B8F6BF-5375-455C-9EA6-DF929625EA0E}">
        <p15:presenceInfo xmlns:p15="http://schemas.microsoft.com/office/powerpoint/2012/main" userId="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4BD"/>
    <a:srgbClr val="6A8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DEF496-61AE-4C73-A38A-210C8391AF0D}" v="2981" dt="2021-03-13T16:14:02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5524" autoAdjust="0"/>
  </p:normalViewPr>
  <p:slideViewPr>
    <p:cSldViewPr snapToGrid="0">
      <p:cViewPr varScale="1">
        <p:scale>
          <a:sx n="88" d="100"/>
          <a:sy n="88" d="100"/>
        </p:scale>
        <p:origin x="634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a Armas" userId="f412bbe61d912a89" providerId="LiveId" clId="{E4DEF496-61AE-4C73-A38A-210C8391AF0D}"/>
    <pc:docChg chg="undo redo custSel addSld delSld modSld sldOrd modMainMaster">
      <pc:chgData name="Camila Armas" userId="f412bbe61d912a89" providerId="LiveId" clId="{E4DEF496-61AE-4C73-A38A-210C8391AF0D}" dt="2021-03-13T22:32:24.861" v="9118" actId="20577"/>
      <pc:docMkLst>
        <pc:docMk/>
      </pc:docMkLst>
      <pc:sldChg chg="modSp mod modTransition">
        <pc:chgData name="Camila Armas" userId="f412bbe61d912a89" providerId="LiveId" clId="{E4DEF496-61AE-4C73-A38A-210C8391AF0D}" dt="2021-03-10T17:08:08.008" v="3544"/>
        <pc:sldMkLst>
          <pc:docMk/>
          <pc:sldMk cId="2790993876" sldId="336"/>
        </pc:sldMkLst>
        <pc:spChg chg="mod">
          <ac:chgData name="Camila Armas" userId="f412bbe61d912a89" providerId="LiveId" clId="{E4DEF496-61AE-4C73-A38A-210C8391AF0D}" dt="2021-03-09T15:18:09.752" v="1245" actId="20577"/>
          <ac:spMkLst>
            <pc:docMk/>
            <pc:sldMk cId="2790993876" sldId="336"/>
            <ac:spMk id="20" creationId="{310FB14D-D666-4105-A803-25B7A0CA27DC}"/>
          </ac:spMkLst>
        </pc:spChg>
        <pc:spChg chg="mod">
          <ac:chgData name="Camila Armas" userId="f412bbe61d912a89" providerId="LiveId" clId="{E4DEF496-61AE-4C73-A38A-210C8391AF0D}" dt="2021-03-09T05:07:54.627" v="360" actId="20577"/>
          <ac:spMkLst>
            <pc:docMk/>
            <pc:sldMk cId="2790993876" sldId="336"/>
            <ac:spMk id="22" creationId="{62FA0988-49D4-450F-8C9C-5B9497CFEB8D}"/>
          </ac:spMkLst>
        </pc:spChg>
      </pc:sldChg>
      <pc:sldChg chg="modSp del mod modTransition">
        <pc:chgData name="Camila Armas" userId="f412bbe61d912a89" providerId="LiveId" clId="{E4DEF496-61AE-4C73-A38A-210C8391AF0D}" dt="2021-03-04T21:00:20.715" v="307" actId="2696"/>
        <pc:sldMkLst>
          <pc:docMk/>
          <pc:sldMk cId="4225378467" sldId="343"/>
        </pc:sldMkLst>
        <pc:spChg chg="mod">
          <ac:chgData name="Camila Armas" userId="f412bbe61d912a89" providerId="LiveId" clId="{E4DEF496-61AE-4C73-A38A-210C8391AF0D}" dt="2021-03-04T20:48:39.165" v="244" actId="13822"/>
          <ac:spMkLst>
            <pc:docMk/>
            <pc:sldMk cId="4225378467" sldId="343"/>
            <ac:spMk id="3" creationId="{B28684C3-2C0A-495E-8B00-71D5111922D4}"/>
          </ac:spMkLst>
        </pc:spChg>
      </pc:sldChg>
      <pc:sldChg chg="addSp delSp modSp del mod modTransition">
        <pc:chgData name="Camila Armas" userId="f412bbe61d912a89" providerId="LiveId" clId="{E4DEF496-61AE-4C73-A38A-210C8391AF0D}" dt="2021-03-09T05:44:38.912" v="1229" actId="2696"/>
        <pc:sldMkLst>
          <pc:docMk/>
          <pc:sldMk cId="3981435842" sldId="344"/>
        </pc:sldMkLst>
        <pc:spChg chg="mod">
          <ac:chgData name="Camila Armas" userId="f412bbe61d912a89" providerId="LiveId" clId="{E4DEF496-61AE-4C73-A38A-210C8391AF0D}" dt="2021-03-09T05:10:25.800" v="483" actId="20577"/>
          <ac:spMkLst>
            <pc:docMk/>
            <pc:sldMk cId="3981435842" sldId="344"/>
            <ac:spMk id="2" creationId="{19B4E76D-2D35-48E5-90D6-69F81D4D0455}"/>
          </ac:spMkLst>
        </pc:spChg>
        <pc:spChg chg="add mod">
          <ac:chgData name="Camila Armas" userId="f412bbe61d912a89" providerId="LiveId" clId="{E4DEF496-61AE-4C73-A38A-210C8391AF0D}" dt="2021-03-09T05:23:32.087" v="637" actId="1076"/>
          <ac:spMkLst>
            <pc:docMk/>
            <pc:sldMk cId="3981435842" sldId="344"/>
            <ac:spMk id="23" creationId="{813E6A17-4FAF-4D4B-B6D0-26A316E86877}"/>
          </ac:spMkLst>
        </pc:spChg>
        <pc:graphicFrameChg chg="del">
          <ac:chgData name="Camila Armas" userId="f412bbe61d912a89" providerId="LiveId" clId="{E4DEF496-61AE-4C73-A38A-210C8391AF0D}" dt="2021-03-09T05:10:59.602" v="484" actId="478"/>
          <ac:graphicFrameMkLst>
            <pc:docMk/>
            <pc:sldMk cId="3981435842" sldId="344"/>
            <ac:graphicFrameMk id="8" creationId="{E2940321-C2DF-4C6E-BB53-D39A70C8FAE9}"/>
          </ac:graphicFrameMkLst>
        </pc:graphicFrameChg>
        <pc:picChg chg="add del mod modCrop">
          <ac:chgData name="Camila Armas" userId="f412bbe61d912a89" providerId="LiveId" clId="{E4DEF496-61AE-4C73-A38A-210C8391AF0D}" dt="2021-03-09T05:14:21.491" v="505" actId="931"/>
          <ac:picMkLst>
            <pc:docMk/>
            <pc:sldMk cId="3981435842" sldId="344"/>
            <ac:picMk id="9" creationId="{D765F8ED-E607-48BC-82F0-38673AAF29F6}"/>
          </ac:picMkLst>
        </pc:picChg>
        <pc:picChg chg="add mod modCrop">
          <ac:chgData name="Camila Armas" userId="f412bbe61d912a89" providerId="LiveId" clId="{E4DEF496-61AE-4C73-A38A-210C8391AF0D}" dt="2021-03-09T05:24:31.345" v="642"/>
          <ac:picMkLst>
            <pc:docMk/>
            <pc:sldMk cId="3981435842" sldId="344"/>
            <ac:picMk id="11" creationId="{15AA44DD-5E14-46B5-8C53-C2209C736BD1}"/>
          </ac:picMkLst>
        </pc:picChg>
        <pc:picChg chg="add del mod modCrop">
          <ac:chgData name="Camila Armas" userId="f412bbe61d912a89" providerId="LiveId" clId="{E4DEF496-61AE-4C73-A38A-210C8391AF0D}" dt="2021-03-09T05:17:02.600" v="542" actId="931"/>
          <ac:picMkLst>
            <pc:docMk/>
            <pc:sldMk cId="3981435842" sldId="344"/>
            <ac:picMk id="13" creationId="{FC34EB47-FF51-4965-94E2-98719C4462FD}"/>
          </ac:picMkLst>
        </pc:picChg>
        <pc:picChg chg="add mod modCrop">
          <ac:chgData name="Camila Armas" userId="f412bbe61d912a89" providerId="LiveId" clId="{E4DEF496-61AE-4C73-A38A-210C8391AF0D}" dt="2021-03-09T05:20:09.317" v="591" actId="1035"/>
          <ac:picMkLst>
            <pc:docMk/>
            <pc:sldMk cId="3981435842" sldId="344"/>
            <ac:picMk id="15" creationId="{4E036533-6B7B-41D1-B57F-3D5DAFC23B8C}"/>
          </ac:picMkLst>
        </pc:picChg>
        <pc:picChg chg="add mod modCrop">
          <ac:chgData name="Camila Armas" userId="f412bbe61d912a89" providerId="LiveId" clId="{E4DEF496-61AE-4C73-A38A-210C8391AF0D}" dt="2021-03-09T05:24:44.394" v="643"/>
          <ac:picMkLst>
            <pc:docMk/>
            <pc:sldMk cId="3981435842" sldId="344"/>
            <ac:picMk id="17" creationId="{647BA4D8-4621-4F21-B002-D8AAA4D7DDEC}"/>
          </ac:picMkLst>
        </pc:picChg>
        <pc:picChg chg="add mod modCrop">
          <ac:chgData name="Camila Armas" userId="f412bbe61d912a89" providerId="LiveId" clId="{E4DEF496-61AE-4C73-A38A-210C8391AF0D}" dt="2021-03-09T05:23:39.559" v="638" actId="1076"/>
          <ac:picMkLst>
            <pc:docMk/>
            <pc:sldMk cId="3981435842" sldId="344"/>
            <ac:picMk id="19" creationId="{C6B98755-110A-4024-8CF8-8DF6C60A4099}"/>
          </ac:picMkLst>
        </pc:picChg>
        <pc:picChg chg="add mod modCrop">
          <ac:chgData name="Camila Armas" userId="f412bbe61d912a89" providerId="LiveId" clId="{E4DEF496-61AE-4C73-A38A-210C8391AF0D}" dt="2021-03-09T05:23:32.087" v="637" actId="1076"/>
          <ac:picMkLst>
            <pc:docMk/>
            <pc:sldMk cId="3981435842" sldId="344"/>
            <ac:picMk id="21" creationId="{0271AAD0-368A-4650-B738-1AA4CDB929CB}"/>
          </ac:picMkLst>
        </pc:picChg>
        <pc:picChg chg="add mod ord modCrop">
          <ac:chgData name="Camila Armas" userId="f412bbe61d912a89" providerId="LiveId" clId="{E4DEF496-61AE-4C73-A38A-210C8391AF0D}" dt="2021-03-09T05:23:32.087" v="637" actId="1076"/>
          <ac:picMkLst>
            <pc:docMk/>
            <pc:sldMk cId="3981435842" sldId="344"/>
            <ac:picMk id="22" creationId="{0E2D765A-BFDC-464E-91B2-9E69B822063B}"/>
          </ac:picMkLst>
        </pc:picChg>
        <pc:picChg chg="add mod modCrop">
          <ac:chgData name="Camila Armas" userId="f412bbe61d912a89" providerId="LiveId" clId="{E4DEF496-61AE-4C73-A38A-210C8391AF0D}" dt="2021-03-09T05:23:23.452" v="636" actId="1076"/>
          <ac:picMkLst>
            <pc:docMk/>
            <pc:sldMk cId="3981435842" sldId="344"/>
            <ac:picMk id="25" creationId="{2FC39831-D428-4901-8662-019AE90390DC}"/>
          </ac:picMkLst>
        </pc:picChg>
      </pc:sldChg>
      <pc:sldChg chg="modSp del mod modTransition">
        <pc:chgData name="Camila Armas" userId="f412bbe61d912a89" providerId="LiveId" clId="{E4DEF496-61AE-4C73-A38A-210C8391AF0D}" dt="2021-03-11T06:27:50.813" v="7746" actId="2696"/>
        <pc:sldMkLst>
          <pc:docMk/>
          <pc:sldMk cId="263966162" sldId="362"/>
        </pc:sldMkLst>
        <pc:spChg chg="mod">
          <ac:chgData name="Camila Armas" userId="f412bbe61d912a89" providerId="LiveId" clId="{E4DEF496-61AE-4C73-A38A-210C8391AF0D}" dt="2021-03-11T02:24:13.578" v="5942" actId="20577"/>
          <ac:spMkLst>
            <pc:docMk/>
            <pc:sldMk cId="263966162" sldId="362"/>
            <ac:spMk id="2" creationId="{55C18EE3-7747-4254-99FC-A7D517DA65D4}"/>
          </ac:spMkLst>
        </pc:spChg>
        <pc:spChg chg="mod">
          <ac:chgData name="Camila Armas" userId="f412bbe61d912a89" providerId="LiveId" clId="{E4DEF496-61AE-4C73-A38A-210C8391AF0D}" dt="2021-03-10T23:22:22.520" v="5530" actId="114"/>
          <ac:spMkLst>
            <pc:docMk/>
            <pc:sldMk cId="263966162" sldId="362"/>
            <ac:spMk id="3" creationId="{F73EC623-9757-4761-8896-EEBCA9B113BA}"/>
          </ac:spMkLst>
        </pc:spChg>
      </pc:sldChg>
      <pc:sldChg chg="modSp del mod modTransition">
        <pc:chgData name="Camila Armas" userId="f412bbe61d912a89" providerId="LiveId" clId="{E4DEF496-61AE-4C73-A38A-210C8391AF0D}" dt="2021-03-11T07:02:14.758" v="8181" actId="2696"/>
        <pc:sldMkLst>
          <pc:docMk/>
          <pc:sldMk cId="1366143473" sldId="363"/>
        </pc:sldMkLst>
        <pc:spChg chg="mod">
          <ac:chgData name="Camila Armas" userId="f412bbe61d912a89" providerId="LiveId" clId="{E4DEF496-61AE-4C73-A38A-210C8391AF0D}" dt="2021-03-11T06:33:04.560" v="7832" actId="20577"/>
          <ac:spMkLst>
            <pc:docMk/>
            <pc:sldMk cId="1366143473" sldId="363"/>
            <ac:spMk id="2" creationId="{6844A8A5-1FCE-499A-9729-ED2D9D361CA0}"/>
          </ac:spMkLst>
        </pc:spChg>
        <pc:spChg chg="mod">
          <ac:chgData name="Camila Armas" userId="f412bbe61d912a89" providerId="LiveId" clId="{E4DEF496-61AE-4C73-A38A-210C8391AF0D}" dt="2021-03-11T06:30:31.922" v="7830" actId="20577"/>
          <ac:spMkLst>
            <pc:docMk/>
            <pc:sldMk cId="1366143473" sldId="363"/>
            <ac:spMk id="3" creationId="{25B35FA8-AF3E-46D9-9B0B-0C5FD295900E}"/>
          </ac:spMkLst>
        </pc:spChg>
      </pc:sldChg>
      <pc:sldChg chg="addSp delSp modSp mod modTransition">
        <pc:chgData name="Camila Armas" userId="f412bbe61d912a89" providerId="LiveId" clId="{E4DEF496-61AE-4C73-A38A-210C8391AF0D}" dt="2021-03-13T02:19:56.739" v="8861" actId="20577"/>
        <pc:sldMkLst>
          <pc:docMk/>
          <pc:sldMk cId="3873139998" sldId="364"/>
        </pc:sldMkLst>
        <pc:spChg chg="mod">
          <ac:chgData name="Camila Armas" userId="f412bbe61d912a89" providerId="LiveId" clId="{E4DEF496-61AE-4C73-A38A-210C8391AF0D}" dt="2021-03-13T02:19:56.739" v="8861" actId="20577"/>
          <ac:spMkLst>
            <pc:docMk/>
            <pc:sldMk cId="3873139998" sldId="364"/>
            <ac:spMk id="2" creationId="{A0B74522-61C8-4927-BACE-4264BC763515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3" creationId="{8228AC45-9529-447D-B7FA-B63EEE4E5A4D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9" creationId="{C8934B26-25E7-4006-BCA6-9994B5A5A7B9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13" creationId="{E84A929F-70AC-417E-9619-541B1A1D5F8B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15" creationId="{81C7F3BC-9FAD-485D-83F7-AB120E9E0D62}"/>
          </ac:spMkLst>
        </pc:spChg>
        <pc:spChg chg="add mod">
          <ac:chgData name="Camila Armas" userId="f412bbe61d912a89" providerId="LiveId" clId="{E4DEF496-61AE-4C73-A38A-210C8391AF0D}" dt="2021-03-11T07:07:34.750" v="8394" actId="1076"/>
          <ac:spMkLst>
            <pc:docMk/>
            <pc:sldMk cId="3873139998" sldId="364"/>
            <ac:spMk id="18" creationId="{7D31BA14-7590-4BED-90B5-B28347EBF051}"/>
          </ac:spMkLst>
        </pc:spChg>
        <pc:grpChg chg="add mod">
          <ac:chgData name="Camila Armas" userId="f412bbe61d912a89" providerId="LiveId" clId="{E4DEF496-61AE-4C73-A38A-210C8391AF0D}" dt="2021-03-11T07:07:37.853" v="8403" actId="1035"/>
          <ac:grpSpMkLst>
            <pc:docMk/>
            <pc:sldMk cId="3873139998" sldId="364"/>
            <ac:grpSpMk id="14" creationId="{AAB728DB-340A-407F-8C9D-D773EDE89ED9}"/>
          </ac:grpSpMkLst>
        </pc:grpChg>
        <pc:picChg chg="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0" creationId="{148722F2-0153-4C14-B2A5-B1FC57831E4A}"/>
          </ac:picMkLst>
        </pc:picChg>
        <pc:picChg chg="add 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2" creationId="{2E030578-4707-45FA-B63A-53D1B18C8870}"/>
          </ac:picMkLst>
        </pc:picChg>
        <pc:picChg chg="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6" creationId="{9A2EF57C-F42B-4CB4-9AAB-56D2DDE44B70}"/>
          </ac:picMkLst>
        </pc:picChg>
        <pc:picChg chg="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7" creationId="{01A0D353-101D-456D-AEA3-96F4DFCF8890}"/>
          </ac:picMkLst>
        </pc:picChg>
        <pc:picChg chg="del">
          <ac:chgData name="Camila Armas" userId="f412bbe61d912a89" providerId="LiveId" clId="{E4DEF496-61AE-4C73-A38A-210C8391AF0D}" dt="2021-03-11T07:05:28.370" v="8301" actId="478"/>
          <ac:picMkLst>
            <pc:docMk/>
            <pc:sldMk cId="3873139998" sldId="364"/>
            <ac:picMk id="25" creationId="{61947EC1-2642-4B55-80D9-28493E61E051}"/>
          </ac:picMkLst>
        </pc:picChg>
      </pc:sldChg>
      <pc:sldChg chg="addSp delSp modSp mod modTransition delAnim modAnim modNotesTx">
        <pc:chgData name="Camila Armas" userId="f412bbe61d912a89" providerId="LiveId" clId="{E4DEF496-61AE-4C73-A38A-210C8391AF0D}" dt="2021-03-13T22:25:50.910" v="9046" actId="20577"/>
        <pc:sldMkLst>
          <pc:docMk/>
          <pc:sldMk cId="2258695741" sldId="369"/>
        </pc:sldMkLst>
        <pc:spChg chg="add del mod">
          <ac:chgData name="Camila Armas" userId="f412bbe61d912a89" providerId="LiveId" clId="{E4DEF496-61AE-4C73-A38A-210C8391AF0D}" dt="2021-03-10T16:17:19.604" v="3146" actId="21"/>
          <ac:spMkLst>
            <pc:docMk/>
            <pc:sldMk cId="2258695741" sldId="369"/>
            <ac:spMk id="2" creationId="{F24EF798-00C3-47F1-A657-1527BB0A3812}"/>
          </ac:spMkLst>
        </pc:spChg>
        <pc:spChg chg="mod">
          <ac:chgData name="Camila Armas" userId="f412bbe61d912a89" providerId="LiveId" clId="{E4DEF496-61AE-4C73-A38A-210C8391AF0D}" dt="2021-03-13T02:18:10.924" v="8817" actId="20577"/>
          <ac:spMkLst>
            <pc:docMk/>
            <pc:sldMk cId="2258695741" sldId="369"/>
            <ac:spMk id="8" creationId="{15ECE42D-6AE3-4F90-9D17-CEDD23DFC3B7}"/>
          </ac:spMkLst>
        </pc:spChg>
        <pc:spChg chg="add del mod">
          <ac:chgData name="Camila Armas" userId="f412bbe61d912a89" providerId="LiveId" clId="{E4DEF496-61AE-4C73-A38A-210C8391AF0D}" dt="2021-03-10T16:17:37.914" v="3150" actId="478"/>
          <ac:spMkLst>
            <pc:docMk/>
            <pc:sldMk cId="2258695741" sldId="369"/>
            <ac:spMk id="17" creationId="{BFC4257E-4525-449B-915C-CBFAB20E08C2}"/>
          </ac:spMkLst>
        </pc:spChg>
        <pc:spChg chg="add del mod">
          <ac:chgData name="Camila Armas" userId="f412bbe61d912a89" providerId="LiveId" clId="{E4DEF496-61AE-4C73-A38A-210C8391AF0D}" dt="2021-03-10T16:17:19.604" v="3146" actId="21"/>
          <ac:spMkLst>
            <pc:docMk/>
            <pc:sldMk cId="2258695741" sldId="369"/>
            <ac:spMk id="18" creationId="{9D22FB13-02D5-44A4-9D27-54B4A0FB285D}"/>
          </ac:spMkLst>
        </pc:spChg>
        <pc:spChg chg="add del mod">
          <ac:chgData name="Camila Armas" userId="f412bbe61d912a89" providerId="LiveId" clId="{E4DEF496-61AE-4C73-A38A-210C8391AF0D}" dt="2021-03-09T21:50:16" v="2488" actId="478"/>
          <ac:spMkLst>
            <pc:docMk/>
            <pc:sldMk cId="2258695741" sldId="369"/>
            <ac:spMk id="18" creationId="{B35E8C3E-AF75-4C65-BF71-3CF37DDD50B7}"/>
          </ac:spMkLst>
        </pc:spChg>
        <pc:spChg chg="add mod">
          <ac:chgData name="Camila Armas" userId="f412bbe61d912a89" providerId="LiveId" clId="{E4DEF496-61AE-4C73-A38A-210C8391AF0D}" dt="2021-03-10T15:11:56.894" v="2863" actId="1076"/>
          <ac:spMkLst>
            <pc:docMk/>
            <pc:sldMk cId="2258695741" sldId="369"/>
            <ac:spMk id="20" creationId="{6D5E6B9C-C51F-4AC3-8BC2-0C7E52632EAD}"/>
          </ac:spMkLst>
        </pc:spChg>
        <pc:spChg chg="add del mod">
          <ac:chgData name="Camila Armas" userId="f412bbe61d912a89" providerId="LiveId" clId="{E4DEF496-61AE-4C73-A38A-210C8391AF0D}" dt="2021-03-10T16:17:19.604" v="3146" actId="21"/>
          <ac:spMkLst>
            <pc:docMk/>
            <pc:sldMk cId="2258695741" sldId="369"/>
            <ac:spMk id="21" creationId="{5D238974-2E02-4BD8-B2EB-C1D91400B09F}"/>
          </ac:spMkLst>
        </pc:spChg>
        <pc:spChg chg="mod">
          <ac:chgData name="Camila Armas" userId="f412bbe61d912a89" providerId="LiveId" clId="{E4DEF496-61AE-4C73-A38A-210C8391AF0D}" dt="2021-03-10T15:11:15.772" v="2856" actId="1076"/>
          <ac:spMkLst>
            <pc:docMk/>
            <pc:sldMk cId="2258695741" sldId="369"/>
            <ac:spMk id="36" creationId="{D52EA10D-84E7-47EF-9EDD-9AE5F3B371BB}"/>
          </ac:spMkLst>
        </pc:spChg>
        <pc:spChg chg="mod">
          <ac:chgData name="Camila Armas" userId="f412bbe61d912a89" providerId="LiveId" clId="{E4DEF496-61AE-4C73-A38A-210C8391AF0D}" dt="2021-03-10T15:11:30.342" v="2857" actId="1076"/>
          <ac:spMkLst>
            <pc:docMk/>
            <pc:sldMk cId="2258695741" sldId="369"/>
            <ac:spMk id="39" creationId="{38194C3C-67E0-4B21-984E-0BA43D9E905A}"/>
          </ac:spMkLst>
        </pc:spChg>
        <pc:spChg chg="mod">
          <ac:chgData name="Camila Armas" userId="f412bbe61d912a89" providerId="LiveId" clId="{E4DEF496-61AE-4C73-A38A-210C8391AF0D}" dt="2021-03-10T15:11:30.342" v="2857" actId="1076"/>
          <ac:spMkLst>
            <pc:docMk/>
            <pc:sldMk cId="2258695741" sldId="369"/>
            <ac:spMk id="50" creationId="{51A7FD21-2584-4A22-9866-AE6CA882CCB4}"/>
          </ac:spMkLst>
        </pc:spChg>
        <pc:spChg chg="mod">
          <ac:chgData name="Camila Armas" userId="f412bbe61d912a89" providerId="LiveId" clId="{E4DEF496-61AE-4C73-A38A-210C8391AF0D}" dt="2021-03-10T15:11:30.342" v="2857" actId="1076"/>
          <ac:spMkLst>
            <pc:docMk/>
            <pc:sldMk cId="2258695741" sldId="369"/>
            <ac:spMk id="51" creationId="{C02194B1-3C41-4016-92A5-829E11945457}"/>
          </ac:spMkLst>
        </pc:spChg>
        <pc:spChg chg="mod">
          <ac:chgData name="Camila Armas" userId="f412bbe61d912a89" providerId="LiveId" clId="{E4DEF496-61AE-4C73-A38A-210C8391AF0D}" dt="2021-03-10T15:11:53.003" v="2862" actId="1076"/>
          <ac:spMkLst>
            <pc:docMk/>
            <pc:sldMk cId="2258695741" sldId="369"/>
            <ac:spMk id="53" creationId="{04AC8CAC-9F95-405B-AAB5-1B8479C2D356}"/>
          </ac:spMkLst>
        </pc:spChg>
        <pc:spChg chg="del">
          <ac:chgData name="Camila Armas" userId="f412bbe61d912a89" providerId="LiveId" clId="{E4DEF496-61AE-4C73-A38A-210C8391AF0D}" dt="2021-03-09T21:49:30.890" v="2481" actId="478"/>
          <ac:spMkLst>
            <pc:docMk/>
            <pc:sldMk cId="2258695741" sldId="369"/>
            <ac:spMk id="54" creationId="{3167C027-8D8F-490B-8464-E0607C7C9F6D}"/>
          </ac:spMkLst>
        </pc:spChg>
        <pc:picChg chg="add del mod">
          <ac:chgData name="Camila Armas" userId="f412bbe61d912a89" providerId="LiveId" clId="{E4DEF496-61AE-4C73-A38A-210C8391AF0D}" dt="2021-03-09T21:50:16" v="2488" actId="478"/>
          <ac:picMkLst>
            <pc:docMk/>
            <pc:sldMk cId="2258695741" sldId="369"/>
            <ac:picMk id="17" creationId="{61F01FA8-B997-436E-9CE6-3EEBAF895530}"/>
          </ac:picMkLst>
        </pc:picChg>
        <pc:picChg chg="add mod">
          <ac:chgData name="Camila Armas" userId="f412bbe61d912a89" providerId="LiveId" clId="{E4DEF496-61AE-4C73-A38A-210C8391AF0D}" dt="2021-03-10T15:11:47.308" v="2861" actId="1076"/>
          <ac:picMkLst>
            <pc:docMk/>
            <pc:sldMk cId="2258695741" sldId="369"/>
            <ac:picMk id="19" creationId="{331C48E5-3EEA-45AA-AEB2-89DE0CBD18BB}"/>
          </ac:picMkLst>
        </pc:picChg>
        <pc:picChg chg="mod">
          <ac:chgData name="Camila Armas" userId="f412bbe61d912a89" providerId="LiveId" clId="{E4DEF496-61AE-4C73-A38A-210C8391AF0D}" dt="2021-03-10T15:11:44.323" v="2860" actId="1076"/>
          <ac:picMkLst>
            <pc:docMk/>
            <pc:sldMk cId="2258695741" sldId="369"/>
            <ac:picMk id="30" creationId="{3A20CAB3-B329-4C54-A786-8B15D08A564E}"/>
          </ac:picMkLst>
        </pc:picChg>
        <pc:picChg chg="del">
          <ac:chgData name="Camila Armas" userId="f412bbe61d912a89" providerId="LiveId" clId="{E4DEF496-61AE-4C73-A38A-210C8391AF0D}" dt="2021-03-09T21:49:28.418" v="2480" actId="478"/>
          <ac:picMkLst>
            <pc:docMk/>
            <pc:sldMk cId="2258695741" sldId="369"/>
            <ac:picMk id="31" creationId="{436B83E6-0D6B-4936-8A9A-26F14ABB968A}"/>
          </ac:picMkLst>
        </pc:picChg>
        <pc:picChg chg="mod">
          <ac:chgData name="Camila Armas" userId="f412bbe61d912a89" providerId="LiveId" clId="{E4DEF496-61AE-4C73-A38A-210C8391AF0D}" dt="2021-03-10T17:26:12.123" v="3607"/>
          <ac:picMkLst>
            <pc:docMk/>
            <pc:sldMk cId="2258695741" sldId="369"/>
            <ac:picMk id="55" creationId="{18CCDF6C-9777-4664-963B-3CB21EC91365}"/>
          </ac:picMkLst>
        </pc:picChg>
        <pc:cxnChg chg="mod">
          <ac:chgData name="Camila Armas" userId="f412bbe61d912a89" providerId="LiveId" clId="{E4DEF496-61AE-4C73-A38A-210C8391AF0D}" dt="2021-03-10T15:11:30.342" v="2857" actId="1076"/>
          <ac:cxnSpMkLst>
            <pc:docMk/>
            <pc:sldMk cId="2258695741" sldId="369"/>
            <ac:cxnSpMk id="47" creationId="{20FD9800-1559-4697-BD93-838FEC037A7E}"/>
          </ac:cxnSpMkLst>
        </pc:cxnChg>
        <pc:cxnChg chg="mod">
          <ac:chgData name="Camila Armas" userId="f412bbe61d912a89" providerId="LiveId" clId="{E4DEF496-61AE-4C73-A38A-210C8391AF0D}" dt="2021-03-10T15:11:30.342" v="2857" actId="1076"/>
          <ac:cxnSpMkLst>
            <pc:docMk/>
            <pc:sldMk cId="2258695741" sldId="369"/>
            <ac:cxnSpMk id="52" creationId="{36BC8D26-6F81-4E0D-B4B6-15E1B477AD74}"/>
          </ac:cxnSpMkLst>
        </pc:cxnChg>
      </pc:sldChg>
      <pc:sldChg chg="addSp delSp modSp mod modTransition modAnim modNotesTx">
        <pc:chgData name="Camila Armas" userId="f412bbe61d912a89" providerId="LiveId" clId="{E4DEF496-61AE-4C73-A38A-210C8391AF0D}" dt="2021-03-13T22:25:01.936" v="9041" actId="20577"/>
        <pc:sldMkLst>
          <pc:docMk/>
          <pc:sldMk cId="3270984948" sldId="405"/>
        </pc:sldMkLst>
        <pc:spChg chg="mod">
          <ac:chgData name="Camila Armas" userId="f412bbe61d912a89" providerId="LiveId" clId="{E4DEF496-61AE-4C73-A38A-210C8391AF0D}" dt="2021-03-12T23:06:22.772" v="8787" actId="20577"/>
          <ac:spMkLst>
            <pc:docMk/>
            <pc:sldMk cId="3270984948" sldId="405"/>
            <ac:spMk id="10" creationId="{EB91BA64-95ED-4DA9-A073-8D8BF8D00B89}"/>
          </ac:spMkLst>
        </pc:spChg>
        <pc:spChg chg="add mod">
          <ac:chgData name="Camila Armas" userId="f412bbe61d912a89" providerId="LiveId" clId="{E4DEF496-61AE-4C73-A38A-210C8391AF0D}" dt="2021-03-04T04:41:30.521" v="106" actId="20577"/>
          <ac:spMkLst>
            <pc:docMk/>
            <pc:sldMk cId="3270984948" sldId="405"/>
            <ac:spMk id="14" creationId="{DF8AB2CC-AD76-4DC6-921B-AAEC17FB28FF}"/>
          </ac:spMkLst>
        </pc:spChg>
        <pc:spChg chg="add mod">
          <ac:chgData name="Camila Armas" userId="f412bbe61d912a89" providerId="LiveId" clId="{E4DEF496-61AE-4C73-A38A-210C8391AF0D}" dt="2021-03-04T04:41:39.143" v="108" actId="14100"/>
          <ac:spMkLst>
            <pc:docMk/>
            <pc:sldMk cId="3270984948" sldId="405"/>
            <ac:spMk id="16" creationId="{B9E0E1FF-F293-4E6F-B2E5-8F48ABAF5A74}"/>
          </ac:spMkLst>
        </pc:spChg>
        <pc:spChg chg="add mod">
          <ac:chgData name="Camila Armas" userId="f412bbe61d912a89" providerId="LiveId" clId="{E4DEF496-61AE-4C73-A38A-210C8391AF0D}" dt="2021-03-10T23:18:55.697" v="5520" actId="114"/>
          <ac:spMkLst>
            <pc:docMk/>
            <pc:sldMk cId="3270984948" sldId="405"/>
            <ac:spMk id="17" creationId="{F72BC60B-9FC6-470A-9C10-0410998987C7}"/>
          </ac:spMkLst>
        </pc:spChg>
        <pc:spChg chg="add mod">
          <ac:chgData name="Camila Armas" userId="f412bbe61d912a89" providerId="LiveId" clId="{E4DEF496-61AE-4C73-A38A-210C8391AF0D}" dt="2021-03-10T23:18:23.594" v="5517" actId="114"/>
          <ac:spMkLst>
            <pc:docMk/>
            <pc:sldMk cId="3270984948" sldId="405"/>
            <ac:spMk id="19" creationId="{F595B24F-326C-42A0-B05D-33EEDBD558E4}"/>
          </ac:spMkLst>
        </pc:spChg>
        <pc:spChg chg="mod">
          <ac:chgData name="Camila Armas" userId="f412bbe61d912a89" providerId="LiveId" clId="{E4DEF496-61AE-4C73-A38A-210C8391AF0D}" dt="2021-03-04T04:37:45.776" v="100" actId="1076"/>
          <ac:spMkLst>
            <pc:docMk/>
            <pc:sldMk cId="3270984948" sldId="405"/>
            <ac:spMk id="36" creationId="{80034145-976E-4C7F-A5E7-ED099C230D72}"/>
          </ac:spMkLst>
        </pc:spChg>
        <pc:graphicFrameChg chg="add mod modGraphic">
          <ac:chgData name="Camila Armas" userId="f412bbe61d912a89" providerId="LiveId" clId="{E4DEF496-61AE-4C73-A38A-210C8391AF0D}" dt="2021-03-12T01:07:40.605" v="8484" actId="20577"/>
          <ac:graphicFrameMkLst>
            <pc:docMk/>
            <pc:sldMk cId="3270984948" sldId="405"/>
            <ac:graphicFrameMk id="12" creationId="{C6531B9A-E003-42E5-A715-781B95E31909}"/>
          </ac:graphicFrameMkLst>
        </pc:graphicFrameChg>
        <pc:graphicFrameChg chg="del">
          <ac:chgData name="Camila Armas" userId="f412bbe61d912a89" providerId="LiveId" clId="{E4DEF496-61AE-4C73-A38A-210C8391AF0D}" dt="2021-03-04T03:55:11.099" v="1" actId="478"/>
          <ac:graphicFrameMkLst>
            <pc:docMk/>
            <pc:sldMk cId="3270984948" sldId="405"/>
            <ac:graphicFrameMk id="17" creationId="{29AAE643-02B1-4518-8778-CA33BE3B106A}"/>
          </ac:graphicFrameMkLst>
        </pc:graphicFrameChg>
        <pc:graphicFrameChg chg="del">
          <ac:chgData name="Camila Armas" userId="f412bbe61d912a89" providerId="LiveId" clId="{E4DEF496-61AE-4C73-A38A-210C8391AF0D}" dt="2021-03-04T04:47:53.625" v="109" actId="478"/>
          <ac:graphicFrameMkLst>
            <pc:docMk/>
            <pc:sldMk cId="3270984948" sldId="405"/>
            <ac:graphicFrameMk id="20" creationId="{3BA896AB-DD45-459B-8FAF-685291F28D2C}"/>
          </ac:graphicFrameMkLst>
        </pc:graphicFrameChg>
        <pc:picChg chg="mod">
          <ac:chgData name="Camila Armas" userId="f412bbe61d912a89" providerId="LiveId" clId="{E4DEF496-61AE-4C73-A38A-210C8391AF0D}" dt="2021-03-04T14:43:12.477" v="120" actId="1076"/>
          <ac:picMkLst>
            <pc:docMk/>
            <pc:sldMk cId="3270984948" sldId="405"/>
            <ac:picMk id="8" creationId="{EC3BB954-9178-4C61-9072-5CAE74B3E98E}"/>
          </ac:picMkLst>
        </pc:picChg>
        <pc:picChg chg="add mod">
          <ac:chgData name="Camila Armas" userId="f412bbe61d912a89" providerId="LiveId" clId="{E4DEF496-61AE-4C73-A38A-210C8391AF0D}" dt="2021-03-04T14:44:07.927" v="130" actId="1076"/>
          <ac:picMkLst>
            <pc:docMk/>
            <pc:sldMk cId="3270984948" sldId="405"/>
            <ac:picMk id="13" creationId="{055C88CB-9A48-45DE-B8D5-592E481BEC39}"/>
          </ac:picMkLst>
        </pc:picChg>
        <pc:picChg chg="mod">
          <ac:chgData name="Camila Armas" userId="f412bbe61d912a89" providerId="LiveId" clId="{E4DEF496-61AE-4C73-A38A-210C8391AF0D}" dt="2021-03-04T04:37:48.767" v="101" actId="1076"/>
          <ac:picMkLst>
            <pc:docMk/>
            <pc:sldMk cId="3270984948" sldId="405"/>
            <ac:picMk id="15" creationId="{1C518595-A7A2-4180-AB51-58E0955CFFC7}"/>
          </ac:picMkLst>
        </pc:picChg>
        <pc:picChg chg="add mod">
          <ac:chgData name="Camila Armas" userId="f412bbe61d912a89" providerId="LiveId" clId="{E4DEF496-61AE-4C73-A38A-210C8391AF0D}" dt="2021-03-04T14:44:18.071" v="132" actId="1076"/>
          <ac:picMkLst>
            <pc:docMk/>
            <pc:sldMk cId="3270984948" sldId="405"/>
            <ac:picMk id="18" creationId="{58625014-BDE1-4316-AF03-C16FB0925E05}"/>
          </ac:picMkLst>
        </pc:picChg>
        <pc:picChg chg="del mod">
          <ac:chgData name="Camila Armas" userId="f412bbe61d912a89" providerId="LiveId" clId="{E4DEF496-61AE-4C73-A38A-210C8391AF0D}" dt="2021-03-04T04:03:54.606" v="29" actId="478"/>
          <ac:picMkLst>
            <pc:docMk/>
            <pc:sldMk cId="3270984948" sldId="405"/>
            <ac:picMk id="33" creationId="{7B028388-0C8B-4903-AC2A-3CEF77104FB8}"/>
          </ac:picMkLst>
        </pc:picChg>
        <pc:cxnChg chg="del mod">
          <ac:chgData name="Camila Armas" userId="f412bbe61d912a89" providerId="LiveId" clId="{E4DEF496-61AE-4C73-A38A-210C8391AF0D}" dt="2021-03-04T04:03:58.053" v="30" actId="478"/>
          <ac:cxnSpMkLst>
            <pc:docMk/>
            <pc:sldMk cId="3270984948" sldId="405"/>
            <ac:cxnSpMk id="34" creationId="{90F75CF2-2137-4E67-B89B-18D6E0C8433D}"/>
          </ac:cxnSpMkLst>
        </pc:cxnChg>
      </pc:sldChg>
      <pc:sldChg chg="addSp delSp modSp mod modTransition delAnim modAnim modNotesTx">
        <pc:chgData name="Camila Armas" userId="f412bbe61d912a89" providerId="LiveId" clId="{E4DEF496-61AE-4C73-A38A-210C8391AF0D}" dt="2021-03-13T22:24:39.759" v="9039" actId="20577"/>
        <pc:sldMkLst>
          <pc:docMk/>
          <pc:sldMk cId="132529256" sldId="406"/>
        </pc:sldMkLst>
        <pc:spChg chg="mod">
          <ac:chgData name="Camila Armas" userId="f412bbe61d912a89" providerId="LiveId" clId="{E4DEF496-61AE-4C73-A38A-210C8391AF0D}" dt="2021-03-12T23:06:17.687" v="8785" actId="20577"/>
          <ac:spMkLst>
            <pc:docMk/>
            <pc:sldMk cId="132529256" sldId="406"/>
            <ac:spMk id="10" creationId="{EB91BA64-95ED-4DA9-A073-8D8BF8D00B89}"/>
          </ac:spMkLst>
        </pc:spChg>
        <pc:spChg chg="mod">
          <ac:chgData name="Camila Armas" userId="f412bbe61d912a89" providerId="LiveId" clId="{E4DEF496-61AE-4C73-A38A-210C8391AF0D}" dt="2021-03-10T23:18:14.464" v="5516" actId="114"/>
          <ac:spMkLst>
            <pc:docMk/>
            <pc:sldMk cId="132529256" sldId="406"/>
            <ac:spMk id="12" creationId="{D19303A5-DECC-49DD-8221-BE52D72657C9}"/>
          </ac:spMkLst>
        </pc:spChg>
        <pc:spChg chg="add mod">
          <ac:chgData name="Camila Armas" userId="f412bbe61d912a89" providerId="LiveId" clId="{E4DEF496-61AE-4C73-A38A-210C8391AF0D}" dt="2021-03-10T14:11:51.156" v="2664" actId="1076"/>
          <ac:spMkLst>
            <pc:docMk/>
            <pc:sldMk cId="132529256" sldId="406"/>
            <ac:spMk id="17" creationId="{D2E01773-4408-4E14-8C85-AB63A41FF8C2}"/>
          </ac:spMkLst>
        </pc:spChg>
        <pc:spChg chg="add mod">
          <ac:chgData name="Camila Armas" userId="f412bbe61d912a89" providerId="LiveId" clId="{E4DEF496-61AE-4C73-A38A-210C8391AF0D}" dt="2021-03-10T15:53:52.519" v="2948" actId="14100"/>
          <ac:spMkLst>
            <pc:docMk/>
            <pc:sldMk cId="132529256" sldId="406"/>
            <ac:spMk id="19" creationId="{11A8C248-72E0-4025-990D-2FA07B491398}"/>
          </ac:spMkLst>
        </pc:spChg>
        <pc:spChg chg="mod">
          <ac:chgData name="Camila Armas" userId="f412bbe61d912a89" providerId="LiveId" clId="{E4DEF496-61AE-4C73-A38A-210C8391AF0D}" dt="2021-03-10T15:50:49.485" v="2928" actId="1076"/>
          <ac:spMkLst>
            <pc:docMk/>
            <pc:sldMk cId="132529256" sldId="406"/>
            <ac:spMk id="31" creationId="{B66758CF-858C-4184-B1C3-242C46FAED91}"/>
          </ac:spMkLst>
        </pc:spChg>
        <pc:spChg chg="del">
          <ac:chgData name="Camila Armas" userId="f412bbe61d912a89" providerId="LiveId" clId="{E4DEF496-61AE-4C73-A38A-210C8391AF0D}" dt="2021-03-13T16:00:59.332" v="8900" actId="478"/>
          <ac:spMkLst>
            <pc:docMk/>
            <pc:sldMk cId="132529256" sldId="406"/>
            <ac:spMk id="44" creationId="{53B69908-566D-4E05-942B-6D4FF23B28A2}"/>
          </ac:spMkLst>
        </pc:spChg>
        <pc:graphicFrameChg chg="mod">
          <ac:chgData name="Camila Armas" userId="f412bbe61d912a89" providerId="LiveId" clId="{E4DEF496-61AE-4C73-A38A-210C8391AF0D}" dt="2021-03-13T16:12:09.098" v="9023" actId="20577"/>
          <ac:graphicFrameMkLst>
            <pc:docMk/>
            <pc:sldMk cId="132529256" sldId="406"/>
            <ac:graphicFrameMk id="3" creationId="{B72047C0-ED23-4FA9-AA57-B26EC9F32744}"/>
          </ac:graphicFrameMkLst>
        </pc:graphicFrameChg>
        <pc:graphicFrameChg chg="mod">
          <ac:chgData name="Camila Armas" userId="f412bbe61d912a89" providerId="LiveId" clId="{E4DEF496-61AE-4C73-A38A-210C8391AF0D}" dt="2021-03-11T21:16:21.663" v="8479" actId="20577"/>
          <ac:graphicFrameMkLst>
            <pc:docMk/>
            <pc:sldMk cId="132529256" sldId="406"/>
            <ac:graphicFrameMk id="20" creationId="{66437E39-F6E1-4F20-83EC-6094D2B70A36}"/>
          </ac:graphicFrameMkLst>
        </pc:graphicFrameChg>
        <pc:picChg chg="del">
          <ac:chgData name="Camila Armas" userId="f412bbe61d912a89" providerId="LiveId" clId="{E4DEF496-61AE-4C73-A38A-210C8391AF0D}" dt="2021-03-10T15:49:53.643" v="2904" actId="478"/>
          <ac:picMkLst>
            <pc:docMk/>
            <pc:sldMk cId="132529256" sldId="406"/>
            <ac:picMk id="29" creationId="{3F139F1B-630A-4AA4-A73E-7FED8E443C61}"/>
          </ac:picMkLst>
        </pc:picChg>
        <pc:picChg chg="add mod">
          <ac:chgData name="Camila Armas" userId="f412bbe61d912a89" providerId="LiveId" clId="{E4DEF496-61AE-4C73-A38A-210C8391AF0D}" dt="2021-03-10T15:50:36.094" v="2924" actId="14100"/>
          <ac:picMkLst>
            <pc:docMk/>
            <pc:sldMk cId="132529256" sldId="406"/>
            <ac:picMk id="2050" creationId="{0C26CFEF-9DD4-4126-83BA-2BEC81C8ACD1}"/>
          </ac:picMkLst>
        </pc:picChg>
      </pc:sldChg>
      <pc:sldChg chg="addSp delSp modSp mod modTransition modAnim">
        <pc:chgData name="Camila Armas" userId="f412bbe61d912a89" providerId="LiveId" clId="{E4DEF496-61AE-4C73-A38A-210C8391AF0D}" dt="2021-03-12T23:06:49.112" v="8800" actId="20577"/>
        <pc:sldMkLst>
          <pc:docMk/>
          <pc:sldMk cId="2512685331" sldId="413"/>
        </pc:sldMkLst>
        <pc:spChg chg="mod">
          <ac:chgData name="Camila Armas" userId="f412bbe61d912a89" providerId="LiveId" clId="{E4DEF496-61AE-4C73-A38A-210C8391AF0D}" dt="2021-03-09T16:11:24.111" v="1623" actId="1076"/>
          <ac:spMkLst>
            <pc:docMk/>
            <pc:sldMk cId="2512685331" sldId="413"/>
            <ac:spMk id="2" creationId="{19B4E76D-2D35-48E5-90D6-69F81D4D0455}"/>
          </ac:spMkLst>
        </pc:spChg>
        <pc:spChg chg="mod">
          <ac:chgData name="Camila Armas" userId="f412bbe61d912a89" providerId="LiveId" clId="{E4DEF496-61AE-4C73-A38A-210C8391AF0D}" dt="2021-03-12T23:06:49.112" v="8800" actId="20577"/>
          <ac:spMkLst>
            <pc:docMk/>
            <pc:sldMk cId="2512685331" sldId="413"/>
            <ac:spMk id="3" creationId="{524FEC98-01E4-4F2D-A853-39196D81A194}"/>
          </ac:spMkLst>
        </pc:spChg>
        <pc:spChg chg="add del mod">
          <ac:chgData name="Camila Armas" userId="f412bbe61d912a89" providerId="LiveId" clId="{E4DEF496-61AE-4C73-A38A-210C8391AF0D}" dt="2021-03-09T16:04:15.328" v="1577" actId="478"/>
          <ac:spMkLst>
            <pc:docMk/>
            <pc:sldMk cId="2512685331" sldId="413"/>
            <ac:spMk id="10" creationId="{56A9C5B1-49BE-4858-9EE3-9150E1C9ABE9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1" creationId="{40BDDFE6-DEC1-4198-A391-6CAA02A23353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2" creationId="{F4224322-F101-47A0-9ACD-3EA96592F327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3" creationId="{5D303B17-A614-4B96-8B65-24DFC726A371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4" creationId="{903F30B5-DAA5-4469-A9B8-48D6CA26CB6F}"/>
          </ac:spMkLst>
        </pc:spChg>
        <pc:spChg chg="add del mod">
          <ac:chgData name="Camila Armas" userId="f412bbe61d912a89" providerId="LiveId" clId="{E4DEF496-61AE-4C73-A38A-210C8391AF0D}" dt="2021-03-09T16:03:56.113" v="1575" actId="478"/>
          <ac:spMkLst>
            <pc:docMk/>
            <pc:sldMk cId="2512685331" sldId="413"/>
            <ac:spMk id="18" creationId="{B7423C77-1688-425A-ABED-6A64ED70DC06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27" creationId="{A1FD03AE-FE76-4B8A-9C58-17E0F1D8BD2A}"/>
          </ac:spMkLst>
        </pc:spChg>
        <pc:spChg chg="add del mod">
          <ac:chgData name="Camila Armas" userId="f412bbe61d912a89" providerId="LiveId" clId="{E4DEF496-61AE-4C73-A38A-210C8391AF0D}" dt="2021-03-09T16:19:34.112" v="1665" actId="478"/>
          <ac:spMkLst>
            <pc:docMk/>
            <pc:sldMk cId="2512685331" sldId="413"/>
            <ac:spMk id="30" creationId="{78E3FF00-E65E-44A7-8B91-FFF42CBD0A2F}"/>
          </ac:spMkLst>
        </pc:spChg>
        <pc:spChg chg="add mod">
          <ac:chgData name="Camila Armas" userId="f412bbe61d912a89" providerId="LiveId" clId="{E4DEF496-61AE-4C73-A38A-210C8391AF0D}" dt="2021-03-09T16:48:44.803" v="1853" actId="1035"/>
          <ac:spMkLst>
            <pc:docMk/>
            <pc:sldMk cId="2512685331" sldId="413"/>
            <ac:spMk id="1033" creationId="{FFABE950-B0D4-4790-91FB-CA7DDC9AAE5F}"/>
          </ac:spMkLst>
        </pc:spChg>
        <pc:graphicFrameChg chg="del mod">
          <ac:chgData name="Camila Armas" userId="f412bbe61d912a89" providerId="LiveId" clId="{E4DEF496-61AE-4C73-A38A-210C8391AF0D}" dt="2021-03-09T15:56:24.609" v="1427" actId="478"/>
          <ac:graphicFrameMkLst>
            <pc:docMk/>
            <pc:sldMk cId="2512685331" sldId="413"/>
            <ac:graphicFrameMk id="4" creationId="{E4901F58-F515-4F34-AE60-96A2101E0F4F}"/>
          </ac:graphicFrameMkLst>
        </pc:graphicFrameChg>
        <pc:graphicFrameChg chg="del">
          <ac:chgData name="Camila Armas" userId="f412bbe61d912a89" providerId="LiveId" clId="{E4DEF496-61AE-4C73-A38A-210C8391AF0D}" dt="2021-03-09T15:57:48.064" v="1447" actId="478"/>
          <ac:graphicFrameMkLst>
            <pc:docMk/>
            <pc:sldMk cId="2512685331" sldId="413"/>
            <ac:graphicFrameMk id="24" creationId="{BB135578-E5DD-4A13-9FE5-D8C0EF8589D0}"/>
          </ac:graphicFrameMkLst>
        </pc:graphicFrameChg>
        <pc:graphicFrameChg chg="add del mod modGraphic">
          <ac:chgData name="Camila Armas" userId="f412bbe61d912a89" providerId="LiveId" clId="{E4DEF496-61AE-4C73-A38A-210C8391AF0D}" dt="2021-03-09T16:45:47.180" v="1776" actId="478"/>
          <ac:graphicFrameMkLst>
            <pc:docMk/>
            <pc:sldMk cId="2512685331" sldId="413"/>
            <ac:graphicFrameMk id="1024" creationId="{0120E8A3-6FF7-4F3C-AB7B-A949CEF93EF3}"/>
          </ac:graphicFrameMkLst>
        </pc:graphicFrameChg>
        <pc:picChg chg="add del mod modCrop">
          <ac:chgData name="Camila Armas" userId="f412bbe61d912a89" providerId="LiveId" clId="{E4DEF496-61AE-4C73-A38A-210C8391AF0D}" dt="2021-03-09T16:10:49.206" v="1621" actId="478"/>
          <ac:picMkLst>
            <pc:docMk/>
            <pc:sldMk cId="2512685331" sldId="413"/>
            <ac:picMk id="9" creationId="{7AF3880A-193C-44BA-976D-B13B66ABB9E3}"/>
          </ac:picMkLst>
        </pc:picChg>
        <pc:picChg chg="add del mod ord modCrop">
          <ac:chgData name="Camila Armas" userId="f412bbe61d912a89" providerId="LiveId" clId="{E4DEF496-61AE-4C73-A38A-210C8391AF0D}" dt="2021-03-09T16:07:27.949" v="1602" actId="478"/>
          <ac:picMkLst>
            <pc:docMk/>
            <pc:sldMk cId="2512685331" sldId="413"/>
            <ac:picMk id="23" creationId="{A923D547-EDD1-4808-92E8-E2F94B791043}"/>
          </ac:picMkLst>
        </pc:picChg>
        <pc:picChg chg="add mod ord modCrop">
          <ac:chgData name="Camila Armas" userId="f412bbe61d912a89" providerId="LiveId" clId="{E4DEF496-61AE-4C73-A38A-210C8391AF0D}" dt="2021-03-09T16:47:29.248" v="1790" actId="1038"/>
          <ac:picMkLst>
            <pc:docMk/>
            <pc:sldMk cId="2512685331" sldId="413"/>
            <ac:picMk id="26" creationId="{E16FA88C-DA4F-4D0F-9C16-F5B67DDE384D}"/>
          </ac:picMkLst>
        </pc:picChg>
        <pc:picChg chg="add del mod">
          <ac:chgData name="Camila Armas" userId="f412bbe61d912a89" providerId="LiveId" clId="{E4DEF496-61AE-4C73-A38A-210C8391AF0D}" dt="2021-03-09T16:35:54.676" v="1739" actId="478"/>
          <ac:picMkLst>
            <pc:docMk/>
            <pc:sldMk cId="2512685331" sldId="413"/>
            <ac:picMk id="1026" creationId="{ECE65BEE-F1AB-4C1E-AE48-C01E88581A50}"/>
          </ac:picMkLst>
        </pc:picChg>
        <pc:picChg chg="add del mod">
          <ac:chgData name="Camila Armas" userId="f412bbe61d912a89" providerId="LiveId" clId="{E4DEF496-61AE-4C73-A38A-210C8391AF0D}" dt="2021-03-09T16:35:56.408" v="1740" actId="478"/>
          <ac:picMkLst>
            <pc:docMk/>
            <pc:sldMk cId="2512685331" sldId="413"/>
            <ac:picMk id="1028" creationId="{F5AAEC8B-D41C-4D27-A5E6-DD26989B55A3}"/>
          </ac:picMkLst>
        </pc:picChg>
        <pc:picChg chg="add mod">
          <ac:chgData name="Camila Armas" userId="f412bbe61d912a89" providerId="LiveId" clId="{E4DEF496-61AE-4C73-A38A-210C8391AF0D}" dt="2021-03-09T16:47:23.678" v="1782" actId="1076"/>
          <ac:picMkLst>
            <pc:docMk/>
            <pc:sldMk cId="2512685331" sldId="413"/>
            <ac:picMk id="1030" creationId="{AD4C3F9B-5588-44BF-8D90-D6623B6D4E67}"/>
          </ac:picMkLst>
        </pc:picChg>
        <pc:picChg chg="add del mod">
          <ac:chgData name="Camila Armas" userId="f412bbe61d912a89" providerId="LiveId" clId="{E4DEF496-61AE-4C73-A38A-210C8391AF0D}" dt="2021-03-09T16:24:57.298" v="1678" actId="478"/>
          <ac:picMkLst>
            <pc:docMk/>
            <pc:sldMk cId="2512685331" sldId="413"/>
            <ac:picMk id="1032" creationId="{11D7B350-03F3-475B-99AC-52A820598FCF}"/>
          </ac:picMkLst>
        </pc:picChg>
        <pc:picChg chg="add mod">
          <ac:chgData name="Camila Armas" userId="f412bbe61d912a89" providerId="LiveId" clId="{E4DEF496-61AE-4C73-A38A-210C8391AF0D}" dt="2021-03-09T16:48:44.803" v="1853" actId="1035"/>
          <ac:picMkLst>
            <pc:docMk/>
            <pc:sldMk cId="2512685331" sldId="413"/>
            <ac:picMk id="1034" creationId="{21E07863-AA32-41DA-A259-2613B37560DC}"/>
          </ac:picMkLst>
        </pc:picChg>
        <pc:picChg chg="add del">
          <ac:chgData name="Camila Armas" userId="f412bbe61d912a89" providerId="LiveId" clId="{E4DEF496-61AE-4C73-A38A-210C8391AF0D}" dt="2021-03-09T16:47:45.389" v="1792" actId="478"/>
          <ac:picMkLst>
            <pc:docMk/>
            <pc:sldMk cId="2512685331" sldId="413"/>
            <ac:picMk id="1036" creationId="{B540E5B1-7ABA-4034-9FC8-1DEA6120ABB9}"/>
          </ac:picMkLst>
        </pc:picChg>
        <pc:picChg chg="add mod">
          <ac:chgData name="Camila Armas" userId="f412bbe61d912a89" providerId="LiveId" clId="{E4DEF496-61AE-4C73-A38A-210C8391AF0D}" dt="2021-03-09T16:48:44.803" v="1853" actId="1035"/>
          <ac:picMkLst>
            <pc:docMk/>
            <pc:sldMk cId="2512685331" sldId="413"/>
            <ac:picMk id="1038" creationId="{08F187F1-6BF3-401B-BD7C-259F911723EF}"/>
          </ac:picMkLst>
        </pc:picChg>
        <pc:cxnChg chg="add del mod">
          <ac:chgData name="Camila Armas" userId="f412bbe61d912a89" providerId="LiveId" clId="{E4DEF496-61AE-4C73-A38A-210C8391AF0D}" dt="2021-03-09T16:03:58.790" v="1576" actId="478"/>
          <ac:cxnSpMkLst>
            <pc:docMk/>
            <pc:sldMk cId="2512685331" sldId="413"/>
            <ac:cxnSpMk id="16" creationId="{05EFE81C-37D0-4580-B98C-79E46DC736E8}"/>
          </ac:cxnSpMkLst>
        </pc:cxnChg>
        <pc:cxnChg chg="add del mod">
          <ac:chgData name="Camila Armas" userId="f412bbe61d912a89" providerId="LiveId" clId="{E4DEF496-61AE-4C73-A38A-210C8391AF0D}" dt="2021-03-09T16:03:54.267" v="1574" actId="478"/>
          <ac:cxnSpMkLst>
            <pc:docMk/>
            <pc:sldMk cId="2512685331" sldId="413"/>
            <ac:cxnSpMk id="21" creationId="{5D9F8811-AC34-4051-8C67-1EECED12D9A1}"/>
          </ac:cxnSpMkLst>
        </pc:cxnChg>
        <pc:cxnChg chg="add mod">
          <ac:chgData name="Camila Armas" userId="f412bbe61d912a89" providerId="LiveId" clId="{E4DEF496-61AE-4C73-A38A-210C8391AF0D}" dt="2021-03-09T16:47:29.248" v="1790" actId="1038"/>
          <ac:cxnSpMkLst>
            <pc:docMk/>
            <pc:sldMk cId="2512685331" sldId="413"/>
            <ac:cxnSpMk id="29" creationId="{48C15B84-CF21-4210-B6F1-AF9223484B1B}"/>
          </ac:cxnSpMkLst>
        </pc:cxnChg>
      </pc:sldChg>
      <pc:sldChg chg="del">
        <pc:chgData name="Camila Armas" userId="f412bbe61d912a89" providerId="LiveId" clId="{E4DEF496-61AE-4C73-A38A-210C8391AF0D}" dt="2021-03-09T21:33:42.961" v="2318" actId="2696"/>
        <pc:sldMkLst>
          <pc:docMk/>
          <pc:sldMk cId="539605297" sldId="415"/>
        </pc:sldMkLst>
      </pc:sldChg>
      <pc:sldChg chg="addSp delSp modSp mod modTransition delAnim modAnim modNotesTx">
        <pc:chgData name="Camila Armas" userId="f412bbe61d912a89" providerId="LiveId" clId="{E4DEF496-61AE-4C73-A38A-210C8391AF0D}" dt="2021-03-13T22:26:23.906" v="9092" actId="20577"/>
        <pc:sldMkLst>
          <pc:docMk/>
          <pc:sldMk cId="239227546" sldId="421"/>
        </pc:sldMkLst>
        <pc:spChg chg="add mod">
          <ac:chgData name="Camila Armas" userId="f412bbe61d912a89" providerId="LiveId" clId="{E4DEF496-61AE-4C73-A38A-210C8391AF0D}" dt="2021-03-10T16:51:23.142" v="3319" actId="207"/>
          <ac:spMkLst>
            <pc:docMk/>
            <pc:sldMk cId="239227546" sldId="421"/>
            <ac:spMk id="2" creationId="{6B09721F-5922-49CC-B4D7-CFF690B764AA}"/>
          </ac:spMkLst>
        </pc:spChg>
        <pc:spChg chg="mod">
          <ac:chgData name="Camila Armas" userId="f412bbe61d912a89" providerId="LiveId" clId="{E4DEF496-61AE-4C73-A38A-210C8391AF0D}" dt="2021-03-13T02:18:31.625" v="8824" actId="20577"/>
          <ac:spMkLst>
            <pc:docMk/>
            <pc:sldMk cId="239227546" sldId="421"/>
            <ac:spMk id="8" creationId="{15ECE42D-6AE3-4F90-9D17-CEDD23DFC3B7}"/>
          </ac:spMkLst>
        </pc:spChg>
        <pc:spChg chg="add mod">
          <ac:chgData name="Camila Armas" userId="f412bbe61d912a89" providerId="LiveId" clId="{E4DEF496-61AE-4C73-A38A-210C8391AF0D}" dt="2021-03-10T17:32:53.566" v="3730" actId="1036"/>
          <ac:spMkLst>
            <pc:docMk/>
            <pc:sldMk cId="239227546" sldId="421"/>
            <ac:spMk id="12" creationId="{D4D1CE08-487E-4A1A-8BC5-C7A4610F0E80}"/>
          </ac:spMkLst>
        </pc:spChg>
        <pc:spChg chg="mod">
          <ac:chgData name="Camila Armas" userId="f412bbe61d912a89" providerId="LiveId" clId="{E4DEF496-61AE-4C73-A38A-210C8391AF0D}" dt="2021-03-10T16:27:02.471" v="3307" actId="1076"/>
          <ac:spMkLst>
            <pc:docMk/>
            <pc:sldMk cId="239227546" sldId="421"/>
            <ac:spMk id="13" creationId="{967395A9-B31A-4569-B6F3-E4AE39E664B8}"/>
          </ac:spMkLst>
        </pc:spChg>
        <pc:spChg chg="add mod">
          <ac:chgData name="Camila Armas" userId="f412bbe61d912a89" providerId="LiveId" clId="{E4DEF496-61AE-4C73-A38A-210C8391AF0D}" dt="2021-03-10T17:25:19.972" v="3600" actId="1036"/>
          <ac:spMkLst>
            <pc:docMk/>
            <pc:sldMk cId="239227546" sldId="421"/>
            <ac:spMk id="14" creationId="{30A7ED91-A727-41C7-9387-FEC8AEF0F1E0}"/>
          </ac:spMkLst>
        </pc:spChg>
        <pc:spChg chg="del">
          <ac:chgData name="Camila Armas" userId="f412bbe61d912a89" providerId="LiveId" clId="{E4DEF496-61AE-4C73-A38A-210C8391AF0D}" dt="2021-03-10T04:32:46.124" v="2639" actId="478"/>
          <ac:spMkLst>
            <pc:docMk/>
            <pc:sldMk cId="239227546" sldId="421"/>
            <ac:spMk id="14" creationId="{B4624063-E8C6-423A-9148-35B1A601D3E2}"/>
          </ac:spMkLst>
        </pc:spChg>
        <pc:spChg chg="add mod">
          <ac:chgData name="Camila Armas" userId="f412bbe61d912a89" providerId="LiveId" clId="{E4DEF496-61AE-4C73-A38A-210C8391AF0D}" dt="2021-03-10T17:32:53.566" v="3730" actId="1036"/>
          <ac:spMkLst>
            <pc:docMk/>
            <pc:sldMk cId="239227546" sldId="421"/>
            <ac:spMk id="18" creationId="{2CF16E92-F3C5-4B98-8ACD-5F1D018BBF3E}"/>
          </ac:spMkLst>
        </pc:spChg>
        <pc:spChg chg="add mod">
          <ac:chgData name="Camila Armas" userId="f412bbe61d912a89" providerId="LiveId" clId="{E4DEF496-61AE-4C73-A38A-210C8391AF0D}" dt="2021-03-10T23:19:29.446" v="5522" actId="114"/>
          <ac:spMkLst>
            <pc:docMk/>
            <pc:sldMk cId="239227546" sldId="421"/>
            <ac:spMk id="19" creationId="{F72347C2-877E-43ED-A2BA-B30D15D06238}"/>
          </ac:spMkLst>
        </pc:spChg>
        <pc:graphicFrameChg chg="add mod modGraphic">
          <ac:chgData name="Camila Armas" userId="f412bbe61d912a89" providerId="LiveId" clId="{E4DEF496-61AE-4C73-A38A-210C8391AF0D}" dt="2021-03-10T17:33:06.648" v="3736" actId="1038"/>
          <ac:graphicFrameMkLst>
            <pc:docMk/>
            <pc:sldMk cId="239227546" sldId="421"/>
            <ac:graphicFrameMk id="3" creationId="{56E10280-D739-4086-BB1C-77911C9D6F37}"/>
          </ac:graphicFrameMkLst>
        </pc:graphicFrameChg>
        <pc:graphicFrameChg chg="del">
          <ac:chgData name="Camila Armas" userId="f412bbe61d912a89" providerId="LiveId" clId="{E4DEF496-61AE-4C73-A38A-210C8391AF0D}" dt="2021-03-10T04:32:10.029" v="2633" actId="478"/>
          <ac:graphicFrameMkLst>
            <pc:docMk/>
            <pc:sldMk cId="239227546" sldId="421"/>
            <ac:graphicFrameMk id="12" creationId="{8161B0EA-DF43-4133-AD8F-791A2EC07664}"/>
          </ac:graphicFrameMkLst>
        </pc:graphicFrameChg>
        <pc:picChg chg="del mod">
          <ac:chgData name="Camila Armas" userId="f412bbe61d912a89" providerId="LiveId" clId="{E4DEF496-61AE-4C73-A38A-210C8391AF0D}" dt="2021-03-10T16:25:51.372" v="3277" actId="478"/>
          <ac:picMkLst>
            <pc:docMk/>
            <pc:sldMk cId="239227546" sldId="421"/>
            <ac:picMk id="9" creationId="{C90281B8-D606-4F29-B377-2E55B3E11E3F}"/>
          </ac:picMkLst>
        </pc:picChg>
        <pc:picChg chg="del mod">
          <ac:chgData name="Camila Armas" userId="f412bbe61d912a89" providerId="LiveId" clId="{E4DEF496-61AE-4C73-A38A-210C8391AF0D}" dt="2021-03-10T16:25:02.631" v="3263" actId="478"/>
          <ac:picMkLst>
            <pc:docMk/>
            <pc:sldMk cId="239227546" sldId="421"/>
            <ac:picMk id="10" creationId="{9D06FBBF-6EB4-42B1-8336-94EAB9F47FEE}"/>
          </ac:picMkLst>
        </pc:picChg>
        <pc:picChg chg="add mod">
          <ac:chgData name="Camila Armas" userId="f412bbe61d912a89" providerId="LiveId" clId="{E4DEF496-61AE-4C73-A38A-210C8391AF0D}" dt="2021-03-10T16:27:07.104" v="3313" actId="1036"/>
          <ac:picMkLst>
            <pc:docMk/>
            <pc:sldMk cId="239227546" sldId="421"/>
            <ac:picMk id="11" creationId="{87A563F4-903F-419C-A90E-36CBDA27C693}"/>
          </ac:picMkLst>
        </pc:picChg>
        <pc:picChg chg="add mod ord">
          <ac:chgData name="Camila Armas" userId="f412bbe61d912a89" providerId="LiveId" clId="{E4DEF496-61AE-4C73-A38A-210C8391AF0D}" dt="2021-03-10T17:25:19.972" v="3600" actId="1036"/>
          <ac:picMkLst>
            <pc:docMk/>
            <pc:sldMk cId="239227546" sldId="421"/>
            <ac:picMk id="15" creationId="{EA114217-12A6-43CD-A6DB-99920D504D59}"/>
          </ac:picMkLst>
        </pc:picChg>
        <pc:picChg chg="add mod">
          <ac:chgData name="Camila Armas" userId="f412bbe61d912a89" providerId="LiveId" clId="{E4DEF496-61AE-4C73-A38A-210C8391AF0D}" dt="2021-03-10T17:32:53.566" v="3730" actId="1036"/>
          <ac:picMkLst>
            <pc:docMk/>
            <pc:sldMk cId="239227546" sldId="421"/>
            <ac:picMk id="17" creationId="{8CC6F806-4602-4EFD-BB6A-7BBD8FF3E241}"/>
          </ac:picMkLst>
        </pc:picChg>
        <pc:cxnChg chg="add del mod">
          <ac:chgData name="Camila Armas" userId="f412bbe61d912a89" providerId="LiveId" clId="{E4DEF496-61AE-4C73-A38A-210C8391AF0D}" dt="2021-03-10T17:18:05.785" v="3552" actId="478"/>
          <ac:cxnSpMkLst>
            <pc:docMk/>
            <pc:sldMk cId="239227546" sldId="421"/>
            <ac:cxnSpMk id="16" creationId="{F7A7A71D-E48B-40C3-82AC-BCAC17FD431B}"/>
          </ac:cxnSpMkLst>
        </pc:cxnChg>
      </pc:sldChg>
      <pc:sldChg chg="del modTransition">
        <pc:chgData name="Camila Armas" userId="f412bbe61d912a89" providerId="LiveId" clId="{E4DEF496-61AE-4C73-A38A-210C8391AF0D}" dt="2021-03-10T21:18:19.280" v="4504" actId="2696"/>
        <pc:sldMkLst>
          <pc:docMk/>
          <pc:sldMk cId="904106469" sldId="422"/>
        </pc:sldMkLst>
      </pc:sldChg>
      <pc:sldChg chg="del modTransition">
        <pc:chgData name="Camila Armas" userId="f412bbe61d912a89" providerId="LiveId" clId="{E4DEF496-61AE-4C73-A38A-210C8391AF0D}" dt="2021-03-10T19:19:53.623" v="4049" actId="2696"/>
        <pc:sldMkLst>
          <pc:docMk/>
          <pc:sldMk cId="83434481" sldId="423"/>
        </pc:sldMkLst>
      </pc:sldChg>
      <pc:sldChg chg="del">
        <pc:chgData name="Camila Armas" userId="f412bbe61d912a89" providerId="LiveId" clId="{E4DEF496-61AE-4C73-A38A-210C8391AF0D}" dt="2021-03-04T14:44:27.079" v="133" actId="2696"/>
        <pc:sldMkLst>
          <pc:docMk/>
          <pc:sldMk cId="206961053" sldId="435"/>
        </pc:sldMkLst>
      </pc:sldChg>
      <pc:sldChg chg="del">
        <pc:chgData name="Camila Armas" userId="f412bbe61d912a89" providerId="LiveId" clId="{E4DEF496-61AE-4C73-A38A-210C8391AF0D}" dt="2021-03-09T21:33:42.961" v="2318" actId="2696"/>
        <pc:sldMkLst>
          <pc:docMk/>
          <pc:sldMk cId="1388960859" sldId="436"/>
        </pc:sldMkLst>
      </pc:sldChg>
      <pc:sldChg chg="addSp modSp mod modTransition modAnim modNotesTx">
        <pc:chgData name="Camila Armas" userId="f412bbe61d912a89" providerId="LiveId" clId="{E4DEF496-61AE-4C73-A38A-210C8391AF0D}" dt="2021-03-13T22:25:14.634" v="9042" actId="20577"/>
        <pc:sldMkLst>
          <pc:docMk/>
          <pc:sldMk cId="1349548617" sldId="437"/>
        </pc:sldMkLst>
        <pc:spChg chg="add mod">
          <ac:chgData name="Camila Armas" userId="f412bbe61d912a89" providerId="LiveId" clId="{E4DEF496-61AE-4C73-A38A-210C8391AF0D}" dt="2021-03-04T21:00:47.920" v="325" actId="1037"/>
          <ac:spMkLst>
            <pc:docMk/>
            <pc:sldMk cId="1349548617" sldId="437"/>
            <ac:spMk id="3" creationId="{19E98635-7663-438F-9F6E-5D6F25F86E57}"/>
          </ac:spMkLst>
        </pc:spChg>
        <pc:spChg chg="mod">
          <ac:chgData name="Camila Armas" userId="f412bbe61d912a89" providerId="LiveId" clId="{E4DEF496-61AE-4C73-A38A-210C8391AF0D}" dt="2021-03-12T23:06:27.744" v="8789" actId="20577"/>
          <ac:spMkLst>
            <pc:docMk/>
            <pc:sldMk cId="1349548617" sldId="437"/>
            <ac:spMk id="10" creationId="{EB91BA64-95ED-4DA9-A073-8D8BF8D00B89}"/>
          </ac:spMkLst>
        </pc:spChg>
        <pc:spChg chg="mod">
          <ac:chgData name="Camila Armas" userId="f412bbe61d912a89" providerId="LiveId" clId="{E4DEF496-61AE-4C73-A38A-210C8391AF0D}" dt="2021-03-04T21:01:28.833" v="331" actId="1076"/>
          <ac:spMkLst>
            <pc:docMk/>
            <pc:sldMk cId="1349548617" sldId="437"/>
            <ac:spMk id="13" creationId="{FB955F52-6E54-425B-9199-37150FEA796D}"/>
          </ac:spMkLst>
        </pc:spChg>
        <pc:spChg chg="mod">
          <ac:chgData name="Camila Armas" userId="f412bbe61d912a89" providerId="LiveId" clId="{E4DEF496-61AE-4C73-A38A-210C8391AF0D}" dt="2021-03-04T21:00:47.920" v="325" actId="1037"/>
          <ac:spMkLst>
            <pc:docMk/>
            <pc:sldMk cId="1349548617" sldId="437"/>
            <ac:spMk id="17" creationId="{ABFCBB4B-3742-4912-99FF-65D507CA2499}"/>
          </ac:spMkLst>
        </pc:spChg>
        <pc:spChg chg="mod">
          <ac:chgData name="Camila Armas" userId="f412bbe61d912a89" providerId="LiveId" clId="{E4DEF496-61AE-4C73-A38A-210C8391AF0D}" dt="2021-03-04T21:01:00.598" v="326" actId="1076"/>
          <ac:spMkLst>
            <pc:docMk/>
            <pc:sldMk cId="1349548617" sldId="437"/>
            <ac:spMk id="20" creationId="{7284E2E5-B0F1-4171-8070-11152E9509CF}"/>
          </ac:spMkLst>
        </pc:spChg>
        <pc:spChg chg="add mod">
          <ac:chgData name="Camila Armas" userId="f412bbe61d912a89" providerId="LiveId" clId="{E4DEF496-61AE-4C73-A38A-210C8391AF0D}" dt="2021-03-10T23:18:42.615" v="5519" actId="114"/>
          <ac:spMkLst>
            <pc:docMk/>
            <pc:sldMk cId="1349548617" sldId="437"/>
            <ac:spMk id="25" creationId="{52B24887-4766-4DAC-ACB5-E2014EE27CDB}"/>
          </ac:spMkLst>
        </pc:spChg>
        <pc:spChg chg="add mod">
          <ac:chgData name="Camila Armas" userId="f412bbe61d912a89" providerId="LiveId" clId="{E4DEF496-61AE-4C73-A38A-210C8391AF0D}" dt="2021-03-10T14:49:09.575" v="2755" actId="1076"/>
          <ac:spMkLst>
            <pc:docMk/>
            <pc:sldMk cId="1349548617" sldId="437"/>
            <ac:spMk id="26" creationId="{FAC9F605-EED0-4A67-8201-E01F1D69C113}"/>
          </ac:spMkLst>
        </pc:spChg>
        <pc:picChg chg="mod">
          <ac:chgData name="Camila Armas" userId="f412bbe61d912a89" providerId="LiveId" clId="{E4DEF496-61AE-4C73-A38A-210C8391AF0D}" dt="2021-03-04T21:01:23.094" v="330" actId="1076"/>
          <ac:picMkLst>
            <pc:docMk/>
            <pc:sldMk cId="1349548617" sldId="437"/>
            <ac:picMk id="14" creationId="{B07E456E-5C89-403C-8D3A-2C8F0B86A2AD}"/>
          </ac:picMkLst>
        </pc:picChg>
        <pc:picChg chg="mod modCrop">
          <ac:chgData name="Camila Armas" userId="f412bbe61d912a89" providerId="LiveId" clId="{E4DEF496-61AE-4C73-A38A-210C8391AF0D}" dt="2021-03-09T21:54:36.712" v="2592" actId="732"/>
          <ac:picMkLst>
            <pc:docMk/>
            <pc:sldMk cId="1349548617" sldId="437"/>
            <ac:picMk id="15" creationId="{2CD89006-AD6F-4942-8068-751765263D7C}"/>
          </ac:picMkLst>
        </pc:picChg>
        <pc:picChg chg="add mod modCrop">
          <ac:chgData name="Camila Armas" userId="f412bbe61d912a89" providerId="LiveId" clId="{E4DEF496-61AE-4C73-A38A-210C8391AF0D}" dt="2021-03-09T21:55:00.550" v="2596" actId="732"/>
          <ac:picMkLst>
            <pc:docMk/>
            <pc:sldMk cId="1349548617" sldId="437"/>
            <ac:picMk id="18" creationId="{FFAF41C1-1A2C-4E74-BD52-EA018582C57A}"/>
          </ac:picMkLst>
        </pc:picChg>
        <pc:picChg chg="add mod modCrop">
          <ac:chgData name="Camila Armas" userId="f412bbe61d912a89" providerId="LiveId" clId="{E4DEF496-61AE-4C73-A38A-210C8391AF0D}" dt="2021-03-09T21:55:47.949" v="2610" actId="1035"/>
          <ac:picMkLst>
            <pc:docMk/>
            <pc:sldMk cId="1349548617" sldId="437"/>
            <ac:picMk id="19" creationId="{D4AD2B8D-B237-4681-B15B-F6DA034A72F0}"/>
          </ac:picMkLst>
        </pc:picChg>
        <pc:picChg chg="add mod modCrop">
          <ac:chgData name="Camila Armas" userId="f412bbe61d912a89" providerId="LiveId" clId="{E4DEF496-61AE-4C73-A38A-210C8391AF0D}" dt="2021-03-09T21:55:39.963" v="2603" actId="1076"/>
          <ac:picMkLst>
            <pc:docMk/>
            <pc:sldMk cId="1349548617" sldId="437"/>
            <ac:picMk id="21" creationId="{3339B2B9-E941-497F-A505-88A027FEB310}"/>
          </ac:picMkLst>
        </pc:picChg>
        <pc:picChg chg="mod">
          <ac:chgData name="Camila Armas" userId="f412bbe61d912a89" providerId="LiveId" clId="{E4DEF496-61AE-4C73-A38A-210C8391AF0D}" dt="2021-03-04T21:01:35.966" v="332" actId="1076"/>
          <ac:picMkLst>
            <pc:docMk/>
            <pc:sldMk cId="1349548617" sldId="437"/>
            <ac:picMk id="22" creationId="{5D1E9E5F-F0E6-46FE-B7A9-321365FE9C9A}"/>
          </ac:picMkLst>
        </pc:picChg>
        <pc:picChg chg="mod">
          <ac:chgData name="Camila Armas" userId="f412bbe61d912a89" providerId="LiveId" clId="{E4DEF496-61AE-4C73-A38A-210C8391AF0D}" dt="2021-03-04T21:00:47.920" v="325" actId="1037"/>
          <ac:picMkLst>
            <pc:docMk/>
            <pc:sldMk cId="1349548617" sldId="437"/>
            <ac:picMk id="23" creationId="{5A674768-419D-412F-BD63-BD22DCB8B74F}"/>
          </ac:picMkLst>
        </pc:picChg>
      </pc:sldChg>
      <pc:sldChg chg="del">
        <pc:chgData name="Camila Armas" userId="f412bbe61d912a89" providerId="LiveId" clId="{E4DEF496-61AE-4C73-A38A-210C8391AF0D}" dt="2021-03-04T03:44:25.144" v="0" actId="2696"/>
        <pc:sldMkLst>
          <pc:docMk/>
          <pc:sldMk cId="605843245" sldId="438"/>
        </pc:sldMkLst>
      </pc:sldChg>
      <pc:sldChg chg="del">
        <pc:chgData name="Camila Armas" userId="f412bbe61d912a89" providerId="LiveId" clId="{E4DEF496-61AE-4C73-A38A-210C8391AF0D}" dt="2021-03-09T21:51:29.085" v="2574" actId="2696"/>
        <pc:sldMkLst>
          <pc:docMk/>
          <pc:sldMk cId="4080546595" sldId="439"/>
        </pc:sldMkLst>
      </pc:sldChg>
      <pc:sldChg chg="del">
        <pc:chgData name="Camila Armas" userId="f412bbe61d912a89" providerId="LiveId" clId="{E4DEF496-61AE-4C73-A38A-210C8391AF0D}" dt="2021-03-09T21:51:29.085" v="2574" actId="2696"/>
        <pc:sldMkLst>
          <pc:docMk/>
          <pc:sldMk cId="4112205391" sldId="440"/>
        </pc:sldMkLst>
      </pc:sldChg>
      <pc:sldChg chg="del modTransition">
        <pc:chgData name="Camila Armas" userId="f412bbe61d912a89" providerId="LiveId" clId="{E4DEF496-61AE-4C73-A38A-210C8391AF0D}" dt="2021-03-10T21:41:43.174" v="5054" actId="2696"/>
        <pc:sldMkLst>
          <pc:docMk/>
          <pc:sldMk cId="1512160587" sldId="441"/>
        </pc:sldMkLst>
      </pc:sldChg>
      <pc:sldChg chg="addSp delSp modSp mod modTransition modAnim modNotesTx">
        <pc:chgData name="Camila Armas" userId="f412bbe61d912a89" providerId="LiveId" clId="{E4DEF496-61AE-4C73-A38A-210C8391AF0D}" dt="2021-03-13T22:28:57.615" v="9096" actId="20577"/>
        <pc:sldMkLst>
          <pc:docMk/>
          <pc:sldMk cId="206331246" sldId="442"/>
        </pc:sldMkLst>
        <pc:spChg chg="add mod">
          <ac:chgData name="Camila Armas" userId="f412bbe61d912a89" providerId="LiveId" clId="{E4DEF496-61AE-4C73-A38A-210C8391AF0D}" dt="2021-03-10T22:12:08.655" v="5203" actId="207"/>
          <ac:spMkLst>
            <pc:docMk/>
            <pc:sldMk cId="206331246" sldId="442"/>
            <ac:spMk id="4" creationId="{58EF10BE-DC98-4AAE-A23E-266BEAEE1F82}"/>
          </ac:spMkLst>
        </pc:spChg>
        <pc:spChg chg="mod">
          <ac:chgData name="Camila Armas" userId="f412bbe61d912a89" providerId="LiveId" clId="{E4DEF496-61AE-4C73-A38A-210C8391AF0D}" dt="2021-03-13T02:19:06.669" v="8832" actId="20577"/>
          <ac:spMkLst>
            <pc:docMk/>
            <pc:sldMk cId="206331246" sldId="442"/>
            <ac:spMk id="8" creationId="{15ECE42D-6AE3-4F90-9D17-CEDD23DFC3B7}"/>
          </ac:spMkLst>
        </pc:spChg>
        <pc:spChg chg="add mod">
          <ac:chgData name="Camila Armas" userId="f412bbe61d912a89" providerId="LiveId" clId="{E4DEF496-61AE-4C73-A38A-210C8391AF0D}" dt="2021-03-10T21:59:27.807" v="5179" actId="1076"/>
          <ac:spMkLst>
            <pc:docMk/>
            <pc:sldMk cId="206331246" sldId="442"/>
            <ac:spMk id="12" creationId="{5DECB9FC-4313-4D1C-9C78-F3319DFE8463}"/>
          </ac:spMkLst>
        </pc:spChg>
        <pc:spChg chg="mod">
          <ac:chgData name="Camila Armas" userId="f412bbe61d912a89" providerId="LiveId" clId="{E4DEF496-61AE-4C73-A38A-210C8391AF0D}" dt="2021-03-10T23:27:08.980" v="5541" actId="20577"/>
          <ac:spMkLst>
            <pc:docMk/>
            <pc:sldMk cId="206331246" sldId="442"/>
            <ac:spMk id="14" creationId="{183E5265-1ED4-495F-9828-479E06BAF804}"/>
          </ac:spMkLst>
        </pc:spChg>
        <pc:spChg chg="del mod">
          <ac:chgData name="Camila Armas" userId="f412bbe61d912a89" providerId="LiveId" clId="{E4DEF496-61AE-4C73-A38A-210C8391AF0D}" dt="2021-03-10T21:58:08.598" v="5160" actId="478"/>
          <ac:spMkLst>
            <pc:docMk/>
            <pc:sldMk cId="206331246" sldId="442"/>
            <ac:spMk id="15" creationId="{FD5C8C5A-04F0-494A-92B0-90E0E88EA6E4}"/>
          </ac:spMkLst>
        </pc:spChg>
        <pc:spChg chg="add mod">
          <ac:chgData name="Camila Armas" userId="f412bbe61d912a89" providerId="LiveId" clId="{E4DEF496-61AE-4C73-A38A-210C8391AF0D}" dt="2021-03-10T23:20:42.144" v="5529" actId="114"/>
          <ac:spMkLst>
            <pc:docMk/>
            <pc:sldMk cId="206331246" sldId="442"/>
            <ac:spMk id="17" creationId="{5DA409EF-BAFC-4D60-9409-1370E1C5ED05}"/>
          </ac:spMkLst>
        </pc:spChg>
        <pc:spChg chg="add mod">
          <ac:chgData name="Camila Armas" userId="f412bbe61d912a89" providerId="LiveId" clId="{E4DEF496-61AE-4C73-A38A-210C8391AF0D}" dt="2021-03-10T22:00:54.521" v="5199" actId="1076"/>
          <ac:spMkLst>
            <pc:docMk/>
            <pc:sldMk cId="206331246" sldId="442"/>
            <ac:spMk id="20" creationId="{288DA01F-1DCD-4D55-9DEC-1A9F0D1BA56D}"/>
          </ac:spMkLst>
        </pc:spChg>
        <pc:picChg chg="mod">
          <ac:chgData name="Camila Armas" userId="f412bbe61d912a89" providerId="LiveId" clId="{E4DEF496-61AE-4C73-A38A-210C8391AF0D}" dt="2021-03-10T21:59:24.362" v="5178" actId="1076"/>
          <ac:picMkLst>
            <pc:docMk/>
            <pc:sldMk cId="206331246" sldId="442"/>
            <ac:picMk id="11" creationId="{8E439338-4038-488E-824A-C395B5BC49C7}"/>
          </ac:picMkLst>
        </pc:picChg>
        <pc:picChg chg="add mod">
          <ac:chgData name="Camila Armas" userId="f412bbe61d912a89" providerId="LiveId" clId="{E4DEF496-61AE-4C73-A38A-210C8391AF0D}" dt="2021-03-10T22:01:38.825" v="5200"/>
          <ac:picMkLst>
            <pc:docMk/>
            <pc:sldMk cId="206331246" sldId="442"/>
            <ac:picMk id="19" creationId="{5A50A20E-451B-4A42-97BF-DB8C094A44E4}"/>
          </ac:picMkLst>
        </pc:picChg>
        <pc:cxnChg chg="add mod">
          <ac:chgData name="Camila Armas" userId="f412bbe61d912a89" providerId="LiveId" clId="{E4DEF496-61AE-4C73-A38A-210C8391AF0D}" dt="2021-03-10T21:59:55.278" v="5187" actId="1037"/>
          <ac:cxnSpMkLst>
            <pc:docMk/>
            <pc:sldMk cId="206331246" sldId="442"/>
            <ac:cxnSpMk id="18" creationId="{81B85615-6FF9-42E8-A94D-7122D6B99D02}"/>
          </ac:cxnSpMkLst>
        </pc:cxnChg>
      </pc:sldChg>
      <pc:sldChg chg="addSp delSp modSp mod modTransition modAnim modNotesTx">
        <pc:chgData name="Camila Armas" userId="f412bbe61d912a89" providerId="LiveId" clId="{E4DEF496-61AE-4C73-A38A-210C8391AF0D}" dt="2021-03-13T22:29:15.567" v="9097" actId="20577"/>
        <pc:sldMkLst>
          <pc:docMk/>
          <pc:sldMk cId="1716471967" sldId="443"/>
        </pc:sldMkLst>
        <pc:spChg chg="mod">
          <ac:chgData name="Camila Armas" userId="f412bbe61d912a89" providerId="LiveId" clId="{E4DEF496-61AE-4C73-A38A-210C8391AF0D}" dt="2021-03-11T03:45:15.532" v="6106" actId="1038"/>
          <ac:spMkLst>
            <pc:docMk/>
            <pc:sldMk cId="1716471967" sldId="443"/>
            <ac:spMk id="4" creationId="{50B524F0-A57A-4391-AF78-006B934532FC}"/>
          </ac:spMkLst>
        </pc:spChg>
        <pc:spChg chg="mod">
          <ac:chgData name="Camila Armas" userId="f412bbe61d912a89" providerId="LiveId" clId="{E4DEF496-61AE-4C73-A38A-210C8391AF0D}" dt="2021-03-11T03:45:58.115" v="6118" actId="1035"/>
          <ac:spMkLst>
            <pc:docMk/>
            <pc:sldMk cId="1716471967" sldId="443"/>
            <ac:spMk id="5" creationId="{B88C2512-7F0A-4BF9-BA47-A5E068EBE480}"/>
          </ac:spMkLst>
        </pc:spChg>
        <pc:spChg chg="mod">
          <ac:chgData name="Camila Armas" userId="f412bbe61d912a89" providerId="LiveId" clId="{E4DEF496-61AE-4C73-A38A-210C8391AF0D}" dt="2021-03-13T02:19:11.843" v="8836" actId="20577"/>
          <ac:spMkLst>
            <pc:docMk/>
            <pc:sldMk cId="1716471967" sldId="443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1T03:47:06.235" v="6153" actId="14100"/>
          <ac:spMkLst>
            <pc:docMk/>
            <pc:sldMk cId="1716471967" sldId="443"/>
            <ac:spMk id="12" creationId="{B65BA435-4C03-42B0-AD42-23ADE34E37D4}"/>
          </ac:spMkLst>
        </pc:spChg>
        <pc:spChg chg="mod">
          <ac:chgData name="Camila Armas" userId="f412bbe61d912a89" providerId="LiveId" clId="{E4DEF496-61AE-4C73-A38A-210C8391AF0D}" dt="2021-03-11T03:45:15.532" v="6106" actId="1038"/>
          <ac:spMkLst>
            <pc:docMk/>
            <pc:sldMk cId="1716471967" sldId="443"/>
            <ac:spMk id="14" creationId="{1137CE6B-B868-4D7C-B223-31166B7ED518}"/>
          </ac:spMkLst>
        </pc:spChg>
        <pc:spChg chg="mod">
          <ac:chgData name="Camila Armas" userId="f412bbe61d912a89" providerId="LiveId" clId="{E4DEF496-61AE-4C73-A38A-210C8391AF0D}" dt="2021-03-11T03:44:57.642" v="6091" actId="1037"/>
          <ac:spMkLst>
            <pc:docMk/>
            <pc:sldMk cId="1716471967" sldId="443"/>
            <ac:spMk id="15" creationId="{80C1E483-9AFE-43A5-BBB9-804D3EBBFCAA}"/>
          </ac:spMkLst>
        </pc:spChg>
        <pc:spChg chg="mod">
          <ac:chgData name="Camila Armas" userId="f412bbe61d912a89" providerId="LiveId" clId="{E4DEF496-61AE-4C73-A38A-210C8391AF0D}" dt="2021-03-11T03:44:57.642" v="6091" actId="1037"/>
          <ac:spMkLst>
            <pc:docMk/>
            <pc:sldMk cId="1716471967" sldId="443"/>
            <ac:spMk id="16" creationId="{AE41E030-8276-40F3-B0B6-726FDBF86352}"/>
          </ac:spMkLst>
        </pc:spChg>
        <pc:spChg chg="add del mod">
          <ac:chgData name="Camila Armas" userId="f412bbe61d912a89" providerId="LiveId" clId="{E4DEF496-61AE-4C73-A38A-210C8391AF0D}" dt="2021-03-11T02:22:08.948" v="5922" actId="478"/>
          <ac:spMkLst>
            <pc:docMk/>
            <pc:sldMk cId="1716471967" sldId="443"/>
            <ac:spMk id="17" creationId="{056616CF-0EF5-42CE-95D1-DDB29A5ED1B4}"/>
          </ac:spMkLst>
        </pc:spChg>
        <pc:spChg chg="add del">
          <ac:chgData name="Camila Armas" userId="f412bbe61d912a89" providerId="LiveId" clId="{E4DEF496-61AE-4C73-A38A-210C8391AF0D}" dt="2021-03-11T02:26:31.094" v="5954" actId="22"/>
          <ac:spMkLst>
            <pc:docMk/>
            <pc:sldMk cId="1716471967" sldId="443"/>
            <ac:spMk id="20" creationId="{81F58031-B619-4365-96A8-66829C0DDFD9}"/>
          </ac:spMkLst>
        </pc:spChg>
        <pc:spChg chg="add del">
          <ac:chgData name="Camila Armas" userId="f412bbe61d912a89" providerId="LiveId" clId="{E4DEF496-61AE-4C73-A38A-210C8391AF0D}" dt="2021-03-11T02:26:33.644" v="5956" actId="22"/>
          <ac:spMkLst>
            <pc:docMk/>
            <pc:sldMk cId="1716471967" sldId="443"/>
            <ac:spMk id="22" creationId="{FD74DC0C-14BD-4FEC-8A42-E466F3EAEF05}"/>
          </ac:spMkLst>
        </pc:spChg>
        <pc:spChg chg="add mod">
          <ac:chgData name="Camila Armas" userId="f412bbe61d912a89" providerId="LiveId" clId="{E4DEF496-61AE-4C73-A38A-210C8391AF0D}" dt="2021-03-11T03:46:38.969" v="6134" actId="114"/>
          <ac:spMkLst>
            <pc:docMk/>
            <pc:sldMk cId="1716471967" sldId="443"/>
            <ac:spMk id="24" creationId="{290AA5CF-9F92-45F9-AD2A-403981E8063A}"/>
          </ac:spMkLst>
        </pc:spChg>
        <pc:spChg chg="add mod">
          <ac:chgData name="Camila Armas" userId="f412bbe61d912a89" providerId="LiveId" clId="{E4DEF496-61AE-4C73-A38A-210C8391AF0D}" dt="2021-03-11T03:46:31.063" v="6133" actId="114"/>
          <ac:spMkLst>
            <pc:docMk/>
            <pc:sldMk cId="1716471967" sldId="443"/>
            <ac:spMk id="26" creationId="{920240FD-0662-4EE3-BB9D-9DB5ABE4BADE}"/>
          </ac:spMkLst>
        </pc:spChg>
        <pc:spChg chg="add mod">
          <ac:chgData name="Camila Armas" userId="f412bbe61d912a89" providerId="LiveId" clId="{E4DEF496-61AE-4C73-A38A-210C8391AF0D}" dt="2021-03-11T03:44:29.433" v="6065" actId="1076"/>
          <ac:spMkLst>
            <pc:docMk/>
            <pc:sldMk cId="1716471967" sldId="443"/>
            <ac:spMk id="27" creationId="{BB486E3D-675B-416C-A354-E07F5933D31E}"/>
          </ac:spMkLst>
        </pc:spChg>
        <pc:spChg chg="add mod">
          <ac:chgData name="Camila Armas" userId="f412bbe61d912a89" providerId="LiveId" clId="{E4DEF496-61AE-4C73-A38A-210C8391AF0D}" dt="2021-03-11T04:28:35.322" v="6668" actId="1035"/>
          <ac:spMkLst>
            <pc:docMk/>
            <pc:sldMk cId="1716471967" sldId="443"/>
            <ac:spMk id="28" creationId="{658C038C-42D9-4A47-ACC2-FDE4985CDE6E}"/>
          </ac:spMkLst>
        </pc:spChg>
        <pc:spChg chg="add mod">
          <ac:chgData name="Camila Armas" userId="f412bbe61d912a89" providerId="LiveId" clId="{E4DEF496-61AE-4C73-A38A-210C8391AF0D}" dt="2021-03-11T04:28:35.322" v="6668" actId="1035"/>
          <ac:spMkLst>
            <pc:docMk/>
            <pc:sldMk cId="1716471967" sldId="443"/>
            <ac:spMk id="30" creationId="{49092183-BB2C-410E-B43B-6B41662FC80A}"/>
          </ac:spMkLst>
        </pc:spChg>
        <pc:graphicFrameChg chg="add mod modGraphic">
          <ac:chgData name="Camila Armas" userId="f412bbe61d912a89" providerId="LiveId" clId="{E4DEF496-61AE-4C73-A38A-210C8391AF0D}" dt="2021-03-11T03:45:15.532" v="6106" actId="1038"/>
          <ac:graphicFrameMkLst>
            <pc:docMk/>
            <pc:sldMk cId="1716471967" sldId="443"/>
            <ac:graphicFrameMk id="13" creationId="{C259DF8F-2DEE-4748-BEFC-9A4F587979F8}"/>
          </ac:graphicFrameMkLst>
        </pc:graphicFrameChg>
        <pc:picChg chg="mod">
          <ac:chgData name="Camila Armas" userId="f412bbe61d912a89" providerId="LiveId" clId="{E4DEF496-61AE-4C73-A38A-210C8391AF0D}" dt="2021-03-11T03:45:15.532" v="6106" actId="1038"/>
          <ac:picMkLst>
            <pc:docMk/>
            <pc:sldMk cId="1716471967" sldId="443"/>
            <ac:picMk id="9" creationId="{D0588637-8962-4B57-81FD-388733270457}"/>
          </ac:picMkLst>
        </pc:picChg>
        <pc:picChg chg="mod">
          <ac:chgData name="Camila Armas" userId="f412bbe61d912a89" providerId="LiveId" clId="{E4DEF496-61AE-4C73-A38A-210C8391AF0D}" dt="2021-03-11T03:44:57.642" v="6091" actId="1037"/>
          <ac:picMkLst>
            <pc:docMk/>
            <pc:sldMk cId="1716471967" sldId="443"/>
            <ac:picMk id="10" creationId="{2EA956D6-99C7-4EC8-9A8E-CFD393D6C940}"/>
          </ac:picMkLst>
        </pc:picChg>
        <pc:picChg chg="add mod">
          <ac:chgData name="Camila Armas" userId="f412bbe61d912a89" providerId="LiveId" clId="{E4DEF496-61AE-4C73-A38A-210C8391AF0D}" dt="2021-03-11T03:45:15.532" v="6106" actId="1038"/>
          <ac:picMkLst>
            <pc:docMk/>
            <pc:sldMk cId="1716471967" sldId="443"/>
            <ac:picMk id="11" creationId="{5C2378CA-0D93-408B-9E5E-37D82104690D}"/>
          </ac:picMkLst>
        </pc:picChg>
        <pc:picChg chg="add mod">
          <ac:chgData name="Camila Armas" userId="f412bbe61d912a89" providerId="LiveId" clId="{E4DEF496-61AE-4C73-A38A-210C8391AF0D}" dt="2021-03-11T03:45:15.532" v="6106" actId="1038"/>
          <ac:picMkLst>
            <pc:docMk/>
            <pc:sldMk cId="1716471967" sldId="443"/>
            <ac:picMk id="18" creationId="{019D9E5A-D450-43E7-A7C4-94DDA05CA446}"/>
          </ac:picMkLst>
        </pc:picChg>
        <pc:cxnChg chg="mod">
          <ac:chgData name="Camila Armas" userId="f412bbe61d912a89" providerId="LiveId" clId="{E4DEF496-61AE-4C73-A38A-210C8391AF0D}" dt="2021-03-11T03:45:15.532" v="6106" actId="1038"/>
          <ac:cxnSpMkLst>
            <pc:docMk/>
            <pc:sldMk cId="1716471967" sldId="443"/>
            <ac:cxnSpMk id="3" creationId="{558F6103-4450-4754-B79F-D176826FB8C7}"/>
          </ac:cxnSpMkLst>
        </pc:cxnChg>
      </pc:sldChg>
      <pc:sldChg chg="del modTransition">
        <pc:chgData name="Camila Armas" userId="f412bbe61d912a89" providerId="LiveId" clId="{E4DEF496-61AE-4C73-A38A-210C8391AF0D}" dt="2021-03-10T22:40:28.969" v="5339" actId="2696"/>
        <pc:sldMkLst>
          <pc:docMk/>
          <pc:sldMk cId="1030762083" sldId="444"/>
        </pc:sldMkLst>
      </pc:sldChg>
      <pc:sldChg chg="addSp delSp modSp mod modTransition modAnim">
        <pc:chgData name="Camila Armas" userId="f412bbe61d912a89" providerId="LiveId" clId="{E4DEF496-61AE-4C73-A38A-210C8391AF0D}" dt="2021-03-13T02:19:17.363" v="8840" actId="20577"/>
        <pc:sldMkLst>
          <pc:docMk/>
          <pc:sldMk cId="3758035759" sldId="445"/>
        </pc:sldMkLst>
        <pc:spChg chg="mod">
          <ac:chgData name="Camila Armas" userId="f412bbe61d912a89" providerId="LiveId" clId="{E4DEF496-61AE-4C73-A38A-210C8391AF0D}" dt="2021-03-13T02:19:17.363" v="8840" actId="20577"/>
          <ac:spMkLst>
            <pc:docMk/>
            <pc:sldMk cId="3758035759" sldId="445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1T04:00:28.088" v="6206" actId="20577"/>
          <ac:spMkLst>
            <pc:docMk/>
            <pc:sldMk cId="3758035759" sldId="445"/>
            <ac:spMk id="10" creationId="{E4C68563-BD75-4235-827B-67A603417AEA}"/>
          </ac:spMkLst>
        </pc:spChg>
        <pc:spChg chg="add del mod">
          <ac:chgData name="Camila Armas" userId="f412bbe61d912a89" providerId="LiveId" clId="{E4DEF496-61AE-4C73-A38A-210C8391AF0D}" dt="2021-03-10T22:39:02.358" v="5287" actId="478"/>
          <ac:spMkLst>
            <pc:docMk/>
            <pc:sldMk cId="3758035759" sldId="445"/>
            <ac:spMk id="11" creationId="{C13B9430-1067-4F4F-B48E-3AAC8DC03A20}"/>
          </ac:spMkLst>
        </pc:spChg>
        <pc:spChg chg="add mod">
          <ac:chgData name="Camila Armas" userId="f412bbe61d912a89" providerId="LiveId" clId="{E4DEF496-61AE-4C73-A38A-210C8391AF0D}" dt="2021-03-11T04:27:52.324" v="6663" actId="1038"/>
          <ac:spMkLst>
            <pc:docMk/>
            <pc:sldMk cId="3758035759" sldId="445"/>
            <ac:spMk id="13" creationId="{A937BE29-5366-4C64-BE08-482A3D08A02E}"/>
          </ac:spMkLst>
        </pc:spChg>
        <pc:spChg chg="add mod">
          <ac:chgData name="Camila Armas" userId="f412bbe61d912a89" providerId="LiveId" clId="{E4DEF496-61AE-4C73-A38A-210C8391AF0D}" dt="2021-03-11T04:27:52.324" v="6663" actId="1038"/>
          <ac:spMkLst>
            <pc:docMk/>
            <pc:sldMk cId="3758035759" sldId="445"/>
            <ac:spMk id="14" creationId="{1E0003F9-EBA8-4D63-80DA-B2DB06C551EF}"/>
          </ac:spMkLst>
        </pc:spChg>
        <pc:spChg chg="add mod">
          <ac:chgData name="Camila Armas" userId="f412bbe61d912a89" providerId="LiveId" clId="{E4DEF496-61AE-4C73-A38A-210C8391AF0D}" dt="2021-03-11T04:27:52.324" v="6663" actId="1038"/>
          <ac:spMkLst>
            <pc:docMk/>
            <pc:sldMk cId="3758035759" sldId="445"/>
            <ac:spMk id="16" creationId="{F70997B4-D2CD-4FB9-A6DA-DAA0B996FF85}"/>
          </ac:spMkLst>
        </pc:spChg>
        <pc:spChg chg="add mod">
          <ac:chgData name="Camila Armas" userId="f412bbe61d912a89" providerId="LiveId" clId="{E4DEF496-61AE-4C73-A38A-210C8391AF0D}" dt="2021-03-11T04:26:44.833" v="6642" actId="1035"/>
          <ac:spMkLst>
            <pc:docMk/>
            <pc:sldMk cId="3758035759" sldId="445"/>
            <ac:spMk id="18" creationId="{31F539CF-846E-4166-B587-786D9B1B212E}"/>
          </ac:spMkLst>
        </pc:spChg>
        <pc:spChg chg="add mod">
          <ac:chgData name="Camila Armas" userId="f412bbe61d912a89" providerId="LiveId" clId="{E4DEF496-61AE-4C73-A38A-210C8391AF0D}" dt="2021-03-11T05:23:59.402" v="6826" actId="114"/>
          <ac:spMkLst>
            <pc:docMk/>
            <pc:sldMk cId="3758035759" sldId="445"/>
            <ac:spMk id="19" creationId="{64B17BD7-4446-4A99-9EC8-C18BDA7AB082}"/>
          </ac:spMkLst>
        </pc:spChg>
        <pc:spChg chg="add mod">
          <ac:chgData name="Camila Armas" userId="f412bbe61d912a89" providerId="LiveId" clId="{E4DEF496-61AE-4C73-A38A-210C8391AF0D}" dt="2021-03-11T04:26:53.437" v="6655" actId="1037"/>
          <ac:spMkLst>
            <pc:docMk/>
            <pc:sldMk cId="3758035759" sldId="445"/>
            <ac:spMk id="24" creationId="{E7130F36-3E3B-44DF-8B5C-F6C5C664C434}"/>
          </ac:spMkLst>
        </pc:spChg>
        <pc:spChg chg="add mod">
          <ac:chgData name="Camila Armas" userId="f412bbe61d912a89" providerId="LiveId" clId="{E4DEF496-61AE-4C73-A38A-210C8391AF0D}" dt="2021-03-11T04:26:53.437" v="6655" actId="1037"/>
          <ac:spMkLst>
            <pc:docMk/>
            <pc:sldMk cId="3758035759" sldId="445"/>
            <ac:spMk id="25" creationId="{727FA794-6B7C-4401-B043-7304FE71CDE3}"/>
          </ac:spMkLst>
        </pc:spChg>
        <pc:spChg chg="add mod">
          <ac:chgData name="Camila Armas" userId="f412bbe61d912a89" providerId="LiveId" clId="{E4DEF496-61AE-4C73-A38A-210C8391AF0D}" dt="2021-03-11T04:26:44.833" v="6642" actId="1035"/>
          <ac:spMkLst>
            <pc:docMk/>
            <pc:sldMk cId="3758035759" sldId="445"/>
            <ac:spMk id="28" creationId="{B4AF9C28-E20F-4412-9A88-3D5A5A8227D2}"/>
          </ac:spMkLst>
        </pc:spChg>
        <pc:spChg chg="add mod">
          <ac:chgData name="Camila Armas" userId="f412bbe61d912a89" providerId="LiveId" clId="{E4DEF496-61AE-4C73-A38A-210C8391AF0D}" dt="2021-03-11T05:24:06.470" v="6827" actId="114"/>
          <ac:spMkLst>
            <pc:docMk/>
            <pc:sldMk cId="3758035759" sldId="445"/>
            <ac:spMk id="30" creationId="{0C0CFFD7-CAE7-41EB-A741-059A443B16E4}"/>
          </ac:spMkLst>
        </pc:spChg>
        <pc:picChg chg="add mod">
          <ac:chgData name="Camila Armas" userId="f412bbe61d912a89" providerId="LiveId" clId="{E4DEF496-61AE-4C73-A38A-210C8391AF0D}" dt="2021-03-11T04:26:44.833" v="6642" actId="1035"/>
          <ac:picMkLst>
            <pc:docMk/>
            <pc:sldMk cId="3758035759" sldId="445"/>
            <ac:picMk id="3" creationId="{660CF346-228D-4CE6-AC9C-2EFF17084ABC}"/>
          </ac:picMkLst>
        </pc:picChg>
        <pc:picChg chg="mod">
          <ac:chgData name="Camila Armas" userId="f412bbe61d912a89" providerId="LiveId" clId="{E4DEF496-61AE-4C73-A38A-210C8391AF0D}" dt="2021-03-11T05:23:29.245" v="6823" actId="1076"/>
          <ac:picMkLst>
            <pc:docMk/>
            <pc:sldMk cId="3758035759" sldId="445"/>
            <ac:picMk id="9" creationId="{4022F8AD-2A65-4412-A8AC-1E9D4394D8C3}"/>
          </ac:picMkLst>
        </pc:picChg>
        <pc:picChg chg="add del mod ord modCrop">
          <ac:chgData name="Camila Armas" userId="f412bbe61d912a89" providerId="LiveId" clId="{E4DEF496-61AE-4C73-A38A-210C8391AF0D}" dt="2021-03-11T04:12:05.159" v="6248" actId="478"/>
          <ac:picMkLst>
            <pc:docMk/>
            <pc:sldMk cId="3758035759" sldId="445"/>
            <ac:picMk id="20" creationId="{71ECF204-4305-4169-8272-E30AEB8B0D39}"/>
          </ac:picMkLst>
        </pc:picChg>
        <pc:picChg chg="add mod ord">
          <ac:chgData name="Camila Armas" userId="f412bbe61d912a89" providerId="LiveId" clId="{E4DEF496-61AE-4C73-A38A-210C8391AF0D}" dt="2021-03-11T04:26:53.437" v="6655" actId="1037"/>
          <ac:picMkLst>
            <pc:docMk/>
            <pc:sldMk cId="3758035759" sldId="445"/>
            <ac:picMk id="22" creationId="{C38A587C-E0A9-4F70-89CC-56DF5B210F82}"/>
          </ac:picMkLst>
        </pc:picChg>
        <pc:picChg chg="add mod">
          <ac:chgData name="Camila Armas" userId="f412bbe61d912a89" providerId="LiveId" clId="{E4DEF496-61AE-4C73-A38A-210C8391AF0D}" dt="2021-03-11T04:26:53.437" v="6655" actId="1037"/>
          <ac:picMkLst>
            <pc:docMk/>
            <pc:sldMk cId="3758035759" sldId="445"/>
            <ac:picMk id="5122" creationId="{D45BD7EF-EAB7-4C8F-B65F-19EFDA877917}"/>
          </ac:picMkLst>
        </pc:picChg>
        <pc:picChg chg="add mod">
          <ac:chgData name="Camila Armas" userId="f412bbe61d912a89" providerId="LiveId" clId="{E4DEF496-61AE-4C73-A38A-210C8391AF0D}" dt="2021-03-11T04:26:53.437" v="6655" actId="1037"/>
          <ac:picMkLst>
            <pc:docMk/>
            <pc:sldMk cId="3758035759" sldId="445"/>
            <ac:picMk id="5124" creationId="{EC88E3B1-3ECA-403A-B26E-4BBB7B692520}"/>
          </ac:picMkLst>
        </pc:picChg>
        <pc:cxnChg chg="add del mod">
          <ac:chgData name="Camila Armas" userId="f412bbe61d912a89" providerId="LiveId" clId="{E4DEF496-61AE-4C73-A38A-210C8391AF0D}" dt="2021-03-10T22:39:14.522" v="5291" actId="478"/>
          <ac:cxnSpMkLst>
            <pc:docMk/>
            <pc:sldMk cId="3758035759" sldId="445"/>
            <ac:cxnSpMk id="12" creationId="{A4A8239C-4E59-45D5-85BA-E7FE9EF2CCF1}"/>
          </ac:cxnSpMkLst>
        </pc:cxnChg>
        <pc:cxnChg chg="add mod">
          <ac:chgData name="Camila Armas" userId="f412bbe61d912a89" providerId="LiveId" clId="{E4DEF496-61AE-4C73-A38A-210C8391AF0D}" dt="2021-03-11T04:27:52.324" v="6663" actId="1038"/>
          <ac:cxnSpMkLst>
            <pc:docMk/>
            <pc:sldMk cId="3758035759" sldId="445"/>
            <ac:cxnSpMk id="15" creationId="{34BEDBB8-A952-44CD-8E84-51E8400E8862}"/>
          </ac:cxnSpMkLst>
        </pc:cxnChg>
        <pc:cxnChg chg="add mod">
          <ac:chgData name="Camila Armas" userId="f412bbe61d912a89" providerId="LiveId" clId="{E4DEF496-61AE-4C73-A38A-210C8391AF0D}" dt="2021-03-11T05:20:03.591" v="6817" actId="1037"/>
          <ac:cxnSpMkLst>
            <pc:docMk/>
            <pc:sldMk cId="3758035759" sldId="445"/>
            <ac:cxnSpMk id="17" creationId="{EF09CE4B-38E9-4CF9-B45A-80323DE25458}"/>
          </ac:cxnSpMkLst>
        </pc:cxnChg>
      </pc:sldChg>
      <pc:sldChg chg="del">
        <pc:chgData name="Camila Armas" userId="f412bbe61d912a89" providerId="LiveId" clId="{E4DEF496-61AE-4C73-A38A-210C8391AF0D}" dt="2021-03-04T03:44:25.144" v="0" actId="2696"/>
        <pc:sldMkLst>
          <pc:docMk/>
          <pc:sldMk cId="1525564725" sldId="446"/>
        </pc:sldMkLst>
      </pc:sldChg>
      <pc:sldChg chg="addSp delSp modSp add mod modTransition">
        <pc:chgData name="Camila Armas" userId="f412bbe61d912a89" providerId="LiveId" clId="{E4DEF496-61AE-4C73-A38A-210C8391AF0D}" dt="2021-03-12T23:06:36.834" v="8793" actId="20577"/>
        <pc:sldMkLst>
          <pc:docMk/>
          <pc:sldMk cId="1722619494" sldId="446"/>
        </pc:sldMkLst>
        <pc:spChg chg="mod">
          <ac:chgData name="Camila Armas" userId="f412bbe61d912a89" providerId="LiveId" clId="{E4DEF496-61AE-4C73-A38A-210C8391AF0D}" dt="2021-03-12T23:06:36.834" v="8793" actId="20577"/>
          <ac:spMkLst>
            <pc:docMk/>
            <pc:sldMk cId="1722619494" sldId="446"/>
            <ac:spMk id="2" creationId="{B9787744-5265-4422-9A18-CCA327113D7C}"/>
          </ac:spMkLst>
        </pc:spChg>
        <pc:spChg chg="del mod">
          <ac:chgData name="Camila Armas" userId="f412bbe61d912a89" providerId="LiveId" clId="{E4DEF496-61AE-4C73-A38A-210C8391AF0D}" dt="2021-03-04T20:41:34.760" v="234" actId="478"/>
          <ac:spMkLst>
            <pc:docMk/>
            <pc:sldMk cId="1722619494" sldId="446"/>
            <ac:spMk id="3" creationId="{B28684C3-2C0A-495E-8B00-71D5111922D4}"/>
          </ac:spMkLst>
        </pc:spChg>
        <pc:spChg chg="add del mod">
          <ac:chgData name="Camila Armas" userId="f412bbe61d912a89" providerId="LiveId" clId="{E4DEF496-61AE-4C73-A38A-210C8391AF0D}" dt="2021-03-04T20:41:37.657" v="235" actId="478"/>
          <ac:spMkLst>
            <pc:docMk/>
            <pc:sldMk cId="1722619494" sldId="446"/>
            <ac:spMk id="10" creationId="{D95728AA-8F72-477B-B36C-6BD84420762C}"/>
          </ac:spMkLst>
        </pc:spChg>
        <pc:spChg chg="add mod">
          <ac:chgData name="Camila Armas" userId="f412bbe61d912a89" providerId="LiveId" clId="{E4DEF496-61AE-4C73-A38A-210C8391AF0D}" dt="2021-03-04T20:52:21.538" v="251" actId="1076"/>
          <ac:spMkLst>
            <pc:docMk/>
            <pc:sldMk cId="1722619494" sldId="446"/>
            <ac:spMk id="13" creationId="{C02DFFD8-1AF9-4C9D-847F-4EDB9E25D7FB}"/>
          </ac:spMkLst>
        </pc:spChg>
        <pc:spChg chg="add mod">
          <ac:chgData name="Camila Armas" userId="f412bbe61d912a89" providerId="LiveId" clId="{E4DEF496-61AE-4C73-A38A-210C8391AF0D}" dt="2021-03-04T20:54:47.122" v="269" actId="1076"/>
          <ac:spMkLst>
            <pc:docMk/>
            <pc:sldMk cId="1722619494" sldId="446"/>
            <ac:spMk id="16" creationId="{C8837521-B9F7-4419-A438-CCD095EF1E38}"/>
          </ac:spMkLst>
        </pc:spChg>
        <pc:graphicFrameChg chg="add del mod modGraphic">
          <ac:chgData name="Camila Armas" userId="f412bbe61d912a89" providerId="LiveId" clId="{E4DEF496-61AE-4C73-A38A-210C8391AF0D}" dt="2021-03-04T20:42:11.857" v="242" actId="478"/>
          <ac:graphicFrameMkLst>
            <pc:docMk/>
            <pc:sldMk cId="1722619494" sldId="446"/>
            <ac:graphicFrameMk id="4" creationId="{6B5BA0BB-48F1-45EF-9563-2E6636C26444}"/>
          </ac:graphicFrameMkLst>
        </pc:graphicFrameChg>
        <pc:graphicFrameChg chg="add del mod">
          <ac:chgData name="Camila Armas" userId="f412bbe61d912a89" providerId="LiveId" clId="{E4DEF496-61AE-4C73-A38A-210C8391AF0D}" dt="2021-03-04T20:42:03.241" v="241" actId="478"/>
          <ac:graphicFrameMkLst>
            <pc:docMk/>
            <pc:sldMk cId="1722619494" sldId="446"/>
            <ac:graphicFrameMk id="8" creationId="{7B1206B0-7E54-4B78-ADC2-4A0FA652C506}"/>
          </ac:graphicFrameMkLst>
        </pc:graphicFrameChg>
        <pc:graphicFrameChg chg="add mod">
          <ac:chgData name="Camila Armas" userId="f412bbe61d912a89" providerId="LiveId" clId="{E4DEF496-61AE-4C73-A38A-210C8391AF0D}" dt="2021-03-09T05:09:59.015" v="457" actId="20577"/>
          <ac:graphicFrameMkLst>
            <pc:docMk/>
            <pc:sldMk cId="1722619494" sldId="446"/>
            <ac:graphicFrameMk id="11" creationId="{E3CBF88A-B692-4247-9C49-2B1016133AF8}"/>
          </ac:graphicFrameMkLst>
        </pc:graphicFrameChg>
        <pc:graphicFrameChg chg="add mod">
          <ac:chgData name="Camila Armas" userId="f412bbe61d912a89" providerId="LiveId" clId="{E4DEF496-61AE-4C73-A38A-210C8391AF0D}" dt="2021-03-09T05:09:04.327" v="422" actId="20577"/>
          <ac:graphicFrameMkLst>
            <pc:docMk/>
            <pc:sldMk cId="1722619494" sldId="446"/>
            <ac:graphicFrameMk id="14" creationId="{45BD6539-B10E-4DA8-A422-B4ECE58B4C87}"/>
          </ac:graphicFrameMkLst>
        </pc:graphicFrameChg>
      </pc:sldChg>
      <pc:sldChg chg="addSp delSp modSp add mod modTransition delAnim modAnim">
        <pc:chgData name="Camila Armas" userId="f412bbe61d912a89" providerId="LiveId" clId="{E4DEF496-61AE-4C73-A38A-210C8391AF0D}" dt="2021-03-12T23:06:44.708" v="8797" actId="20577"/>
        <pc:sldMkLst>
          <pc:docMk/>
          <pc:sldMk cId="2231424638" sldId="447"/>
        </pc:sldMkLst>
        <pc:spChg chg="mod">
          <ac:chgData name="Camila Armas" userId="f412bbe61d912a89" providerId="LiveId" clId="{E4DEF496-61AE-4C73-A38A-210C8391AF0D}" dt="2021-03-09T05:30:48.808" v="748" actId="1036"/>
          <ac:spMkLst>
            <pc:docMk/>
            <pc:sldMk cId="2231424638" sldId="447"/>
            <ac:spMk id="2" creationId="{19B4E76D-2D35-48E5-90D6-69F81D4D0455}"/>
          </ac:spMkLst>
        </pc:spChg>
        <pc:spChg chg="mod">
          <ac:chgData name="Camila Armas" userId="f412bbe61d912a89" providerId="LiveId" clId="{E4DEF496-61AE-4C73-A38A-210C8391AF0D}" dt="2021-03-12T23:06:44.708" v="8797" actId="20577"/>
          <ac:spMkLst>
            <pc:docMk/>
            <pc:sldMk cId="2231424638" sldId="447"/>
            <ac:spMk id="3" creationId="{524FEC98-01E4-4F2D-A853-39196D81A194}"/>
          </ac:spMkLst>
        </pc:spChg>
        <pc:spChg chg="add mod">
          <ac:chgData name="Camila Armas" userId="f412bbe61d912a89" providerId="LiveId" clId="{E4DEF496-61AE-4C73-A38A-210C8391AF0D}" dt="2021-03-09T16:52:54.156" v="1877" actId="2085"/>
          <ac:spMkLst>
            <pc:docMk/>
            <pc:sldMk cId="2231424638" sldId="447"/>
            <ac:spMk id="4" creationId="{A4E55D27-2F1D-4A44-8DCD-F518F9EAAEEA}"/>
          </ac:spMkLst>
        </pc:spChg>
        <pc:spChg chg="add mod">
          <ac:chgData name="Camila Armas" userId="f412bbe61d912a89" providerId="LiveId" clId="{E4DEF496-61AE-4C73-A38A-210C8391AF0D}" dt="2021-03-09T05:35:16.470" v="977" actId="13822"/>
          <ac:spMkLst>
            <pc:docMk/>
            <pc:sldMk cId="2231424638" sldId="447"/>
            <ac:spMk id="9" creationId="{FA8B638E-C212-40D2-A795-C79FCA4EE994}"/>
          </ac:spMkLst>
        </pc:spChg>
        <pc:spChg chg="del">
          <ac:chgData name="Camila Armas" userId="f412bbe61d912a89" providerId="LiveId" clId="{E4DEF496-61AE-4C73-A38A-210C8391AF0D}" dt="2021-03-09T05:25:24.578" v="645" actId="478"/>
          <ac:spMkLst>
            <pc:docMk/>
            <pc:sldMk cId="2231424638" sldId="447"/>
            <ac:spMk id="23" creationId="{813E6A17-4FAF-4D4B-B6D0-26A316E86877}"/>
          </ac:spMkLst>
        </pc:spChg>
        <pc:spChg chg="add mod">
          <ac:chgData name="Camila Armas" userId="f412bbe61d912a89" providerId="LiveId" clId="{E4DEF496-61AE-4C73-A38A-210C8391AF0D}" dt="2021-03-09T16:52:19.225" v="1869" actId="1076"/>
          <ac:spMkLst>
            <pc:docMk/>
            <pc:sldMk cId="2231424638" sldId="447"/>
            <ac:spMk id="29" creationId="{F0E31446-B2E8-46CD-8C7D-D10E3309A667}"/>
          </ac:spMkLst>
        </pc:spChg>
        <pc:spChg chg="add mod">
          <ac:chgData name="Camila Armas" userId="f412bbe61d912a89" providerId="LiveId" clId="{E4DEF496-61AE-4C73-A38A-210C8391AF0D}" dt="2021-03-09T05:35:04.819" v="975" actId="1036"/>
          <ac:spMkLst>
            <pc:docMk/>
            <pc:sldMk cId="2231424638" sldId="447"/>
            <ac:spMk id="30" creationId="{FF9D5585-9756-4DE3-8EA2-40222FA3D996}"/>
          </ac:spMkLst>
        </pc:spChg>
        <pc:spChg chg="add mod">
          <ac:chgData name="Camila Armas" userId="f412bbe61d912a89" providerId="LiveId" clId="{E4DEF496-61AE-4C73-A38A-210C8391AF0D}" dt="2021-03-09T05:35:04.819" v="975" actId="1036"/>
          <ac:spMkLst>
            <pc:docMk/>
            <pc:sldMk cId="2231424638" sldId="447"/>
            <ac:spMk id="31" creationId="{E2F5180A-16D0-400A-BABF-529742A8B8B1}"/>
          </ac:spMkLst>
        </pc:spChg>
        <pc:spChg chg="add mod">
          <ac:chgData name="Camila Armas" userId="f412bbe61d912a89" providerId="LiveId" clId="{E4DEF496-61AE-4C73-A38A-210C8391AF0D}" dt="2021-03-09T05:36:03.478" v="994" actId="1037"/>
          <ac:spMkLst>
            <pc:docMk/>
            <pc:sldMk cId="2231424638" sldId="447"/>
            <ac:spMk id="32" creationId="{6EAC8A91-6C89-4159-A30C-873FB1274D97}"/>
          </ac:spMkLst>
        </pc:spChg>
        <pc:spChg chg="add mod">
          <ac:chgData name="Camila Armas" userId="f412bbe61d912a89" providerId="LiveId" clId="{E4DEF496-61AE-4C73-A38A-210C8391AF0D}" dt="2021-03-09T05:36:03.478" v="994" actId="1037"/>
          <ac:spMkLst>
            <pc:docMk/>
            <pc:sldMk cId="2231424638" sldId="447"/>
            <ac:spMk id="33" creationId="{0BD23A66-8CFE-4CD9-B3B6-0193662B3FD7}"/>
          </ac:spMkLst>
        </pc:spChg>
        <pc:spChg chg="add mod">
          <ac:chgData name="Camila Armas" userId="f412bbe61d912a89" providerId="LiveId" clId="{E4DEF496-61AE-4C73-A38A-210C8391AF0D}" dt="2021-03-09T05:35:32.727" v="979" actId="1076"/>
          <ac:spMkLst>
            <pc:docMk/>
            <pc:sldMk cId="2231424638" sldId="447"/>
            <ac:spMk id="34" creationId="{C97E46F9-50E7-4E2B-83AA-8637BD45DAC2}"/>
          </ac:spMkLst>
        </pc:spChg>
        <pc:spChg chg="add mod">
          <ac:chgData name="Camila Armas" userId="f412bbe61d912a89" providerId="LiveId" clId="{E4DEF496-61AE-4C73-A38A-210C8391AF0D}" dt="2021-03-09T05:36:07.903" v="995" actId="1076"/>
          <ac:spMkLst>
            <pc:docMk/>
            <pc:sldMk cId="2231424638" sldId="447"/>
            <ac:spMk id="35" creationId="{99FD9B49-3061-4299-9BB1-055ED8265985}"/>
          </ac:spMkLst>
        </pc:spChg>
        <pc:spChg chg="add mod">
          <ac:chgData name="Camila Armas" userId="f412bbe61d912a89" providerId="LiveId" clId="{E4DEF496-61AE-4C73-A38A-210C8391AF0D}" dt="2021-03-09T05:35:53.436" v="984" actId="1076"/>
          <ac:spMkLst>
            <pc:docMk/>
            <pc:sldMk cId="2231424638" sldId="447"/>
            <ac:spMk id="36" creationId="{6C0D243A-2DBF-4ABB-8E7D-3D5EFABEF257}"/>
          </ac:spMkLst>
        </pc:spChg>
        <pc:spChg chg="add mod">
          <ac:chgData name="Camila Armas" userId="f412bbe61d912a89" providerId="LiveId" clId="{E4DEF496-61AE-4C73-A38A-210C8391AF0D}" dt="2021-03-09T05:38:59.734" v="1068" actId="1076"/>
          <ac:spMkLst>
            <pc:docMk/>
            <pc:sldMk cId="2231424638" sldId="447"/>
            <ac:spMk id="37" creationId="{14477C43-9BA5-4E1E-AE5A-3252BBC8ED09}"/>
          </ac:spMkLst>
        </pc:spChg>
        <pc:spChg chg="add mod">
          <ac:chgData name="Camila Armas" userId="f412bbe61d912a89" providerId="LiveId" clId="{E4DEF496-61AE-4C73-A38A-210C8391AF0D}" dt="2021-03-09T05:39:45.510" v="1094" actId="1038"/>
          <ac:spMkLst>
            <pc:docMk/>
            <pc:sldMk cId="2231424638" sldId="447"/>
            <ac:spMk id="38" creationId="{1C7FBB18-AFFE-466E-B198-F8D23BA24A92}"/>
          </ac:spMkLst>
        </pc:spChg>
        <pc:spChg chg="add mod">
          <ac:chgData name="Camila Armas" userId="f412bbe61d912a89" providerId="LiveId" clId="{E4DEF496-61AE-4C73-A38A-210C8391AF0D}" dt="2021-03-09T05:40:32.145" v="1127" actId="1076"/>
          <ac:spMkLst>
            <pc:docMk/>
            <pc:sldMk cId="2231424638" sldId="447"/>
            <ac:spMk id="39" creationId="{FFB85B0F-42A4-46C9-B753-D8330CC45C87}"/>
          </ac:spMkLst>
        </pc:spChg>
        <pc:spChg chg="add mod">
          <ac:chgData name="Camila Armas" userId="f412bbe61d912a89" providerId="LiveId" clId="{E4DEF496-61AE-4C73-A38A-210C8391AF0D}" dt="2021-03-09T05:41:15.802" v="1156" actId="1076"/>
          <ac:spMkLst>
            <pc:docMk/>
            <pc:sldMk cId="2231424638" sldId="447"/>
            <ac:spMk id="40" creationId="{5B7A0E69-5860-49BD-B380-2CF28C87A45C}"/>
          </ac:spMkLst>
        </pc:spChg>
        <pc:spChg chg="add mod">
          <ac:chgData name="Camila Armas" userId="f412bbe61d912a89" providerId="LiveId" clId="{E4DEF496-61AE-4C73-A38A-210C8391AF0D}" dt="2021-03-09T05:41:54.896" v="1179" actId="14100"/>
          <ac:spMkLst>
            <pc:docMk/>
            <pc:sldMk cId="2231424638" sldId="447"/>
            <ac:spMk id="41" creationId="{3E5DF8CD-268E-4644-A58B-7FC6826E10C8}"/>
          </ac:spMkLst>
        </pc:spChg>
        <pc:spChg chg="add mod">
          <ac:chgData name="Camila Armas" userId="f412bbe61d912a89" providerId="LiveId" clId="{E4DEF496-61AE-4C73-A38A-210C8391AF0D}" dt="2021-03-09T05:42:20.899" v="1192" actId="1076"/>
          <ac:spMkLst>
            <pc:docMk/>
            <pc:sldMk cId="2231424638" sldId="447"/>
            <ac:spMk id="42" creationId="{2716DF8A-3AFE-4C77-9F62-A524E378AFE9}"/>
          </ac:spMkLst>
        </pc:spChg>
        <pc:spChg chg="add mod">
          <ac:chgData name="Camila Armas" userId="f412bbe61d912a89" providerId="LiveId" clId="{E4DEF496-61AE-4C73-A38A-210C8391AF0D}" dt="2021-03-09T05:42:53.966" v="1219" actId="1076"/>
          <ac:spMkLst>
            <pc:docMk/>
            <pc:sldMk cId="2231424638" sldId="447"/>
            <ac:spMk id="43" creationId="{A5E368D2-D10C-4D38-A5FA-33C1E0339BBA}"/>
          </ac:spMkLst>
        </pc:spChg>
        <pc:spChg chg="add mod">
          <ac:chgData name="Camila Armas" userId="f412bbe61d912a89" providerId="LiveId" clId="{E4DEF496-61AE-4C73-A38A-210C8391AF0D}" dt="2021-03-09T16:53:01.758" v="1880" actId="14100"/>
          <ac:spMkLst>
            <pc:docMk/>
            <pc:sldMk cId="2231424638" sldId="447"/>
            <ac:spMk id="47" creationId="{A580F7BA-0BB7-498F-95FC-838CEC3E6BA7}"/>
          </ac:spMkLst>
        </pc:spChg>
        <pc:spChg chg="add mod">
          <ac:chgData name="Camila Armas" userId="f412bbe61d912a89" providerId="LiveId" clId="{E4DEF496-61AE-4C73-A38A-210C8391AF0D}" dt="2021-03-09T16:53:09.259" v="1882" actId="1076"/>
          <ac:spMkLst>
            <pc:docMk/>
            <pc:sldMk cId="2231424638" sldId="447"/>
            <ac:spMk id="48" creationId="{C54CB98B-05B5-4A54-95C5-A4BC785E8D63}"/>
          </ac:spMkLst>
        </pc:spChg>
        <pc:picChg chg="add del mod modCrop">
          <ac:chgData name="Camila Armas" userId="f412bbe61d912a89" providerId="LiveId" clId="{E4DEF496-61AE-4C73-A38A-210C8391AF0D}" dt="2021-03-09T16:32:05.447" v="1720" actId="478"/>
          <ac:picMkLst>
            <pc:docMk/>
            <pc:sldMk cId="2231424638" sldId="447"/>
            <ac:picMk id="8" creationId="{2DCC8DFA-90E7-4748-8447-B9A321DBD30B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1" creationId="{15AA44DD-5E14-46B5-8C53-C2209C736BD1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5" creationId="{4E036533-6B7B-41D1-B57F-3D5DAFC23B8C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7" creationId="{647BA4D8-4621-4F21-B002-D8AAA4D7DDEC}"/>
          </ac:picMkLst>
        </pc:picChg>
        <pc:picChg chg="add del mod modCrop">
          <ac:chgData name="Camila Armas" userId="f412bbe61d912a89" providerId="LiveId" clId="{E4DEF496-61AE-4C73-A38A-210C8391AF0D}" dt="2021-03-09T16:31:33.717" v="1714" actId="478"/>
          <ac:picMkLst>
            <pc:docMk/>
            <pc:sldMk cId="2231424638" sldId="447"/>
            <ac:picMk id="18" creationId="{26EDA9FF-CBC7-4709-9BF3-8B7DC637EC9F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9" creationId="{C6B98755-110A-4024-8CF8-8DF6C60A4099}"/>
          </ac:picMkLst>
        </pc:picChg>
        <pc:picChg chg="add mod modCrop">
          <ac:chgData name="Camila Armas" userId="f412bbe61d912a89" providerId="LiveId" clId="{E4DEF496-61AE-4C73-A38A-210C8391AF0D}" dt="2021-03-09T05:40:18.429" v="1125" actId="732"/>
          <ac:picMkLst>
            <pc:docMk/>
            <pc:sldMk cId="2231424638" sldId="447"/>
            <ac:picMk id="20" creationId="{C64D538B-ADFC-4A88-8EDC-548E0FD70EEC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21" creationId="{0271AAD0-368A-4650-B738-1AA4CDB929CB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22" creationId="{0E2D765A-BFDC-464E-91B2-9E69B822063B}"/>
          </ac:picMkLst>
        </pc:picChg>
        <pc:picChg chg="add mod modCrop">
          <ac:chgData name="Camila Armas" userId="f412bbe61d912a89" providerId="LiveId" clId="{E4DEF496-61AE-4C73-A38A-210C8391AF0D}" dt="2021-03-09T05:41:05.910" v="1154" actId="732"/>
          <ac:picMkLst>
            <pc:docMk/>
            <pc:sldMk cId="2231424638" sldId="447"/>
            <ac:picMk id="24" creationId="{F666D8FA-0194-4F5E-A6E2-53C8D6E68D49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25" creationId="{2FC39831-D428-4901-8662-019AE90390DC}"/>
          </ac:picMkLst>
        </pc:picChg>
        <pc:picChg chg="add mod modCrop">
          <ac:chgData name="Camila Armas" userId="f412bbe61d912a89" providerId="LiveId" clId="{E4DEF496-61AE-4C73-A38A-210C8391AF0D}" dt="2021-03-09T05:41:35.310" v="1176" actId="732"/>
          <ac:picMkLst>
            <pc:docMk/>
            <pc:sldMk cId="2231424638" sldId="447"/>
            <ac:picMk id="26" creationId="{4933A4C1-E08D-4967-A83C-0BB2E3510471}"/>
          </ac:picMkLst>
        </pc:picChg>
        <pc:picChg chg="add del mod modCrop">
          <ac:chgData name="Camila Armas" userId="f412bbe61d912a89" providerId="LiveId" clId="{E4DEF496-61AE-4C73-A38A-210C8391AF0D}" dt="2021-03-09T16:30:11.180" v="1708" actId="478"/>
          <ac:picMkLst>
            <pc:docMk/>
            <pc:sldMk cId="2231424638" sldId="447"/>
            <ac:picMk id="27" creationId="{1A8FC46D-C573-4BCE-8FBF-E878D81743D8}"/>
          </ac:picMkLst>
        </pc:picChg>
        <pc:picChg chg="add mod ord modCrop">
          <ac:chgData name="Camila Armas" userId="f412bbe61d912a89" providerId="LiveId" clId="{E4DEF496-61AE-4C73-A38A-210C8391AF0D}" dt="2021-03-09T05:42:46.789" v="1218" actId="732"/>
          <ac:picMkLst>
            <pc:docMk/>
            <pc:sldMk cId="2231424638" sldId="447"/>
            <ac:picMk id="28" creationId="{61C6F593-544A-41F3-B712-4E9D90976E49}"/>
          </ac:picMkLst>
        </pc:picChg>
        <pc:picChg chg="add del mod modCrop">
          <ac:chgData name="Camila Armas" userId="f412bbe61d912a89" providerId="LiveId" clId="{E4DEF496-61AE-4C73-A38A-210C8391AF0D}" dt="2021-03-09T16:28:32.880" v="1696" actId="478"/>
          <ac:picMkLst>
            <pc:docMk/>
            <pc:sldMk cId="2231424638" sldId="447"/>
            <ac:picMk id="44" creationId="{36E6B260-6BD3-4D8B-935B-D819B4AA8444}"/>
          </ac:picMkLst>
        </pc:picChg>
        <pc:picChg chg="add mod ord modCrop">
          <ac:chgData name="Camila Armas" userId="f412bbe61d912a89" providerId="LiveId" clId="{E4DEF496-61AE-4C73-A38A-210C8391AF0D}" dt="2021-03-09T16:29:52.517" v="1707" actId="1076"/>
          <ac:picMkLst>
            <pc:docMk/>
            <pc:sldMk cId="2231424638" sldId="447"/>
            <ac:picMk id="45" creationId="{F19B8667-B750-4646-B295-771D4A9398F8}"/>
          </ac:picMkLst>
        </pc:picChg>
        <pc:picChg chg="add mod">
          <ac:chgData name="Camila Armas" userId="f412bbe61d912a89" providerId="LiveId" clId="{E4DEF496-61AE-4C73-A38A-210C8391AF0D}" dt="2021-03-10T17:26:20.849" v="3608"/>
          <ac:picMkLst>
            <pc:docMk/>
            <pc:sldMk cId="2231424638" sldId="447"/>
            <ac:picMk id="46" creationId="{689AB178-CD2E-4DB8-8287-426D4629CE93}"/>
          </ac:picMkLst>
        </pc:picChg>
        <pc:picChg chg="add mod">
          <ac:chgData name="Camila Armas" userId="f412bbe61d912a89" providerId="LiveId" clId="{E4DEF496-61AE-4C73-A38A-210C8391AF0D}" dt="2021-03-09T16:30:47.323" v="1712" actId="14100"/>
          <ac:picMkLst>
            <pc:docMk/>
            <pc:sldMk cId="2231424638" sldId="447"/>
            <ac:picMk id="2050" creationId="{792334CD-BE55-4F49-940C-8E3DCF020510}"/>
          </ac:picMkLst>
        </pc:picChg>
        <pc:picChg chg="add mod">
          <ac:chgData name="Camila Armas" userId="f412bbe61d912a89" providerId="LiveId" clId="{E4DEF496-61AE-4C73-A38A-210C8391AF0D}" dt="2021-03-09T16:31:51.944" v="1719" actId="14100"/>
          <ac:picMkLst>
            <pc:docMk/>
            <pc:sldMk cId="2231424638" sldId="447"/>
            <ac:picMk id="2052" creationId="{EC2C0934-3C91-46C8-AD37-CDAC6784999F}"/>
          </ac:picMkLst>
        </pc:picChg>
        <pc:picChg chg="add mod">
          <ac:chgData name="Camila Armas" userId="f412bbe61d912a89" providerId="LiveId" clId="{E4DEF496-61AE-4C73-A38A-210C8391AF0D}" dt="2021-03-09T16:52:15.026" v="1868" actId="1076"/>
          <ac:picMkLst>
            <pc:docMk/>
            <pc:sldMk cId="2231424638" sldId="447"/>
            <ac:picMk id="2054" creationId="{13C0C5B7-27DB-4C11-AA8E-8E2B91A4B2FE}"/>
          </ac:picMkLst>
        </pc:picChg>
        <pc:cxnChg chg="add mod">
          <ac:chgData name="Camila Armas" userId="f412bbe61d912a89" providerId="LiveId" clId="{E4DEF496-61AE-4C73-A38A-210C8391AF0D}" dt="2021-03-09T16:54:26.235" v="1902" actId="14100"/>
          <ac:cxnSpMkLst>
            <pc:docMk/>
            <pc:sldMk cId="2231424638" sldId="447"/>
            <ac:cxnSpMk id="11" creationId="{530FDB99-97CF-4A74-B2C0-C7669344F9B8}"/>
          </ac:cxnSpMkLst>
        </pc:cxnChg>
        <pc:cxnChg chg="add mod">
          <ac:chgData name="Camila Armas" userId="f412bbe61d912a89" providerId="LiveId" clId="{E4DEF496-61AE-4C73-A38A-210C8391AF0D}" dt="2021-03-09T16:54:35.730" v="1905" actId="1035"/>
          <ac:cxnSpMkLst>
            <pc:docMk/>
            <pc:sldMk cId="2231424638" sldId="447"/>
            <ac:cxnSpMk id="49" creationId="{5FD7D9FC-79A5-4F5A-BD61-4EC87F427BC8}"/>
          </ac:cxnSpMkLst>
        </pc:cxnChg>
        <pc:cxnChg chg="add del mod">
          <ac:chgData name="Camila Armas" userId="f412bbe61d912a89" providerId="LiveId" clId="{E4DEF496-61AE-4C73-A38A-210C8391AF0D}" dt="2021-03-09T16:53:44.909" v="1892" actId="478"/>
          <ac:cxnSpMkLst>
            <pc:docMk/>
            <pc:sldMk cId="2231424638" sldId="447"/>
            <ac:cxnSpMk id="50" creationId="{451F67D4-F6EE-4DF6-81EF-F3578FBD5D22}"/>
          </ac:cxnSpMkLst>
        </pc:cxnChg>
        <pc:cxnChg chg="add mod">
          <ac:chgData name="Camila Armas" userId="f412bbe61d912a89" providerId="LiveId" clId="{E4DEF496-61AE-4C73-A38A-210C8391AF0D}" dt="2021-03-09T16:54:09.574" v="1901" actId="1036"/>
          <ac:cxnSpMkLst>
            <pc:docMk/>
            <pc:sldMk cId="2231424638" sldId="447"/>
            <ac:cxnSpMk id="51" creationId="{FD897990-27F0-4DAD-99DF-D1F50090C5E4}"/>
          </ac:cxnSpMkLst>
        </pc:cxnChg>
      </pc:sldChg>
      <pc:sldChg chg="addSp delSp modSp add mod modTransition delAnim modAnim">
        <pc:chgData name="Camila Armas" userId="f412bbe61d912a89" providerId="LiveId" clId="{E4DEF496-61AE-4C73-A38A-210C8391AF0D}" dt="2021-03-13T02:28:04.614" v="8892" actId="1036"/>
        <pc:sldMkLst>
          <pc:docMk/>
          <pc:sldMk cId="2809053622" sldId="448"/>
        </pc:sldMkLst>
        <pc:spChg chg="mod">
          <ac:chgData name="Camila Armas" userId="f412bbe61d912a89" providerId="LiveId" clId="{E4DEF496-61AE-4C73-A38A-210C8391AF0D}" dt="2021-03-12T23:06:53.537" v="8803" actId="20577"/>
          <ac:spMkLst>
            <pc:docMk/>
            <pc:sldMk cId="2809053622" sldId="448"/>
            <ac:spMk id="3" creationId="{524FEC98-01E4-4F2D-A853-39196D81A194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8" creationId="{FCD05B9E-2E8A-48CD-8686-877514132CEF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9" creationId="{4DAF9A13-84B7-4B2E-A514-D5473ECEC7E9}"/>
          </ac:spMkLst>
        </pc:spChg>
        <pc:spChg chg="add mod or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0" creationId="{5DB888C8-A45C-44FE-AB78-501548797210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2" creationId="{160B7BB7-DC6D-4BBA-8935-3AEAED8619D7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5" creationId="{153D03D7-2AA9-4E61-BB1E-D7A3D2FC5490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6" creationId="{3B2286A0-68D9-4E43-A0F8-A8F25FACC446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7" creationId="{FF5DE2F5-618D-440C-A631-A80CDFC76CC8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22" creationId="{EA57F5EC-1B12-446C-9858-D8B9FA96B7BE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24" creationId="{1C835F26-5020-495E-9B0F-6C48F4D07A8A}"/>
          </ac:spMkLst>
        </pc:spChg>
        <pc:spChg chg="add del mod">
          <ac:chgData name="Camila Armas" userId="f412bbe61d912a89" providerId="LiveId" clId="{E4DEF496-61AE-4C73-A38A-210C8391AF0D}" dt="2021-03-09T20:32:08.088" v="2252"/>
          <ac:spMkLst>
            <pc:docMk/>
            <pc:sldMk cId="2809053622" sldId="448"/>
            <ac:spMk id="25" creationId="{492F3A13-E997-45E3-9290-ED2BBEE9CD66}"/>
          </ac:spMkLst>
        </pc:spChg>
        <pc:spChg chg="add mod">
          <ac:chgData name="Camila Armas" userId="f412bbe61d912a89" providerId="LiveId" clId="{E4DEF496-61AE-4C73-A38A-210C8391AF0D}" dt="2021-03-13T02:28:04.614" v="8892" actId="1036"/>
          <ac:spMkLst>
            <pc:docMk/>
            <pc:sldMk cId="2809053622" sldId="448"/>
            <ac:spMk id="26" creationId="{11923D46-F456-4B06-ABEB-9DA0F2F3C24A}"/>
          </ac:spMkLst>
        </pc:spChg>
        <pc:spChg chg="add mod">
          <ac:chgData name="Camila Armas" userId="f412bbe61d912a89" providerId="LiveId" clId="{E4DEF496-61AE-4C73-A38A-210C8391AF0D}" dt="2021-03-09T20:51:47.361" v="2316" actId="1076"/>
          <ac:spMkLst>
            <pc:docMk/>
            <pc:sldMk cId="2809053622" sldId="448"/>
            <ac:spMk id="27" creationId="{CDD8C7BD-4C81-42F6-BAD3-1436534369AA}"/>
          </ac:spMkLst>
        </pc:spChg>
        <pc:spChg chg="add mod">
          <ac:chgData name="Camila Armas" userId="f412bbe61d912a89" providerId="LiveId" clId="{E4DEF496-61AE-4C73-A38A-210C8391AF0D}" dt="2021-03-09T21:36:01.751" v="2333" actId="14100"/>
          <ac:spMkLst>
            <pc:docMk/>
            <pc:sldMk cId="2809053622" sldId="448"/>
            <ac:spMk id="28" creationId="{2DBAA3DA-6DD0-45AF-AB2E-D7E67DA1CC44}"/>
          </ac:spMkLst>
        </pc:spChg>
        <pc:spChg chg="add mod">
          <ac:chgData name="Camila Armas" userId="f412bbe61d912a89" providerId="LiveId" clId="{E4DEF496-61AE-4C73-A38A-210C8391AF0D}" dt="2021-03-09T21:46:15.920" v="2473" actId="114"/>
          <ac:spMkLst>
            <pc:docMk/>
            <pc:sldMk cId="2809053622" sldId="448"/>
            <ac:spMk id="29" creationId="{5BD3AC22-16A8-4B51-A533-A7CCCF0D3962}"/>
          </ac:spMkLst>
        </pc:spChg>
        <pc:spChg chg="mod">
          <ac:chgData name="Camila Armas" userId="f412bbe61d912a89" providerId="LiveId" clId="{E4DEF496-61AE-4C73-A38A-210C8391AF0D}" dt="2021-03-10T16:25:42.435" v="3276" actId="20577"/>
          <ac:spMkLst>
            <pc:docMk/>
            <pc:sldMk cId="2809053622" sldId="448"/>
            <ac:spMk id="30" creationId="{67AA9752-5F78-43C1-9B0C-7494B3CE976F}"/>
          </ac:spMkLst>
        </pc:spChg>
        <pc:spChg chg="add mod">
          <ac:chgData name="Camila Armas" userId="f412bbe61d912a89" providerId="LiveId" clId="{E4DEF496-61AE-4C73-A38A-210C8391AF0D}" dt="2021-03-09T21:45:43.021" v="2469" actId="1036"/>
          <ac:spMkLst>
            <pc:docMk/>
            <pc:sldMk cId="2809053622" sldId="448"/>
            <ac:spMk id="32" creationId="{6F02921B-9A26-44EB-B25B-B05D4FBA74C6}"/>
          </ac:spMkLst>
        </pc:spChg>
        <pc:graphicFrameChg chg="del">
          <ac:chgData name="Camila Armas" userId="f412bbe61d912a89" providerId="LiveId" clId="{E4DEF496-61AE-4C73-A38A-210C8391AF0D}" dt="2021-03-09T17:34:39.280" v="1914" actId="478"/>
          <ac:graphicFrameMkLst>
            <pc:docMk/>
            <pc:sldMk cId="2809053622" sldId="448"/>
            <ac:graphicFrameMk id="31" creationId="{D3CD64A4-886A-4857-93B3-7B5D28B84F1C}"/>
          </ac:graphicFrameMkLst>
        </pc:graphicFrameChg>
        <pc:picChg chg="add mod modCrop">
          <ac:chgData name="Camila Armas" userId="f412bbe61d912a89" providerId="LiveId" clId="{E4DEF496-61AE-4C73-A38A-210C8391AF0D}" dt="2021-03-09T21:42:16.012" v="2377" actId="732"/>
          <ac:picMkLst>
            <pc:docMk/>
            <pc:sldMk cId="2809053622" sldId="448"/>
            <ac:picMk id="4" creationId="{1187251F-78C6-41DA-88DB-D566C4B2A8B5}"/>
          </ac:picMkLst>
        </pc:picChg>
        <pc:picChg chg="add mod modCrop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13" creationId="{DF9E2F44-88B3-4E8C-9D4E-B1455CDD2B29}"/>
          </ac:picMkLst>
        </pc:picChg>
        <pc:picChg chg="add mod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18" creationId="{00377E9C-B5DF-4CB7-886F-7CA70B35358F}"/>
          </ac:picMkLst>
        </pc:picChg>
        <pc:picChg chg="add mod">
          <ac:chgData name="Camila Armas" userId="f412bbe61d912a89" providerId="LiveId" clId="{E4DEF496-61AE-4C73-A38A-210C8391AF0D}" dt="2021-03-09T20:32:51.461" v="2255" actId="1076"/>
          <ac:picMkLst>
            <pc:docMk/>
            <pc:sldMk cId="2809053622" sldId="448"/>
            <ac:picMk id="19" creationId="{D04525BD-DE07-482A-A694-8A8A5503827F}"/>
          </ac:picMkLst>
        </pc:picChg>
        <pc:picChg chg="add mod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20" creationId="{FD909F8E-057D-467B-9790-DC4BA537F053}"/>
          </ac:picMkLst>
        </pc:picChg>
        <pc:picChg chg="add mod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3074" creationId="{C0217411-9946-4157-B4A8-3D5B093C3B5D}"/>
          </ac:picMkLst>
        </pc:picChg>
        <pc:picChg chg="add mod">
          <ac:chgData name="Camila Armas" userId="f412bbe61d912a89" providerId="LiveId" clId="{E4DEF496-61AE-4C73-A38A-210C8391AF0D}" dt="2021-03-09T20:51:28.431" v="2314" actId="1076"/>
          <ac:picMkLst>
            <pc:docMk/>
            <pc:sldMk cId="2809053622" sldId="448"/>
            <ac:picMk id="3076" creationId="{73A6DD77-6CC0-4BAB-B39F-FC589BE7F2C7}"/>
          </ac:picMkLst>
        </pc:picChg>
      </pc:sldChg>
      <pc:sldChg chg="addSp delSp modSp add mod modTransition delAnim modAnim modNotesTx">
        <pc:chgData name="Camila Armas" userId="f412bbe61d912a89" providerId="LiveId" clId="{E4DEF496-61AE-4C73-A38A-210C8391AF0D}" dt="2021-03-13T22:26:13.051" v="9091" actId="1038"/>
        <pc:sldMkLst>
          <pc:docMk/>
          <pc:sldMk cId="1944305866" sldId="449"/>
        </pc:sldMkLst>
        <pc:spChg chg="mod">
          <ac:chgData name="Camila Armas" userId="f412bbe61d912a89" providerId="LiveId" clId="{E4DEF496-61AE-4C73-A38A-210C8391AF0D}" dt="2021-03-13T02:18:24.192" v="8822" actId="20577"/>
          <ac:spMkLst>
            <pc:docMk/>
            <pc:sldMk cId="1944305866" sldId="449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0T15:18:47.827" v="2893" actId="20577"/>
          <ac:spMkLst>
            <pc:docMk/>
            <pc:sldMk cId="1944305866" sldId="449"/>
            <ac:spMk id="20" creationId="{6D5E6B9C-C51F-4AC3-8BC2-0C7E52632EAD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2" creationId="{EEB100C3-093A-4542-8BEF-FB96F39826E2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3" creationId="{5F9BEF86-0CA3-4394-BBB5-554BE8A339D5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4" creationId="{E6CD384F-3687-4A38-811A-94B4ABAF2BA2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5" creationId="{DD528D9F-CFCE-41F4-B4DC-FB4B7FA953E5}"/>
          </ac:spMkLst>
        </pc:spChg>
        <pc:spChg chg="add del mod">
          <ac:chgData name="Camila Armas" userId="f412bbe61d912a89" providerId="LiveId" clId="{E4DEF496-61AE-4C73-A38A-210C8391AF0D}" dt="2021-03-13T16:09:17.325" v="8998" actId="478"/>
          <ac:spMkLst>
            <pc:docMk/>
            <pc:sldMk cId="1944305866" sldId="449"/>
            <ac:spMk id="26" creationId="{B4F5729B-65FC-4367-B6F3-3AE87BB66F36}"/>
          </ac:spMkLst>
        </pc:spChg>
        <pc:spChg chg="add del mod">
          <ac:chgData name="Camila Armas" userId="f412bbe61d912a89" providerId="LiveId" clId="{E4DEF496-61AE-4C73-A38A-210C8391AF0D}" dt="2021-03-13T16:09:22.244" v="9000" actId="478"/>
          <ac:spMkLst>
            <pc:docMk/>
            <pc:sldMk cId="1944305866" sldId="449"/>
            <ac:spMk id="29" creationId="{32F46B63-472C-4338-895D-93A82AB6909B}"/>
          </ac:spMkLst>
        </pc:spChg>
        <pc:spChg chg="mod">
          <ac:chgData name="Camila Armas" userId="f412bbe61d912a89" providerId="LiveId" clId="{E4DEF496-61AE-4C73-A38A-210C8391AF0D}" dt="2021-03-10T15:17:42.007" v="2881" actId="20577"/>
          <ac:spMkLst>
            <pc:docMk/>
            <pc:sldMk cId="1944305866" sldId="449"/>
            <ac:spMk id="53" creationId="{04AC8CAC-9F95-405B-AAB5-1B8479C2D356}"/>
          </ac:spMkLst>
        </pc:spChg>
        <pc:picChg chg="add mod">
          <ac:chgData name="Camila Armas" userId="f412bbe61d912a89" providerId="LiveId" clId="{E4DEF496-61AE-4C73-A38A-210C8391AF0D}" dt="2021-03-10T15:16:51.250" v="2877" actId="1036"/>
          <ac:picMkLst>
            <pc:docMk/>
            <pc:sldMk cId="1944305866" sldId="449"/>
            <ac:picMk id="17" creationId="{9075CDAF-650B-4BF5-9215-F4897339FCE6}"/>
          </ac:picMkLst>
        </pc:picChg>
        <pc:picChg chg="add del mod">
          <ac:chgData name="Camila Armas" userId="f412bbe61d912a89" providerId="LiveId" clId="{E4DEF496-61AE-4C73-A38A-210C8391AF0D}" dt="2021-03-10T15:18:36.826" v="2888" actId="478"/>
          <ac:picMkLst>
            <pc:docMk/>
            <pc:sldMk cId="1944305866" sldId="449"/>
            <ac:picMk id="18" creationId="{0F463F69-1C03-43DB-AE97-C10824351121}"/>
          </ac:picMkLst>
        </pc:picChg>
        <pc:picChg chg="del">
          <ac:chgData name="Camila Armas" userId="f412bbe61d912a89" providerId="LiveId" clId="{E4DEF496-61AE-4C73-A38A-210C8391AF0D}" dt="2021-03-10T15:17:54.891" v="2882" actId="478"/>
          <ac:picMkLst>
            <pc:docMk/>
            <pc:sldMk cId="1944305866" sldId="449"/>
            <ac:picMk id="19" creationId="{331C48E5-3EEA-45AA-AEB2-89DE0CBD18BB}"/>
          </ac:picMkLst>
        </pc:picChg>
        <pc:picChg chg="add del mod">
          <ac:chgData name="Camila Armas" userId="f412bbe61d912a89" providerId="LiveId" clId="{E4DEF496-61AE-4C73-A38A-210C8391AF0D}" dt="2021-03-10T15:23:50.574" v="2898" actId="478"/>
          <ac:picMkLst>
            <pc:docMk/>
            <pc:sldMk cId="1944305866" sldId="449"/>
            <ac:picMk id="21" creationId="{00F13F66-63A9-46D0-962D-0AF57DAB9277}"/>
          </ac:picMkLst>
        </pc:picChg>
        <pc:picChg chg="del">
          <ac:chgData name="Camila Armas" userId="f412bbe61d912a89" providerId="LiveId" clId="{E4DEF496-61AE-4C73-A38A-210C8391AF0D}" dt="2021-03-10T15:16:05.608" v="2868" actId="478"/>
          <ac:picMkLst>
            <pc:docMk/>
            <pc:sldMk cId="1944305866" sldId="449"/>
            <ac:picMk id="30" creationId="{3A20CAB3-B329-4C54-A786-8B15D08A564E}"/>
          </ac:picMkLst>
        </pc:picChg>
        <pc:picChg chg="mod">
          <ac:chgData name="Camila Armas" userId="f412bbe61d912a89" providerId="LiveId" clId="{E4DEF496-61AE-4C73-A38A-210C8391AF0D}" dt="2021-03-10T17:26:06.669" v="3606"/>
          <ac:picMkLst>
            <pc:docMk/>
            <pc:sldMk cId="1944305866" sldId="449"/>
            <ac:picMk id="55" creationId="{18CCDF6C-9777-4664-963B-3CB21EC91365}"/>
          </ac:picMkLst>
        </pc:picChg>
        <pc:picChg chg="add mod">
          <ac:chgData name="Camila Armas" userId="f412bbe61d912a89" providerId="LiveId" clId="{E4DEF496-61AE-4C73-A38A-210C8391AF0D}" dt="2021-03-10T15:24:20.406" v="2903" actId="1037"/>
          <ac:picMkLst>
            <pc:docMk/>
            <pc:sldMk cId="1944305866" sldId="449"/>
            <ac:picMk id="1026" creationId="{85C212B6-3240-4E68-9018-80CA11E2D988}"/>
          </ac:picMkLst>
        </pc:picChg>
        <pc:cxnChg chg="add del mod">
          <ac:chgData name="Camila Armas" userId="f412bbe61d912a89" providerId="LiveId" clId="{E4DEF496-61AE-4C73-A38A-210C8391AF0D}" dt="2021-03-13T16:09:19.147" v="8999" actId="478"/>
          <ac:cxnSpMkLst>
            <pc:docMk/>
            <pc:sldMk cId="1944305866" sldId="449"/>
            <ac:cxnSpMk id="27" creationId="{59129982-D214-419D-97F8-D55C9A069D25}"/>
          </ac:cxnSpMkLst>
        </pc:cxnChg>
      </pc:sldChg>
      <pc:sldChg chg="addSp delSp modSp add mod modTransition delAnim modAnim modNotesTx">
        <pc:chgData name="Camila Armas" userId="f412bbe61d912a89" providerId="LiveId" clId="{E4DEF496-61AE-4C73-A38A-210C8391AF0D}" dt="2021-03-13T22:26:29.764" v="9093" actId="20577"/>
        <pc:sldMkLst>
          <pc:docMk/>
          <pc:sldMk cId="1897578086" sldId="450"/>
        </pc:sldMkLst>
        <pc:spChg chg="add mod">
          <ac:chgData name="Camila Armas" userId="f412bbe61d912a89" providerId="LiveId" clId="{E4DEF496-61AE-4C73-A38A-210C8391AF0D}" dt="2021-03-10T18:15:37.092" v="3950" actId="207"/>
          <ac:spMkLst>
            <pc:docMk/>
            <pc:sldMk cId="1897578086" sldId="450"/>
            <ac:spMk id="3" creationId="{8D43A0AF-9242-45CF-916C-5B032C9578CE}"/>
          </ac:spMkLst>
        </pc:spChg>
        <pc:spChg chg="mod">
          <ac:chgData name="Camila Armas" userId="f412bbe61d912a89" providerId="LiveId" clId="{E4DEF496-61AE-4C73-A38A-210C8391AF0D}" dt="2021-03-13T02:18:36.283" v="8826" actId="20577"/>
          <ac:spMkLst>
            <pc:docMk/>
            <pc:sldMk cId="1897578086" sldId="450"/>
            <ac:spMk id="8" creationId="{15ECE42D-6AE3-4F90-9D17-CEDD23DFC3B7}"/>
          </ac:spMkLst>
        </pc:spChg>
        <pc:spChg chg="add mod">
          <ac:chgData name="Camila Armas" userId="f412bbe61d912a89" providerId="LiveId" clId="{E4DEF496-61AE-4C73-A38A-210C8391AF0D}" dt="2021-03-10T18:01:29.797" v="3937" actId="1036"/>
          <ac:spMkLst>
            <pc:docMk/>
            <pc:sldMk cId="1897578086" sldId="450"/>
            <ac:spMk id="12" creationId="{6D1E14B9-FDE9-41E0-B295-DEBB6FB979F8}"/>
          </ac:spMkLst>
        </pc:spChg>
        <pc:spChg chg="mod">
          <ac:chgData name="Camila Armas" userId="f412bbe61d912a89" providerId="LiveId" clId="{E4DEF496-61AE-4C73-A38A-210C8391AF0D}" dt="2021-03-10T17:56:36.564" v="3896" actId="1036"/>
          <ac:spMkLst>
            <pc:docMk/>
            <pc:sldMk cId="1897578086" sldId="450"/>
            <ac:spMk id="13" creationId="{967395A9-B31A-4569-B6F3-E4AE39E664B8}"/>
          </ac:spMkLst>
        </pc:spChg>
        <pc:spChg chg="add mod">
          <ac:chgData name="Camila Armas" userId="f412bbe61d912a89" providerId="LiveId" clId="{E4DEF496-61AE-4C73-A38A-210C8391AF0D}" dt="2021-03-10T18:01:29.797" v="3937" actId="1036"/>
          <ac:spMkLst>
            <pc:docMk/>
            <pc:sldMk cId="1897578086" sldId="450"/>
            <ac:spMk id="15" creationId="{83237357-6887-41E0-828F-88ABF11A6142}"/>
          </ac:spMkLst>
        </pc:spChg>
        <pc:spChg chg="add mod">
          <ac:chgData name="Camila Armas" userId="f412bbe61d912a89" providerId="LiveId" clId="{E4DEF496-61AE-4C73-A38A-210C8391AF0D}" dt="2021-03-10T23:19:39.983" v="5523" actId="114"/>
          <ac:spMkLst>
            <pc:docMk/>
            <pc:sldMk cId="1897578086" sldId="450"/>
            <ac:spMk id="16" creationId="{37525255-A29C-4D65-8EE7-F01D25A5C193}"/>
          </ac:spMkLst>
        </pc:spChg>
        <pc:spChg chg="add mod">
          <ac:chgData name="Camila Armas" userId="f412bbe61d912a89" providerId="LiveId" clId="{E4DEF496-61AE-4C73-A38A-210C8391AF0D}" dt="2021-03-10T19:44:35.894" v="4078" actId="1036"/>
          <ac:spMkLst>
            <pc:docMk/>
            <pc:sldMk cId="1897578086" sldId="450"/>
            <ac:spMk id="18" creationId="{CF0B6569-F5BE-46F7-8DB3-DD89DA1DA466}"/>
          </ac:spMkLst>
        </pc:spChg>
        <pc:spChg chg="add mod">
          <ac:chgData name="Camila Armas" userId="f412bbe61d912a89" providerId="LiveId" clId="{E4DEF496-61AE-4C73-A38A-210C8391AF0D}" dt="2021-03-10T20:51:20.169" v="4399" actId="1076"/>
          <ac:spMkLst>
            <pc:docMk/>
            <pc:sldMk cId="1897578086" sldId="450"/>
            <ac:spMk id="21" creationId="{E9970F82-0AD4-4FE1-A130-752599D10528}"/>
          </ac:spMkLst>
        </pc:spChg>
        <pc:spChg chg="add del mod">
          <ac:chgData name="Camila Armas" userId="f412bbe61d912a89" providerId="LiveId" clId="{E4DEF496-61AE-4C73-A38A-210C8391AF0D}" dt="2021-03-10T21:01:11.435" v="4448" actId="478"/>
          <ac:spMkLst>
            <pc:docMk/>
            <pc:sldMk cId="1897578086" sldId="450"/>
            <ac:spMk id="23" creationId="{66460F8F-7F17-4B33-B0F6-D46777425150}"/>
          </ac:spMkLst>
        </pc:spChg>
        <pc:spChg chg="add mod">
          <ac:chgData name="Camila Armas" userId="f412bbe61d912a89" providerId="LiveId" clId="{E4DEF496-61AE-4C73-A38A-210C8391AF0D}" dt="2021-03-10T23:20:07.401" v="5526" actId="114"/>
          <ac:spMkLst>
            <pc:docMk/>
            <pc:sldMk cId="1897578086" sldId="450"/>
            <ac:spMk id="25" creationId="{B80711DD-B4D0-4153-B1F1-6227C880270F}"/>
          </ac:spMkLst>
        </pc:spChg>
        <pc:spChg chg="add del mod">
          <ac:chgData name="Camila Armas" userId="f412bbe61d912a89" providerId="LiveId" clId="{E4DEF496-61AE-4C73-A38A-210C8391AF0D}" dt="2021-03-10T21:01:11.435" v="4448" actId="478"/>
          <ac:spMkLst>
            <pc:docMk/>
            <pc:sldMk cId="1897578086" sldId="450"/>
            <ac:spMk id="27" creationId="{8907F5B5-14E6-4D38-95D4-4159E353CD35}"/>
          </ac:spMkLst>
        </pc:spChg>
        <pc:graphicFrameChg chg="add mod modGraphic">
          <ac:chgData name="Camila Armas" userId="f412bbe61d912a89" providerId="LiveId" clId="{E4DEF496-61AE-4C73-A38A-210C8391AF0D}" dt="2021-03-10T19:44:35.894" v="4078" actId="1036"/>
          <ac:graphicFrameMkLst>
            <pc:docMk/>
            <pc:sldMk cId="1897578086" sldId="450"/>
            <ac:graphicFrameMk id="17" creationId="{444AEB59-5959-446B-80DE-9773EC16A5F1}"/>
          </ac:graphicFrameMkLst>
        </pc:graphicFrameChg>
        <pc:picChg chg="del">
          <ac:chgData name="Camila Armas" userId="f412bbe61d912a89" providerId="LiveId" clId="{E4DEF496-61AE-4C73-A38A-210C8391AF0D}" dt="2021-03-10T17:35:11.359" v="3754" actId="478"/>
          <ac:picMkLst>
            <pc:docMk/>
            <pc:sldMk cId="1897578086" sldId="450"/>
            <ac:picMk id="9" creationId="{C90281B8-D606-4F29-B377-2E55B3E11E3F}"/>
          </ac:picMkLst>
        </pc:picChg>
        <pc:picChg chg="del">
          <ac:chgData name="Camila Armas" userId="f412bbe61d912a89" providerId="LiveId" clId="{E4DEF496-61AE-4C73-A38A-210C8391AF0D}" dt="2021-03-10T17:49:26.740" v="3792" actId="478"/>
          <ac:picMkLst>
            <pc:docMk/>
            <pc:sldMk cId="1897578086" sldId="450"/>
            <ac:picMk id="10" creationId="{9D06FBBF-6EB4-42B1-8336-94EAB9F47FEE}"/>
          </ac:picMkLst>
        </pc:picChg>
        <pc:picChg chg="add mod">
          <ac:chgData name="Camila Armas" userId="f412bbe61d912a89" providerId="LiveId" clId="{E4DEF496-61AE-4C73-A38A-210C8391AF0D}" dt="2021-03-10T18:01:33.438" v="3941" actId="1036"/>
          <ac:picMkLst>
            <pc:docMk/>
            <pc:sldMk cId="1897578086" sldId="450"/>
            <ac:picMk id="11" creationId="{27484135-CEAD-46F5-B2E0-773DC311543B}"/>
          </ac:picMkLst>
        </pc:picChg>
        <pc:picChg chg="add mod">
          <ac:chgData name="Camila Armas" userId="f412bbe61d912a89" providerId="LiveId" clId="{E4DEF496-61AE-4C73-A38A-210C8391AF0D}" dt="2021-03-10T21:02:56.074" v="4454" actId="1036"/>
          <ac:picMkLst>
            <pc:docMk/>
            <pc:sldMk cId="1897578086" sldId="450"/>
            <ac:picMk id="19" creationId="{C3D1D468-0B80-4942-A080-E45FC6050F46}"/>
          </ac:picMkLst>
        </pc:picChg>
        <pc:picChg chg="add del">
          <ac:chgData name="Camila Armas" userId="f412bbe61d912a89" providerId="LiveId" clId="{E4DEF496-61AE-4C73-A38A-210C8391AF0D}" dt="2021-03-10T20:49:59.925" v="4384" actId="478"/>
          <ac:picMkLst>
            <pc:docMk/>
            <pc:sldMk cId="1897578086" sldId="450"/>
            <ac:picMk id="3074" creationId="{AF12A029-6C28-4F7F-BE51-DDA0A0EFA896}"/>
          </ac:picMkLst>
        </pc:picChg>
        <pc:picChg chg="add mod">
          <ac:chgData name="Camila Armas" userId="f412bbe61d912a89" providerId="LiveId" clId="{E4DEF496-61AE-4C73-A38A-210C8391AF0D}" dt="2021-03-10T21:00:04.128" v="4445" actId="1036"/>
          <ac:picMkLst>
            <pc:docMk/>
            <pc:sldMk cId="1897578086" sldId="450"/>
            <ac:picMk id="3076" creationId="{89110A2C-08F5-4D14-9B1E-A67B49FAB0B7}"/>
          </ac:picMkLst>
        </pc:picChg>
        <pc:cxnChg chg="add mod">
          <ac:chgData name="Camila Armas" userId="f412bbe61d912a89" providerId="LiveId" clId="{E4DEF496-61AE-4C73-A38A-210C8391AF0D}" dt="2021-03-10T18:01:29.797" v="3937" actId="1036"/>
          <ac:cxnSpMkLst>
            <pc:docMk/>
            <pc:sldMk cId="1897578086" sldId="450"/>
            <ac:cxnSpMk id="14" creationId="{476F6671-9EE3-415C-B136-DC76D5F2888A}"/>
          </ac:cxnSpMkLst>
        </pc:cxnChg>
        <pc:cxnChg chg="add del mod">
          <ac:chgData name="Camila Armas" userId="f412bbe61d912a89" providerId="LiveId" clId="{E4DEF496-61AE-4C73-A38A-210C8391AF0D}" dt="2021-03-10T20:51:33.694" v="4403" actId="478"/>
          <ac:cxnSpMkLst>
            <pc:docMk/>
            <pc:sldMk cId="1897578086" sldId="450"/>
            <ac:cxnSpMk id="20" creationId="{7BFAE52B-83E0-490E-ACD7-57ED0828FF08}"/>
          </ac:cxnSpMkLst>
        </pc:cxnChg>
        <pc:cxnChg chg="add mod">
          <ac:chgData name="Camila Armas" userId="f412bbe61d912a89" providerId="LiveId" clId="{E4DEF496-61AE-4C73-A38A-210C8391AF0D}" dt="2021-03-10T20:13:43.836" v="4344" actId="1038"/>
          <ac:cxnSpMkLst>
            <pc:docMk/>
            <pc:sldMk cId="1897578086" sldId="450"/>
            <ac:cxnSpMk id="22" creationId="{118D1634-B0FC-43B3-A4C3-2F4D1857181C}"/>
          </ac:cxnSpMkLst>
        </pc:cxnChg>
        <pc:cxnChg chg="add mod">
          <ac:chgData name="Camila Armas" userId="f412bbe61d912a89" providerId="LiveId" clId="{E4DEF496-61AE-4C73-A38A-210C8391AF0D}" dt="2021-03-10T20:58:20.889" v="4437" actId="14100"/>
          <ac:cxnSpMkLst>
            <pc:docMk/>
            <pc:sldMk cId="1897578086" sldId="450"/>
            <ac:cxnSpMk id="28" creationId="{98599FF5-85D6-4C48-BEDE-5194B250F030}"/>
          </ac:cxnSpMkLst>
        </pc:cxnChg>
      </pc:sldChg>
      <pc:sldChg chg="addSp delSp modSp add mod modTransition delAnim modAnim modNotesTx">
        <pc:chgData name="Camila Armas" userId="f412bbe61d912a89" providerId="LiveId" clId="{E4DEF496-61AE-4C73-A38A-210C8391AF0D}" dt="2021-03-13T22:28:51.745" v="9095" actId="20577"/>
        <pc:sldMkLst>
          <pc:docMk/>
          <pc:sldMk cId="536538384" sldId="451"/>
        </pc:sldMkLst>
        <pc:spChg chg="mod">
          <ac:chgData name="Camila Armas" userId="f412bbe61d912a89" providerId="LiveId" clId="{E4DEF496-61AE-4C73-A38A-210C8391AF0D}" dt="2021-03-13T02:19:01.884" v="8830" actId="20577"/>
          <ac:spMkLst>
            <pc:docMk/>
            <pc:sldMk cId="536538384" sldId="451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0T19:18:01.454" v="3997" actId="14100"/>
          <ac:spMkLst>
            <pc:docMk/>
            <pc:sldMk cId="536538384" sldId="451"/>
            <ac:spMk id="13" creationId="{967395A9-B31A-4569-B6F3-E4AE39E664B8}"/>
          </ac:spMkLst>
        </pc:spChg>
        <pc:spChg chg="mod">
          <ac:chgData name="Camila Armas" userId="f412bbe61d912a89" providerId="LiveId" clId="{E4DEF496-61AE-4C73-A38A-210C8391AF0D}" dt="2021-03-10T23:20:31.379" v="5528" actId="114"/>
          <ac:spMkLst>
            <pc:docMk/>
            <pc:sldMk cId="536538384" sldId="451"/>
            <ac:spMk id="16" creationId="{37525255-A29C-4D65-8EE7-F01D25A5C193}"/>
          </ac:spMkLst>
        </pc:spChg>
        <pc:spChg chg="mod">
          <ac:chgData name="Camila Armas" userId="f412bbe61d912a89" providerId="LiveId" clId="{E4DEF496-61AE-4C73-A38A-210C8391AF0D}" dt="2021-03-10T19:47:55.525" v="4161" actId="1036"/>
          <ac:spMkLst>
            <pc:docMk/>
            <pc:sldMk cId="536538384" sldId="451"/>
            <ac:spMk id="18" creationId="{CF0B6569-F5BE-46F7-8DB3-DD89DA1DA466}"/>
          </ac:spMkLst>
        </pc:spChg>
        <pc:spChg chg="add del mod">
          <ac:chgData name="Camila Armas" userId="f412bbe61d912a89" providerId="LiveId" clId="{E4DEF496-61AE-4C73-A38A-210C8391AF0D}" dt="2021-03-10T19:47:34.325" v="4135"/>
          <ac:spMkLst>
            <pc:docMk/>
            <pc:sldMk cId="536538384" sldId="451"/>
            <ac:spMk id="22" creationId="{BD856FB4-6646-4A9B-88A7-A534AEB0B417}"/>
          </ac:spMkLst>
        </pc:spChg>
        <pc:spChg chg="add mod">
          <ac:chgData name="Camila Armas" userId="f412bbe61d912a89" providerId="LiveId" clId="{E4DEF496-61AE-4C73-A38A-210C8391AF0D}" dt="2021-03-13T03:48:45.165" v="8897" actId="1076"/>
          <ac:spMkLst>
            <pc:docMk/>
            <pc:sldMk cId="536538384" sldId="451"/>
            <ac:spMk id="24" creationId="{2A6C6D33-69C8-430C-93DF-EE67DA8C005C}"/>
          </ac:spMkLst>
        </pc:spChg>
        <pc:spChg chg="add mod">
          <ac:chgData name="Camila Armas" userId="f412bbe61d912a89" providerId="LiveId" clId="{E4DEF496-61AE-4C73-A38A-210C8391AF0D}" dt="2021-03-10T21:25:25.567" v="4571" actId="1038"/>
          <ac:spMkLst>
            <pc:docMk/>
            <pc:sldMk cId="536538384" sldId="451"/>
            <ac:spMk id="25" creationId="{38FC0A04-CDBF-4C2C-9BEA-622DD9567449}"/>
          </ac:spMkLst>
        </pc:spChg>
        <pc:spChg chg="add mod">
          <ac:chgData name="Camila Armas" userId="f412bbe61d912a89" providerId="LiveId" clId="{E4DEF496-61AE-4C73-A38A-210C8391AF0D}" dt="2021-03-10T21:25:25.567" v="4571" actId="1038"/>
          <ac:spMkLst>
            <pc:docMk/>
            <pc:sldMk cId="536538384" sldId="451"/>
            <ac:spMk id="26" creationId="{962EBD8F-74CA-4C0C-883D-5A2444B30972}"/>
          </ac:spMkLst>
        </pc:spChg>
        <pc:spChg chg="add del mod">
          <ac:chgData name="Camila Armas" userId="f412bbe61d912a89" providerId="LiveId" clId="{E4DEF496-61AE-4C73-A38A-210C8391AF0D}" dt="2021-03-13T03:34:30.547" v="8893" actId="478"/>
          <ac:spMkLst>
            <pc:docMk/>
            <pc:sldMk cId="536538384" sldId="451"/>
            <ac:spMk id="28" creationId="{E1B8FC80-A720-4160-A0C9-D5B3114A2CEE}"/>
          </ac:spMkLst>
        </pc:spChg>
        <pc:spChg chg="add del mod">
          <ac:chgData name="Camila Armas" userId="f412bbe61d912a89" providerId="LiveId" clId="{E4DEF496-61AE-4C73-A38A-210C8391AF0D}" dt="2021-03-10T21:24:26.365" v="4550" actId="478"/>
          <ac:spMkLst>
            <pc:docMk/>
            <pc:sldMk cId="536538384" sldId="451"/>
            <ac:spMk id="29" creationId="{5B331B8C-EFE0-442B-8E48-F38EB2E30656}"/>
          </ac:spMkLst>
        </pc:spChg>
        <pc:spChg chg="add del mod">
          <ac:chgData name="Camila Armas" userId="f412bbe61d912a89" providerId="LiveId" clId="{E4DEF496-61AE-4C73-A38A-210C8391AF0D}" dt="2021-03-10T21:24:26.365" v="4550" actId="478"/>
          <ac:spMkLst>
            <pc:docMk/>
            <pc:sldMk cId="536538384" sldId="451"/>
            <ac:spMk id="31" creationId="{33A1DA6B-FAF8-4A9E-BB0F-DC142D6F5998}"/>
          </ac:spMkLst>
        </pc:spChg>
        <pc:spChg chg="add del mod">
          <ac:chgData name="Camila Armas" userId="f412bbe61d912a89" providerId="LiveId" clId="{E4DEF496-61AE-4C73-A38A-210C8391AF0D}" dt="2021-03-10T21:36:23.465" v="4800" actId="478"/>
          <ac:spMkLst>
            <pc:docMk/>
            <pc:sldMk cId="536538384" sldId="451"/>
            <ac:spMk id="34" creationId="{6E94B4F2-E3F7-494A-8712-3EDE872EF7A7}"/>
          </ac:spMkLst>
        </pc:spChg>
        <pc:graphicFrameChg chg="add mod modGraphic">
          <ac:chgData name="Camila Armas" userId="f412bbe61d912a89" providerId="LiveId" clId="{E4DEF496-61AE-4C73-A38A-210C8391AF0D}" dt="2021-03-10T21:38:41.793" v="5019" actId="12100"/>
          <ac:graphicFrameMkLst>
            <pc:docMk/>
            <pc:sldMk cId="536538384" sldId="451"/>
            <ac:graphicFrameMk id="9" creationId="{DA14F2BF-631F-4045-A3CB-0CF5C480D6A7}"/>
          </ac:graphicFrameMkLst>
        </pc:graphicFrameChg>
        <pc:graphicFrameChg chg="del">
          <ac:chgData name="Camila Armas" userId="f412bbe61d912a89" providerId="LiveId" clId="{E4DEF496-61AE-4C73-A38A-210C8391AF0D}" dt="2021-03-10T19:17:23.764" v="3993" actId="478"/>
          <ac:graphicFrameMkLst>
            <pc:docMk/>
            <pc:sldMk cId="536538384" sldId="451"/>
            <ac:graphicFrameMk id="17" creationId="{444AEB59-5959-446B-80DE-9773EC16A5F1}"/>
          </ac:graphicFrameMkLst>
        </pc:graphicFrameChg>
        <pc:graphicFrameChg chg="add mod modGraphic">
          <ac:chgData name="Camila Armas" userId="f412bbe61d912a89" providerId="LiveId" clId="{E4DEF496-61AE-4C73-A38A-210C8391AF0D}" dt="2021-03-10T19:47:50.274" v="4153" actId="1036"/>
          <ac:graphicFrameMkLst>
            <pc:docMk/>
            <pc:sldMk cId="536538384" sldId="451"/>
            <ac:graphicFrameMk id="19" creationId="{702A24C5-70AA-4FA6-87E9-A24329D72576}"/>
          </ac:graphicFrameMkLst>
        </pc:graphicFrameChg>
        <pc:picChg chg="add del mod">
          <ac:chgData name="Camila Armas" userId="f412bbe61d912a89" providerId="LiveId" clId="{E4DEF496-61AE-4C73-A38A-210C8391AF0D}" dt="2021-03-10T19:47:34.325" v="4135"/>
          <ac:picMkLst>
            <pc:docMk/>
            <pc:sldMk cId="536538384" sldId="451"/>
            <ac:picMk id="20" creationId="{C8D82DA8-C8C6-4A89-A1EA-DF477F04C7EE}"/>
          </ac:picMkLst>
        </pc:picChg>
        <pc:picChg chg="add mod">
          <ac:chgData name="Camila Armas" userId="f412bbe61d912a89" providerId="LiveId" clId="{E4DEF496-61AE-4C73-A38A-210C8391AF0D}" dt="2021-03-10T21:24:30.196" v="4551" actId="1076"/>
          <ac:picMkLst>
            <pc:docMk/>
            <pc:sldMk cId="536538384" sldId="451"/>
            <ac:picMk id="23" creationId="{C3657252-8A86-4CDD-A8E9-1A95DD784C0A}"/>
          </ac:picMkLst>
        </pc:picChg>
        <pc:picChg chg="add mod">
          <ac:chgData name="Camila Armas" userId="f412bbe61d912a89" providerId="LiveId" clId="{E4DEF496-61AE-4C73-A38A-210C8391AF0D}" dt="2021-03-10T21:25:17.598" v="4561" actId="1076"/>
          <ac:picMkLst>
            <pc:docMk/>
            <pc:sldMk cId="536538384" sldId="451"/>
            <ac:picMk id="32" creationId="{546B57A5-182E-4A92-AB8E-4F5C6DB03B29}"/>
          </ac:picMkLst>
        </pc:picChg>
        <pc:cxnChg chg="add del mod">
          <ac:chgData name="Camila Armas" userId="f412bbe61d912a89" providerId="LiveId" clId="{E4DEF496-61AE-4C73-A38A-210C8391AF0D}" dt="2021-03-10T19:47:34.325" v="4135"/>
          <ac:cxnSpMkLst>
            <pc:docMk/>
            <pc:sldMk cId="536538384" sldId="451"/>
            <ac:cxnSpMk id="21" creationId="{8B06F0DC-A74A-40DF-BBAA-D5192BA581F0}"/>
          </ac:cxnSpMkLst>
        </pc:cxnChg>
        <pc:cxnChg chg="add del mod">
          <ac:chgData name="Camila Armas" userId="f412bbe61d912a89" providerId="LiveId" clId="{E4DEF496-61AE-4C73-A38A-210C8391AF0D}" dt="2021-03-10T21:17:24.214" v="4491" actId="478"/>
          <ac:cxnSpMkLst>
            <pc:docMk/>
            <pc:sldMk cId="536538384" sldId="451"/>
            <ac:cxnSpMk id="24" creationId="{7984A8C2-2D0D-4AC8-914B-4EF23FAFCC4C}"/>
          </ac:cxnSpMkLst>
        </pc:cxnChg>
        <pc:cxnChg chg="add mod">
          <ac:chgData name="Camila Armas" userId="f412bbe61d912a89" providerId="LiveId" clId="{E4DEF496-61AE-4C73-A38A-210C8391AF0D}" dt="2021-03-10T20:13:56.891" v="4377" actId="1037"/>
          <ac:cxnSpMkLst>
            <pc:docMk/>
            <pc:sldMk cId="536538384" sldId="451"/>
            <ac:cxnSpMk id="27" creationId="{FCE3E48B-32A5-47A9-802F-AC53DE10BE8D}"/>
          </ac:cxnSpMkLst>
        </pc:cxnChg>
        <pc:cxnChg chg="add del mod">
          <ac:chgData name="Camila Armas" userId="f412bbe61d912a89" providerId="LiveId" clId="{E4DEF496-61AE-4C73-A38A-210C8391AF0D}" dt="2021-03-10T21:24:26.365" v="4550" actId="478"/>
          <ac:cxnSpMkLst>
            <pc:docMk/>
            <pc:sldMk cId="536538384" sldId="451"/>
            <ac:cxnSpMk id="30" creationId="{A5BA54B8-FFFC-47CD-8002-CD857D907B95}"/>
          </ac:cxnSpMkLst>
        </pc:cxnChg>
        <pc:cxnChg chg="add mod">
          <ac:chgData name="Camila Armas" userId="f412bbe61d912a89" providerId="LiveId" clId="{E4DEF496-61AE-4C73-A38A-210C8391AF0D}" dt="2021-03-10T21:25:42.917" v="4577" actId="1035"/>
          <ac:cxnSpMkLst>
            <pc:docMk/>
            <pc:sldMk cId="536538384" sldId="451"/>
            <ac:cxnSpMk id="33" creationId="{BDA8A8C2-861F-4CC7-936A-2FB83391D5E4}"/>
          </ac:cxnSpMkLst>
        </pc:cxnChg>
      </pc:sldChg>
      <pc:sldChg chg="addSp delSp modSp add mod modTransition modAnim modNotesTx">
        <pc:chgData name="Camila Armas" userId="f412bbe61d912a89" providerId="LiveId" clId="{E4DEF496-61AE-4C73-A38A-210C8391AF0D}" dt="2021-03-13T22:28:46.517" v="9094" actId="20577"/>
        <pc:sldMkLst>
          <pc:docMk/>
          <pc:sldMk cId="4152994393" sldId="452"/>
        </pc:sldMkLst>
        <pc:spChg chg="mod">
          <ac:chgData name="Camila Armas" userId="f412bbe61d912a89" providerId="LiveId" clId="{E4DEF496-61AE-4C73-A38A-210C8391AF0D}" dt="2021-03-10T21:45:12.389" v="5072" actId="1076"/>
          <ac:spMkLst>
            <pc:docMk/>
            <pc:sldMk cId="4152994393" sldId="452"/>
            <ac:spMk id="5" creationId="{B88C2512-7F0A-4BF9-BA47-A5E068EBE480}"/>
          </ac:spMkLst>
        </pc:spChg>
        <pc:spChg chg="mod">
          <ac:chgData name="Camila Armas" userId="f412bbe61d912a89" providerId="LiveId" clId="{E4DEF496-61AE-4C73-A38A-210C8391AF0D}" dt="2021-03-13T02:18:54.213" v="8828" actId="20577"/>
          <ac:spMkLst>
            <pc:docMk/>
            <pc:sldMk cId="4152994393" sldId="452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0T23:20:21.226" v="5527" actId="114"/>
          <ac:spMkLst>
            <pc:docMk/>
            <pc:sldMk cId="4152994393" sldId="452"/>
            <ac:spMk id="16" creationId="{37525255-A29C-4D65-8EE7-F01D25A5C193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1" creationId="{E9970F82-0AD4-4FE1-A130-752599D10528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3" creationId="{66460F8F-7F17-4B33-B0F6-D46777425150}"/>
          </ac:spMkLst>
        </pc:spChg>
        <pc:spChg chg="add mod">
          <ac:chgData name="Camila Armas" userId="f412bbe61d912a89" providerId="LiveId" clId="{E4DEF496-61AE-4C73-A38A-210C8391AF0D}" dt="2021-03-10T21:41:26.345" v="5053" actId="1036"/>
          <ac:spMkLst>
            <pc:docMk/>
            <pc:sldMk cId="4152994393" sldId="452"/>
            <ac:spMk id="24" creationId="{1E5EC9F4-333C-490A-B4D6-E468AF0E6A68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5" creationId="{B80711DD-B4D0-4153-B1F1-6227C880270F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7" creationId="{8907F5B5-14E6-4D38-95D4-4159E353CD35}"/>
          </ac:spMkLst>
        </pc:spChg>
        <pc:spChg chg="add mod">
          <ac:chgData name="Camila Armas" userId="f412bbe61d912a89" providerId="LiveId" clId="{E4DEF496-61AE-4C73-A38A-210C8391AF0D}" dt="2021-03-10T21:45:15.888" v="5073" actId="1076"/>
          <ac:spMkLst>
            <pc:docMk/>
            <pc:sldMk cId="4152994393" sldId="452"/>
            <ac:spMk id="29" creationId="{335DACCC-A7A7-415B-90D2-99B99F345913}"/>
          </ac:spMkLst>
        </pc:spChg>
        <pc:graphicFrameChg chg="add del modGraphic">
          <ac:chgData name="Camila Armas" userId="f412bbe61d912a89" providerId="LiveId" clId="{E4DEF496-61AE-4C73-A38A-210C8391AF0D}" dt="2021-03-10T21:41:06.224" v="5031" actId="2164"/>
          <ac:graphicFrameMkLst>
            <pc:docMk/>
            <pc:sldMk cId="4152994393" sldId="452"/>
            <ac:graphicFrameMk id="17" creationId="{444AEB59-5959-446B-80DE-9773EC16A5F1}"/>
          </ac:graphicFrameMkLst>
        </pc:graphicFrameChg>
        <pc:picChg chg="add del">
          <ac:chgData name="Camila Armas" userId="f412bbe61d912a89" providerId="LiveId" clId="{E4DEF496-61AE-4C73-A38A-210C8391AF0D}" dt="2021-03-10T21:41:00.047" v="5030" actId="478"/>
          <ac:picMkLst>
            <pc:docMk/>
            <pc:sldMk cId="4152994393" sldId="452"/>
            <ac:picMk id="19" creationId="{C3D1D468-0B80-4942-A080-E45FC6050F46}"/>
          </ac:picMkLst>
        </pc:picChg>
        <pc:picChg chg="add mod">
          <ac:chgData name="Camila Armas" userId="f412bbe61d912a89" providerId="LiveId" clId="{E4DEF496-61AE-4C73-A38A-210C8391AF0D}" dt="2021-03-10T21:45:21.008" v="5076" actId="1035"/>
          <ac:picMkLst>
            <pc:docMk/>
            <pc:sldMk cId="4152994393" sldId="452"/>
            <ac:picMk id="26" creationId="{14FF6F5C-C410-46CE-811B-0F90D898BBCB}"/>
          </ac:picMkLst>
        </pc:picChg>
        <pc:picChg chg="add del">
          <ac:chgData name="Camila Armas" userId="f412bbe61d912a89" providerId="LiveId" clId="{E4DEF496-61AE-4C73-A38A-210C8391AF0D}" dt="2021-03-10T21:41:00.047" v="5030" actId="478"/>
          <ac:picMkLst>
            <pc:docMk/>
            <pc:sldMk cId="4152994393" sldId="452"/>
            <ac:picMk id="3076" creationId="{89110A2C-08F5-4D14-9B1E-A67B49FAB0B7}"/>
          </ac:picMkLst>
        </pc:picChg>
        <pc:cxnChg chg="add del">
          <ac:chgData name="Camila Armas" userId="f412bbe61d912a89" providerId="LiveId" clId="{E4DEF496-61AE-4C73-A38A-210C8391AF0D}" dt="2021-03-10T21:41:00.047" v="5030" actId="478"/>
          <ac:cxnSpMkLst>
            <pc:docMk/>
            <pc:sldMk cId="4152994393" sldId="452"/>
            <ac:cxnSpMk id="28" creationId="{98599FF5-85D6-4C48-BEDE-5194B250F030}"/>
          </ac:cxnSpMkLst>
        </pc:cxnChg>
      </pc:sldChg>
      <pc:sldChg chg="addSp delSp modSp add mod modAnim">
        <pc:chgData name="Camila Armas" userId="f412bbe61d912a89" providerId="LiveId" clId="{E4DEF496-61AE-4C73-A38A-210C8391AF0D}" dt="2021-03-13T16:07:01.344" v="8954" actId="1076"/>
        <pc:sldMkLst>
          <pc:docMk/>
          <pc:sldMk cId="3858269556" sldId="453"/>
        </pc:sldMkLst>
        <pc:spChg chg="mod">
          <ac:chgData name="Camila Armas" userId="f412bbe61d912a89" providerId="LiveId" clId="{E4DEF496-61AE-4C73-A38A-210C8391AF0D}" dt="2021-03-13T02:19:26.393" v="8847" actId="20577"/>
          <ac:spMkLst>
            <pc:docMk/>
            <pc:sldMk cId="3858269556" sldId="453"/>
            <ac:spMk id="2" creationId="{55C18EE3-7747-4254-99FC-A7D517DA65D4}"/>
          </ac:spMkLst>
        </pc:spChg>
        <pc:spChg chg="del">
          <ac:chgData name="Camila Armas" userId="f412bbe61d912a89" providerId="LiveId" clId="{E4DEF496-61AE-4C73-A38A-210C8391AF0D}" dt="2021-03-11T05:03:44.244" v="6670" actId="478"/>
          <ac:spMkLst>
            <pc:docMk/>
            <pc:sldMk cId="3858269556" sldId="453"/>
            <ac:spMk id="3" creationId="{F73EC623-9757-4761-8896-EEBCA9B113BA}"/>
          </ac:spMkLst>
        </pc:spChg>
        <pc:spChg chg="add del mod">
          <ac:chgData name="Camila Armas" userId="f412bbe61d912a89" providerId="LiveId" clId="{E4DEF496-61AE-4C73-A38A-210C8391AF0D}" dt="2021-03-11T05:03:47.988" v="6671" actId="478"/>
          <ac:spMkLst>
            <pc:docMk/>
            <pc:sldMk cId="3858269556" sldId="453"/>
            <ac:spMk id="8" creationId="{4E3FA8A6-C676-4D47-B7FD-662D190F73AC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1" creationId="{E595D170-DFBD-4FF5-80DF-D76C4704F18C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2" creationId="{FF93AC35-F2C5-4188-BE9A-02A0DAF5FB3A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4" creationId="{94245440-5027-4EA0-9B28-30BD11450703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5" creationId="{D33E6058-DB4C-4BD3-A8B5-28B609720229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6" creationId="{F62E4AB7-7BFF-45EA-9482-FED8A3FDFC88}"/>
          </ac:spMkLst>
        </pc:spChg>
        <pc:spChg chg="add mod">
          <ac:chgData name="Camila Armas" userId="f412bbe61d912a89" providerId="LiveId" clId="{E4DEF496-61AE-4C73-A38A-210C8391AF0D}" dt="2021-03-13T16:07:01.344" v="8954" actId="1076"/>
          <ac:spMkLst>
            <pc:docMk/>
            <pc:sldMk cId="3858269556" sldId="453"/>
            <ac:spMk id="18" creationId="{75529FAE-731A-48E9-AE37-B191B3358D68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22" creationId="{7F2FE9A2-A193-4D7C-BAF1-2C942BDBA648}"/>
          </ac:spMkLst>
        </pc:spChg>
        <pc:spChg chg="add mod">
          <ac:chgData name="Camila Armas" userId="f412bbe61d912a89" providerId="LiveId" clId="{E4DEF496-61AE-4C73-A38A-210C8391AF0D}" dt="2021-03-11T05:27:29.220" v="6900" actId="14100"/>
          <ac:spMkLst>
            <pc:docMk/>
            <pc:sldMk cId="3858269556" sldId="453"/>
            <ac:spMk id="24" creationId="{2BC48A03-403B-4D86-AAA1-C3E4E891897A}"/>
          </ac:spMkLst>
        </pc:spChg>
        <pc:spChg chg="add mod">
          <ac:chgData name="Camila Armas" userId="f412bbe61d912a89" providerId="LiveId" clId="{E4DEF496-61AE-4C73-A38A-210C8391AF0D}" dt="2021-03-11T05:27:34.968" v="6901" actId="1076"/>
          <ac:spMkLst>
            <pc:docMk/>
            <pc:sldMk cId="3858269556" sldId="453"/>
            <ac:spMk id="25" creationId="{BEE0F481-1A6C-482D-87A7-766FD8C69C74}"/>
          </ac:spMkLst>
        </pc:spChg>
        <pc:spChg chg="add mod">
          <ac:chgData name="Camila Armas" userId="f412bbe61d912a89" providerId="LiveId" clId="{E4DEF496-61AE-4C73-A38A-210C8391AF0D}" dt="2021-03-11T05:28:09.058" v="6909" actId="1076"/>
          <ac:spMkLst>
            <pc:docMk/>
            <pc:sldMk cId="3858269556" sldId="453"/>
            <ac:spMk id="26" creationId="{A894499C-13E9-4E64-85E9-862223F5F56C}"/>
          </ac:spMkLst>
        </pc:spChg>
        <pc:spChg chg="add mod">
          <ac:chgData name="Camila Armas" userId="f412bbe61d912a89" providerId="LiveId" clId="{E4DEF496-61AE-4C73-A38A-210C8391AF0D}" dt="2021-03-11T05:28:18.108" v="6911" actId="20577"/>
          <ac:spMkLst>
            <pc:docMk/>
            <pc:sldMk cId="3858269556" sldId="453"/>
            <ac:spMk id="27" creationId="{FE3087DE-08CE-4F7F-8B19-E1764A2D5B8E}"/>
          </ac:spMkLst>
        </pc:spChg>
        <pc:spChg chg="add mod">
          <ac:chgData name="Camila Armas" userId="f412bbe61d912a89" providerId="LiveId" clId="{E4DEF496-61AE-4C73-A38A-210C8391AF0D}" dt="2021-03-11T05:28:39.115" v="6917" actId="1076"/>
          <ac:spMkLst>
            <pc:docMk/>
            <pc:sldMk cId="3858269556" sldId="453"/>
            <ac:spMk id="28" creationId="{D3309FC4-8D1D-4FE8-9F91-5DF55F209DCC}"/>
          </ac:spMkLst>
        </pc:spChg>
        <pc:spChg chg="add mod">
          <ac:chgData name="Camila Armas" userId="f412bbe61d912a89" providerId="LiveId" clId="{E4DEF496-61AE-4C73-A38A-210C8391AF0D}" dt="2021-03-13T16:06:53.227" v="8953" actId="20577"/>
          <ac:spMkLst>
            <pc:docMk/>
            <pc:sldMk cId="3858269556" sldId="453"/>
            <ac:spMk id="29" creationId="{D6ACEEB6-5A4A-43B2-B8D3-BF8734DA2359}"/>
          </ac:spMkLst>
        </pc:spChg>
        <pc:spChg chg="add del mod">
          <ac:chgData name="Camila Armas" userId="f412bbe61d912a89" providerId="LiveId" clId="{E4DEF496-61AE-4C73-A38A-210C8391AF0D}" dt="2021-03-11T05:30:44.555" v="6954" actId="478"/>
          <ac:spMkLst>
            <pc:docMk/>
            <pc:sldMk cId="3858269556" sldId="453"/>
            <ac:spMk id="33" creationId="{5D773CA4-1F1E-41C9-A718-0581FBD22ECF}"/>
          </ac:spMkLst>
        </pc:spChg>
        <pc:spChg chg="add del mod">
          <ac:chgData name="Camila Armas" userId="f412bbe61d912a89" providerId="LiveId" clId="{E4DEF496-61AE-4C73-A38A-210C8391AF0D}" dt="2021-03-11T05:50:33.575" v="7090" actId="478"/>
          <ac:spMkLst>
            <pc:docMk/>
            <pc:sldMk cId="3858269556" sldId="453"/>
            <ac:spMk id="40" creationId="{F9A64A12-F966-46B7-9743-CE2B7D34AE6A}"/>
          </ac:spMkLst>
        </pc:spChg>
        <pc:spChg chg="add del mod">
          <ac:chgData name="Camila Armas" userId="f412bbe61d912a89" providerId="LiveId" clId="{E4DEF496-61AE-4C73-A38A-210C8391AF0D}" dt="2021-03-11T05:50:33.575" v="7090" actId="478"/>
          <ac:spMkLst>
            <pc:docMk/>
            <pc:sldMk cId="3858269556" sldId="453"/>
            <ac:spMk id="41" creationId="{242FA06E-0355-47EC-B7AD-B936012E0F39}"/>
          </ac:spMkLst>
        </pc:spChg>
        <pc:spChg chg="add del mod">
          <ac:chgData name="Camila Armas" userId="f412bbe61d912a89" providerId="LiveId" clId="{E4DEF496-61AE-4C73-A38A-210C8391AF0D}" dt="2021-03-11T05:50:33.575" v="7090" actId="478"/>
          <ac:spMkLst>
            <pc:docMk/>
            <pc:sldMk cId="3858269556" sldId="453"/>
            <ac:spMk id="42" creationId="{B9A81C95-7ACB-4540-84F0-2137955B7919}"/>
          </ac:spMkLst>
        </pc:spChg>
        <pc:spChg chg="add del mod">
          <ac:chgData name="Camila Armas" userId="f412bbe61d912a89" providerId="LiveId" clId="{E4DEF496-61AE-4C73-A38A-210C8391AF0D}" dt="2021-03-11T05:50:37.379" v="7092" actId="478"/>
          <ac:spMkLst>
            <pc:docMk/>
            <pc:sldMk cId="3858269556" sldId="453"/>
            <ac:spMk id="43" creationId="{30FF9FA1-DA7F-4263-A533-FA599DBCB892}"/>
          </ac:spMkLst>
        </pc:spChg>
        <pc:picChg chg="add mod">
          <ac:chgData name="Camila Armas" userId="f412bbe61d912a89" providerId="LiveId" clId="{E4DEF496-61AE-4C73-A38A-210C8391AF0D}" dt="2021-03-11T05:57:21.357" v="7257" actId="1038"/>
          <ac:picMkLst>
            <pc:docMk/>
            <pc:sldMk cId="3858269556" sldId="453"/>
            <ac:picMk id="10" creationId="{52966909-E886-411D-9C08-E9F5693453FB}"/>
          </ac:picMkLst>
        </pc:picChg>
        <pc:picChg chg="add mod">
          <ac:chgData name="Camila Armas" userId="f412bbe61d912a89" providerId="LiveId" clId="{E4DEF496-61AE-4C73-A38A-210C8391AF0D}" dt="2021-03-11T05:57:21.357" v="7257" actId="1038"/>
          <ac:picMkLst>
            <pc:docMk/>
            <pc:sldMk cId="3858269556" sldId="453"/>
            <ac:picMk id="19" creationId="{1201B4BA-E207-40EB-839E-B0D56C0A4FC3}"/>
          </ac:picMkLst>
        </pc:picChg>
        <pc:picChg chg="add mod modCrop">
          <ac:chgData name="Camila Armas" userId="f412bbe61d912a89" providerId="LiveId" clId="{E4DEF496-61AE-4C73-A38A-210C8391AF0D}" dt="2021-03-11T05:57:21.357" v="7257" actId="1038"/>
          <ac:picMkLst>
            <pc:docMk/>
            <pc:sldMk cId="3858269556" sldId="453"/>
            <ac:picMk id="20" creationId="{C0A7EAB4-EAC7-4B61-9CCF-94F4EA443BBD}"/>
          </ac:picMkLst>
        </pc:picChg>
        <pc:picChg chg="add mod">
          <ac:chgData name="Camila Armas" userId="f412bbe61d912a89" providerId="LiveId" clId="{E4DEF496-61AE-4C73-A38A-210C8391AF0D}" dt="2021-03-11T05:27:09.805" v="6859" actId="1076"/>
          <ac:picMkLst>
            <pc:docMk/>
            <pc:sldMk cId="3858269556" sldId="453"/>
            <ac:picMk id="23" creationId="{86568960-B7E2-47DC-AE9D-7DA3D12BA952}"/>
          </ac:picMkLst>
        </pc:picChg>
        <pc:picChg chg="add del mod">
          <ac:chgData name="Camila Armas" userId="f412bbe61d912a89" providerId="LiveId" clId="{E4DEF496-61AE-4C73-A38A-210C8391AF0D}" dt="2021-03-11T05:29:48.761" v="6947" actId="478"/>
          <ac:picMkLst>
            <pc:docMk/>
            <pc:sldMk cId="3858269556" sldId="453"/>
            <ac:picMk id="30" creationId="{5AB95AA2-02F2-4D43-A092-6ABB53757252}"/>
          </ac:picMkLst>
        </pc:picChg>
        <pc:picChg chg="add del mod">
          <ac:chgData name="Camila Armas" userId="f412bbe61d912a89" providerId="LiveId" clId="{E4DEF496-61AE-4C73-A38A-210C8391AF0D}" dt="2021-03-11T05:35:06.692" v="6971" actId="478"/>
          <ac:picMkLst>
            <pc:docMk/>
            <pc:sldMk cId="3858269556" sldId="453"/>
            <ac:picMk id="31" creationId="{677B7A91-7C13-46FF-92C3-E469662FE496}"/>
          </ac:picMkLst>
        </pc:picChg>
        <pc:picChg chg="add del mod">
          <ac:chgData name="Camila Armas" userId="f412bbe61d912a89" providerId="LiveId" clId="{E4DEF496-61AE-4C73-A38A-210C8391AF0D}" dt="2021-03-11T05:52:13.088" v="7098" actId="478"/>
          <ac:picMkLst>
            <pc:docMk/>
            <pc:sldMk cId="3858269556" sldId="453"/>
            <ac:picMk id="34" creationId="{2C783782-A886-4929-BAEC-3B7B2DFB299F}"/>
          </ac:picMkLst>
        </pc:picChg>
        <pc:picChg chg="add del mod">
          <ac:chgData name="Camila Armas" userId="f412bbe61d912a89" providerId="LiveId" clId="{E4DEF496-61AE-4C73-A38A-210C8391AF0D}" dt="2021-03-11T05:35:04.899" v="6970" actId="478"/>
          <ac:picMkLst>
            <pc:docMk/>
            <pc:sldMk cId="3858269556" sldId="453"/>
            <ac:picMk id="35" creationId="{36518C3D-FBD4-445D-98EE-7810B06610E8}"/>
          </ac:picMkLst>
        </pc:picChg>
        <pc:picChg chg="add del mod">
          <ac:chgData name="Camila Armas" userId="f412bbe61d912a89" providerId="LiveId" clId="{E4DEF496-61AE-4C73-A38A-210C8391AF0D}" dt="2021-03-11T05:39:17.136" v="6975" actId="478"/>
          <ac:picMkLst>
            <pc:docMk/>
            <pc:sldMk cId="3858269556" sldId="453"/>
            <ac:picMk id="37" creationId="{F25CC5A4-50EF-4185-A6E3-5B5BA66930F0}"/>
          </ac:picMkLst>
        </pc:picChg>
        <pc:picChg chg="add del mod">
          <ac:chgData name="Camila Armas" userId="f412bbe61d912a89" providerId="LiveId" clId="{E4DEF496-61AE-4C73-A38A-210C8391AF0D}" dt="2021-03-11T05:50:33.575" v="7090" actId="478"/>
          <ac:picMkLst>
            <pc:docMk/>
            <pc:sldMk cId="3858269556" sldId="453"/>
            <ac:picMk id="39" creationId="{83C10B53-958A-44F3-B5CF-6112BA642C14}"/>
          </ac:picMkLst>
        </pc:picChg>
        <pc:picChg chg="add mod">
          <ac:chgData name="Camila Armas" userId="f412bbe61d912a89" providerId="LiveId" clId="{E4DEF496-61AE-4C73-A38A-210C8391AF0D}" dt="2021-03-11T05:55:21.167" v="7192"/>
          <ac:picMkLst>
            <pc:docMk/>
            <pc:sldMk cId="3858269556" sldId="453"/>
            <ac:picMk id="44" creationId="{67DEDFE0-FB6B-4BC7-BB2C-06C8FAECB507}"/>
          </ac:picMkLst>
        </pc:picChg>
        <pc:cxnChg chg="add mod">
          <ac:chgData name="Camila Armas" userId="f412bbe61d912a89" providerId="LiveId" clId="{E4DEF496-61AE-4C73-A38A-210C8391AF0D}" dt="2021-03-11T05:57:21.357" v="7257" actId="1038"/>
          <ac:cxnSpMkLst>
            <pc:docMk/>
            <pc:sldMk cId="3858269556" sldId="453"/>
            <ac:cxnSpMk id="21" creationId="{B8848C7F-6C86-4CDB-AD7B-BCCBE2E3B1A0}"/>
          </ac:cxnSpMkLst>
        </pc:cxnChg>
        <pc:cxnChg chg="add del mod">
          <ac:chgData name="Camila Armas" userId="f412bbe61d912a89" providerId="LiveId" clId="{E4DEF496-61AE-4C73-A38A-210C8391AF0D}" dt="2021-03-11T05:35:08.919" v="6972" actId="478"/>
          <ac:cxnSpMkLst>
            <pc:docMk/>
            <pc:sldMk cId="3858269556" sldId="453"/>
            <ac:cxnSpMk id="32" creationId="{31845AC0-2966-4939-8B67-45B31BD9347F}"/>
          </ac:cxnSpMkLst>
        </pc:cxnChg>
      </pc:sldChg>
      <pc:sldChg chg="addSp delSp modSp add del mod modTransition addAnim delAnim modAnim">
        <pc:chgData name="Camila Armas" userId="f412bbe61d912a89" providerId="LiveId" clId="{E4DEF496-61AE-4C73-A38A-210C8391AF0D}" dt="2021-03-11T06:00:27.127" v="7302" actId="2696"/>
        <pc:sldMkLst>
          <pc:docMk/>
          <pc:sldMk cId="3292855459" sldId="454"/>
        </pc:sldMkLst>
        <pc:spChg chg="add 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3" creationId="{5107E40F-3B6D-42F1-9493-1842AD8208BE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1" creationId="{E595D170-DFBD-4FF5-80DF-D76C4704F18C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2" creationId="{FF93AC35-F2C5-4188-BE9A-02A0DAF5FB3A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4" creationId="{94245440-5027-4EA0-9B28-30BD11450703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5" creationId="{D33E6058-DB4C-4BD3-A8B5-28B609720229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6" creationId="{F62E4AB7-7BFF-45EA-9482-FED8A3FDFC88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8" creationId="{75529FAE-731A-48E9-AE37-B191B3358D68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22" creationId="{7F2FE9A2-A193-4D7C-BAF1-2C942BDBA648}"/>
          </ac:spMkLst>
        </pc:spChg>
        <pc:spChg chg="del">
          <ac:chgData name="Camila Armas" userId="f412bbe61d912a89" providerId="LiveId" clId="{E4DEF496-61AE-4C73-A38A-210C8391AF0D}" dt="2021-03-11T05:55:58.012" v="7199" actId="478"/>
          <ac:spMkLst>
            <pc:docMk/>
            <pc:sldMk cId="3292855459" sldId="454"/>
            <ac:spMk id="24" creationId="{2BC48A03-403B-4D86-AAA1-C3E4E891897A}"/>
          </ac:spMkLst>
        </pc:spChg>
        <pc:spChg chg="del">
          <ac:chgData name="Camila Armas" userId="f412bbe61d912a89" providerId="LiveId" clId="{E4DEF496-61AE-4C73-A38A-210C8391AF0D}" dt="2021-03-11T05:56:06.355" v="7202" actId="478"/>
          <ac:spMkLst>
            <pc:docMk/>
            <pc:sldMk cId="3292855459" sldId="454"/>
            <ac:spMk id="25" creationId="{BEE0F481-1A6C-482D-87A7-766FD8C69C74}"/>
          </ac:spMkLst>
        </pc:spChg>
        <pc:spChg chg="del">
          <ac:chgData name="Camila Armas" userId="f412bbe61d912a89" providerId="LiveId" clId="{E4DEF496-61AE-4C73-A38A-210C8391AF0D}" dt="2021-03-11T05:56:04.444" v="7201" actId="478"/>
          <ac:spMkLst>
            <pc:docMk/>
            <pc:sldMk cId="3292855459" sldId="454"/>
            <ac:spMk id="26" creationId="{A894499C-13E9-4E64-85E9-862223F5F56C}"/>
          </ac:spMkLst>
        </pc:spChg>
        <pc:spChg chg="del">
          <ac:chgData name="Camila Armas" userId="f412bbe61d912a89" providerId="LiveId" clId="{E4DEF496-61AE-4C73-A38A-210C8391AF0D}" dt="2021-03-11T05:56:19.336" v="7205" actId="478"/>
          <ac:spMkLst>
            <pc:docMk/>
            <pc:sldMk cId="3292855459" sldId="454"/>
            <ac:spMk id="27" creationId="{FE3087DE-08CE-4F7F-8B19-E1764A2D5B8E}"/>
          </ac:spMkLst>
        </pc:spChg>
        <pc:spChg chg="del">
          <ac:chgData name="Camila Armas" userId="f412bbe61d912a89" providerId="LiveId" clId="{E4DEF496-61AE-4C73-A38A-210C8391AF0D}" dt="2021-03-11T05:56:19.336" v="7205" actId="478"/>
          <ac:spMkLst>
            <pc:docMk/>
            <pc:sldMk cId="3292855459" sldId="454"/>
            <ac:spMk id="28" creationId="{D3309FC4-8D1D-4FE8-9F91-5DF55F209DCC}"/>
          </ac:spMkLst>
        </pc:spChg>
        <pc:spChg chg="del">
          <ac:chgData name="Camila Armas" userId="f412bbe61d912a89" providerId="LiveId" clId="{E4DEF496-61AE-4C73-A38A-210C8391AF0D}" dt="2021-03-11T05:55:39.898" v="7195" actId="478"/>
          <ac:spMkLst>
            <pc:docMk/>
            <pc:sldMk cId="3292855459" sldId="454"/>
            <ac:spMk id="29" creationId="{D6ACEEB6-5A4A-43B2-B8D3-BF8734DA2359}"/>
          </ac:spMkLst>
        </pc:spChg>
        <pc:spChg chg="add 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31" creationId="{BDC1EA3D-7410-4E48-8845-B35E10551C16}"/>
          </ac:spMkLst>
        </pc:spChg>
        <pc:spChg chg="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0" creationId="{F9A64A12-F966-46B7-9743-CE2B7D34AE6A}"/>
          </ac:spMkLst>
        </pc:spChg>
        <pc:spChg chg="add del 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1" creationId="{242FA06E-0355-47EC-B7AD-B936012E0F39}"/>
          </ac:spMkLst>
        </pc:spChg>
        <pc:spChg chg="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2" creationId="{B9A81C95-7ACB-4540-84F0-2137955B7919}"/>
          </ac:spMkLst>
        </pc:spChg>
        <pc:spChg chg="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3" creationId="{30FF9FA1-DA7F-4263-A533-FA599DBCB892}"/>
          </ac:spMkLst>
        </pc:spChg>
        <pc:picChg chg="mod">
          <ac:chgData name="Camila Armas" userId="f412bbe61d912a89" providerId="LiveId" clId="{E4DEF496-61AE-4C73-A38A-210C8391AF0D}" dt="2021-03-11T05:57:46.163" v="7261" actId="1035"/>
          <ac:picMkLst>
            <pc:docMk/>
            <pc:sldMk cId="3292855459" sldId="454"/>
            <ac:picMk id="10" creationId="{52966909-E886-411D-9C08-E9F5693453FB}"/>
          </ac:picMkLst>
        </pc:picChg>
        <pc:picChg chg="mod">
          <ac:chgData name="Camila Armas" userId="f412bbe61d912a89" providerId="LiveId" clId="{E4DEF496-61AE-4C73-A38A-210C8391AF0D}" dt="2021-03-11T05:57:46.163" v="7261" actId="1035"/>
          <ac:picMkLst>
            <pc:docMk/>
            <pc:sldMk cId="3292855459" sldId="454"/>
            <ac:picMk id="19" creationId="{1201B4BA-E207-40EB-839E-B0D56C0A4FC3}"/>
          </ac:picMkLst>
        </pc:picChg>
        <pc:picChg chg="mod">
          <ac:chgData name="Camila Armas" userId="f412bbe61d912a89" providerId="LiveId" clId="{E4DEF496-61AE-4C73-A38A-210C8391AF0D}" dt="2021-03-11T05:57:46.163" v="7261" actId="1035"/>
          <ac:picMkLst>
            <pc:docMk/>
            <pc:sldMk cId="3292855459" sldId="454"/>
            <ac:picMk id="20" creationId="{C0A7EAB4-EAC7-4B61-9CCF-94F4EA443BBD}"/>
          </ac:picMkLst>
        </pc:picChg>
        <pc:picChg chg="del">
          <ac:chgData name="Camila Armas" userId="f412bbe61d912a89" providerId="LiveId" clId="{E4DEF496-61AE-4C73-A38A-210C8391AF0D}" dt="2021-03-11T05:55:46.678" v="7196" actId="478"/>
          <ac:picMkLst>
            <pc:docMk/>
            <pc:sldMk cId="3292855459" sldId="454"/>
            <ac:picMk id="23" creationId="{86568960-B7E2-47DC-AE9D-7DA3D12BA952}"/>
          </ac:picMkLst>
        </pc:picChg>
        <pc:picChg chg="add mod">
          <ac:chgData name="Camila Armas" userId="f412bbe61d912a89" providerId="LiveId" clId="{E4DEF496-61AE-4C73-A38A-210C8391AF0D}" dt="2021-03-11T05:59:13.711" v="7265" actId="1076"/>
          <ac:picMkLst>
            <pc:docMk/>
            <pc:sldMk cId="3292855459" sldId="454"/>
            <ac:picMk id="32" creationId="{06B171BA-B2B7-4011-8FA7-BA44134C9DCF}"/>
          </ac:picMkLst>
        </pc:picChg>
        <pc:picChg chg="del">
          <ac:chgData name="Camila Armas" userId="f412bbe61d912a89" providerId="LiveId" clId="{E4DEF496-61AE-4C73-A38A-210C8391AF0D}" dt="2021-03-11T05:55:35.915" v="7194" actId="478"/>
          <ac:picMkLst>
            <pc:docMk/>
            <pc:sldMk cId="3292855459" sldId="454"/>
            <ac:picMk id="34" creationId="{2C783782-A886-4929-BAEC-3B7B2DFB299F}"/>
          </ac:picMkLst>
        </pc:picChg>
        <pc:picChg chg="mod">
          <ac:chgData name="Camila Armas" userId="f412bbe61d912a89" providerId="LiveId" clId="{E4DEF496-61AE-4C73-A38A-210C8391AF0D}" dt="2021-03-11T05:59:50.618" v="7295" actId="1038"/>
          <ac:picMkLst>
            <pc:docMk/>
            <pc:sldMk cId="3292855459" sldId="454"/>
            <ac:picMk id="39" creationId="{83C10B53-958A-44F3-B5CF-6112BA642C14}"/>
          </ac:picMkLst>
        </pc:picChg>
        <pc:cxnChg chg="mod">
          <ac:chgData name="Camila Armas" userId="f412bbe61d912a89" providerId="LiveId" clId="{E4DEF496-61AE-4C73-A38A-210C8391AF0D}" dt="2021-03-11T05:57:46.163" v="7261" actId="1035"/>
          <ac:cxnSpMkLst>
            <pc:docMk/>
            <pc:sldMk cId="3292855459" sldId="454"/>
            <ac:cxnSpMk id="21" creationId="{B8848C7F-6C86-4CDB-AD7B-BCCBE2E3B1A0}"/>
          </ac:cxnSpMkLst>
        </pc:cxnChg>
      </pc:sldChg>
      <pc:sldChg chg="addSp delSp modSp add mod modTransition modAnim">
        <pc:chgData name="Camila Armas" userId="f412bbe61d912a89" providerId="LiveId" clId="{E4DEF496-61AE-4C73-A38A-210C8391AF0D}" dt="2021-03-13T22:30:33.315" v="9116" actId="1036"/>
        <pc:sldMkLst>
          <pc:docMk/>
          <pc:sldMk cId="1013900859" sldId="455"/>
        </pc:sldMkLst>
        <pc:spChg chg="mod">
          <ac:chgData name="Camila Armas" userId="f412bbe61d912a89" providerId="LiveId" clId="{E4DEF496-61AE-4C73-A38A-210C8391AF0D}" dt="2021-03-13T02:19:32.724" v="8849" actId="20577"/>
          <ac:spMkLst>
            <pc:docMk/>
            <pc:sldMk cId="1013900859" sldId="455"/>
            <ac:spMk id="2" creationId="{55C18EE3-7747-4254-99FC-A7D517DA65D4}"/>
          </ac:spMkLst>
        </pc:spChg>
        <pc:spChg chg="mod">
          <ac:chgData name="Camila Armas" userId="f412bbe61d912a89" providerId="LiveId" clId="{E4DEF496-61AE-4C73-A38A-210C8391AF0D}" dt="2021-03-13T22:30:33.315" v="9116" actId="1036"/>
          <ac:spMkLst>
            <pc:docMk/>
            <pc:sldMk cId="1013900859" sldId="455"/>
            <ac:spMk id="18" creationId="{75529FAE-731A-48E9-AE37-B191B3358D68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4" creationId="{2BC48A03-403B-4D86-AAA1-C3E4E891897A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5" creationId="{BEE0F481-1A6C-482D-87A7-766FD8C69C74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6" creationId="{A894499C-13E9-4E64-85E9-862223F5F56C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7" creationId="{FE3087DE-08CE-4F7F-8B19-E1764A2D5B8E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8" creationId="{D3309FC4-8D1D-4FE8-9F91-5DF55F209DCC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9" creationId="{D6ACEEB6-5A4A-43B2-B8D3-BF8734DA2359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1" creationId="{96A12585-7DA1-4812-9933-A547545A538D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2" creationId="{3F85929F-DB6A-43EE-8858-4653817BA26B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3" creationId="{1990D37D-F27C-495A-9231-E40173AA63D0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4" creationId="{B9B7E4E1-B9AE-4E33-84E3-781290DF5A4B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5" creationId="{1B3C73C4-2777-4AE9-8946-74656B652D47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6" creationId="{BC738E14-0378-4510-A77E-5D570B5B3BAF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38" creationId="{F3DF786C-0D76-4005-B8E3-E9B87069BC71}"/>
          </ac:spMkLst>
        </pc:spChg>
        <pc:spChg chg="add del mod">
          <ac:chgData name="Camila Armas" userId="f412bbe61d912a89" providerId="LiveId" clId="{E4DEF496-61AE-4C73-A38A-210C8391AF0D}" dt="2021-03-11T06:09:16.592" v="7347" actId="478"/>
          <ac:spMkLst>
            <pc:docMk/>
            <pc:sldMk cId="1013900859" sldId="455"/>
            <ac:spMk id="39" creationId="{52CCEF8C-FFBE-4291-B72E-C6F8CAD4AD69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0" creationId="{1CE6D614-5563-4C6B-A316-0BA089A01CEB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1" creationId="{D17ACC5C-0D4C-4626-B04E-C6A5598C2654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2" creationId="{E5DB758E-1109-4EA7-80E2-E3DAB302870E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3" creationId="{F5841AC8-2964-421D-8123-B8143191E1C4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5" creationId="{91D0B446-7D1C-4AC6-8B41-D97FFCA845A8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6" creationId="{579FF715-022B-43FF-982D-499DE2545A70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7" creationId="{33F8E13D-9B07-4EA5-AB5F-1FE1AB1916DA}"/>
          </ac:spMkLst>
        </pc:spChg>
        <pc:spChg chg="add mod">
          <ac:chgData name="Camila Armas" userId="f412bbe61d912a89" providerId="LiveId" clId="{E4DEF496-61AE-4C73-A38A-210C8391AF0D}" dt="2021-03-11T06:26:05.329" v="7720" actId="1076"/>
          <ac:spMkLst>
            <pc:docMk/>
            <pc:sldMk cId="1013900859" sldId="455"/>
            <ac:spMk id="51" creationId="{690D4594-E22B-4EBD-8BB1-8F6777A43C99}"/>
          </ac:spMkLst>
        </pc:spChg>
        <pc:spChg chg="add del mod">
          <ac:chgData name="Camila Armas" userId="f412bbe61d912a89" providerId="LiveId" clId="{E4DEF496-61AE-4C73-A38A-210C8391AF0D}" dt="2021-03-11T06:25:52.393" v="7715" actId="478"/>
          <ac:spMkLst>
            <pc:docMk/>
            <pc:sldMk cId="1013900859" sldId="455"/>
            <ac:spMk id="52" creationId="{45E0EFC2-CD3E-41FB-AB35-34FBCED572CE}"/>
          </ac:spMkLst>
        </pc:spChg>
        <pc:picChg chg="add mod">
          <ac:chgData name="Camila Armas" userId="f412bbe61d912a89" providerId="LiveId" clId="{E4DEF496-61AE-4C73-A38A-210C8391AF0D}" dt="2021-03-11T06:26:36.821" v="7739" actId="1035"/>
          <ac:picMkLst>
            <pc:docMk/>
            <pc:sldMk cId="1013900859" sldId="455"/>
            <ac:picMk id="4" creationId="{4C2A0279-C914-43E2-A498-206A2D67A026}"/>
          </ac:picMkLst>
        </pc:picChg>
        <pc:picChg chg="del">
          <ac:chgData name="Camila Armas" userId="f412bbe61d912a89" providerId="LiveId" clId="{E4DEF496-61AE-4C73-A38A-210C8391AF0D}" dt="2021-03-11T06:00:05.861" v="7298" actId="478"/>
          <ac:picMkLst>
            <pc:docMk/>
            <pc:sldMk cId="1013900859" sldId="455"/>
            <ac:picMk id="23" creationId="{86568960-B7E2-47DC-AE9D-7DA3D12BA952}"/>
          </ac:picMkLst>
        </pc:picChg>
        <pc:picChg chg="add mod">
          <ac:chgData name="Camila Armas" userId="f412bbe61d912a89" providerId="LiveId" clId="{E4DEF496-61AE-4C73-A38A-210C8391AF0D}" dt="2021-03-11T06:14:12.083" v="7484" actId="1035"/>
          <ac:picMkLst>
            <pc:docMk/>
            <pc:sldMk cId="1013900859" sldId="455"/>
            <ac:picMk id="30" creationId="{1013EC36-3F79-4189-85A8-72677C72C6B6}"/>
          </ac:picMkLst>
        </pc:picChg>
        <pc:picChg chg="add mod">
          <ac:chgData name="Camila Armas" userId="f412bbe61d912a89" providerId="LiveId" clId="{E4DEF496-61AE-4C73-A38A-210C8391AF0D}" dt="2021-03-11T06:26:20.349" v="7728" actId="1076"/>
          <ac:picMkLst>
            <pc:docMk/>
            <pc:sldMk cId="1013900859" sldId="455"/>
            <ac:picMk id="37" creationId="{C577D1CF-5B72-4FF5-91BE-1D0C032CA164}"/>
          </ac:picMkLst>
        </pc:picChg>
        <pc:picChg chg="del">
          <ac:chgData name="Camila Armas" userId="f412bbe61d912a89" providerId="LiveId" clId="{E4DEF496-61AE-4C73-A38A-210C8391AF0D}" dt="2021-03-11T06:00:05.861" v="7298" actId="478"/>
          <ac:picMkLst>
            <pc:docMk/>
            <pc:sldMk cId="1013900859" sldId="455"/>
            <ac:picMk id="44" creationId="{67DEDFE0-FB6B-4BC7-BB2C-06C8FAECB507}"/>
          </ac:picMkLst>
        </pc:picChg>
        <pc:picChg chg="add mod modCrop">
          <ac:chgData name="Camila Armas" userId="f412bbe61d912a89" providerId="LiveId" clId="{E4DEF496-61AE-4C73-A38A-210C8391AF0D}" dt="2021-03-11T06:26:09.648" v="7721" actId="1076"/>
          <ac:picMkLst>
            <pc:docMk/>
            <pc:sldMk cId="1013900859" sldId="455"/>
            <ac:picMk id="48" creationId="{A96BE34D-A53D-435E-B1A7-EB8A0411F023}"/>
          </ac:picMkLst>
        </pc:picChg>
        <pc:picChg chg="add del mod">
          <ac:chgData name="Camila Armas" userId="f412bbe61d912a89" providerId="LiveId" clId="{E4DEF496-61AE-4C73-A38A-210C8391AF0D}" dt="2021-03-11T06:19:31.425" v="7501" actId="478"/>
          <ac:picMkLst>
            <pc:docMk/>
            <pc:sldMk cId="1013900859" sldId="455"/>
            <ac:picMk id="50" creationId="{BBA1CA1C-2279-4298-A2CF-1D6B980AEB57}"/>
          </ac:picMkLst>
        </pc:picChg>
        <pc:cxnChg chg="add mod">
          <ac:chgData name="Camila Armas" userId="f412bbe61d912a89" providerId="LiveId" clId="{E4DEF496-61AE-4C73-A38A-210C8391AF0D}" dt="2021-03-11T06:26:15.101" v="7727" actId="1037"/>
          <ac:cxnSpMkLst>
            <pc:docMk/>
            <pc:sldMk cId="1013900859" sldId="455"/>
            <ac:cxnSpMk id="49" creationId="{678CD373-5889-4DC1-8066-68D5E55915E9}"/>
          </ac:cxnSpMkLst>
        </pc:cxnChg>
      </pc:sldChg>
      <pc:sldChg chg="addSp delSp modSp add mod delAnim modAnim">
        <pc:chgData name="Camila Armas" userId="f412bbe61d912a89" providerId="LiveId" clId="{E4DEF496-61AE-4C73-A38A-210C8391AF0D}" dt="2021-03-13T16:14:33.964" v="9036" actId="1076"/>
        <pc:sldMkLst>
          <pc:docMk/>
          <pc:sldMk cId="513337046" sldId="456"/>
        </pc:sldMkLst>
        <pc:spChg chg="mod">
          <ac:chgData name="Camila Armas" userId="f412bbe61d912a89" providerId="LiveId" clId="{E4DEF496-61AE-4C73-A38A-210C8391AF0D}" dt="2021-03-13T02:19:46.006" v="8856" actId="20577"/>
          <ac:spMkLst>
            <pc:docMk/>
            <pc:sldMk cId="513337046" sldId="456"/>
            <ac:spMk id="2" creationId="{6844A8A5-1FCE-499A-9729-ED2D9D361CA0}"/>
          </ac:spMkLst>
        </pc:spChg>
        <pc:spChg chg="del">
          <ac:chgData name="Camila Armas" userId="f412bbe61d912a89" providerId="LiveId" clId="{E4DEF496-61AE-4C73-A38A-210C8391AF0D}" dt="2021-03-11T06:33:13.414" v="7834" actId="478"/>
          <ac:spMkLst>
            <pc:docMk/>
            <pc:sldMk cId="513337046" sldId="456"/>
            <ac:spMk id="3" creationId="{25B35FA8-AF3E-46D9-9B0B-0C5FD295900E}"/>
          </ac:spMkLst>
        </pc:spChg>
        <pc:spChg chg="add del mod">
          <ac:chgData name="Camila Armas" userId="f412bbe61d912a89" providerId="LiveId" clId="{E4DEF496-61AE-4C73-A38A-210C8391AF0D}" dt="2021-03-11T06:33:17.428" v="7837" actId="478"/>
          <ac:spMkLst>
            <pc:docMk/>
            <pc:sldMk cId="513337046" sldId="456"/>
            <ac:spMk id="8" creationId="{D0DCB9AD-5547-434A-A138-F48B25C6F99C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11" creationId="{C5095460-F19C-4230-8464-10DFC82637BE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12" creationId="{57FDFD4D-F11D-4F6E-BDB2-B8A462EAA9C3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16" creationId="{F653B22A-9C3C-4C15-A1E3-ED0BE16177BA}"/>
          </ac:spMkLst>
        </pc:spChg>
        <pc:spChg chg="add del mod">
          <ac:chgData name="Camila Armas" userId="f412bbe61d912a89" providerId="LiveId" clId="{E4DEF496-61AE-4C73-A38A-210C8391AF0D}" dt="2021-03-13T16:13:35.629" v="9024" actId="478"/>
          <ac:spMkLst>
            <pc:docMk/>
            <pc:sldMk cId="513337046" sldId="456"/>
            <ac:spMk id="19" creationId="{E4B418BE-FAED-474C-9118-0274E78DF8AE}"/>
          </ac:spMkLst>
        </pc:spChg>
        <pc:spChg chg="add mod">
          <ac:chgData name="Camila Armas" userId="f412bbe61d912a89" providerId="LiveId" clId="{E4DEF496-61AE-4C73-A38A-210C8391AF0D}" dt="2021-03-13T16:14:24.884" v="9035" actId="1076"/>
          <ac:spMkLst>
            <pc:docMk/>
            <pc:sldMk cId="513337046" sldId="456"/>
            <ac:spMk id="23" creationId="{BA2F7533-182A-4343-9804-1AD550AEF4CD}"/>
          </ac:spMkLst>
        </pc:spChg>
        <pc:spChg chg="add mod">
          <ac:chgData name="Camila Armas" userId="f412bbe61d912a89" providerId="LiveId" clId="{E4DEF496-61AE-4C73-A38A-210C8391AF0D}" dt="2021-03-13T16:14:24.884" v="9035" actId="1076"/>
          <ac:spMkLst>
            <pc:docMk/>
            <pc:sldMk cId="513337046" sldId="456"/>
            <ac:spMk id="27" creationId="{0C5D05DC-9851-454A-8E53-AAF8037A14DE}"/>
          </ac:spMkLst>
        </pc:spChg>
        <pc:spChg chg="add mod">
          <ac:chgData name="Camila Armas" userId="f412bbe61d912a89" providerId="LiveId" clId="{E4DEF496-61AE-4C73-A38A-210C8391AF0D}" dt="2021-03-13T16:14:24.884" v="9035" actId="1076"/>
          <ac:spMkLst>
            <pc:docMk/>
            <pc:sldMk cId="513337046" sldId="456"/>
            <ac:spMk id="28" creationId="{D01823DD-7348-4B1A-A912-142A6E19FFC6}"/>
          </ac:spMkLst>
        </pc:spChg>
        <pc:spChg chg="add mod">
          <ac:chgData name="Camila Armas" userId="f412bbe61d912a89" providerId="LiveId" clId="{E4DEF496-61AE-4C73-A38A-210C8391AF0D}" dt="2021-03-13T16:14:33.964" v="9036" actId="1076"/>
          <ac:spMkLst>
            <pc:docMk/>
            <pc:sldMk cId="513337046" sldId="456"/>
            <ac:spMk id="29" creationId="{D3DFE356-6A98-4F8D-8B78-ABC7E7BDE5E5}"/>
          </ac:spMkLst>
        </pc:spChg>
        <pc:spChg chg="add del mod">
          <ac:chgData name="Camila Armas" userId="f412bbe61d912a89" providerId="LiveId" clId="{E4DEF496-61AE-4C73-A38A-210C8391AF0D}" dt="2021-03-13T16:13:47.900" v="9028" actId="478"/>
          <ac:spMkLst>
            <pc:docMk/>
            <pc:sldMk cId="513337046" sldId="456"/>
            <ac:spMk id="33" creationId="{81F7460E-48C7-4AE8-8871-A3C725BD81EA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34" creationId="{04C422C9-6B3A-4654-9450-E906AC259991}"/>
          </ac:spMkLst>
        </pc:spChg>
        <pc:spChg chg="add del mod">
          <ac:chgData name="Camila Armas" userId="f412bbe61d912a89" providerId="LiveId" clId="{E4DEF496-61AE-4C73-A38A-210C8391AF0D}" dt="2021-03-13T16:13:55.191" v="9029" actId="478"/>
          <ac:spMkLst>
            <pc:docMk/>
            <pc:sldMk cId="513337046" sldId="456"/>
            <ac:spMk id="37" creationId="{BEF9B84B-E63E-4E3A-8062-9F4133BBD86F}"/>
          </ac:spMkLst>
        </pc:spChg>
        <pc:spChg chg="add del mod">
          <ac:chgData name="Camila Armas" userId="f412bbe61d912a89" providerId="LiveId" clId="{E4DEF496-61AE-4C73-A38A-210C8391AF0D}" dt="2021-03-13T16:13:55.191" v="9029" actId="478"/>
          <ac:spMkLst>
            <pc:docMk/>
            <pc:sldMk cId="513337046" sldId="456"/>
            <ac:spMk id="38" creationId="{B1107DD4-FCE8-485F-82E3-DCF8C9568E3A}"/>
          </ac:spMkLst>
        </pc:spChg>
        <pc:picChg chg="add del mod">
          <ac:chgData name="Camila Armas" userId="f412bbe61d912a89" providerId="LiveId" clId="{E4DEF496-61AE-4C73-A38A-210C8391AF0D}" dt="2021-03-13T16:13:37.924" v="9025" actId="478"/>
          <ac:picMkLst>
            <pc:docMk/>
            <pc:sldMk cId="513337046" sldId="456"/>
            <ac:picMk id="9" creationId="{746491CF-B153-44AB-B875-38999D033E5F}"/>
          </ac:picMkLst>
        </pc:picChg>
        <pc:picChg chg="add mod">
          <ac:chgData name="Camila Armas" userId="f412bbe61d912a89" providerId="LiveId" clId="{E4DEF496-61AE-4C73-A38A-210C8391AF0D}" dt="2021-03-13T16:14:13.823" v="9034" actId="1076"/>
          <ac:picMkLst>
            <pc:docMk/>
            <pc:sldMk cId="513337046" sldId="456"/>
            <ac:picMk id="10" creationId="{DFF39635-883C-45A9-8D6F-A1BCEF125802}"/>
          </ac:picMkLst>
        </pc:picChg>
        <pc:picChg chg="add del mod modCrop">
          <ac:chgData name="Camila Armas" userId="f412bbe61d912a89" providerId="LiveId" clId="{E4DEF496-61AE-4C73-A38A-210C8391AF0D}" dt="2021-03-11T06:37:50.088" v="7890" actId="478"/>
          <ac:picMkLst>
            <pc:docMk/>
            <pc:sldMk cId="513337046" sldId="456"/>
            <ac:picMk id="15" creationId="{D80C9539-AB1E-44FF-BC12-DD340DD1099D}"/>
          </ac:picMkLst>
        </pc:picChg>
        <pc:picChg chg="add mod">
          <ac:chgData name="Camila Armas" userId="f412bbe61d912a89" providerId="LiveId" clId="{E4DEF496-61AE-4C73-A38A-210C8391AF0D}" dt="2021-03-13T16:14:13.823" v="9034" actId="1076"/>
          <ac:picMkLst>
            <pc:docMk/>
            <pc:sldMk cId="513337046" sldId="456"/>
            <ac:picMk id="18" creationId="{F7F26DDB-B922-4888-902B-B2CD459AC268}"/>
          </ac:picMkLst>
        </pc:picChg>
        <pc:picChg chg="add del mod">
          <ac:chgData name="Camila Armas" userId="f412bbe61d912a89" providerId="LiveId" clId="{E4DEF496-61AE-4C73-A38A-210C8391AF0D}" dt="2021-03-13T16:13:39.674" v="9026" actId="478"/>
          <ac:picMkLst>
            <pc:docMk/>
            <pc:sldMk cId="513337046" sldId="456"/>
            <ac:picMk id="22" creationId="{EEE6260B-50E2-4E38-A65D-6483F85D6219}"/>
          </ac:picMkLst>
        </pc:picChg>
        <pc:picChg chg="add mod">
          <ac:chgData name="Camila Armas" userId="f412bbe61d912a89" providerId="LiveId" clId="{E4DEF496-61AE-4C73-A38A-210C8391AF0D}" dt="2021-03-13T16:14:24.884" v="9035" actId="1076"/>
          <ac:picMkLst>
            <pc:docMk/>
            <pc:sldMk cId="513337046" sldId="456"/>
            <ac:picMk id="25" creationId="{24376945-1129-4543-A39B-3296B4B564B6}"/>
          </ac:picMkLst>
        </pc:picChg>
        <pc:picChg chg="add mod modCrop">
          <ac:chgData name="Camila Armas" userId="f412bbe61d912a89" providerId="LiveId" clId="{E4DEF496-61AE-4C73-A38A-210C8391AF0D}" dt="2021-03-13T16:14:24.884" v="9035" actId="1076"/>
          <ac:picMkLst>
            <pc:docMk/>
            <pc:sldMk cId="513337046" sldId="456"/>
            <ac:picMk id="26" creationId="{E46D5D28-DD4A-45F2-B50B-CE9540443810}"/>
          </ac:picMkLst>
        </pc:picChg>
        <pc:picChg chg="add mod">
          <ac:chgData name="Camila Armas" userId="f412bbe61d912a89" providerId="LiveId" clId="{E4DEF496-61AE-4C73-A38A-210C8391AF0D}" dt="2021-03-13T16:14:33.964" v="9036" actId="1076"/>
          <ac:picMkLst>
            <pc:docMk/>
            <pc:sldMk cId="513337046" sldId="456"/>
            <ac:picMk id="31" creationId="{D8452FA6-999F-4B49-ABE3-57E1728B3761}"/>
          </ac:picMkLst>
        </pc:picChg>
        <pc:picChg chg="add mod modCrop">
          <ac:chgData name="Camila Armas" userId="f412bbe61d912a89" providerId="LiveId" clId="{E4DEF496-61AE-4C73-A38A-210C8391AF0D}" dt="2021-03-13T16:14:33.964" v="9036" actId="1076"/>
          <ac:picMkLst>
            <pc:docMk/>
            <pc:sldMk cId="513337046" sldId="456"/>
            <ac:picMk id="32" creationId="{4EACEE09-80F8-4DF5-AEEF-5642535DEDDA}"/>
          </ac:picMkLst>
        </pc:picChg>
        <pc:picChg chg="add del mod">
          <ac:chgData name="Camila Armas" userId="f412bbe61d912a89" providerId="LiveId" clId="{E4DEF496-61AE-4C73-A38A-210C8391AF0D}" dt="2021-03-13T16:13:55.191" v="9029" actId="478"/>
          <ac:picMkLst>
            <pc:docMk/>
            <pc:sldMk cId="513337046" sldId="456"/>
            <ac:picMk id="36" creationId="{273D17B8-DF6B-474D-A022-38328609C5A6}"/>
          </ac:picMkLst>
        </pc:picChg>
        <pc:picChg chg="add del mod">
          <ac:chgData name="Camila Armas" userId="f412bbe61d912a89" providerId="LiveId" clId="{E4DEF496-61AE-4C73-A38A-210C8391AF0D}" dt="2021-03-13T16:13:55.191" v="9029" actId="478"/>
          <ac:picMkLst>
            <pc:docMk/>
            <pc:sldMk cId="513337046" sldId="456"/>
            <ac:picMk id="39" creationId="{15A1483F-D600-4B0A-87C9-E2BF9BA6D856}"/>
          </ac:picMkLst>
        </pc:picChg>
        <pc:picChg chg="add del mod">
          <ac:chgData name="Camila Armas" userId="f412bbe61d912a89" providerId="LiveId" clId="{E4DEF496-61AE-4C73-A38A-210C8391AF0D}" dt="2021-03-13T16:13:55.191" v="9029" actId="478"/>
          <ac:picMkLst>
            <pc:docMk/>
            <pc:sldMk cId="513337046" sldId="456"/>
            <ac:picMk id="40" creationId="{BE345FE5-1B3D-45A2-98ED-2247DE4C19F1}"/>
          </ac:picMkLst>
        </pc:picChg>
        <pc:cxnChg chg="add mod">
          <ac:chgData name="Camila Armas" userId="f412bbe61d912a89" providerId="LiveId" clId="{E4DEF496-61AE-4C73-A38A-210C8391AF0D}" dt="2021-03-13T16:14:13.823" v="9034" actId="1076"/>
          <ac:cxnSpMkLst>
            <pc:docMk/>
            <pc:sldMk cId="513337046" sldId="456"/>
            <ac:cxnSpMk id="14" creationId="{C4CFBE76-1A95-4535-8944-EA7C5A7E4FCB}"/>
          </ac:cxnSpMkLst>
        </pc:cxnChg>
        <pc:cxnChg chg="add del mod">
          <ac:chgData name="Camila Armas" userId="f412bbe61d912a89" providerId="LiveId" clId="{E4DEF496-61AE-4C73-A38A-210C8391AF0D}" dt="2021-03-13T16:13:42.773" v="9027" actId="478"/>
          <ac:cxnSpMkLst>
            <pc:docMk/>
            <pc:sldMk cId="513337046" sldId="456"/>
            <ac:cxnSpMk id="21" creationId="{C28D771D-3245-4F80-8A6A-808541A20FC3}"/>
          </ac:cxnSpMkLst>
        </pc:cxnChg>
      </pc:sldChg>
      <pc:sldChg chg="add del">
        <pc:chgData name="Camila Armas" userId="f412bbe61d912a89" providerId="LiveId" clId="{E4DEF496-61AE-4C73-A38A-210C8391AF0D}" dt="2021-03-11T06:00:23.472" v="7301" actId="2696"/>
        <pc:sldMkLst>
          <pc:docMk/>
          <pc:sldMk cId="2632949024" sldId="456"/>
        </pc:sldMkLst>
      </pc:sldChg>
      <pc:sldChg chg="addSp delSp modSp new del mod">
        <pc:chgData name="Camila Armas" userId="f412bbe61d912a89" providerId="LiveId" clId="{E4DEF496-61AE-4C73-A38A-210C8391AF0D}" dt="2021-03-12T17:56:06.744" v="8497" actId="2696"/>
        <pc:sldMkLst>
          <pc:docMk/>
          <pc:sldMk cId="2346780129" sldId="457"/>
        </pc:sldMkLst>
        <pc:picChg chg="add del mod">
          <ac:chgData name="Camila Armas" userId="f412bbe61d912a89" providerId="LiveId" clId="{E4DEF496-61AE-4C73-A38A-210C8391AF0D}" dt="2021-03-12T17:55:52.587" v="8496" actId="478"/>
          <ac:picMkLst>
            <pc:docMk/>
            <pc:sldMk cId="2346780129" sldId="457"/>
            <ac:picMk id="4" creationId="{7EAF9334-8E08-4CBE-A4E8-0DB3B82BFE68}"/>
          </ac:picMkLst>
        </pc:picChg>
      </pc:sldChg>
      <pc:sldChg chg="addSp delSp modSp add mod ord delAnim modAnim modNotesTx">
        <pc:chgData name="Camila Armas" userId="f412bbe61d912a89" providerId="LiveId" clId="{E4DEF496-61AE-4C73-A38A-210C8391AF0D}" dt="2021-03-13T22:24:19.431" v="9037" actId="20577"/>
        <pc:sldMkLst>
          <pc:docMk/>
          <pc:sldMk cId="2644928650" sldId="457"/>
        </pc:sldMkLst>
        <pc:spChg chg="mod">
          <ac:chgData name="Camila Armas" userId="f412bbe61d912a89" providerId="LiveId" clId="{E4DEF496-61AE-4C73-A38A-210C8391AF0D}" dt="2021-03-12T21:51:14.450" v="8535" actId="20577"/>
          <ac:spMkLst>
            <pc:docMk/>
            <pc:sldMk cId="2644928650" sldId="457"/>
            <ac:spMk id="2" creationId="{25C39D12-68CF-4970-B39F-D1E34A5354AD}"/>
          </ac:spMkLst>
        </pc:spChg>
        <pc:spChg chg="del">
          <ac:chgData name="Camila Armas" userId="f412bbe61d912a89" providerId="LiveId" clId="{E4DEF496-61AE-4C73-A38A-210C8391AF0D}" dt="2021-03-12T21:51:03.644" v="8503" actId="478"/>
          <ac:spMkLst>
            <pc:docMk/>
            <pc:sldMk cId="2644928650" sldId="457"/>
            <ac:spMk id="12" creationId="{D19303A5-DECC-49DD-8221-BE52D72657C9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17" creationId="{D2E01773-4408-4E14-8C85-AB63A41FF8C2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19" creationId="{11A8C248-72E0-4025-990D-2FA07B491398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31" creationId="{B66758CF-858C-4184-B1C3-242C46FAED91}"/>
          </ac:spMkLst>
        </pc:spChg>
        <pc:spChg chg="del">
          <ac:chgData name="Camila Armas" userId="f412bbe61d912a89" providerId="LiveId" clId="{E4DEF496-61AE-4C73-A38A-210C8391AF0D}" dt="2021-03-12T21:51:20.480" v="8537" actId="478"/>
          <ac:spMkLst>
            <pc:docMk/>
            <pc:sldMk cId="2644928650" sldId="457"/>
            <ac:spMk id="36" creationId="{CB17E6EB-741F-4AD8-83E7-503E7EF69AD4}"/>
          </ac:spMkLst>
        </pc:spChg>
        <pc:spChg chg="del">
          <ac:chgData name="Camila Armas" userId="f412bbe61d912a89" providerId="LiveId" clId="{E4DEF496-61AE-4C73-A38A-210C8391AF0D}" dt="2021-03-12T21:51:18.417" v="8536" actId="478"/>
          <ac:spMkLst>
            <pc:docMk/>
            <pc:sldMk cId="2644928650" sldId="457"/>
            <ac:spMk id="42" creationId="{AEB3CB31-31CA-43D3-AEE2-42C3B36F2C08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44" creationId="{53B69908-566D-4E05-942B-6D4FF23B28A2}"/>
          </ac:spMkLst>
        </pc:spChg>
        <pc:graphicFrameChg chg="del">
          <ac:chgData name="Camila Armas" userId="f412bbe61d912a89" providerId="LiveId" clId="{E4DEF496-61AE-4C73-A38A-210C8391AF0D}" dt="2021-03-12T21:50:57.947" v="8502" actId="478"/>
          <ac:graphicFrameMkLst>
            <pc:docMk/>
            <pc:sldMk cId="2644928650" sldId="457"/>
            <ac:graphicFrameMk id="3" creationId="{B72047C0-ED23-4FA9-AA57-B26EC9F32744}"/>
          </ac:graphicFrameMkLst>
        </pc:graphicFrameChg>
        <pc:graphicFrameChg chg="add mod modGraphic">
          <ac:chgData name="Camila Armas" userId="f412bbe61d912a89" providerId="LiveId" clId="{E4DEF496-61AE-4C73-A38A-210C8391AF0D}" dt="2021-03-12T21:54:02.228" v="8678" actId="12100"/>
          <ac:graphicFrameMkLst>
            <pc:docMk/>
            <pc:sldMk cId="2644928650" sldId="457"/>
            <ac:graphicFrameMk id="4" creationId="{55AA56A7-7514-4275-8E50-ACC59E31BE74}"/>
          </ac:graphicFrameMkLst>
        </pc:graphicFrameChg>
        <pc:graphicFrameChg chg="del">
          <ac:chgData name="Camila Armas" userId="f412bbe61d912a89" providerId="LiveId" clId="{E4DEF496-61AE-4C73-A38A-210C8391AF0D}" dt="2021-03-12T21:50:50.658" v="8501" actId="478"/>
          <ac:graphicFrameMkLst>
            <pc:docMk/>
            <pc:sldMk cId="2644928650" sldId="457"/>
            <ac:graphicFrameMk id="20" creationId="{66437E39-F6E1-4F20-83EC-6094D2B70A36}"/>
          </ac:graphicFrameMkLst>
        </pc:graphicFrameChg>
        <pc:picChg chg="del">
          <ac:chgData name="Camila Armas" userId="f412bbe61d912a89" providerId="LiveId" clId="{E4DEF496-61AE-4C73-A38A-210C8391AF0D}" dt="2021-03-12T21:50:50.658" v="8501" actId="478"/>
          <ac:picMkLst>
            <pc:docMk/>
            <pc:sldMk cId="2644928650" sldId="457"/>
            <ac:picMk id="2050" creationId="{0C26CFEF-9DD4-4126-83BA-2BEC81C8ACD1}"/>
          </ac:picMkLst>
        </pc:picChg>
        <pc:picChg chg="del">
          <ac:chgData name="Camila Armas" userId="f412bbe61d912a89" providerId="LiveId" clId="{E4DEF496-61AE-4C73-A38A-210C8391AF0D}" dt="2021-03-12T21:50:50.658" v="8501" actId="478"/>
          <ac:picMkLst>
            <pc:docMk/>
            <pc:sldMk cId="2644928650" sldId="457"/>
            <ac:picMk id="3078" creationId="{4861C6CB-EA62-4003-9EB0-C2FE72B9B34F}"/>
          </ac:picMkLst>
        </pc:picChg>
        <pc:picChg chg="del">
          <ac:chgData name="Camila Armas" userId="f412bbe61d912a89" providerId="LiveId" clId="{E4DEF496-61AE-4C73-A38A-210C8391AF0D}" dt="2021-03-12T21:50:50.658" v="8501" actId="478"/>
          <ac:picMkLst>
            <pc:docMk/>
            <pc:sldMk cId="2644928650" sldId="457"/>
            <ac:picMk id="3084" creationId="{48735E54-DE47-4388-A4E8-86DA18C455B2}"/>
          </ac:picMkLst>
        </pc:picChg>
      </pc:sldChg>
      <pc:sldChg chg="addSp modSp add modTransition modAnim modNotesTx">
        <pc:chgData name="Camila Armas" userId="f412bbe61d912a89" providerId="LiveId" clId="{E4DEF496-61AE-4C73-A38A-210C8391AF0D}" dt="2021-03-13T22:24:31.110" v="9038" actId="20577"/>
        <pc:sldMkLst>
          <pc:docMk/>
          <pc:sldMk cId="540365026" sldId="458"/>
        </pc:sldMkLst>
        <pc:spChg chg="mod">
          <ac:chgData name="Camila Armas" userId="f412bbe61d912a89" providerId="LiveId" clId="{E4DEF496-61AE-4C73-A38A-210C8391AF0D}" dt="2021-03-12T23:06:12.876" v="8783" actId="20577"/>
          <ac:spMkLst>
            <pc:docMk/>
            <pc:sldMk cId="540365026" sldId="458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1:55:23.942" v="8693" actId="113"/>
          <ac:graphicFrameMkLst>
            <pc:docMk/>
            <pc:sldMk cId="540365026" sldId="458"/>
            <ac:graphicFrameMk id="4" creationId="{55AA56A7-7514-4275-8E50-ACC59E31BE74}"/>
          </ac:graphicFrameMkLst>
        </pc:graphicFrameChg>
        <pc:picChg chg="add mod">
          <ac:chgData name="Camila Armas" userId="f412bbe61d912a89" providerId="LiveId" clId="{E4DEF496-61AE-4C73-A38A-210C8391AF0D}" dt="2021-03-12T21:54:58.826" v="8692" actId="1037"/>
          <ac:picMkLst>
            <pc:docMk/>
            <pc:sldMk cId="540365026" sldId="458"/>
            <ac:picMk id="8" creationId="{523E8D2E-B620-430D-8B43-BE87F7D12A7E}"/>
          </ac:picMkLst>
        </pc:picChg>
      </pc:sldChg>
      <pc:sldChg chg="modSp add mod ord modTransition modNotesTx">
        <pc:chgData name="Camila Armas" userId="f412bbe61d912a89" providerId="LiveId" clId="{E4DEF496-61AE-4C73-A38A-210C8391AF0D}" dt="2021-03-13T22:25:20.010" v="9043" actId="20577"/>
        <pc:sldMkLst>
          <pc:docMk/>
          <pc:sldMk cId="2064479718" sldId="459"/>
        </pc:sldMkLst>
        <pc:spChg chg="mod">
          <ac:chgData name="Camila Armas" userId="f412bbe61d912a89" providerId="LiveId" clId="{E4DEF496-61AE-4C73-A38A-210C8391AF0D}" dt="2021-03-12T23:06:31.997" v="8791" actId="20577"/>
          <ac:spMkLst>
            <pc:docMk/>
            <pc:sldMk cId="2064479718" sldId="459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1:57:55.490" v="8712" actId="113"/>
          <ac:graphicFrameMkLst>
            <pc:docMk/>
            <pc:sldMk cId="2064479718" sldId="459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1:57:44.549" v="8710" actId="1037"/>
          <ac:picMkLst>
            <pc:docMk/>
            <pc:sldMk cId="2064479718" sldId="459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25:27.949" v="9044" actId="20577"/>
        <pc:sldMkLst>
          <pc:docMk/>
          <pc:sldMk cId="3142522408" sldId="460"/>
        </pc:sldMkLst>
        <pc:spChg chg="mod">
          <ac:chgData name="Camila Armas" userId="f412bbe61d912a89" providerId="LiveId" clId="{E4DEF496-61AE-4C73-A38A-210C8391AF0D}" dt="2021-03-12T23:06:40.605" v="8795" actId="20577"/>
          <ac:spMkLst>
            <pc:docMk/>
            <pc:sldMk cId="3142522408" sldId="460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1:59:30.182" v="8718" actId="113"/>
          <ac:graphicFrameMkLst>
            <pc:docMk/>
            <pc:sldMk cId="3142522408" sldId="460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1:59:21.904" v="8716" actId="1076"/>
          <ac:picMkLst>
            <pc:docMk/>
            <pc:sldMk cId="3142522408" sldId="460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25:43.675" v="9045" actId="20577"/>
        <pc:sldMkLst>
          <pc:docMk/>
          <pc:sldMk cId="3724960644" sldId="461"/>
        </pc:sldMkLst>
        <pc:spChg chg="mod">
          <ac:chgData name="Camila Armas" userId="f412bbe61d912a89" providerId="LiveId" clId="{E4DEF496-61AE-4C73-A38A-210C8391AF0D}" dt="2021-03-12T23:06:57.768" v="8804" actId="20577"/>
          <ac:spMkLst>
            <pc:docMk/>
            <pc:sldMk cId="3724960644" sldId="461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0:01.170" v="8724" actId="113"/>
          <ac:graphicFrameMkLst>
            <pc:docMk/>
            <pc:sldMk cId="3724960644" sldId="461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1:59:52.893" v="8722" actId="1076"/>
          <ac:picMkLst>
            <pc:docMk/>
            <pc:sldMk cId="3724960644" sldId="461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29:23.693" v="9098" actId="20577"/>
        <pc:sldMkLst>
          <pc:docMk/>
          <pc:sldMk cId="4075093428" sldId="462"/>
        </pc:sldMkLst>
        <pc:spChg chg="mod">
          <ac:chgData name="Camila Armas" userId="f412bbe61d912a89" providerId="LiveId" clId="{E4DEF496-61AE-4C73-A38A-210C8391AF0D}" dt="2021-03-13T02:19:21.927" v="8843" actId="20577"/>
          <ac:spMkLst>
            <pc:docMk/>
            <pc:sldMk cId="4075093428" sldId="462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0:38.866" v="8730" actId="113"/>
          <ac:graphicFrameMkLst>
            <pc:docMk/>
            <pc:sldMk cId="4075093428" sldId="462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2:00:32.253" v="8728" actId="1076"/>
          <ac:picMkLst>
            <pc:docMk/>
            <pc:sldMk cId="4075093428" sldId="462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30:54.064" v="9117" actId="20577"/>
        <pc:sldMkLst>
          <pc:docMk/>
          <pc:sldMk cId="2315779900" sldId="463"/>
        </pc:sldMkLst>
        <pc:spChg chg="mod">
          <ac:chgData name="Camila Armas" userId="f412bbe61d912a89" providerId="LiveId" clId="{E4DEF496-61AE-4C73-A38A-210C8391AF0D}" dt="2021-03-13T02:19:37.551" v="8852" actId="20577"/>
          <ac:spMkLst>
            <pc:docMk/>
            <pc:sldMk cId="2315779900" sldId="463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1:01.680" v="8740" actId="113"/>
          <ac:graphicFrameMkLst>
            <pc:docMk/>
            <pc:sldMk cId="2315779900" sldId="463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2:00:53.263" v="8738" actId="1037"/>
          <ac:picMkLst>
            <pc:docMk/>
            <pc:sldMk cId="2315779900" sldId="463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32:24.861" v="9118" actId="20577"/>
        <pc:sldMkLst>
          <pc:docMk/>
          <pc:sldMk cId="3195619819" sldId="464"/>
        </pc:sldMkLst>
        <pc:spChg chg="mod">
          <ac:chgData name="Camila Armas" userId="f412bbe61d912a89" providerId="LiveId" clId="{E4DEF496-61AE-4C73-A38A-210C8391AF0D}" dt="2021-03-13T02:19:51.478" v="8859" actId="20577"/>
          <ac:spMkLst>
            <pc:docMk/>
            <pc:sldMk cId="3195619819" sldId="464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1:22.743" v="8757" actId="113"/>
          <ac:graphicFrameMkLst>
            <pc:docMk/>
            <pc:sldMk cId="3195619819" sldId="464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2:01:15.105" v="8755" actId="1038"/>
          <ac:picMkLst>
            <pc:docMk/>
            <pc:sldMk cId="3195619819" sldId="464"/>
            <ac:picMk id="8" creationId="{523E8D2E-B620-430D-8B43-BE87F7D12A7E}"/>
          </ac:picMkLst>
        </pc:picChg>
      </pc:sldChg>
      <pc:sldMasterChg chg="modTransition modSldLayout">
        <pc:chgData name="Camila Armas" userId="f412bbe61d912a89" providerId="LiveId" clId="{E4DEF496-61AE-4C73-A38A-210C8391AF0D}" dt="2021-03-10T17:08:08.008" v="3544"/>
        <pc:sldMasterMkLst>
          <pc:docMk/>
          <pc:sldMasterMk cId="4285732013" sldId="2147483674"/>
        </pc:sldMasterMkLst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1282045435" sldId="2147483675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2855017494" sldId="2147483676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117660629" sldId="2147483677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551841163" sldId="2147483678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370098748" sldId="2147483679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45799145" sldId="2147483680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867844810" sldId="2147483681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252112575" sldId="2147483682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424968557" sldId="2147483683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2833155489" sldId="2147483684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520036895" sldId="2147483685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1810043193" sldId="2147483686"/>
          </pc:sldLayoutMkLst>
        </pc:sldLayoutChg>
      </pc:sldMasterChg>
    </pc:docChg>
  </pc:docChgLst>
</pc:chgInfo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72B66-BB90-4D5D-9BE6-0F72F0AD3689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4" csCatId="accent3" phldr="1"/>
      <dgm:spPr/>
    </dgm:pt>
    <dgm:pt modelId="{13D38F2F-2A27-4FC4-BF38-25A3EE38389E}">
      <dgm:prSet phldrT="[Text]"/>
      <dgm:spPr/>
      <dgm:t>
        <a:bodyPr/>
        <a:lstStyle/>
        <a:p>
          <a:r>
            <a:rPr lang="es-EC" dirty="0"/>
            <a:t>Introducción</a:t>
          </a:r>
        </a:p>
      </dgm:t>
    </dgm:pt>
    <dgm:pt modelId="{24084277-2D6E-4A5D-8B40-3FEDC7F26C33}" type="parTrans" cxnId="{0E1C0FA7-5162-4585-8305-720475A03129}">
      <dgm:prSet/>
      <dgm:spPr/>
      <dgm:t>
        <a:bodyPr/>
        <a:lstStyle/>
        <a:p>
          <a:endParaRPr lang="es-EC"/>
        </a:p>
      </dgm:t>
    </dgm:pt>
    <dgm:pt modelId="{088510DB-0504-4834-BEFF-260A988165E0}" type="sibTrans" cxnId="{0E1C0FA7-5162-4585-8305-720475A03129}">
      <dgm:prSet/>
      <dgm:spPr/>
      <dgm:t>
        <a:bodyPr/>
        <a:lstStyle/>
        <a:p>
          <a:endParaRPr lang="es-EC"/>
        </a:p>
      </dgm:t>
    </dgm:pt>
    <dgm:pt modelId="{A7370823-F39B-4B16-98E5-C73F9C355529}">
      <dgm:prSet phldrT="[Text]"/>
      <dgm:spPr/>
      <dgm:t>
        <a:bodyPr/>
        <a:lstStyle/>
        <a:p>
          <a:r>
            <a:rPr lang="es-EC" dirty="0"/>
            <a:t>Objetivos</a:t>
          </a:r>
        </a:p>
      </dgm:t>
    </dgm:pt>
    <dgm:pt modelId="{7C11E3B9-43A2-459C-89B1-FCAE8408C683}" type="parTrans" cxnId="{0C660D4C-A415-4715-8274-C69B7BA6C159}">
      <dgm:prSet/>
      <dgm:spPr/>
      <dgm:t>
        <a:bodyPr/>
        <a:lstStyle/>
        <a:p>
          <a:endParaRPr lang="es-EC"/>
        </a:p>
      </dgm:t>
    </dgm:pt>
    <dgm:pt modelId="{E0438B1E-1228-41BC-9AB4-54707D24BA8D}" type="sibTrans" cxnId="{0C660D4C-A415-4715-8274-C69B7BA6C159}">
      <dgm:prSet/>
      <dgm:spPr/>
      <dgm:t>
        <a:bodyPr/>
        <a:lstStyle/>
        <a:p>
          <a:endParaRPr lang="es-EC"/>
        </a:p>
      </dgm:t>
    </dgm:pt>
    <dgm:pt modelId="{F5785195-148F-41CE-9884-889B8E2D3FE2}">
      <dgm:prSet phldrT="[Text]"/>
      <dgm:spPr/>
      <dgm:t>
        <a:bodyPr/>
        <a:lstStyle/>
        <a:p>
          <a:r>
            <a:rPr lang="es-EC" dirty="0"/>
            <a:t>Materiales y métodos</a:t>
          </a:r>
        </a:p>
      </dgm:t>
    </dgm:pt>
    <dgm:pt modelId="{701D1919-1A69-411C-A076-BB9724235295}" type="parTrans" cxnId="{92326A03-0F53-47FE-828A-E2688A8AF004}">
      <dgm:prSet/>
      <dgm:spPr/>
      <dgm:t>
        <a:bodyPr/>
        <a:lstStyle/>
        <a:p>
          <a:endParaRPr lang="es-EC"/>
        </a:p>
      </dgm:t>
    </dgm:pt>
    <dgm:pt modelId="{1788F3A0-87C2-41D3-A384-8E50FE940D8F}" type="sibTrans" cxnId="{92326A03-0F53-47FE-828A-E2688A8AF004}">
      <dgm:prSet/>
      <dgm:spPr/>
      <dgm:t>
        <a:bodyPr/>
        <a:lstStyle/>
        <a:p>
          <a:endParaRPr lang="es-EC"/>
        </a:p>
      </dgm:t>
    </dgm:pt>
    <dgm:pt modelId="{D659CB4A-4C4B-4012-8408-99E3FEA64CA2}">
      <dgm:prSet phldrT="[Text]"/>
      <dgm:spPr/>
      <dgm:t>
        <a:bodyPr/>
        <a:lstStyle/>
        <a:p>
          <a:r>
            <a:rPr lang="es-EC" dirty="0"/>
            <a:t>Resultados y discusión</a:t>
          </a:r>
        </a:p>
      </dgm:t>
    </dgm:pt>
    <dgm:pt modelId="{CA5CC867-A39D-42CF-88A5-9563A6091CE9}" type="parTrans" cxnId="{AFA50743-7738-421C-8C0B-D39B072A0589}">
      <dgm:prSet/>
      <dgm:spPr/>
      <dgm:t>
        <a:bodyPr/>
        <a:lstStyle/>
        <a:p>
          <a:endParaRPr lang="es-EC"/>
        </a:p>
      </dgm:t>
    </dgm:pt>
    <dgm:pt modelId="{9170754D-48AB-42DA-A007-4AF72C23E583}" type="sibTrans" cxnId="{AFA50743-7738-421C-8C0B-D39B072A0589}">
      <dgm:prSet/>
      <dgm:spPr/>
      <dgm:t>
        <a:bodyPr/>
        <a:lstStyle/>
        <a:p>
          <a:endParaRPr lang="es-EC"/>
        </a:p>
      </dgm:t>
    </dgm:pt>
    <dgm:pt modelId="{B5711504-BF7D-415C-A60F-93F4D226195F}">
      <dgm:prSet phldrT="[Text]"/>
      <dgm:spPr/>
      <dgm:t>
        <a:bodyPr/>
        <a:lstStyle/>
        <a:p>
          <a:r>
            <a:rPr lang="es-EC" dirty="0"/>
            <a:t>Conclusiones</a:t>
          </a:r>
        </a:p>
      </dgm:t>
    </dgm:pt>
    <dgm:pt modelId="{94C1F0AC-44D8-4893-856F-AD51D48C5F88}" type="parTrans" cxnId="{9664409E-9E2A-4EF2-BDF6-D855BB5C60A3}">
      <dgm:prSet/>
      <dgm:spPr/>
      <dgm:t>
        <a:bodyPr/>
        <a:lstStyle/>
        <a:p>
          <a:endParaRPr lang="es-EC"/>
        </a:p>
      </dgm:t>
    </dgm:pt>
    <dgm:pt modelId="{B9DB030F-EFED-4393-89A3-45013FD9971C}" type="sibTrans" cxnId="{9664409E-9E2A-4EF2-BDF6-D855BB5C60A3}">
      <dgm:prSet/>
      <dgm:spPr/>
      <dgm:t>
        <a:bodyPr/>
        <a:lstStyle/>
        <a:p>
          <a:endParaRPr lang="es-EC"/>
        </a:p>
      </dgm:t>
    </dgm:pt>
    <dgm:pt modelId="{5DD04923-5BFF-4A5A-AC9A-13FFDD19C9EA}">
      <dgm:prSet phldrT="[Text]"/>
      <dgm:spPr/>
      <dgm:t>
        <a:bodyPr/>
        <a:lstStyle/>
        <a:p>
          <a:r>
            <a:rPr lang="es-EC" dirty="0"/>
            <a:t>Recomendaciones</a:t>
          </a:r>
        </a:p>
      </dgm:t>
    </dgm:pt>
    <dgm:pt modelId="{132E27F6-3406-4678-92A0-29CFE26F36F9}" type="parTrans" cxnId="{6162A684-2530-41C9-88D0-CC910BA3A1D0}">
      <dgm:prSet/>
      <dgm:spPr/>
      <dgm:t>
        <a:bodyPr/>
        <a:lstStyle/>
        <a:p>
          <a:endParaRPr lang="es-EC"/>
        </a:p>
      </dgm:t>
    </dgm:pt>
    <dgm:pt modelId="{5D47F171-C939-45E0-A8F1-B72763BE3A2B}" type="sibTrans" cxnId="{6162A684-2530-41C9-88D0-CC910BA3A1D0}">
      <dgm:prSet/>
      <dgm:spPr/>
      <dgm:t>
        <a:bodyPr/>
        <a:lstStyle/>
        <a:p>
          <a:endParaRPr lang="es-EC"/>
        </a:p>
      </dgm:t>
    </dgm:pt>
    <dgm:pt modelId="{40141AA8-10FD-40A5-B36C-D37DD9BF49AA}">
      <dgm:prSet phldrT="[Text]"/>
      <dgm:spPr/>
      <dgm:t>
        <a:bodyPr/>
        <a:lstStyle/>
        <a:p>
          <a:r>
            <a:rPr lang="es-EC" dirty="0"/>
            <a:t>Agradecimientos</a:t>
          </a:r>
        </a:p>
      </dgm:t>
    </dgm:pt>
    <dgm:pt modelId="{334E93A4-6BEC-43ED-9267-05F123C9758A}" type="parTrans" cxnId="{4E4EF002-FD04-4729-8A9C-2CD59FE93D7E}">
      <dgm:prSet/>
      <dgm:spPr/>
      <dgm:t>
        <a:bodyPr/>
        <a:lstStyle/>
        <a:p>
          <a:endParaRPr lang="es-EC"/>
        </a:p>
      </dgm:t>
    </dgm:pt>
    <dgm:pt modelId="{4B07697B-3ACB-4BD4-8EB1-CC48910728FE}" type="sibTrans" cxnId="{4E4EF002-FD04-4729-8A9C-2CD59FE93D7E}">
      <dgm:prSet/>
      <dgm:spPr/>
      <dgm:t>
        <a:bodyPr/>
        <a:lstStyle/>
        <a:p>
          <a:endParaRPr lang="es-EC"/>
        </a:p>
      </dgm:t>
    </dgm:pt>
    <dgm:pt modelId="{3ECD35BB-B536-4109-906E-D24EEF56BD24}" type="pres">
      <dgm:prSet presAssocID="{D8872B66-BB90-4D5D-9BE6-0F72F0AD3689}" presName="Name0" presStyleCnt="0">
        <dgm:presLayoutVars>
          <dgm:chMax val="7"/>
          <dgm:chPref val="7"/>
          <dgm:dir/>
        </dgm:presLayoutVars>
      </dgm:prSet>
      <dgm:spPr/>
    </dgm:pt>
    <dgm:pt modelId="{344A09E6-AE64-4A90-8BA6-5115D893C7DF}" type="pres">
      <dgm:prSet presAssocID="{D8872B66-BB90-4D5D-9BE6-0F72F0AD3689}" presName="Name1" presStyleCnt="0"/>
      <dgm:spPr/>
    </dgm:pt>
    <dgm:pt modelId="{78342014-69C5-416F-B595-F8266228217C}" type="pres">
      <dgm:prSet presAssocID="{D8872B66-BB90-4D5D-9BE6-0F72F0AD3689}" presName="cycle" presStyleCnt="0"/>
      <dgm:spPr/>
    </dgm:pt>
    <dgm:pt modelId="{D19F173B-0D22-4B14-8E66-0CF27D49C62C}" type="pres">
      <dgm:prSet presAssocID="{D8872B66-BB90-4D5D-9BE6-0F72F0AD3689}" presName="srcNode" presStyleLbl="node1" presStyleIdx="0" presStyleCnt="7"/>
      <dgm:spPr/>
    </dgm:pt>
    <dgm:pt modelId="{D20BADB6-699D-47B7-A6B1-1E61C6A73AA6}" type="pres">
      <dgm:prSet presAssocID="{D8872B66-BB90-4D5D-9BE6-0F72F0AD3689}" presName="conn" presStyleLbl="parChTrans1D2" presStyleIdx="0" presStyleCnt="1"/>
      <dgm:spPr/>
    </dgm:pt>
    <dgm:pt modelId="{55E8EB2C-E525-4705-8874-9B89DC070F47}" type="pres">
      <dgm:prSet presAssocID="{D8872B66-BB90-4D5D-9BE6-0F72F0AD3689}" presName="extraNode" presStyleLbl="node1" presStyleIdx="0" presStyleCnt="7"/>
      <dgm:spPr/>
    </dgm:pt>
    <dgm:pt modelId="{C38BEF00-C1C1-4C5A-B0EB-5D71EBAFBD58}" type="pres">
      <dgm:prSet presAssocID="{D8872B66-BB90-4D5D-9BE6-0F72F0AD3689}" presName="dstNode" presStyleLbl="node1" presStyleIdx="0" presStyleCnt="7"/>
      <dgm:spPr/>
    </dgm:pt>
    <dgm:pt modelId="{697F4259-8AAB-4C66-A52F-68801480510D}" type="pres">
      <dgm:prSet presAssocID="{13D38F2F-2A27-4FC4-BF38-25A3EE38389E}" presName="text_1" presStyleLbl="node1" presStyleIdx="0" presStyleCnt="7">
        <dgm:presLayoutVars>
          <dgm:bulletEnabled val="1"/>
        </dgm:presLayoutVars>
      </dgm:prSet>
      <dgm:spPr/>
    </dgm:pt>
    <dgm:pt modelId="{80A24962-63D0-46D5-B670-487DE9532F98}" type="pres">
      <dgm:prSet presAssocID="{13D38F2F-2A27-4FC4-BF38-25A3EE38389E}" presName="accent_1" presStyleCnt="0"/>
      <dgm:spPr/>
    </dgm:pt>
    <dgm:pt modelId="{6AA8D488-952E-4B9A-8314-64E4A45DBF82}" type="pres">
      <dgm:prSet presAssocID="{13D38F2F-2A27-4FC4-BF38-25A3EE38389E}" presName="accentRepeatNode" presStyleLbl="solidFgAcc1" presStyleIdx="0" presStyleCnt="7"/>
      <dgm:spPr/>
    </dgm:pt>
    <dgm:pt modelId="{A6884985-5F03-4B80-B317-98101CEAE1B5}" type="pres">
      <dgm:prSet presAssocID="{A7370823-F39B-4B16-98E5-C73F9C355529}" presName="text_2" presStyleLbl="node1" presStyleIdx="1" presStyleCnt="7">
        <dgm:presLayoutVars>
          <dgm:bulletEnabled val="1"/>
        </dgm:presLayoutVars>
      </dgm:prSet>
      <dgm:spPr/>
    </dgm:pt>
    <dgm:pt modelId="{DCC369AA-F8E0-4F19-8DE0-8CEB8F0EE10F}" type="pres">
      <dgm:prSet presAssocID="{A7370823-F39B-4B16-98E5-C73F9C355529}" presName="accent_2" presStyleCnt="0"/>
      <dgm:spPr/>
    </dgm:pt>
    <dgm:pt modelId="{DC39D472-0250-4A30-A8C0-BA24184809A0}" type="pres">
      <dgm:prSet presAssocID="{A7370823-F39B-4B16-98E5-C73F9C355529}" presName="accentRepeatNode" presStyleLbl="solidFgAcc1" presStyleIdx="1" presStyleCnt="7"/>
      <dgm:spPr/>
    </dgm:pt>
    <dgm:pt modelId="{26F13AC5-EACA-43EE-9220-31D938CC79AE}" type="pres">
      <dgm:prSet presAssocID="{F5785195-148F-41CE-9884-889B8E2D3FE2}" presName="text_3" presStyleLbl="node1" presStyleIdx="2" presStyleCnt="7">
        <dgm:presLayoutVars>
          <dgm:bulletEnabled val="1"/>
        </dgm:presLayoutVars>
      </dgm:prSet>
      <dgm:spPr/>
    </dgm:pt>
    <dgm:pt modelId="{D9B066CD-455D-4B71-81C0-CB2028030E7E}" type="pres">
      <dgm:prSet presAssocID="{F5785195-148F-41CE-9884-889B8E2D3FE2}" presName="accent_3" presStyleCnt="0"/>
      <dgm:spPr/>
    </dgm:pt>
    <dgm:pt modelId="{1F2E4B72-EBDC-4AEF-B918-A603FF6F8E9A}" type="pres">
      <dgm:prSet presAssocID="{F5785195-148F-41CE-9884-889B8E2D3FE2}" presName="accentRepeatNode" presStyleLbl="solidFgAcc1" presStyleIdx="2" presStyleCnt="7"/>
      <dgm:spPr/>
    </dgm:pt>
    <dgm:pt modelId="{C75D5AB8-7E41-4755-A942-B0C0394190D9}" type="pres">
      <dgm:prSet presAssocID="{D659CB4A-4C4B-4012-8408-99E3FEA64CA2}" presName="text_4" presStyleLbl="node1" presStyleIdx="3" presStyleCnt="7">
        <dgm:presLayoutVars>
          <dgm:bulletEnabled val="1"/>
        </dgm:presLayoutVars>
      </dgm:prSet>
      <dgm:spPr/>
    </dgm:pt>
    <dgm:pt modelId="{7F5A7155-8DF9-43C1-BC4F-7015CF736F0B}" type="pres">
      <dgm:prSet presAssocID="{D659CB4A-4C4B-4012-8408-99E3FEA64CA2}" presName="accent_4" presStyleCnt="0"/>
      <dgm:spPr/>
    </dgm:pt>
    <dgm:pt modelId="{674D744F-CF8A-42D3-B43C-6FD7A0105B0B}" type="pres">
      <dgm:prSet presAssocID="{D659CB4A-4C4B-4012-8408-99E3FEA64CA2}" presName="accentRepeatNode" presStyleLbl="solidFgAcc1" presStyleIdx="3" presStyleCnt="7"/>
      <dgm:spPr/>
    </dgm:pt>
    <dgm:pt modelId="{FBFA7F44-F221-4E94-BF04-8C931B422A70}" type="pres">
      <dgm:prSet presAssocID="{B5711504-BF7D-415C-A60F-93F4D226195F}" presName="text_5" presStyleLbl="node1" presStyleIdx="4" presStyleCnt="7">
        <dgm:presLayoutVars>
          <dgm:bulletEnabled val="1"/>
        </dgm:presLayoutVars>
      </dgm:prSet>
      <dgm:spPr/>
    </dgm:pt>
    <dgm:pt modelId="{C1F66F3F-E46B-44CB-B837-896CA3E4F258}" type="pres">
      <dgm:prSet presAssocID="{B5711504-BF7D-415C-A60F-93F4D226195F}" presName="accent_5" presStyleCnt="0"/>
      <dgm:spPr/>
    </dgm:pt>
    <dgm:pt modelId="{A9E9A9EA-48E3-487B-920F-2246BADC2221}" type="pres">
      <dgm:prSet presAssocID="{B5711504-BF7D-415C-A60F-93F4D226195F}" presName="accentRepeatNode" presStyleLbl="solidFgAcc1" presStyleIdx="4" presStyleCnt="7"/>
      <dgm:spPr/>
    </dgm:pt>
    <dgm:pt modelId="{3AC60110-95F3-4214-85FA-9CD72297AC87}" type="pres">
      <dgm:prSet presAssocID="{5DD04923-5BFF-4A5A-AC9A-13FFDD19C9EA}" presName="text_6" presStyleLbl="node1" presStyleIdx="5" presStyleCnt="7">
        <dgm:presLayoutVars>
          <dgm:bulletEnabled val="1"/>
        </dgm:presLayoutVars>
      </dgm:prSet>
      <dgm:spPr/>
    </dgm:pt>
    <dgm:pt modelId="{5C14A5E0-8B63-45C2-8BD0-E877889F2A9C}" type="pres">
      <dgm:prSet presAssocID="{5DD04923-5BFF-4A5A-AC9A-13FFDD19C9EA}" presName="accent_6" presStyleCnt="0"/>
      <dgm:spPr/>
    </dgm:pt>
    <dgm:pt modelId="{BF570F49-8B5F-4F6C-9285-26D45C198242}" type="pres">
      <dgm:prSet presAssocID="{5DD04923-5BFF-4A5A-AC9A-13FFDD19C9EA}" presName="accentRepeatNode" presStyleLbl="solidFgAcc1" presStyleIdx="5" presStyleCnt="7"/>
      <dgm:spPr/>
    </dgm:pt>
    <dgm:pt modelId="{2AC74E10-45A1-4E43-9C9C-48DB3C621524}" type="pres">
      <dgm:prSet presAssocID="{40141AA8-10FD-40A5-B36C-D37DD9BF49AA}" presName="text_7" presStyleLbl="node1" presStyleIdx="6" presStyleCnt="7">
        <dgm:presLayoutVars>
          <dgm:bulletEnabled val="1"/>
        </dgm:presLayoutVars>
      </dgm:prSet>
      <dgm:spPr/>
    </dgm:pt>
    <dgm:pt modelId="{1C6BA2FE-47FD-4965-82A4-4BFD3507FBA8}" type="pres">
      <dgm:prSet presAssocID="{40141AA8-10FD-40A5-B36C-D37DD9BF49AA}" presName="accent_7" presStyleCnt="0"/>
      <dgm:spPr/>
    </dgm:pt>
    <dgm:pt modelId="{0326944E-3CDB-46ED-A4CB-87834708FBFE}" type="pres">
      <dgm:prSet presAssocID="{40141AA8-10FD-40A5-B36C-D37DD9BF49AA}" presName="accentRepeatNode" presStyleLbl="solidFgAcc1" presStyleIdx="6" presStyleCnt="7"/>
      <dgm:spPr/>
    </dgm:pt>
  </dgm:ptLst>
  <dgm:cxnLst>
    <dgm:cxn modelId="{4E4EF002-FD04-4729-8A9C-2CD59FE93D7E}" srcId="{D8872B66-BB90-4D5D-9BE6-0F72F0AD3689}" destId="{40141AA8-10FD-40A5-B36C-D37DD9BF49AA}" srcOrd="6" destOrd="0" parTransId="{334E93A4-6BEC-43ED-9267-05F123C9758A}" sibTransId="{4B07697B-3ACB-4BD4-8EB1-CC48910728FE}"/>
    <dgm:cxn modelId="{92326A03-0F53-47FE-828A-E2688A8AF004}" srcId="{D8872B66-BB90-4D5D-9BE6-0F72F0AD3689}" destId="{F5785195-148F-41CE-9884-889B8E2D3FE2}" srcOrd="2" destOrd="0" parTransId="{701D1919-1A69-411C-A076-BB9724235295}" sibTransId="{1788F3A0-87C2-41D3-A384-8E50FE940D8F}"/>
    <dgm:cxn modelId="{724F0A10-49C6-4A09-84D7-DF9FFEDE4C47}" type="presOf" srcId="{088510DB-0504-4834-BEFF-260A988165E0}" destId="{D20BADB6-699D-47B7-A6B1-1E61C6A73AA6}" srcOrd="0" destOrd="0" presId="urn:microsoft.com/office/officeart/2008/layout/VerticalCurvedList"/>
    <dgm:cxn modelId="{5B2FDA5E-B922-4856-8E9B-FED87A3C8EBC}" type="presOf" srcId="{D659CB4A-4C4B-4012-8408-99E3FEA64CA2}" destId="{C75D5AB8-7E41-4755-A942-B0C0394190D9}" srcOrd="0" destOrd="0" presId="urn:microsoft.com/office/officeart/2008/layout/VerticalCurvedList"/>
    <dgm:cxn modelId="{AFA50743-7738-421C-8C0B-D39B072A0589}" srcId="{D8872B66-BB90-4D5D-9BE6-0F72F0AD3689}" destId="{D659CB4A-4C4B-4012-8408-99E3FEA64CA2}" srcOrd="3" destOrd="0" parTransId="{CA5CC867-A39D-42CF-88A5-9563A6091CE9}" sibTransId="{9170754D-48AB-42DA-A007-4AF72C23E583}"/>
    <dgm:cxn modelId="{0C660D4C-A415-4715-8274-C69B7BA6C159}" srcId="{D8872B66-BB90-4D5D-9BE6-0F72F0AD3689}" destId="{A7370823-F39B-4B16-98E5-C73F9C355529}" srcOrd="1" destOrd="0" parTransId="{7C11E3B9-43A2-459C-89B1-FCAE8408C683}" sibTransId="{E0438B1E-1228-41BC-9AB4-54707D24BA8D}"/>
    <dgm:cxn modelId="{C253336E-63FC-492F-81B6-3FBC7F3CFC1A}" type="presOf" srcId="{F5785195-148F-41CE-9884-889B8E2D3FE2}" destId="{26F13AC5-EACA-43EE-9220-31D938CC79AE}" srcOrd="0" destOrd="0" presId="urn:microsoft.com/office/officeart/2008/layout/VerticalCurvedList"/>
    <dgm:cxn modelId="{5092B580-55F3-4E2D-9ADE-EA66D1397EA4}" type="presOf" srcId="{B5711504-BF7D-415C-A60F-93F4D226195F}" destId="{FBFA7F44-F221-4E94-BF04-8C931B422A70}" srcOrd="0" destOrd="0" presId="urn:microsoft.com/office/officeart/2008/layout/VerticalCurvedList"/>
    <dgm:cxn modelId="{6162A684-2530-41C9-88D0-CC910BA3A1D0}" srcId="{D8872B66-BB90-4D5D-9BE6-0F72F0AD3689}" destId="{5DD04923-5BFF-4A5A-AC9A-13FFDD19C9EA}" srcOrd="5" destOrd="0" parTransId="{132E27F6-3406-4678-92A0-29CFE26F36F9}" sibTransId="{5D47F171-C939-45E0-A8F1-B72763BE3A2B}"/>
    <dgm:cxn modelId="{9664409E-9E2A-4EF2-BDF6-D855BB5C60A3}" srcId="{D8872B66-BB90-4D5D-9BE6-0F72F0AD3689}" destId="{B5711504-BF7D-415C-A60F-93F4D226195F}" srcOrd="4" destOrd="0" parTransId="{94C1F0AC-44D8-4893-856F-AD51D48C5F88}" sibTransId="{B9DB030F-EFED-4393-89A3-45013FD9971C}"/>
    <dgm:cxn modelId="{77640DA0-D851-4384-AC0A-219ABAE23FCB}" type="presOf" srcId="{5DD04923-5BFF-4A5A-AC9A-13FFDD19C9EA}" destId="{3AC60110-95F3-4214-85FA-9CD72297AC87}" srcOrd="0" destOrd="0" presId="urn:microsoft.com/office/officeart/2008/layout/VerticalCurvedList"/>
    <dgm:cxn modelId="{0E1C0FA7-5162-4585-8305-720475A03129}" srcId="{D8872B66-BB90-4D5D-9BE6-0F72F0AD3689}" destId="{13D38F2F-2A27-4FC4-BF38-25A3EE38389E}" srcOrd="0" destOrd="0" parTransId="{24084277-2D6E-4A5D-8B40-3FEDC7F26C33}" sibTransId="{088510DB-0504-4834-BEFF-260A988165E0}"/>
    <dgm:cxn modelId="{80C409C4-E1A8-4A3C-91DD-706B912E171E}" type="presOf" srcId="{13D38F2F-2A27-4FC4-BF38-25A3EE38389E}" destId="{697F4259-8AAB-4C66-A52F-68801480510D}" srcOrd="0" destOrd="0" presId="urn:microsoft.com/office/officeart/2008/layout/VerticalCurvedList"/>
    <dgm:cxn modelId="{B59B03DB-A4E4-4822-B390-8F8B77990679}" type="presOf" srcId="{D8872B66-BB90-4D5D-9BE6-0F72F0AD3689}" destId="{3ECD35BB-B536-4109-906E-D24EEF56BD24}" srcOrd="0" destOrd="0" presId="urn:microsoft.com/office/officeart/2008/layout/VerticalCurvedList"/>
    <dgm:cxn modelId="{6731EEDE-761A-40B1-8901-D2107C2A1500}" type="presOf" srcId="{A7370823-F39B-4B16-98E5-C73F9C355529}" destId="{A6884985-5F03-4B80-B317-98101CEAE1B5}" srcOrd="0" destOrd="0" presId="urn:microsoft.com/office/officeart/2008/layout/VerticalCurvedList"/>
    <dgm:cxn modelId="{4500EBFA-197F-471B-864D-6A0340D6EC34}" type="presOf" srcId="{40141AA8-10FD-40A5-B36C-D37DD9BF49AA}" destId="{2AC74E10-45A1-4E43-9C9C-48DB3C621524}" srcOrd="0" destOrd="0" presId="urn:microsoft.com/office/officeart/2008/layout/VerticalCurvedList"/>
    <dgm:cxn modelId="{3B70D937-2945-4F15-B84C-4FB5DE6CBAD8}" type="presParOf" srcId="{3ECD35BB-B536-4109-906E-D24EEF56BD24}" destId="{344A09E6-AE64-4A90-8BA6-5115D893C7DF}" srcOrd="0" destOrd="0" presId="urn:microsoft.com/office/officeart/2008/layout/VerticalCurvedList"/>
    <dgm:cxn modelId="{EF2EE7C8-6AB0-4B65-AA4C-0A300F453985}" type="presParOf" srcId="{344A09E6-AE64-4A90-8BA6-5115D893C7DF}" destId="{78342014-69C5-416F-B595-F8266228217C}" srcOrd="0" destOrd="0" presId="urn:microsoft.com/office/officeart/2008/layout/VerticalCurvedList"/>
    <dgm:cxn modelId="{92B0D11D-B835-450D-B26C-6736C093ADDD}" type="presParOf" srcId="{78342014-69C5-416F-B595-F8266228217C}" destId="{D19F173B-0D22-4B14-8E66-0CF27D49C62C}" srcOrd="0" destOrd="0" presId="urn:microsoft.com/office/officeart/2008/layout/VerticalCurvedList"/>
    <dgm:cxn modelId="{485F3EF7-98BA-4A34-8FF0-05D1C5E523CF}" type="presParOf" srcId="{78342014-69C5-416F-B595-F8266228217C}" destId="{D20BADB6-699D-47B7-A6B1-1E61C6A73AA6}" srcOrd="1" destOrd="0" presId="urn:microsoft.com/office/officeart/2008/layout/VerticalCurvedList"/>
    <dgm:cxn modelId="{1DE1C009-7C28-4EDF-AD81-918A4E091101}" type="presParOf" srcId="{78342014-69C5-416F-B595-F8266228217C}" destId="{55E8EB2C-E525-4705-8874-9B89DC070F47}" srcOrd="2" destOrd="0" presId="urn:microsoft.com/office/officeart/2008/layout/VerticalCurvedList"/>
    <dgm:cxn modelId="{E41B6B53-4901-47A6-84A5-A895C50E6E28}" type="presParOf" srcId="{78342014-69C5-416F-B595-F8266228217C}" destId="{C38BEF00-C1C1-4C5A-B0EB-5D71EBAFBD58}" srcOrd="3" destOrd="0" presId="urn:microsoft.com/office/officeart/2008/layout/VerticalCurvedList"/>
    <dgm:cxn modelId="{0F347D06-C751-46C5-A4AC-D6C585BEB0C8}" type="presParOf" srcId="{344A09E6-AE64-4A90-8BA6-5115D893C7DF}" destId="{697F4259-8AAB-4C66-A52F-68801480510D}" srcOrd="1" destOrd="0" presId="urn:microsoft.com/office/officeart/2008/layout/VerticalCurvedList"/>
    <dgm:cxn modelId="{87C983CB-17F2-4DF3-AD88-2A267039347B}" type="presParOf" srcId="{344A09E6-AE64-4A90-8BA6-5115D893C7DF}" destId="{80A24962-63D0-46D5-B670-487DE9532F98}" srcOrd="2" destOrd="0" presId="urn:microsoft.com/office/officeart/2008/layout/VerticalCurvedList"/>
    <dgm:cxn modelId="{83BFA24A-E322-4C2C-BF4D-392457DE14C2}" type="presParOf" srcId="{80A24962-63D0-46D5-B670-487DE9532F98}" destId="{6AA8D488-952E-4B9A-8314-64E4A45DBF82}" srcOrd="0" destOrd="0" presId="urn:microsoft.com/office/officeart/2008/layout/VerticalCurvedList"/>
    <dgm:cxn modelId="{BB5318B9-D30E-4B65-B6E8-467BD3EC6E2C}" type="presParOf" srcId="{344A09E6-AE64-4A90-8BA6-5115D893C7DF}" destId="{A6884985-5F03-4B80-B317-98101CEAE1B5}" srcOrd="3" destOrd="0" presId="urn:microsoft.com/office/officeart/2008/layout/VerticalCurvedList"/>
    <dgm:cxn modelId="{36C4C393-E632-4B10-A34D-FE36508DB63B}" type="presParOf" srcId="{344A09E6-AE64-4A90-8BA6-5115D893C7DF}" destId="{DCC369AA-F8E0-4F19-8DE0-8CEB8F0EE10F}" srcOrd="4" destOrd="0" presId="urn:microsoft.com/office/officeart/2008/layout/VerticalCurvedList"/>
    <dgm:cxn modelId="{F59C9A1B-D042-4501-9596-05C6B12E6911}" type="presParOf" srcId="{DCC369AA-F8E0-4F19-8DE0-8CEB8F0EE10F}" destId="{DC39D472-0250-4A30-A8C0-BA24184809A0}" srcOrd="0" destOrd="0" presId="urn:microsoft.com/office/officeart/2008/layout/VerticalCurvedList"/>
    <dgm:cxn modelId="{3B386732-E0CE-48A8-B68C-B889A18B9413}" type="presParOf" srcId="{344A09E6-AE64-4A90-8BA6-5115D893C7DF}" destId="{26F13AC5-EACA-43EE-9220-31D938CC79AE}" srcOrd="5" destOrd="0" presId="urn:microsoft.com/office/officeart/2008/layout/VerticalCurvedList"/>
    <dgm:cxn modelId="{31D2C013-E7E3-450A-B294-DB260D759C81}" type="presParOf" srcId="{344A09E6-AE64-4A90-8BA6-5115D893C7DF}" destId="{D9B066CD-455D-4B71-81C0-CB2028030E7E}" srcOrd="6" destOrd="0" presId="urn:microsoft.com/office/officeart/2008/layout/VerticalCurvedList"/>
    <dgm:cxn modelId="{56B94AD5-5A05-4EE2-B5C5-991906BAEC6D}" type="presParOf" srcId="{D9B066CD-455D-4B71-81C0-CB2028030E7E}" destId="{1F2E4B72-EBDC-4AEF-B918-A603FF6F8E9A}" srcOrd="0" destOrd="0" presId="urn:microsoft.com/office/officeart/2008/layout/VerticalCurvedList"/>
    <dgm:cxn modelId="{BB2D7F5A-7221-46B8-859F-CF8E9E161F67}" type="presParOf" srcId="{344A09E6-AE64-4A90-8BA6-5115D893C7DF}" destId="{C75D5AB8-7E41-4755-A942-B0C0394190D9}" srcOrd="7" destOrd="0" presId="urn:microsoft.com/office/officeart/2008/layout/VerticalCurvedList"/>
    <dgm:cxn modelId="{BF90D702-9342-4C1E-83AD-B64E53F2F945}" type="presParOf" srcId="{344A09E6-AE64-4A90-8BA6-5115D893C7DF}" destId="{7F5A7155-8DF9-43C1-BC4F-7015CF736F0B}" srcOrd="8" destOrd="0" presId="urn:microsoft.com/office/officeart/2008/layout/VerticalCurvedList"/>
    <dgm:cxn modelId="{BA325754-E2CE-4CB0-AEEE-0D88DCE78809}" type="presParOf" srcId="{7F5A7155-8DF9-43C1-BC4F-7015CF736F0B}" destId="{674D744F-CF8A-42D3-B43C-6FD7A0105B0B}" srcOrd="0" destOrd="0" presId="urn:microsoft.com/office/officeart/2008/layout/VerticalCurvedList"/>
    <dgm:cxn modelId="{1F5D1DB1-F1A3-450E-9533-8D3E77976664}" type="presParOf" srcId="{344A09E6-AE64-4A90-8BA6-5115D893C7DF}" destId="{FBFA7F44-F221-4E94-BF04-8C931B422A70}" srcOrd="9" destOrd="0" presId="urn:microsoft.com/office/officeart/2008/layout/VerticalCurvedList"/>
    <dgm:cxn modelId="{64FB7C12-1C6A-4519-A78F-4ADA5A121AA4}" type="presParOf" srcId="{344A09E6-AE64-4A90-8BA6-5115D893C7DF}" destId="{C1F66F3F-E46B-44CB-B837-896CA3E4F258}" srcOrd="10" destOrd="0" presId="urn:microsoft.com/office/officeart/2008/layout/VerticalCurvedList"/>
    <dgm:cxn modelId="{FAB2FC4E-E9A5-4CD3-AF51-528CC623B9D0}" type="presParOf" srcId="{C1F66F3F-E46B-44CB-B837-896CA3E4F258}" destId="{A9E9A9EA-48E3-487B-920F-2246BADC2221}" srcOrd="0" destOrd="0" presId="urn:microsoft.com/office/officeart/2008/layout/VerticalCurvedList"/>
    <dgm:cxn modelId="{0FE5C725-A98F-4FF7-A114-F5559E4E5575}" type="presParOf" srcId="{344A09E6-AE64-4A90-8BA6-5115D893C7DF}" destId="{3AC60110-95F3-4214-85FA-9CD72297AC87}" srcOrd="11" destOrd="0" presId="urn:microsoft.com/office/officeart/2008/layout/VerticalCurvedList"/>
    <dgm:cxn modelId="{FCD8003B-92A7-4A82-AE84-727BB57C07B6}" type="presParOf" srcId="{344A09E6-AE64-4A90-8BA6-5115D893C7DF}" destId="{5C14A5E0-8B63-45C2-8BD0-E877889F2A9C}" srcOrd="12" destOrd="0" presId="urn:microsoft.com/office/officeart/2008/layout/VerticalCurvedList"/>
    <dgm:cxn modelId="{BFC6EAD2-722E-4565-86F8-5C53BE76AED6}" type="presParOf" srcId="{5C14A5E0-8B63-45C2-8BD0-E877889F2A9C}" destId="{BF570F49-8B5F-4F6C-9285-26D45C198242}" srcOrd="0" destOrd="0" presId="urn:microsoft.com/office/officeart/2008/layout/VerticalCurvedList"/>
    <dgm:cxn modelId="{E8A9247E-C49B-4BD5-A09B-BB4CA56454E3}" type="presParOf" srcId="{344A09E6-AE64-4A90-8BA6-5115D893C7DF}" destId="{2AC74E10-45A1-4E43-9C9C-48DB3C621524}" srcOrd="13" destOrd="0" presId="urn:microsoft.com/office/officeart/2008/layout/VerticalCurvedList"/>
    <dgm:cxn modelId="{B7A95542-95B0-47C4-B2D8-95D21F6F0D5A}" type="presParOf" srcId="{344A09E6-AE64-4A90-8BA6-5115D893C7DF}" destId="{1C6BA2FE-47FD-4965-82A4-4BFD3507FBA8}" srcOrd="14" destOrd="0" presId="urn:microsoft.com/office/officeart/2008/layout/VerticalCurvedList"/>
    <dgm:cxn modelId="{B2062C07-ACC2-4C95-B0EC-538A600B6DBA}" type="presParOf" srcId="{1C6BA2FE-47FD-4965-82A4-4BFD3507FBA8}" destId="{0326944E-3CDB-46ED-A4CB-87834708FB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872B66-BB90-4D5D-9BE6-0F72F0AD3689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4" csCatId="accent3" phldr="1"/>
      <dgm:spPr/>
    </dgm:pt>
    <dgm:pt modelId="{13D38F2F-2A27-4FC4-BF38-25A3EE38389E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Introducción</a:t>
          </a:r>
        </a:p>
      </dgm:t>
    </dgm:pt>
    <dgm:pt modelId="{24084277-2D6E-4A5D-8B40-3FEDC7F26C33}" type="parTrans" cxnId="{0E1C0FA7-5162-4585-8305-720475A03129}">
      <dgm:prSet/>
      <dgm:spPr/>
      <dgm:t>
        <a:bodyPr/>
        <a:lstStyle/>
        <a:p>
          <a:endParaRPr lang="es-EC"/>
        </a:p>
      </dgm:t>
    </dgm:pt>
    <dgm:pt modelId="{088510DB-0504-4834-BEFF-260A988165E0}" type="sibTrans" cxnId="{0E1C0FA7-5162-4585-8305-720475A03129}">
      <dgm:prSet/>
      <dgm:spPr/>
      <dgm:t>
        <a:bodyPr/>
        <a:lstStyle/>
        <a:p>
          <a:endParaRPr lang="es-EC"/>
        </a:p>
      </dgm:t>
    </dgm:pt>
    <dgm:pt modelId="{A7370823-F39B-4B16-98E5-C73F9C355529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Objetivos</a:t>
          </a:r>
        </a:p>
      </dgm:t>
    </dgm:pt>
    <dgm:pt modelId="{7C11E3B9-43A2-459C-89B1-FCAE8408C683}" type="parTrans" cxnId="{0C660D4C-A415-4715-8274-C69B7BA6C159}">
      <dgm:prSet/>
      <dgm:spPr/>
      <dgm:t>
        <a:bodyPr/>
        <a:lstStyle/>
        <a:p>
          <a:endParaRPr lang="es-EC"/>
        </a:p>
      </dgm:t>
    </dgm:pt>
    <dgm:pt modelId="{E0438B1E-1228-41BC-9AB4-54707D24BA8D}" type="sibTrans" cxnId="{0C660D4C-A415-4715-8274-C69B7BA6C159}">
      <dgm:prSet/>
      <dgm:spPr/>
      <dgm:t>
        <a:bodyPr/>
        <a:lstStyle/>
        <a:p>
          <a:endParaRPr lang="es-EC"/>
        </a:p>
      </dgm:t>
    </dgm:pt>
    <dgm:pt modelId="{F5785195-148F-41CE-9884-889B8E2D3FE2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b="0" dirty="0"/>
            <a:t>Materiales y métodos</a:t>
          </a:r>
        </a:p>
      </dgm:t>
    </dgm:pt>
    <dgm:pt modelId="{701D1919-1A69-411C-A076-BB9724235295}" type="parTrans" cxnId="{92326A03-0F53-47FE-828A-E2688A8AF004}">
      <dgm:prSet/>
      <dgm:spPr/>
      <dgm:t>
        <a:bodyPr/>
        <a:lstStyle/>
        <a:p>
          <a:endParaRPr lang="es-EC"/>
        </a:p>
      </dgm:t>
    </dgm:pt>
    <dgm:pt modelId="{1788F3A0-87C2-41D3-A384-8E50FE940D8F}" type="sibTrans" cxnId="{92326A03-0F53-47FE-828A-E2688A8AF004}">
      <dgm:prSet/>
      <dgm:spPr/>
      <dgm:t>
        <a:bodyPr/>
        <a:lstStyle/>
        <a:p>
          <a:endParaRPr lang="es-EC"/>
        </a:p>
      </dgm:t>
    </dgm:pt>
    <dgm:pt modelId="{D659CB4A-4C4B-4012-8408-99E3FEA64CA2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dirty="0"/>
            <a:t>Resultados y discusión</a:t>
          </a:r>
        </a:p>
      </dgm:t>
    </dgm:pt>
    <dgm:pt modelId="{CA5CC867-A39D-42CF-88A5-9563A6091CE9}" type="parTrans" cxnId="{AFA50743-7738-421C-8C0B-D39B072A0589}">
      <dgm:prSet/>
      <dgm:spPr/>
      <dgm:t>
        <a:bodyPr/>
        <a:lstStyle/>
        <a:p>
          <a:endParaRPr lang="es-EC"/>
        </a:p>
      </dgm:t>
    </dgm:pt>
    <dgm:pt modelId="{9170754D-48AB-42DA-A007-4AF72C23E583}" type="sibTrans" cxnId="{AFA50743-7738-421C-8C0B-D39B072A0589}">
      <dgm:prSet/>
      <dgm:spPr/>
      <dgm:t>
        <a:bodyPr/>
        <a:lstStyle/>
        <a:p>
          <a:endParaRPr lang="es-EC"/>
        </a:p>
      </dgm:t>
    </dgm:pt>
    <dgm:pt modelId="{B5711504-BF7D-415C-A60F-93F4D226195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sz="3200" dirty="0"/>
            <a:t> Conclusiones</a:t>
          </a:r>
          <a:endParaRPr lang="es-EC" sz="2800" dirty="0"/>
        </a:p>
      </dgm:t>
    </dgm:pt>
    <dgm:pt modelId="{94C1F0AC-44D8-4893-856F-AD51D48C5F88}" type="parTrans" cxnId="{9664409E-9E2A-4EF2-BDF6-D855BB5C60A3}">
      <dgm:prSet/>
      <dgm:spPr/>
      <dgm:t>
        <a:bodyPr/>
        <a:lstStyle/>
        <a:p>
          <a:endParaRPr lang="es-EC"/>
        </a:p>
      </dgm:t>
    </dgm:pt>
    <dgm:pt modelId="{B9DB030F-EFED-4393-89A3-45013FD9971C}" type="sibTrans" cxnId="{9664409E-9E2A-4EF2-BDF6-D855BB5C60A3}">
      <dgm:prSet/>
      <dgm:spPr/>
      <dgm:t>
        <a:bodyPr/>
        <a:lstStyle/>
        <a:p>
          <a:endParaRPr lang="es-EC"/>
        </a:p>
      </dgm:t>
    </dgm:pt>
    <dgm:pt modelId="{5DD04923-5BFF-4A5A-AC9A-13FFDD19C9E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Recomendaciones</a:t>
          </a:r>
        </a:p>
      </dgm:t>
    </dgm:pt>
    <dgm:pt modelId="{132E27F6-3406-4678-92A0-29CFE26F36F9}" type="parTrans" cxnId="{6162A684-2530-41C9-88D0-CC910BA3A1D0}">
      <dgm:prSet/>
      <dgm:spPr/>
      <dgm:t>
        <a:bodyPr/>
        <a:lstStyle/>
        <a:p>
          <a:endParaRPr lang="es-EC"/>
        </a:p>
      </dgm:t>
    </dgm:pt>
    <dgm:pt modelId="{5D47F171-C939-45E0-A8F1-B72763BE3A2B}" type="sibTrans" cxnId="{6162A684-2530-41C9-88D0-CC910BA3A1D0}">
      <dgm:prSet/>
      <dgm:spPr/>
      <dgm:t>
        <a:bodyPr/>
        <a:lstStyle/>
        <a:p>
          <a:endParaRPr lang="es-EC"/>
        </a:p>
      </dgm:t>
    </dgm:pt>
    <dgm:pt modelId="{40141AA8-10FD-40A5-B36C-D37DD9BF49A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Agradecimientos</a:t>
          </a:r>
        </a:p>
      </dgm:t>
    </dgm:pt>
    <dgm:pt modelId="{334E93A4-6BEC-43ED-9267-05F123C9758A}" type="parTrans" cxnId="{4E4EF002-FD04-4729-8A9C-2CD59FE93D7E}">
      <dgm:prSet/>
      <dgm:spPr/>
      <dgm:t>
        <a:bodyPr/>
        <a:lstStyle/>
        <a:p>
          <a:endParaRPr lang="es-EC"/>
        </a:p>
      </dgm:t>
    </dgm:pt>
    <dgm:pt modelId="{4B07697B-3ACB-4BD4-8EB1-CC48910728FE}" type="sibTrans" cxnId="{4E4EF002-FD04-4729-8A9C-2CD59FE93D7E}">
      <dgm:prSet/>
      <dgm:spPr/>
      <dgm:t>
        <a:bodyPr/>
        <a:lstStyle/>
        <a:p>
          <a:endParaRPr lang="es-EC"/>
        </a:p>
      </dgm:t>
    </dgm:pt>
    <dgm:pt modelId="{3ECD35BB-B536-4109-906E-D24EEF56BD24}" type="pres">
      <dgm:prSet presAssocID="{D8872B66-BB90-4D5D-9BE6-0F72F0AD3689}" presName="Name0" presStyleCnt="0">
        <dgm:presLayoutVars>
          <dgm:chMax val="7"/>
          <dgm:chPref val="7"/>
          <dgm:dir/>
        </dgm:presLayoutVars>
      </dgm:prSet>
      <dgm:spPr/>
    </dgm:pt>
    <dgm:pt modelId="{344A09E6-AE64-4A90-8BA6-5115D893C7DF}" type="pres">
      <dgm:prSet presAssocID="{D8872B66-BB90-4D5D-9BE6-0F72F0AD3689}" presName="Name1" presStyleCnt="0"/>
      <dgm:spPr/>
    </dgm:pt>
    <dgm:pt modelId="{78342014-69C5-416F-B595-F8266228217C}" type="pres">
      <dgm:prSet presAssocID="{D8872B66-BB90-4D5D-9BE6-0F72F0AD3689}" presName="cycle" presStyleCnt="0"/>
      <dgm:spPr/>
    </dgm:pt>
    <dgm:pt modelId="{D19F173B-0D22-4B14-8E66-0CF27D49C62C}" type="pres">
      <dgm:prSet presAssocID="{D8872B66-BB90-4D5D-9BE6-0F72F0AD3689}" presName="srcNode" presStyleLbl="node1" presStyleIdx="0" presStyleCnt="7"/>
      <dgm:spPr/>
    </dgm:pt>
    <dgm:pt modelId="{D20BADB6-699D-47B7-A6B1-1E61C6A73AA6}" type="pres">
      <dgm:prSet presAssocID="{D8872B66-BB90-4D5D-9BE6-0F72F0AD3689}" presName="conn" presStyleLbl="parChTrans1D2" presStyleIdx="0" presStyleCnt="1"/>
      <dgm:spPr/>
    </dgm:pt>
    <dgm:pt modelId="{55E8EB2C-E525-4705-8874-9B89DC070F47}" type="pres">
      <dgm:prSet presAssocID="{D8872B66-BB90-4D5D-9BE6-0F72F0AD3689}" presName="extraNode" presStyleLbl="node1" presStyleIdx="0" presStyleCnt="7"/>
      <dgm:spPr/>
    </dgm:pt>
    <dgm:pt modelId="{C38BEF00-C1C1-4C5A-B0EB-5D71EBAFBD58}" type="pres">
      <dgm:prSet presAssocID="{D8872B66-BB90-4D5D-9BE6-0F72F0AD3689}" presName="dstNode" presStyleLbl="node1" presStyleIdx="0" presStyleCnt="7"/>
      <dgm:spPr/>
    </dgm:pt>
    <dgm:pt modelId="{697F4259-8AAB-4C66-A52F-68801480510D}" type="pres">
      <dgm:prSet presAssocID="{13D38F2F-2A27-4FC4-BF38-25A3EE38389E}" presName="text_1" presStyleLbl="node1" presStyleIdx="0" presStyleCnt="7" custScaleY="81769">
        <dgm:presLayoutVars>
          <dgm:bulletEnabled val="1"/>
        </dgm:presLayoutVars>
      </dgm:prSet>
      <dgm:spPr/>
    </dgm:pt>
    <dgm:pt modelId="{80A24962-63D0-46D5-B670-487DE9532F98}" type="pres">
      <dgm:prSet presAssocID="{13D38F2F-2A27-4FC4-BF38-25A3EE38389E}" presName="accent_1" presStyleCnt="0"/>
      <dgm:spPr/>
    </dgm:pt>
    <dgm:pt modelId="{6AA8D488-952E-4B9A-8314-64E4A45DBF82}" type="pres">
      <dgm:prSet presAssocID="{13D38F2F-2A27-4FC4-BF38-25A3EE38389E}" presName="accentRepeatNode" presStyleLbl="solidFgAcc1" presStyleIdx="0" presStyleCnt="7" custScaleX="71208" custScaleY="69910"/>
      <dgm:spPr/>
    </dgm:pt>
    <dgm:pt modelId="{A6884985-5F03-4B80-B317-98101CEAE1B5}" type="pres">
      <dgm:prSet presAssocID="{A7370823-F39B-4B16-98E5-C73F9C355529}" presName="text_2" presStyleLbl="node1" presStyleIdx="1" presStyleCnt="7" custScaleY="85074">
        <dgm:presLayoutVars>
          <dgm:bulletEnabled val="1"/>
        </dgm:presLayoutVars>
      </dgm:prSet>
      <dgm:spPr/>
    </dgm:pt>
    <dgm:pt modelId="{DCC369AA-F8E0-4F19-8DE0-8CEB8F0EE10F}" type="pres">
      <dgm:prSet presAssocID="{A7370823-F39B-4B16-98E5-C73F9C355529}" presName="accent_2" presStyleCnt="0"/>
      <dgm:spPr/>
    </dgm:pt>
    <dgm:pt modelId="{DC39D472-0250-4A30-A8C0-BA24184809A0}" type="pres">
      <dgm:prSet presAssocID="{A7370823-F39B-4B16-98E5-C73F9C355529}" presName="accentRepeatNode" presStyleLbl="solidFgAcc1" presStyleIdx="1" presStyleCnt="7" custScaleX="79434" custScaleY="73749"/>
      <dgm:spPr/>
    </dgm:pt>
    <dgm:pt modelId="{26F13AC5-EACA-43EE-9220-31D938CC79AE}" type="pres">
      <dgm:prSet presAssocID="{F5785195-148F-41CE-9884-889B8E2D3FE2}" presName="text_3" presStyleLbl="node1" presStyleIdx="2" presStyleCnt="7" custScaleY="79437">
        <dgm:presLayoutVars>
          <dgm:bulletEnabled val="1"/>
        </dgm:presLayoutVars>
      </dgm:prSet>
      <dgm:spPr/>
    </dgm:pt>
    <dgm:pt modelId="{D9B066CD-455D-4B71-81C0-CB2028030E7E}" type="pres">
      <dgm:prSet presAssocID="{F5785195-148F-41CE-9884-889B8E2D3FE2}" presName="accent_3" presStyleCnt="0"/>
      <dgm:spPr/>
    </dgm:pt>
    <dgm:pt modelId="{1F2E4B72-EBDC-4AEF-B918-A603FF6F8E9A}" type="pres">
      <dgm:prSet presAssocID="{F5785195-148F-41CE-9884-889B8E2D3FE2}" presName="accentRepeatNode" presStyleLbl="solidFgAcc1" presStyleIdx="2" presStyleCnt="7" custScaleX="80669" custScaleY="77285"/>
      <dgm:spPr/>
    </dgm:pt>
    <dgm:pt modelId="{C75D5AB8-7E41-4755-A942-B0C0394190D9}" type="pres">
      <dgm:prSet presAssocID="{D659CB4A-4C4B-4012-8408-99E3FEA64CA2}" presName="text_4" presStyleLbl="node1" presStyleIdx="3" presStyleCnt="7" custScaleY="78550">
        <dgm:presLayoutVars>
          <dgm:bulletEnabled val="1"/>
        </dgm:presLayoutVars>
      </dgm:prSet>
      <dgm:spPr/>
    </dgm:pt>
    <dgm:pt modelId="{7F5A7155-8DF9-43C1-BC4F-7015CF736F0B}" type="pres">
      <dgm:prSet presAssocID="{D659CB4A-4C4B-4012-8408-99E3FEA64CA2}" presName="accent_4" presStyleCnt="0"/>
      <dgm:spPr/>
    </dgm:pt>
    <dgm:pt modelId="{674D744F-CF8A-42D3-B43C-6FD7A0105B0B}" type="pres">
      <dgm:prSet presAssocID="{D659CB4A-4C4B-4012-8408-99E3FEA64CA2}" presName="accentRepeatNode" presStyleLbl="solidFgAcc1" presStyleIdx="3" presStyleCnt="7" custScaleX="82111" custScaleY="78747"/>
      <dgm:spPr/>
    </dgm:pt>
    <dgm:pt modelId="{FBFA7F44-F221-4E94-BF04-8C931B422A70}" type="pres">
      <dgm:prSet presAssocID="{B5711504-BF7D-415C-A60F-93F4D226195F}" presName="text_5" presStyleLbl="node1" presStyleIdx="4" presStyleCnt="7" custScaleY="126873">
        <dgm:presLayoutVars>
          <dgm:bulletEnabled val="1"/>
        </dgm:presLayoutVars>
      </dgm:prSet>
      <dgm:spPr/>
    </dgm:pt>
    <dgm:pt modelId="{C1F66F3F-E46B-44CB-B837-896CA3E4F258}" type="pres">
      <dgm:prSet presAssocID="{B5711504-BF7D-415C-A60F-93F4D226195F}" presName="accent_5" presStyleCnt="0"/>
      <dgm:spPr/>
    </dgm:pt>
    <dgm:pt modelId="{A9E9A9EA-48E3-487B-920F-2246BADC2221}" type="pres">
      <dgm:prSet presAssocID="{B5711504-BF7D-415C-A60F-93F4D226195F}" presName="accentRepeatNode" presStyleLbl="solidFgAcc1" presStyleIdx="4" presStyleCnt="7" custScaleX="99176" custScaleY="93546"/>
      <dgm:spPr/>
    </dgm:pt>
    <dgm:pt modelId="{3AC60110-95F3-4214-85FA-9CD72297AC87}" type="pres">
      <dgm:prSet presAssocID="{5DD04923-5BFF-4A5A-AC9A-13FFDD19C9EA}" presName="text_6" presStyleLbl="node1" presStyleIdx="5" presStyleCnt="7" custScaleY="82154">
        <dgm:presLayoutVars>
          <dgm:bulletEnabled val="1"/>
        </dgm:presLayoutVars>
      </dgm:prSet>
      <dgm:spPr/>
    </dgm:pt>
    <dgm:pt modelId="{5C14A5E0-8B63-45C2-8BD0-E877889F2A9C}" type="pres">
      <dgm:prSet presAssocID="{5DD04923-5BFF-4A5A-AC9A-13FFDD19C9EA}" presName="accent_6" presStyleCnt="0"/>
      <dgm:spPr/>
    </dgm:pt>
    <dgm:pt modelId="{BF570F49-8B5F-4F6C-9285-26D45C198242}" type="pres">
      <dgm:prSet presAssocID="{5DD04923-5BFF-4A5A-AC9A-13FFDD19C9EA}" presName="accentRepeatNode" presStyleLbl="solidFgAcc1" presStyleIdx="5" presStyleCnt="7" custScaleX="79434" custScaleY="76086"/>
      <dgm:spPr>
        <a:xfrm>
          <a:off x="532872" y="3988326"/>
          <a:ext cx="632873" cy="632873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2AC74E10-45A1-4E43-9C9C-48DB3C621524}" type="pres">
      <dgm:prSet presAssocID="{40141AA8-10FD-40A5-B36C-D37DD9BF49AA}" presName="text_7" presStyleLbl="node1" presStyleIdx="6" presStyleCnt="7" custScaleY="77552">
        <dgm:presLayoutVars>
          <dgm:bulletEnabled val="1"/>
        </dgm:presLayoutVars>
      </dgm:prSet>
      <dgm:spPr/>
    </dgm:pt>
    <dgm:pt modelId="{1C6BA2FE-47FD-4965-82A4-4BFD3507FBA8}" type="pres">
      <dgm:prSet presAssocID="{40141AA8-10FD-40A5-B36C-D37DD9BF49AA}" presName="accent_7" presStyleCnt="0"/>
      <dgm:spPr/>
    </dgm:pt>
    <dgm:pt modelId="{0326944E-3CDB-46ED-A4CB-87834708FBFE}" type="pres">
      <dgm:prSet presAssocID="{40141AA8-10FD-40A5-B36C-D37DD9BF49AA}" presName="accentRepeatNode" presStyleLbl="solidFgAcc1" presStyleIdx="6" presStyleCnt="7" custScaleX="78527" custScaleY="78095"/>
      <dgm:spPr/>
    </dgm:pt>
  </dgm:ptLst>
  <dgm:cxnLst>
    <dgm:cxn modelId="{4E4EF002-FD04-4729-8A9C-2CD59FE93D7E}" srcId="{D8872B66-BB90-4D5D-9BE6-0F72F0AD3689}" destId="{40141AA8-10FD-40A5-B36C-D37DD9BF49AA}" srcOrd="6" destOrd="0" parTransId="{334E93A4-6BEC-43ED-9267-05F123C9758A}" sibTransId="{4B07697B-3ACB-4BD4-8EB1-CC48910728FE}"/>
    <dgm:cxn modelId="{92326A03-0F53-47FE-828A-E2688A8AF004}" srcId="{D8872B66-BB90-4D5D-9BE6-0F72F0AD3689}" destId="{F5785195-148F-41CE-9884-889B8E2D3FE2}" srcOrd="2" destOrd="0" parTransId="{701D1919-1A69-411C-A076-BB9724235295}" sibTransId="{1788F3A0-87C2-41D3-A384-8E50FE940D8F}"/>
    <dgm:cxn modelId="{724F0A10-49C6-4A09-84D7-DF9FFEDE4C47}" type="presOf" srcId="{088510DB-0504-4834-BEFF-260A988165E0}" destId="{D20BADB6-699D-47B7-A6B1-1E61C6A73AA6}" srcOrd="0" destOrd="0" presId="urn:microsoft.com/office/officeart/2008/layout/VerticalCurvedList"/>
    <dgm:cxn modelId="{5B2FDA5E-B922-4856-8E9B-FED87A3C8EBC}" type="presOf" srcId="{D659CB4A-4C4B-4012-8408-99E3FEA64CA2}" destId="{C75D5AB8-7E41-4755-A942-B0C0394190D9}" srcOrd="0" destOrd="0" presId="urn:microsoft.com/office/officeart/2008/layout/VerticalCurvedList"/>
    <dgm:cxn modelId="{AFA50743-7738-421C-8C0B-D39B072A0589}" srcId="{D8872B66-BB90-4D5D-9BE6-0F72F0AD3689}" destId="{D659CB4A-4C4B-4012-8408-99E3FEA64CA2}" srcOrd="3" destOrd="0" parTransId="{CA5CC867-A39D-42CF-88A5-9563A6091CE9}" sibTransId="{9170754D-48AB-42DA-A007-4AF72C23E583}"/>
    <dgm:cxn modelId="{0C660D4C-A415-4715-8274-C69B7BA6C159}" srcId="{D8872B66-BB90-4D5D-9BE6-0F72F0AD3689}" destId="{A7370823-F39B-4B16-98E5-C73F9C355529}" srcOrd="1" destOrd="0" parTransId="{7C11E3B9-43A2-459C-89B1-FCAE8408C683}" sibTransId="{E0438B1E-1228-41BC-9AB4-54707D24BA8D}"/>
    <dgm:cxn modelId="{C253336E-63FC-492F-81B6-3FBC7F3CFC1A}" type="presOf" srcId="{F5785195-148F-41CE-9884-889B8E2D3FE2}" destId="{26F13AC5-EACA-43EE-9220-31D938CC79AE}" srcOrd="0" destOrd="0" presId="urn:microsoft.com/office/officeart/2008/layout/VerticalCurvedList"/>
    <dgm:cxn modelId="{5092B580-55F3-4E2D-9ADE-EA66D1397EA4}" type="presOf" srcId="{B5711504-BF7D-415C-A60F-93F4D226195F}" destId="{FBFA7F44-F221-4E94-BF04-8C931B422A70}" srcOrd="0" destOrd="0" presId="urn:microsoft.com/office/officeart/2008/layout/VerticalCurvedList"/>
    <dgm:cxn modelId="{6162A684-2530-41C9-88D0-CC910BA3A1D0}" srcId="{D8872B66-BB90-4D5D-9BE6-0F72F0AD3689}" destId="{5DD04923-5BFF-4A5A-AC9A-13FFDD19C9EA}" srcOrd="5" destOrd="0" parTransId="{132E27F6-3406-4678-92A0-29CFE26F36F9}" sibTransId="{5D47F171-C939-45E0-A8F1-B72763BE3A2B}"/>
    <dgm:cxn modelId="{9664409E-9E2A-4EF2-BDF6-D855BB5C60A3}" srcId="{D8872B66-BB90-4D5D-9BE6-0F72F0AD3689}" destId="{B5711504-BF7D-415C-A60F-93F4D226195F}" srcOrd="4" destOrd="0" parTransId="{94C1F0AC-44D8-4893-856F-AD51D48C5F88}" sibTransId="{B9DB030F-EFED-4393-89A3-45013FD9971C}"/>
    <dgm:cxn modelId="{77640DA0-D851-4384-AC0A-219ABAE23FCB}" type="presOf" srcId="{5DD04923-5BFF-4A5A-AC9A-13FFDD19C9EA}" destId="{3AC60110-95F3-4214-85FA-9CD72297AC87}" srcOrd="0" destOrd="0" presId="urn:microsoft.com/office/officeart/2008/layout/VerticalCurvedList"/>
    <dgm:cxn modelId="{0E1C0FA7-5162-4585-8305-720475A03129}" srcId="{D8872B66-BB90-4D5D-9BE6-0F72F0AD3689}" destId="{13D38F2F-2A27-4FC4-BF38-25A3EE38389E}" srcOrd="0" destOrd="0" parTransId="{24084277-2D6E-4A5D-8B40-3FEDC7F26C33}" sibTransId="{088510DB-0504-4834-BEFF-260A988165E0}"/>
    <dgm:cxn modelId="{80C409C4-E1A8-4A3C-91DD-706B912E171E}" type="presOf" srcId="{13D38F2F-2A27-4FC4-BF38-25A3EE38389E}" destId="{697F4259-8AAB-4C66-A52F-68801480510D}" srcOrd="0" destOrd="0" presId="urn:microsoft.com/office/officeart/2008/layout/VerticalCurvedList"/>
    <dgm:cxn modelId="{B59B03DB-A4E4-4822-B390-8F8B77990679}" type="presOf" srcId="{D8872B66-BB90-4D5D-9BE6-0F72F0AD3689}" destId="{3ECD35BB-B536-4109-906E-D24EEF56BD24}" srcOrd="0" destOrd="0" presId="urn:microsoft.com/office/officeart/2008/layout/VerticalCurvedList"/>
    <dgm:cxn modelId="{6731EEDE-761A-40B1-8901-D2107C2A1500}" type="presOf" srcId="{A7370823-F39B-4B16-98E5-C73F9C355529}" destId="{A6884985-5F03-4B80-B317-98101CEAE1B5}" srcOrd="0" destOrd="0" presId="urn:microsoft.com/office/officeart/2008/layout/VerticalCurvedList"/>
    <dgm:cxn modelId="{4500EBFA-197F-471B-864D-6A0340D6EC34}" type="presOf" srcId="{40141AA8-10FD-40A5-B36C-D37DD9BF49AA}" destId="{2AC74E10-45A1-4E43-9C9C-48DB3C621524}" srcOrd="0" destOrd="0" presId="urn:microsoft.com/office/officeart/2008/layout/VerticalCurvedList"/>
    <dgm:cxn modelId="{3B70D937-2945-4F15-B84C-4FB5DE6CBAD8}" type="presParOf" srcId="{3ECD35BB-B536-4109-906E-D24EEF56BD24}" destId="{344A09E6-AE64-4A90-8BA6-5115D893C7DF}" srcOrd="0" destOrd="0" presId="urn:microsoft.com/office/officeart/2008/layout/VerticalCurvedList"/>
    <dgm:cxn modelId="{EF2EE7C8-6AB0-4B65-AA4C-0A300F453985}" type="presParOf" srcId="{344A09E6-AE64-4A90-8BA6-5115D893C7DF}" destId="{78342014-69C5-416F-B595-F8266228217C}" srcOrd="0" destOrd="0" presId="urn:microsoft.com/office/officeart/2008/layout/VerticalCurvedList"/>
    <dgm:cxn modelId="{92B0D11D-B835-450D-B26C-6736C093ADDD}" type="presParOf" srcId="{78342014-69C5-416F-B595-F8266228217C}" destId="{D19F173B-0D22-4B14-8E66-0CF27D49C62C}" srcOrd="0" destOrd="0" presId="urn:microsoft.com/office/officeart/2008/layout/VerticalCurvedList"/>
    <dgm:cxn modelId="{485F3EF7-98BA-4A34-8FF0-05D1C5E523CF}" type="presParOf" srcId="{78342014-69C5-416F-B595-F8266228217C}" destId="{D20BADB6-699D-47B7-A6B1-1E61C6A73AA6}" srcOrd="1" destOrd="0" presId="urn:microsoft.com/office/officeart/2008/layout/VerticalCurvedList"/>
    <dgm:cxn modelId="{1DE1C009-7C28-4EDF-AD81-918A4E091101}" type="presParOf" srcId="{78342014-69C5-416F-B595-F8266228217C}" destId="{55E8EB2C-E525-4705-8874-9B89DC070F47}" srcOrd="2" destOrd="0" presId="urn:microsoft.com/office/officeart/2008/layout/VerticalCurvedList"/>
    <dgm:cxn modelId="{E41B6B53-4901-47A6-84A5-A895C50E6E28}" type="presParOf" srcId="{78342014-69C5-416F-B595-F8266228217C}" destId="{C38BEF00-C1C1-4C5A-B0EB-5D71EBAFBD58}" srcOrd="3" destOrd="0" presId="urn:microsoft.com/office/officeart/2008/layout/VerticalCurvedList"/>
    <dgm:cxn modelId="{0F347D06-C751-46C5-A4AC-D6C585BEB0C8}" type="presParOf" srcId="{344A09E6-AE64-4A90-8BA6-5115D893C7DF}" destId="{697F4259-8AAB-4C66-A52F-68801480510D}" srcOrd="1" destOrd="0" presId="urn:microsoft.com/office/officeart/2008/layout/VerticalCurvedList"/>
    <dgm:cxn modelId="{87C983CB-17F2-4DF3-AD88-2A267039347B}" type="presParOf" srcId="{344A09E6-AE64-4A90-8BA6-5115D893C7DF}" destId="{80A24962-63D0-46D5-B670-487DE9532F98}" srcOrd="2" destOrd="0" presId="urn:microsoft.com/office/officeart/2008/layout/VerticalCurvedList"/>
    <dgm:cxn modelId="{83BFA24A-E322-4C2C-BF4D-392457DE14C2}" type="presParOf" srcId="{80A24962-63D0-46D5-B670-487DE9532F98}" destId="{6AA8D488-952E-4B9A-8314-64E4A45DBF82}" srcOrd="0" destOrd="0" presId="urn:microsoft.com/office/officeart/2008/layout/VerticalCurvedList"/>
    <dgm:cxn modelId="{BB5318B9-D30E-4B65-B6E8-467BD3EC6E2C}" type="presParOf" srcId="{344A09E6-AE64-4A90-8BA6-5115D893C7DF}" destId="{A6884985-5F03-4B80-B317-98101CEAE1B5}" srcOrd="3" destOrd="0" presId="urn:microsoft.com/office/officeart/2008/layout/VerticalCurvedList"/>
    <dgm:cxn modelId="{36C4C393-E632-4B10-A34D-FE36508DB63B}" type="presParOf" srcId="{344A09E6-AE64-4A90-8BA6-5115D893C7DF}" destId="{DCC369AA-F8E0-4F19-8DE0-8CEB8F0EE10F}" srcOrd="4" destOrd="0" presId="urn:microsoft.com/office/officeart/2008/layout/VerticalCurvedList"/>
    <dgm:cxn modelId="{F59C9A1B-D042-4501-9596-05C6B12E6911}" type="presParOf" srcId="{DCC369AA-F8E0-4F19-8DE0-8CEB8F0EE10F}" destId="{DC39D472-0250-4A30-A8C0-BA24184809A0}" srcOrd="0" destOrd="0" presId="urn:microsoft.com/office/officeart/2008/layout/VerticalCurvedList"/>
    <dgm:cxn modelId="{3B386732-E0CE-48A8-B68C-B889A18B9413}" type="presParOf" srcId="{344A09E6-AE64-4A90-8BA6-5115D893C7DF}" destId="{26F13AC5-EACA-43EE-9220-31D938CC79AE}" srcOrd="5" destOrd="0" presId="urn:microsoft.com/office/officeart/2008/layout/VerticalCurvedList"/>
    <dgm:cxn modelId="{31D2C013-E7E3-450A-B294-DB260D759C81}" type="presParOf" srcId="{344A09E6-AE64-4A90-8BA6-5115D893C7DF}" destId="{D9B066CD-455D-4B71-81C0-CB2028030E7E}" srcOrd="6" destOrd="0" presId="urn:microsoft.com/office/officeart/2008/layout/VerticalCurvedList"/>
    <dgm:cxn modelId="{56B94AD5-5A05-4EE2-B5C5-991906BAEC6D}" type="presParOf" srcId="{D9B066CD-455D-4B71-81C0-CB2028030E7E}" destId="{1F2E4B72-EBDC-4AEF-B918-A603FF6F8E9A}" srcOrd="0" destOrd="0" presId="urn:microsoft.com/office/officeart/2008/layout/VerticalCurvedList"/>
    <dgm:cxn modelId="{BB2D7F5A-7221-46B8-859F-CF8E9E161F67}" type="presParOf" srcId="{344A09E6-AE64-4A90-8BA6-5115D893C7DF}" destId="{C75D5AB8-7E41-4755-A942-B0C0394190D9}" srcOrd="7" destOrd="0" presId="urn:microsoft.com/office/officeart/2008/layout/VerticalCurvedList"/>
    <dgm:cxn modelId="{BF90D702-9342-4C1E-83AD-B64E53F2F945}" type="presParOf" srcId="{344A09E6-AE64-4A90-8BA6-5115D893C7DF}" destId="{7F5A7155-8DF9-43C1-BC4F-7015CF736F0B}" srcOrd="8" destOrd="0" presId="urn:microsoft.com/office/officeart/2008/layout/VerticalCurvedList"/>
    <dgm:cxn modelId="{BA325754-E2CE-4CB0-AEEE-0D88DCE78809}" type="presParOf" srcId="{7F5A7155-8DF9-43C1-BC4F-7015CF736F0B}" destId="{674D744F-CF8A-42D3-B43C-6FD7A0105B0B}" srcOrd="0" destOrd="0" presId="urn:microsoft.com/office/officeart/2008/layout/VerticalCurvedList"/>
    <dgm:cxn modelId="{1F5D1DB1-F1A3-450E-9533-8D3E77976664}" type="presParOf" srcId="{344A09E6-AE64-4A90-8BA6-5115D893C7DF}" destId="{FBFA7F44-F221-4E94-BF04-8C931B422A70}" srcOrd="9" destOrd="0" presId="urn:microsoft.com/office/officeart/2008/layout/VerticalCurvedList"/>
    <dgm:cxn modelId="{64FB7C12-1C6A-4519-A78F-4ADA5A121AA4}" type="presParOf" srcId="{344A09E6-AE64-4A90-8BA6-5115D893C7DF}" destId="{C1F66F3F-E46B-44CB-B837-896CA3E4F258}" srcOrd="10" destOrd="0" presId="urn:microsoft.com/office/officeart/2008/layout/VerticalCurvedList"/>
    <dgm:cxn modelId="{FAB2FC4E-E9A5-4CD3-AF51-528CC623B9D0}" type="presParOf" srcId="{C1F66F3F-E46B-44CB-B837-896CA3E4F258}" destId="{A9E9A9EA-48E3-487B-920F-2246BADC2221}" srcOrd="0" destOrd="0" presId="urn:microsoft.com/office/officeart/2008/layout/VerticalCurvedList"/>
    <dgm:cxn modelId="{0FE5C725-A98F-4FF7-A114-F5559E4E5575}" type="presParOf" srcId="{344A09E6-AE64-4A90-8BA6-5115D893C7DF}" destId="{3AC60110-95F3-4214-85FA-9CD72297AC87}" srcOrd="11" destOrd="0" presId="urn:microsoft.com/office/officeart/2008/layout/VerticalCurvedList"/>
    <dgm:cxn modelId="{FCD8003B-92A7-4A82-AE84-727BB57C07B6}" type="presParOf" srcId="{344A09E6-AE64-4A90-8BA6-5115D893C7DF}" destId="{5C14A5E0-8B63-45C2-8BD0-E877889F2A9C}" srcOrd="12" destOrd="0" presId="urn:microsoft.com/office/officeart/2008/layout/VerticalCurvedList"/>
    <dgm:cxn modelId="{BFC6EAD2-722E-4565-86F8-5C53BE76AED6}" type="presParOf" srcId="{5C14A5E0-8B63-45C2-8BD0-E877889F2A9C}" destId="{BF570F49-8B5F-4F6C-9285-26D45C198242}" srcOrd="0" destOrd="0" presId="urn:microsoft.com/office/officeart/2008/layout/VerticalCurvedList"/>
    <dgm:cxn modelId="{E8A9247E-C49B-4BD5-A09B-BB4CA56454E3}" type="presParOf" srcId="{344A09E6-AE64-4A90-8BA6-5115D893C7DF}" destId="{2AC74E10-45A1-4E43-9C9C-48DB3C621524}" srcOrd="13" destOrd="0" presId="urn:microsoft.com/office/officeart/2008/layout/VerticalCurvedList"/>
    <dgm:cxn modelId="{B7A95542-95B0-47C4-B2D8-95D21F6F0D5A}" type="presParOf" srcId="{344A09E6-AE64-4A90-8BA6-5115D893C7DF}" destId="{1C6BA2FE-47FD-4965-82A4-4BFD3507FBA8}" srcOrd="14" destOrd="0" presId="urn:microsoft.com/office/officeart/2008/layout/VerticalCurvedList"/>
    <dgm:cxn modelId="{B2062C07-ACC2-4C95-B0EC-538A600B6DBA}" type="presParOf" srcId="{1C6BA2FE-47FD-4965-82A4-4BFD3507FBA8}" destId="{0326944E-3CDB-46ED-A4CB-87834708FB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872B66-BB90-4D5D-9BE6-0F72F0AD3689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4" csCatId="accent3" phldr="1"/>
      <dgm:spPr/>
    </dgm:pt>
    <dgm:pt modelId="{13D38F2F-2A27-4FC4-BF38-25A3EE38389E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Introducción</a:t>
          </a:r>
        </a:p>
      </dgm:t>
    </dgm:pt>
    <dgm:pt modelId="{24084277-2D6E-4A5D-8B40-3FEDC7F26C33}" type="parTrans" cxnId="{0E1C0FA7-5162-4585-8305-720475A03129}">
      <dgm:prSet/>
      <dgm:spPr/>
      <dgm:t>
        <a:bodyPr/>
        <a:lstStyle/>
        <a:p>
          <a:endParaRPr lang="es-EC"/>
        </a:p>
      </dgm:t>
    </dgm:pt>
    <dgm:pt modelId="{088510DB-0504-4834-BEFF-260A988165E0}" type="sibTrans" cxnId="{0E1C0FA7-5162-4585-8305-720475A03129}">
      <dgm:prSet/>
      <dgm:spPr/>
      <dgm:t>
        <a:bodyPr/>
        <a:lstStyle/>
        <a:p>
          <a:endParaRPr lang="es-EC"/>
        </a:p>
      </dgm:t>
    </dgm:pt>
    <dgm:pt modelId="{A7370823-F39B-4B16-98E5-C73F9C355529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Objetivos</a:t>
          </a:r>
        </a:p>
      </dgm:t>
    </dgm:pt>
    <dgm:pt modelId="{7C11E3B9-43A2-459C-89B1-FCAE8408C683}" type="parTrans" cxnId="{0C660D4C-A415-4715-8274-C69B7BA6C159}">
      <dgm:prSet/>
      <dgm:spPr/>
      <dgm:t>
        <a:bodyPr/>
        <a:lstStyle/>
        <a:p>
          <a:endParaRPr lang="es-EC"/>
        </a:p>
      </dgm:t>
    </dgm:pt>
    <dgm:pt modelId="{E0438B1E-1228-41BC-9AB4-54707D24BA8D}" type="sibTrans" cxnId="{0C660D4C-A415-4715-8274-C69B7BA6C159}">
      <dgm:prSet/>
      <dgm:spPr/>
      <dgm:t>
        <a:bodyPr/>
        <a:lstStyle/>
        <a:p>
          <a:endParaRPr lang="es-EC"/>
        </a:p>
      </dgm:t>
    </dgm:pt>
    <dgm:pt modelId="{F5785195-148F-41CE-9884-889B8E2D3FE2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b="0" dirty="0"/>
            <a:t>Materiales y métodos</a:t>
          </a:r>
        </a:p>
      </dgm:t>
    </dgm:pt>
    <dgm:pt modelId="{701D1919-1A69-411C-A076-BB9724235295}" type="parTrans" cxnId="{92326A03-0F53-47FE-828A-E2688A8AF004}">
      <dgm:prSet/>
      <dgm:spPr/>
      <dgm:t>
        <a:bodyPr/>
        <a:lstStyle/>
        <a:p>
          <a:endParaRPr lang="es-EC"/>
        </a:p>
      </dgm:t>
    </dgm:pt>
    <dgm:pt modelId="{1788F3A0-87C2-41D3-A384-8E50FE940D8F}" type="sibTrans" cxnId="{92326A03-0F53-47FE-828A-E2688A8AF004}">
      <dgm:prSet/>
      <dgm:spPr/>
      <dgm:t>
        <a:bodyPr/>
        <a:lstStyle/>
        <a:p>
          <a:endParaRPr lang="es-EC"/>
        </a:p>
      </dgm:t>
    </dgm:pt>
    <dgm:pt modelId="{D659CB4A-4C4B-4012-8408-99E3FEA64CA2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dirty="0"/>
            <a:t>Resultados y discusión</a:t>
          </a:r>
        </a:p>
      </dgm:t>
    </dgm:pt>
    <dgm:pt modelId="{CA5CC867-A39D-42CF-88A5-9563A6091CE9}" type="parTrans" cxnId="{AFA50743-7738-421C-8C0B-D39B072A0589}">
      <dgm:prSet/>
      <dgm:spPr/>
      <dgm:t>
        <a:bodyPr/>
        <a:lstStyle/>
        <a:p>
          <a:endParaRPr lang="es-EC"/>
        </a:p>
      </dgm:t>
    </dgm:pt>
    <dgm:pt modelId="{9170754D-48AB-42DA-A007-4AF72C23E583}" type="sibTrans" cxnId="{AFA50743-7738-421C-8C0B-D39B072A0589}">
      <dgm:prSet/>
      <dgm:spPr/>
      <dgm:t>
        <a:bodyPr/>
        <a:lstStyle/>
        <a:p>
          <a:endParaRPr lang="es-EC"/>
        </a:p>
      </dgm:t>
    </dgm:pt>
    <dgm:pt modelId="{B5711504-BF7D-415C-A60F-93F4D226195F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dirty="0"/>
            <a:t>Conclusiones</a:t>
          </a:r>
        </a:p>
      </dgm:t>
    </dgm:pt>
    <dgm:pt modelId="{94C1F0AC-44D8-4893-856F-AD51D48C5F88}" type="parTrans" cxnId="{9664409E-9E2A-4EF2-BDF6-D855BB5C60A3}">
      <dgm:prSet/>
      <dgm:spPr/>
      <dgm:t>
        <a:bodyPr/>
        <a:lstStyle/>
        <a:p>
          <a:endParaRPr lang="es-EC"/>
        </a:p>
      </dgm:t>
    </dgm:pt>
    <dgm:pt modelId="{B9DB030F-EFED-4393-89A3-45013FD9971C}" type="sibTrans" cxnId="{9664409E-9E2A-4EF2-BDF6-D855BB5C60A3}">
      <dgm:prSet/>
      <dgm:spPr/>
      <dgm:t>
        <a:bodyPr/>
        <a:lstStyle/>
        <a:p>
          <a:endParaRPr lang="es-EC"/>
        </a:p>
      </dgm:t>
    </dgm:pt>
    <dgm:pt modelId="{5DD04923-5BFF-4A5A-AC9A-13FFDD19C9EA}">
      <dgm:prSet phldrT="[Text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s-EC" sz="2200" dirty="0"/>
            <a:t>  </a:t>
          </a:r>
          <a:r>
            <a:rPr lang="es-EC" sz="3200" dirty="0"/>
            <a:t>Recomendaciones</a:t>
          </a:r>
        </a:p>
      </dgm:t>
    </dgm:pt>
    <dgm:pt modelId="{132E27F6-3406-4678-92A0-29CFE26F36F9}" type="parTrans" cxnId="{6162A684-2530-41C9-88D0-CC910BA3A1D0}">
      <dgm:prSet/>
      <dgm:spPr/>
      <dgm:t>
        <a:bodyPr/>
        <a:lstStyle/>
        <a:p>
          <a:endParaRPr lang="es-EC"/>
        </a:p>
      </dgm:t>
    </dgm:pt>
    <dgm:pt modelId="{5D47F171-C939-45E0-A8F1-B72763BE3A2B}" type="sibTrans" cxnId="{6162A684-2530-41C9-88D0-CC910BA3A1D0}">
      <dgm:prSet/>
      <dgm:spPr/>
      <dgm:t>
        <a:bodyPr/>
        <a:lstStyle/>
        <a:p>
          <a:endParaRPr lang="es-EC"/>
        </a:p>
      </dgm:t>
    </dgm:pt>
    <dgm:pt modelId="{40141AA8-10FD-40A5-B36C-D37DD9BF49A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Agradecimientos</a:t>
          </a:r>
        </a:p>
      </dgm:t>
    </dgm:pt>
    <dgm:pt modelId="{334E93A4-6BEC-43ED-9267-05F123C9758A}" type="parTrans" cxnId="{4E4EF002-FD04-4729-8A9C-2CD59FE93D7E}">
      <dgm:prSet/>
      <dgm:spPr/>
      <dgm:t>
        <a:bodyPr/>
        <a:lstStyle/>
        <a:p>
          <a:endParaRPr lang="es-EC"/>
        </a:p>
      </dgm:t>
    </dgm:pt>
    <dgm:pt modelId="{4B07697B-3ACB-4BD4-8EB1-CC48910728FE}" type="sibTrans" cxnId="{4E4EF002-FD04-4729-8A9C-2CD59FE93D7E}">
      <dgm:prSet/>
      <dgm:spPr/>
      <dgm:t>
        <a:bodyPr/>
        <a:lstStyle/>
        <a:p>
          <a:endParaRPr lang="es-EC"/>
        </a:p>
      </dgm:t>
    </dgm:pt>
    <dgm:pt modelId="{3ECD35BB-B536-4109-906E-D24EEF56BD24}" type="pres">
      <dgm:prSet presAssocID="{D8872B66-BB90-4D5D-9BE6-0F72F0AD3689}" presName="Name0" presStyleCnt="0">
        <dgm:presLayoutVars>
          <dgm:chMax val="7"/>
          <dgm:chPref val="7"/>
          <dgm:dir/>
        </dgm:presLayoutVars>
      </dgm:prSet>
      <dgm:spPr/>
    </dgm:pt>
    <dgm:pt modelId="{344A09E6-AE64-4A90-8BA6-5115D893C7DF}" type="pres">
      <dgm:prSet presAssocID="{D8872B66-BB90-4D5D-9BE6-0F72F0AD3689}" presName="Name1" presStyleCnt="0"/>
      <dgm:spPr/>
    </dgm:pt>
    <dgm:pt modelId="{78342014-69C5-416F-B595-F8266228217C}" type="pres">
      <dgm:prSet presAssocID="{D8872B66-BB90-4D5D-9BE6-0F72F0AD3689}" presName="cycle" presStyleCnt="0"/>
      <dgm:spPr/>
    </dgm:pt>
    <dgm:pt modelId="{D19F173B-0D22-4B14-8E66-0CF27D49C62C}" type="pres">
      <dgm:prSet presAssocID="{D8872B66-BB90-4D5D-9BE6-0F72F0AD3689}" presName="srcNode" presStyleLbl="node1" presStyleIdx="0" presStyleCnt="7"/>
      <dgm:spPr/>
    </dgm:pt>
    <dgm:pt modelId="{D20BADB6-699D-47B7-A6B1-1E61C6A73AA6}" type="pres">
      <dgm:prSet presAssocID="{D8872B66-BB90-4D5D-9BE6-0F72F0AD3689}" presName="conn" presStyleLbl="parChTrans1D2" presStyleIdx="0" presStyleCnt="1"/>
      <dgm:spPr/>
    </dgm:pt>
    <dgm:pt modelId="{55E8EB2C-E525-4705-8874-9B89DC070F47}" type="pres">
      <dgm:prSet presAssocID="{D8872B66-BB90-4D5D-9BE6-0F72F0AD3689}" presName="extraNode" presStyleLbl="node1" presStyleIdx="0" presStyleCnt="7"/>
      <dgm:spPr/>
    </dgm:pt>
    <dgm:pt modelId="{C38BEF00-C1C1-4C5A-B0EB-5D71EBAFBD58}" type="pres">
      <dgm:prSet presAssocID="{D8872B66-BB90-4D5D-9BE6-0F72F0AD3689}" presName="dstNode" presStyleLbl="node1" presStyleIdx="0" presStyleCnt="7"/>
      <dgm:spPr/>
    </dgm:pt>
    <dgm:pt modelId="{697F4259-8AAB-4C66-A52F-68801480510D}" type="pres">
      <dgm:prSet presAssocID="{13D38F2F-2A27-4FC4-BF38-25A3EE38389E}" presName="text_1" presStyleLbl="node1" presStyleIdx="0" presStyleCnt="7" custScaleY="81769">
        <dgm:presLayoutVars>
          <dgm:bulletEnabled val="1"/>
        </dgm:presLayoutVars>
      </dgm:prSet>
      <dgm:spPr/>
    </dgm:pt>
    <dgm:pt modelId="{80A24962-63D0-46D5-B670-487DE9532F98}" type="pres">
      <dgm:prSet presAssocID="{13D38F2F-2A27-4FC4-BF38-25A3EE38389E}" presName="accent_1" presStyleCnt="0"/>
      <dgm:spPr/>
    </dgm:pt>
    <dgm:pt modelId="{6AA8D488-952E-4B9A-8314-64E4A45DBF82}" type="pres">
      <dgm:prSet presAssocID="{13D38F2F-2A27-4FC4-BF38-25A3EE38389E}" presName="accentRepeatNode" presStyleLbl="solidFgAcc1" presStyleIdx="0" presStyleCnt="7" custScaleX="71208" custScaleY="69910"/>
      <dgm:spPr/>
    </dgm:pt>
    <dgm:pt modelId="{A6884985-5F03-4B80-B317-98101CEAE1B5}" type="pres">
      <dgm:prSet presAssocID="{A7370823-F39B-4B16-98E5-C73F9C355529}" presName="text_2" presStyleLbl="node1" presStyleIdx="1" presStyleCnt="7" custScaleY="85074">
        <dgm:presLayoutVars>
          <dgm:bulletEnabled val="1"/>
        </dgm:presLayoutVars>
      </dgm:prSet>
      <dgm:spPr/>
    </dgm:pt>
    <dgm:pt modelId="{DCC369AA-F8E0-4F19-8DE0-8CEB8F0EE10F}" type="pres">
      <dgm:prSet presAssocID="{A7370823-F39B-4B16-98E5-C73F9C355529}" presName="accent_2" presStyleCnt="0"/>
      <dgm:spPr/>
    </dgm:pt>
    <dgm:pt modelId="{DC39D472-0250-4A30-A8C0-BA24184809A0}" type="pres">
      <dgm:prSet presAssocID="{A7370823-F39B-4B16-98E5-C73F9C355529}" presName="accentRepeatNode" presStyleLbl="solidFgAcc1" presStyleIdx="1" presStyleCnt="7" custScaleX="79434" custScaleY="73749"/>
      <dgm:spPr/>
    </dgm:pt>
    <dgm:pt modelId="{26F13AC5-EACA-43EE-9220-31D938CC79AE}" type="pres">
      <dgm:prSet presAssocID="{F5785195-148F-41CE-9884-889B8E2D3FE2}" presName="text_3" presStyleLbl="node1" presStyleIdx="2" presStyleCnt="7" custScaleY="79437">
        <dgm:presLayoutVars>
          <dgm:bulletEnabled val="1"/>
        </dgm:presLayoutVars>
      </dgm:prSet>
      <dgm:spPr/>
    </dgm:pt>
    <dgm:pt modelId="{D9B066CD-455D-4B71-81C0-CB2028030E7E}" type="pres">
      <dgm:prSet presAssocID="{F5785195-148F-41CE-9884-889B8E2D3FE2}" presName="accent_3" presStyleCnt="0"/>
      <dgm:spPr/>
    </dgm:pt>
    <dgm:pt modelId="{1F2E4B72-EBDC-4AEF-B918-A603FF6F8E9A}" type="pres">
      <dgm:prSet presAssocID="{F5785195-148F-41CE-9884-889B8E2D3FE2}" presName="accentRepeatNode" presStyleLbl="solidFgAcc1" presStyleIdx="2" presStyleCnt="7" custScaleX="80669" custScaleY="77285"/>
      <dgm:spPr/>
    </dgm:pt>
    <dgm:pt modelId="{C75D5AB8-7E41-4755-A942-B0C0394190D9}" type="pres">
      <dgm:prSet presAssocID="{D659CB4A-4C4B-4012-8408-99E3FEA64CA2}" presName="text_4" presStyleLbl="node1" presStyleIdx="3" presStyleCnt="7" custScaleY="78550">
        <dgm:presLayoutVars>
          <dgm:bulletEnabled val="1"/>
        </dgm:presLayoutVars>
      </dgm:prSet>
      <dgm:spPr/>
    </dgm:pt>
    <dgm:pt modelId="{7F5A7155-8DF9-43C1-BC4F-7015CF736F0B}" type="pres">
      <dgm:prSet presAssocID="{D659CB4A-4C4B-4012-8408-99E3FEA64CA2}" presName="accent_4" presStyleCnt="0"/>
      <dgm:spPr/>
    </dgm:pt>
    <dgm:pt modelId="{674D744F-CF8A-42D3-B43C-6FD7A0105B0B}" type="pres">
      <dgm:prSet presAssocID="{D659CB4A-4C4B-4012-8408-99E3FEA64CA2}" presName="accentRepeatNode" presStyleLbl="solidFgAcc1" presStyleIdx="3" presStyleCnt="7" custScaleX="82111" custScaleY="78747"/>
      <dgm:spPr/>
    </dgm:pt>
    <dgm:pt modelId="{FBFA7F44-F221-4E94-BF04-8C931B422A70}" type="pres">
      <dgm:prSet presAssocID="{B5711504-BF7D-415C-A60F-93F4D226195F}" presName="text_5" presStyleLbl="node1" presStyleIdx="4" presStyleCnt="7" custScaleY="80480">
        <dgm:presLayoutVars>
          <dgm:bulletEnabled val="1"/>
        </dgm:presLayoutVars>
      </dgm:prSet>
      <dgm:spPr/>
    </dgm:pt>
    <dgm:pt modelId="{C1F66F3F-E46B-44CB-B837-896CA3E4F258}" type="pres">
      <dgm:prSet presAssocID="{B5711504-BF7D-415C-A60F-93F4D226195F}" presName="accent_5" presStyleCnt="0"/>
      <dgm:spPr/>
    </dgm:pt>
    <dgm:pt modelId="{A9E9A9EA-48E3-487B-920F-2246BADC2221}" type="pres">
      <dgm:prSet presAssocID="{B5711504-BF7D-415C-A60F-93F4D226195F}" presName="accentRepeatNode" presStyleLbl="solidFgAcc1" presStyleIdx="4" presStyleCnt="7" custScaleX="80619" custScaleY="74988"/>
      <dgm:spPr/>
    </dgm:pt>
    <dgm:pt modelId="{3AC60110-95F3-4214-85FA-9CD72297AC87}" type="pres">
      <dgm:prSet presAssocID="{5DD04923-5BFF-4A5A-AC9A-13FFDD19C9EA}" presName="text_6" presStyleLbl="node1" presStyleIdx="5" presStyleCnt="7" custScaleY="135211">
        <dgm:presLayoutVars>
          <dgm:bulletEnabled val="1"/>
        </dgm:presLayoutVars>
      </dgm:prSet>
      <dgm:spPr/>
    </dgm:pt>
    <dgm:pt modelId="{5C14A5E0-8B63-45C2-8BD0-E877889F2A9C}" type="pres">
      <dgm:prSet presAssocID="{5DD04923-5BFF-4A5A-AC9A-13FFDD19C9EA}" presName="accent_6" presStyleCnt="0"/>
      <dgm:spPr/>
    </dgm:pt>
    <dgm:pt modelId="{BF570F49-8B5F-4F6C-9285-26D45C198242}" type="pres">
      <dgm:prSet presAssocID="{5DD04923-5BFF-4A5A-AC9A-13FFDD19C9EA}" presName="accentRepeatNode" presStyleLbl="solidFgAcc1" presStyleIdx="5" presStyleCnt="7" custScaleX="102175" custScaleY="97564"/>
      <dgm:spPr>
        <a:xfrm>
          <a:off x="532872" y="3988326"/>
          <a:ext cx="632873" cy="632873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2AC74E10-45A1-4E43-9C9C-48DB3C621524}" type="pres">
      <dgm:prSet presAssocID="{40141AA8-10FD-40A5-B36C-D37DD9BF49AA}" presName="text_7" presStyleLbl="node1" presStyleIdx="6" presStyleCnt="7" custScaleY="77552">
        <dgm:presLayoutVars>
          <dgm:bulletEnabled val="1"/>
        </dgm:presLayoutVars>
      </dgm:prSet>
      <dgm:spPr/>
    </dgm:pt>
    <dgm:pt modelId="{1C6BA2FE-47FD-4965-82A4-4BFD3507FBA8}" type="pres">
      <dgm:prSet presAssocID="{40141AA8-10FD-40A5-B36C-D37DD9BF49AA}" presName="accent_7" presStyleCnt="0"/>
      <dgm:spPr/>
    </dgm:pt>
    <dgm:pt modelId="{0326944E-3CDB-46ED-A4CB-87834708FBFE}" type="pres">
      <dgm:prSet presAssocID="{40141AA8-10FD-40A5-B36C-D37DD9BF49AA}" presName="accentRepeatNode" presStyleLbl="solidFgAcc1" presStyleIdx="6" presStyleCnt="7" custScaleX="78527" custScaleY="78095"/>
      <dgm:spPr/>
    </dgm:pt>
  </dgm:ptLst>
  <dgm:cxnLst>
    <dgm:cxn modelId="{4E4EF002-FD04-4729-8A9C-2CD59FE93D7E}" srcId="{D8872B66-BB90-4D5D-9BE6-0F72F0AD3689}" destId="{40141AA8-10FD-40A5-B36C-D37DD9BF49AA}" srcOrd="6" destOrd="0" parTransId="{334E93A4-6BEC-43ED-9267-05F123C9758A}" sibTransId="{4B07697B-3ACB-4BD4-8EB1-CC48910728FE}"/>
    <dgm:cxn modelId="{92326A03-0F53-47FE-828A-E2688A8AF004}" srcId="{D8872B66-BB90-4D5D-9BE6-0F72F0AD3689}" destId="{F5785195-148F-41CE-9884-889B8E2D3FE2}" srcOrd="2" destOrd="0" parTransId="{701D1919-1A69-411C-A076-BB9724235295}" sibTransId="{1788F3A0-87C2-41D3-A384-8E50FE940D8F}"/>
    <dgm:cxn modelId="{724F0A10-49C6-4A09-84D7-DF9FFEDE4C47}" type="presOf" srcId="{088510DB-0504-4834-BEFF-260A988165E0}" destId="{D20BADB6-699D-47B7-A6B1-1E61C6A73AA6}" srcOrd="0" destOrd="0" presId="urn:microsoft.com/office/officeart/2008/layout/VerticalCurvedList"/>
    <dgm:cxn modelId="{5B2FDA5E-B922-4856-8E9B-FED87A3C8EBC}" type="presOf" srcId="{D659CB4A-4C4B-4012-8408-99E3FEA64CA2}" destId="{C75D5AB8-7E41-4755-A942-B0C0394190D9}" srcOrd="0" destOrd="0" presId="urn:microsoft.com/office/officeart/2008/layout/VerticalCurvedList"/>
    <dgm:cxn modelId="{AFA50743-7738-421C-8C0B-D39B072A0589}" srcId="{D8872B66-BB90-4D5D-9BE6-0F72F0AD3689}" destId="{D659CB4A-4C4B-4012-8408-99E3FEA64CA2}" srcOrd="3" destOrd="0" parTransId="{CA5CC867-A39D-42CF-88A5-9563A6091CE9}" sibTransId="{9170754D-48AB-42DA-A007-4AF72C23E583}"/>
    <dgm:cxn modelId="{0C660D4C-A415-4715-8274-C69B7BA6C159}" srcId="{D8872B66-BB90-4D5D-9BE6-0F72F0AD3689}" destId="{A7370823-F39B-4B16-98E5-C73F9C355529}" srcOrd="1" destOrd="0" parTransId="{7C11E3B9-43A2-459C-89B1-FCAE8408C683}" sibTransId="{E0438B1E-1228-41BC-9AB4-54707D24BA8D}"/>
    <dgm:cxn modelId="{C253336E-63FC-492F-81B6-3FBC7F3CFC1A}" type="presOf" srcId="{F5785195-148F-41CE-9884-889B8E2D3FE2}" destId="{26F13AC5-EACA-43EE-9220-31D938CC79AE}" srcOrd="0" destOrd="0" presId="urn:microsoft.com/office/officeart/2008/layout/VerticalCurvedList"/>
    <dgm:cxn modelId="{5092B580-55F3-4E2D-9ADE-EA66D1397EA4}" type="presOf" srcId="{B5711504-BF7D-415C-A60F-93F4D226195F}" destId="{FBFA7F44-F221-4E94-BF04-8C931B422A70}" srcOrd="0" destOrd="0" presId="urn:microsoft.com/office/officeart/2008/layout/VerticalCurvedList"/>
    <dgm:cxn modelId="{6162A684-2530-41C9-88D0-CC910BA3A1D0}" srcId="{D8872B66-BB90-4D5D-9BE6-0F72F0AD3689}" destId="{5DD04923-5BFF-4A5A-AC9A-13FFDD19C9EA}" srcOrd="5" destOrd="0" parTransId="{132E27F6-3406-4678-92A0-29CFE26F36F9}" sibTransId="{5D47F171-C939-45E0-A8F1-B72763BE3A2B}"/>
    <dgm:cxn modelId="{9664409E-9E2A-4EF2-BDF6-D855BB5C60A3}" srcId="{D8872B66-BB90-4D5D-9BE6-0F72F0AD3689}" destId="{B5711504-BF7D-415C-A60F-93F4D226195F}" srcOrd="4" destOrd="0" parTransId="{94C1F0AC-44D8-4893-856F-AD51D48C5F88}" sibTransId="{B9DB030F-EFED-4393-89A3-45013FD9971C}"/>
    <dgm:cxn modelId="{77640DA0-D851-4384-AC0A-219ABAE23FCB}" type="presOf" srcId="{5DD04923-5BFF-4A5A-AC9A-13FFDD19C9EA}" destId="{3AC60110-95F3-4214-85FA-9CD72297AC87}" srcOrd="0" destOrd="0" presId="urn:microsoft.com/office/officeart/2008/layout/VerticalCurvedList"/>
    <dgm:cxn modelId="{0E1C0FA7-5162-4585-8305-720475A03129}" srcId="{D8872B66-BB90-4D5D-9BE6-0F72F0AD3689}" destId="{13D38F2F-2A27-4FC4-BF38-25A3EE38389E}" srcOrd="0" destOrd="0" parTransId="{24084277-2D6E-4A5D-8B40-3FEDC7F26C33}" sibTransId="{088510DB-0504-4834-BEFF-260A988165E0}"/>
    <dgm:cxn modelId="{80C409C4-E1A8-4A3C-91DD-706B912E171E}" type="presOf" srcId="{13D38F2F-2A27-4FC4-BF38-25A3EE38389E}" destId="{697F4259-8AAB-4C66-A52F-68801480510D}" srcOrd="0" destOrd="0" presId="urn:microsoft.com/office/officeart/2008/layout/VerticalCurvedList"/>
    <dgm:cxn modelId="{B59B03DB-A4E4-4822-B390-8F8B77990679}" type="presOf" srcId="{D8872B66-BB90-4D5D-9BE6-0F72F0AD3689}" destId="{3ECD35BB-B536-4109-906E-D24EEF56BD24}" srcOrd="0" destOrd="0" presId="urn:microsoft.com/office/officeart/2008/layout/VerticalCurvedList"/>
    <dgm:cxn modelId="{6731EEDE-761A-40B1-8901-D2107C2A1500}" type="presOf" srcId="{A7370823-F39B-4B16-98E5-C73F9C355529}" destId="{A6884985-5F03-4B80-B317-98101CEAE1B5}" srcOrd="0" destOrd="0" presId="urn:microsoft.com/office/officeart/2008/layout/VerticalCurvedList"/>
    <dgm:cxn modelId="{4500EBFA-197F-471B-864D-6A0340D6EC34}" type="presOf" srcId="{40141AA8-10FD-40A5-B36C-D37DD9BF49AA}" destId="{2AC74E10-45A1-4E43-9C9C-48DB3C621524}" srcOrd="0" destOrd="0" presId="urn:microsoft.com/office/officeart/2008/layout/VerticalCurvedList"/>
    <dgm:cxn modelId="{3B70D937-2945-4F15-B84C-4FB5DE6CBAD8}" type="presParOf" srcId="{3ECD35BB-B536-4109-906E-D24EEF56BD24}" destId="{344A09E6-AE64-4A90-8BA6-5115D893C7DF}" srcOrd="0" destOrd="0" presId="urn:microsoft.com/office/officeart/2008/layout/VerticalCurvedList"/>
    <dgm:cxn modelId="{EF2EE7C8-6AB0-4B65-AA4C-0A300F453985}" type="presParOf" srcId="{344A09E6-AE64-4A90-8BA6-5115D893C7DF}" destId="{78342014-69C5-416F-B595-F8266228217C}" srcOrd="0" destOrd="0" presId="urn:microsoft.com/office/officeart/2008/layout/VerticalCurvedList"/>
    <dgm:cxn modelId="{92B0D11D-B835-450D-B26C-6736C093ADDD}" type="presParOf" srcId="{78342014-69C5-416F-B595-F8266228217C}" destId="{D19F173B-0D22-4B14-8E66-0CF27D49C62C}" srcOrd="0" destOrd="0" presId="urn:microsoft.com/office/officeart/2008/layout/VerticalCurvedList"/>
    <dgm:cxn modelId="{485F3EF7-98BA-4A34-8FF0-05D1C5E523CF}" type="presParOf" srcId="{78342014-69C5-416F-B595-F8266228217C}" destId="{D20BADB6-699D-47B7-A6B1-1E61C6A73AA6}" srcOrd="1" destOrd="0" presId="urn:microsoft.com/office/officeart/2008/layout/VerticalCurvedList"/>
    <dgm:cxn modelId="{1DE1C009-7C28-4EDF-AD81-918A4E091101}" type="presParOf" srcId="{78342014-69C5-416F-B595-F8266228217C}" destId="{55E8EB2C-E525-4705-8874-9B89DC070F47}" srcOrd="2" destOrd="0" presId="urn:microsoft.com/office/officeart/2008/layout/VerticalCurvedList"/>
    <dgm:cxn modelId="{E41B6B53-4901-47A6-84A5-A895C50E6E28}" type="presParOf" srcId="{78342014-69C5-416F-B595-F8266228217C}" destId="{C38BEF00-C1C1-4C5A-B0EB-5D71EBAFBD58}" srcOrd="3" destOrd="0" presId="urn:microsoft.com/office/officeart/2008/layout/VerticalCurvedList"/>
    <dgm:cxn modelId="{0F347D06-C751-46C5-A4AC-D6C585BEB0C8}" type="presParOf" srcId="{344A09E6-AE64-4A90-8BA6-5115D893C7DF}" destId="{697F4259-8AAB-4C66-A52F-68801480510D}" srcOrd="1" destOrd="0" presId="urn:microsoft.com/office/officeart/2008/layout/VerticalCurvedList"/>
    <dgm:cxn modelId="{87C983CB-17F2-4DF3-AD88-2A267039347B}" type="presParOf" srcId="{344A09E6-AE64-4A90-8BA6-5115D893C7DF}" destId="{80A24962-63D0-46D5-B670-487DE9532F98}" srcOrd="2" destOrd="0" presId="urn:microsoft.com/office/officeart/2008/layout/VerticalCurvedList"/>
    <dgm:cxn modelId="{83BFA24A-E322-4C2C-BF4D-392457DE14C2}" type="presParOf" srcId="{80A24962-63D0-46D5-B670-487DE9532F98}" destId="{6AA8D488-952E-4B9A-8314-64E4A45DBF82}" srcOrd="0" destOrd="0" presId="urn:microsoft.com/office/officeart/2008/layout/VerticalCurvedList"/>
    <dgm:cxn modelId="{BB5318B9-D30E-4B65-B6E8-467BD3EC6E2C}" type="presParOf" srcId="{344A09E6-AE64-4A90-8BA6-5115D893C7DF}" destId="{A6884985-5F03-4B80-B317-98101CEAE1B5}" srcOrd="3" destOrd="0" presId="urn:microsoft.com/office/officeart/2008/layout/VerticalCurvedList"/>
    <dgm:cxn modelId="{36C4C393-E632-4B10-A34D-FE36508DB63B}" type="presParOf" srcId="{344A09E6-AE64-4A90-8BA6-5115D893C7DF}" destId="{DCC369AA-F8E0-4F19-8DE0-8CEB8F0EE10F}" srcOrd="4" destOrd="0" presId="urn:microsoft.com/office/officeart/2008/layout/VerticalCurvedList"/>
    <dgm:cxn modelId="{F59C9A1B-D042-4501-9596-05C6B12E6911}" type="presParOf" srcId="{DCC369AA-F8E0-4F19-8DE0-8CEB8F0EE10F}" destId="{DC39D472-0250-4A30-A8C0-BA24184809A0}" srcOrd="0" destOrd="0" presId="urn:microsoft.com/office/officeart/2008/layout/VerticalCurvedList"/>
    <dgm:cxn modelId="{3B386732-E0CE-48A8-B68C-B889A18B9413}" type="presParOf" srcId="{344A09E6-AE64-4A90-8BA6-5115D893C7DF}" destId="{26F13AC5-EACA-43EE-9220-31D938CC79AE}" srcOrd="5" destOrd="0" presId="urn:microsoft.com/office/officeart/2008/layout/VerticalCurvedList"/>
    <dgm:cxn modelId="{31D2C013-E7E3-450A-B294-DB260D759C81}" type="presParOf" srcId="{344A09E6-AE64-4A90-8BA6-5115D893C7DF}" destId="{D9B066CD-455D-4B71-81C0-CB2028030E7E}" srcOrd="6" destOrd="0" presId="urn:microsoft.com/office/officeart/2008/layout/VerticalCurvedList"/>
    <dgm:cxn modelId="{56B94AD5-5A05-4EE2-B5C5-991906BAEC6D}" type="presParOf" srcId="{D9B066CD-455D-4B71-81C0-CB2028030E7E}" destId="{1F2E4B72-EBDC-4AEF-B918-A603FF6F8E9A}" srcOrd="0" destOrd="0" presId="urn:microsoft.com/office/officeart/2008/layout/VerticalCurvedList"/>
    <dgm:cxn modelId="{BB2D7F5A-7221-46B8-859F-CF8E9E161F67}" type="presParOf" srcId="{344A09E6-AE64-4A90-8BA6-5115D893C7DF}" destId="{C75D5AB8-7E41-4755-A942-B0C0394190D9}" srcOrd="7" destOrd="0" presId="urn:microsoft.com/office/officeart/2008/layout/VerticalCurvedList"/>
    <dgm:cxn modelId="{BF90D702-9342-4C1E-83AD-B64E53F2F945}" type="presParOf" srcId="{344A09E6-AE64-4A90-8BA6-5115D893C7DF}" destId="{7F5A7155-8DF9-43C1-BC4F-7015CF736F0B}" srcOrd="8" destOrd="0" presId="urn:microsoft.com/office/officeart/2008/layout/VerticalCurvedList"/>
    <dgm:cxn modelId="{BA325754-E2CE-4CB0-AEEE-0D88DCE78809}" type="presParOf" srcId="{7F5A7155-8DF9-43C1-BC4F-7015CF736F0B}" destId="{674D744F-CF8A-42D3-B43C-6FD7A0105B0B}" srcOrd="0" destOrd="0" presId="urn:microsoft.com/office/officeart/2008/layout/VerticalCurvedList"/>
    <dgm:cxn modelId="{1F5D1DB1-F1A3-450E-9533-8D3E77976664}" type="presParOf" srcId="{344A09E6-AE64-4A90-8BA6-5115D893C7DF}" destId="{FBFA7F44-F221-4E94-BF04-8C931B422A70}" srcOrd="9" destOrd="0" presId="urn:microsoft.com/office/officeart/2008/layout/VerticalCurvedList"/>
    <dgm:cxn modelId="{64FB7C12-1C6A-4519-A78F-4ADA5A121AA4}" type="presParOf" srcId="{344A09E6-AE64-4A90-8BA6-5115D893C7DF}" destId="{C1F66F3F-E46B-44CB-B837-896CA3E4F258}" srcOrd="10" destOrd="0" presId="urn:microsoft.com/office/officeart/2008/layout/VerticalCurvedList"/>
    <dgm:cxn modelId="{FAB2FC4E-E9A5-4CD3-AF51-528CC623B9D0}" type="presParOf" srcId="{C1F66F3F-E46B-44CB-B837-896CA3E4F258}" destId="{A9E9A9EA-48E3-487B-920F-2246BADC2221}" srcOrd="0" destOrd="0" presId="urn:microsoft.com/office/officeart/2008/layout/VerticalCurvedList"/>
    <dgm:cxn modelId="{0FE5C725-A98F-4FF7-A114-F5559E4E5575}" type="presParOf" srcId="{344A09E6-AE64-4A90-8BA6-5115D893C7DF}" destId="{3AC60110-95F3-4214-85FA-9CD72297AC87}" srcOrd="11" destOrd="0" presId="urn:microsoft.com/office/officeart/2008/layout/VerticalCurvedList"/>
    <dgm:cxn modelId="{FCD8003B-92A7-4A82-AE84-727BB57C07B6}" type="presParOf" srcId="{344A09E6-AE64-4A90-8BA6-5115D893C7DF}" destId="{5C14A5E0-8B63-45C2-8BD0-E877889F2A9C}" srcOrd="12" destOrd="0" presId="urn:microsoft.com/office/officeart/2008/layout/VerticalCurvedList"/>
    <dgm:cxn modelId="{BFC6EAD2-722E-4565-86F8-5C53BE76AED6}" type="presParOf" srcId="{5C14A5E0-8B63-45C2-8BD0-E877889F2A9C}" destId="{BF570F49-8B5F-4F6C-9285-26D45C198242}" srcOrd="0" destOrd="0" presId="urn:microsoft.com/office/officeart/2008/layout/VerticalCurvedList"/>
    <dgm:cxn modelId="{E8A9247E-C49B-4BD5-A09B-BB4CA56454E3}" type="presParOf" srcId="{344A09E6-AE64-4A90-8BA6-5115D893C7DF}" destId="{2AC74E10-45A1-4E43-9C9C-48DB3C621524}" srcOrd="13" destOrd="0" presId="urn:microsoft.com/office/officeart/2008/layout/VerticalCurvedList"/>
    <dgm:cxn modelId="{B7A95542-95B0-47C4-B2D8-95D21F6F0D5A}" type="presParOf" srcId="{344A09E6-AE64-4A90-8BA6-5115D893C7DF}" destId="{1C6BA2FE-47FD-4965-82A4-4BFD3507FBA8}" srcOrd="14" destOrd="0" presId="urn:microsoft.com/office/officeart/2008/layout/VerticalCurvedList"/>
    <dgm:cxn modelId="{B2062C07-ACC2-4C95-B0EC-538A600B6DBA}" type="presParOf" srcId="{1C6BA2FE-47FD-4965-82A4-4BFD3507FBA8}" destId="{0326944E-3CDB-46ED-A4CB-87834708FB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872B66-BB90-4D5D-9BE6-0F72F0AD3689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4" csCatId="accent3" phldr="1"/>
      <dgm:spPr/>
    </dgm:pt>
    <dgm:pt modelId="{13D38F2F-2A27-4FC4-BF38-25A3EE38389E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Introducción</a:t>
          </a:r>
        </a:p>
      </dgm:t>
    </dgm:pt>
    <dgm:pt modelId="{24084277-2D6E-4A5D-8B40-3FEDC7F26C33}" type="parTrans" cxnId="{0E1C0FA7-5162-4585-8305-720475A03129}">
      <dgm:prSet/>
      <dgm:spPr/>
      <dgm:t>
        <a:bodyPr/>
        <a:lstStyle/>
        <a:p>
          <a:endParaRPr lang="es-EC"/>
        </a:p>
      </dgm:t>
    </dgm:pt>
    <dgm:pt modelId="{088510DB-0504-4834-BEFF-260A988165E0}" type="sibTrans" cxnId="{0E1C0FA7-5162-4585-8305-720475A03129}">
      <dgm:prSet/>
      <dgm:spPr/>
      <dgm:t>
        <a:bodyPr/>
        <a:lstStyle/>
        <a:p>
          <a:endParaRPr lang="es-EC"/>
        </a:p>
      </dgm:t>
    </dgm:pt>
    <dgm:pt modelId="{A7370823-F39B-4B16-98E5-C73F9C355529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Objetivos</a:t>
          </a:r>
        </a:p>
      </dgm:t>
    </dgm:pt>
    <dgm:pt modelId="{7C11E3B9-43A2-459C-89B1-FCAE8408C683}" type="parTrans" cxnId="{0C660D4C-A415-4715-8274-C69B7BA6C159}">
      <dgm:prSet/>
      <dgm:spPr/>
      <dgm:t>
        <a:bodyPr/>
        <a:lstStyle/>
        <a:p>
          <a:endParaRPr lang="es-EC"/>
        </a:p>
      </dgm:t>
    </dgm:pt>
    <dgm:pt modelId="{E0438B1E-1228-41BC-9AB4-54707D24BA8D}" type="sibTrans" cxnId="{0C660D4C-A415-4715-8274-C69B7BA6C159}">
      <dgm:prSet/>
      <dgm:spPr/>
      <dgm:t>
        <a:bodyPr/>
        <a:lstStyle/>
        <a:p>
          <a:endParaRPr lang="es-EC"/>
        </a:p>
      </dgm:t>
    </dgm:pt>
    <dgm:pt modelId="{F5785195-148F-41CE-9884-889B8E2D3FE2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b="0" dirty="0"/>
            <a:t>Materiales y métodos</a:t>
          </a:r>
        </a:p>
      </dgm:t>
    </dgm:pt>
    <dgm:pt modelId="{701D1919-1A69-411C-A076-BB9724235295}" type="parTrans" cxnId="{92326A03-0F53-47FE-828A-E2688A8AF004}">
      <dgm:prSet/>
      <dgm:spPr/>
      <dgm:t>
        <a:bodyPr/>
        <a:lstStyle/>
        <a:p>
          <a:endParaRPr lang="es-EC"/>
        </a:p>
      </dgm:t>
    </dgm:pt>
    <dgm:pt modelId="{1788F3A0-87C2-41D3-A384-8E50FE940D8F}" type="sibTrans" cxnId="{92326A03-0F53-47FE-828A-E2688A8AF004}">
      <dgm:prSet/>
      <dgm:spPr/>
      <dgm:t>
        <a:bodyPr/>
        <a:lstStyle/>
        <a:p>
          <a:endParaRPr lang="es-EC"/>
        </a:p>
      </dgm:t>
    </dgm:pt>
    <dgm:pt modelId="{D659CB4A-4C4B-4012-8408-99E3FEA64CA2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dirty="0"/>
            <a:t>Resultados y discusión</a:t>
          </a:r>
        </a:p>
      </dgm:t>
    </dgm:pt>
    <dgm:pt modelId="{CA5CC867-A39D-42CF-88A5-9563A6091CE9}" type="parTrans" cxnId="{AFA50743-7738-421C-8C0B-D39B072A0589}">
      <dgm:prSet/>
      <dgm:spPr/>
      <dgm:t>
        <a:bodyPr/>
        <a:lstStyle/>
        <a:p>
          <a:endParaRPr lang="es-EC"/>
        </a:p>
      </dgm:t>
    </dgm:pt>
    <dgm:pt modelId="{9170754D-48AB-42DA-A007-4AF72C23E583}" type="sibTrans" cxnId="{AFA50743-7738-421C-8C0B-D39B072A0589}">
      <dgm:prSet/>
      <dgm:spPr/>
      <dgm:t>
        <a:bodyPr/>
        <a:lstStyle/>
        <a:p>
          <a:endParaRPr lang="es-EC"/>
        </a:p>
      </dgm:t>
    </dgm:pt>
    <dgm:pt modelId="{B5711504-BF7D-415C-A60F-93F4D226195F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dirty="0"/>
            <a:t>Conclusiones</a:t>
          </a:r>
        </a:p>
      </dgm:t>
    </dgm:pt>
    <dgm:pt modelId="{94C1F0AC-44D8-4893-856F-AD51D48C5F88}" type="parTrans" cxnId="{9664409E-9E2A-4EF2-BDF6-D855BB5C60A3}">
      <dgm:prSet/>
      <dgm:spPr/>
      <dgm:t>
        <a:bodyPr/>
        <a:lstStyle/>
        <a:p>
          <a:endParaRPr lang="es-EC"/>
        </a:p>
      </dgm:t>
    </dgm:pt>
    <dgm:pt modelId="{B9DB030F-EFED-4393-89A3-45013FD9971C}" type="sibTrans" cxnId="{9664409E-9E2A-4EF2-BDF6-D855BB5C60A3}">
      <dgm:prSet/>
      <dgm:spPr/>
      <dgm:t>
        <a:bodyPr/>
        <a:lstStyle/>
        <a:p>
          <a:endParaRPr lang="es-EC"/>
        </a:p>
      </dgm:t>
    </dgm:pt>
    <dgm:pt modelId="{5DD04923-5BFF-4A5A-AC9A-13FFDD19C9EA}">
      <dgm:prSet phldrT="[Text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s-EC" sz="2200" dirty="0"/>
            <a:t>Recomendaciones</a:t>
          </a:r>
        </a:p>
      </dgm:t>
    </dgm:pt>
    <dgm:pt modelId="{132E27F6-3406-4678-92A0-29CFE26F36F9}" type="parTrans" cxnId="{6162A684-2530-41C9-88D0-CC910BA3A1D0}">
      <dgm:prSet/>
      <dgm:spPr/>
      <dgm:t>
        <a:bodyPr/>
        <a:lstStyle/>
        <a:p>
          <a:endParaRPr lang="es-EC"/>
        </a:p>
      </dgm:t>
    </dgm:pt>
    <dgm:pt modelId="{5D47F171-C939-45E0-A8F1-B72763BE3A2B}" type="sibTrans" cxnId="{6162A684-2530-41C9-88D0-CC910BA3A1D0}">
      <dgm:prSet/>
      <dgm:spPr/>
      <dgm:t>
        <a:bodyPr/>
        <a:lstStyle/>
        <a:p>
          <a:endParaRPr lang="es-EC"/>
        </a:p>
      </dgm:t>
    </dgm:pt>
    <dgm:pt modelId="{40141AA8-10FD-40A5-B36C-D37DD9BF49AA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dirty="0"/>
            <a:t>  Agradecimientos</a:t>
          </a:r>
        </a:p>
      </dgm:t>
    </dgm:pt>
    <dgm:pt modelId="{334E93A4-6BEC-43ED-9267-05F123C9758A}" type="parTrans" cxnId="{4E4EF002-FD04-4729-8A9C-2CD59FE93D7E}">
      <dgm:prSet/>
      <dgm:spPr/>
      <dgm:t>
        <a:bodyPr/>
        <a:lstStyle/>
        <a:p>
          <a:endParaRPr lang="es-EC"/>
        </a:p>
      </dgm:t>
    </dgm:pt>
    <dgm:pt modelId="{4B07697B-3ACB-4BD4-8EB1-CC48910728FE}" type="sibTrans" cxnId="{4E4EF002-FD04-4729-8A9C-2CD59FE93D7E}">
      <dgm:prSet/>
      <dgm:spPr/>
      <dgm:t>
        <a:bodyPr/>
        <a:lstStyle/>
        <a:p>
          <a:endParaRPr lang="es-EC"/>
        </a:p>
      </dgm:t>
    </dgm:pt>
    <dgm:pt modelId="{3ECD35BB-B536-4109-906E-D24EEF56BD24}" type="pres">
      <dgm:prSet presAssocID="{D8872B66-BB90-4D5D-9BE6-0F72F0AD3689}" presName="Name0" presStyleCnt="0">
        <dgm:presLayoutVars>
          <dgm:chMax val="7"/>
          <dgm:chPref val="7"/>
          <dgm:dir/>
        </dgm:presLayoutVars>
      </dgm:prSet>
      <dgm:spPr/>
    </dgm:pt>
    <dgm:pt modelId="{344A09E6-AE64-4A90-8BA6-5115D893C7DF}" type="pres">
      <dgm:prSet presAssocID="{D8872B66-BB90-4D5D-9BE6-0F72F0AD3689}" presName="Name1" presStyleCnt="0"/>
      <dgm:spPr/>
    </dgm:pt>
    <dgm:pt modelId="{78342014-69C5-416F-B595-F8266228217C}" type="pres">
      <dgm:prSet presAssocID="{D8872B66-BB90-4D5D-9BE6-0F72F0AD3689}" presName="cycle" presStyleCnt="0"/>
      <dgm:spPr/>
    </dgm:pt>
    <dgm:pt modelId="{D19F173B-0D22-4B14-8E66-0CF27D49C62C}" type="pres">
      <dgm:prSet presAssocID="{D8872B66-BB90-4D5D-9BE6-0F72F0AD3689}" presName="srcNode" presStyleLbl="node1" presStyleIdx="0" presStyleCnt="7"/>
      <dgm:spPr/>
    </dgm:pt>
    <dgm:pt modelId="{D20BADB6-699D-47B7-A6B1-1E61C6A73AA6}" type="pres">
      <dgm:prSet presAssocID="{D8872B66-BB90-4D5D-9BE6-0F72F0AD3689}" presName="conn" presStyleLbl="parChTrans1D2" presStyleIdx="0" presStyleCnt="1"/>
      <dgm:spPr/>
    </dgm:pt>
    <dgm:pt modelId="{55E8EB2C-E525-4705-8874-9B89DC070F47}" type="pres">
      <dgm:prSet presAssocID="{D8872B66-BB90-4D5D-9BE6-0F72F0AD3689}" presName="extraNode" presStyleLbl="node1" presStyleIdx="0" presStyleCnt="7"/>
      <dgm:spPr/>
    </dgm:pt>
    <dgm:pt modelId="{C38BEF00-C1C1-4C5A-B0EB-5D71EBAFBD58}" type="pres">
      <dgm:prSet presAssocID="{D8872B66-BB90-4D5D-9BE6-0F72F0AD3689}" presName="dstNode" presStyleLbl="node1" presStyleIdx="0" presStyleCnt="7"/>
      <dgm:spPr/>
    </dgm:pt>
    <dgm:pt modelId="{697F4259-8AAB-4C66-A52F-68801480510D}" type="pres">
      <dgm:prSet presAssocID="{13D38F2F-2A27-4FC4-BF38-25A3EE38389E}" presName="text_1" presStyleLbl="node1" presStyleIdx="0" presStyleCnt="7" custScaleY="81769">
        <dgm:presLayoutVars>
          <dgm:bulletEnabled val="1"/>
        </dgm:presLayoutVars>
      </dgm:prSet>
      <dgm:spPr/>
    </dgm:pt>
    <dgm:pt modelId="{80A24962-63D0-46D5-B670-487DE9532F98}" type="pres">
      <dgm:prSet presAssocID="{13D38F2F-2A27-4FC4-BF38-25A3EE38389E}" presName="accent_1" presStyleCnt="0"/>
      <dgm:spPr/>
    </dgm:pt>
    <dgm:pt modelId="{6AA8D488-952E-4B9A-8314-64E4A45DBF82}" type="pres">
      <dgm:prSet presAssocID="{13D38F2F-2A27-4FC4-BF38-25A3EE38389E}" presName="accentRepeatNode" presStyleLbl="solidFgAcc1" presStyleIdx="0" presStyleCnt="7" custScaleX="71208" custScaleY="69910"/>
      <dgm:spPr/>
    </dgm:pt>
    <dgm:pt modelId="{A6884985-5F03-4B80-B317-98101CEAE1B5}" type="pres">
      <dgm:prSet presAssocID="{A7370823-F39B-4B16-98E5-C73F9C355529}" presName="text_2" presStyleLbl="node1" presStyleIdx="1" presStyleCnt="7" custScaleY="85074">
        <dgm:presLayoutVars>
          <dgm:bulletEnabled val="1"/>
        </dgm:presLayoutVars>
      </dgm:prSet>
      <dgm:spPr/>
    </dgm:pt>
    <dgm:pt modelId="{DCC369AA-F8E0-4F19-8DE0-8CEB8F0EE10F}" type="pres">
      <dgm:prSet presAssocID="{A7370823-F39B-4B16-98E5-C73F9C355529}" presName="accent_2" presStyleCnt="0"/>
      <dgm:spPr/>
    </dgm:pt>
    <dgm:pt modelId="{DC39D472-0250-4A30-A8C0-BA24184809A0}" type="pres">
      <dgm:prSet presAssocID="{A7370823-F39B-4B16-98E5-C73F9C355529}" presName="accentRepeatNode" presStyleLbl="solidFgAcc1" presStyleIdx="1" presStyleCnt="7" custScaleX="79434" custScaleY="73749"/>
      <dgm:spPr/>
    </dgm:pt>
    <dgm:pt modelId="{26F13AC5-EACA-43EE-9220-31D938CC79AE}" type="pres">
      <dgm:prSet presAssocID="{F5785195-148F-41CE-9884-889B8E2D3FE2}" presName="text_3" presStyleLbl="node1" presStyleIdx="2" presStyleCnt="7" custScaleY="79437">
        <dgm:presLayoutVars>
          <dgm:bulletEnabled val="1"/>
        </dgm:presLayoutVars>
      </dgm:prSet>
      <dgm:spPr/>
    </dgm:pt>
    <dgm:pt modelId="{D9B066CD-455D-4B71-81C0-CB2028030E7E}" type="pres">
      <dgm:prSet presAssocID="{F5785195-148F-41CE-9884-889B8E2D3FE2}" presName="accent_3" presStyleCnt="0"/>
      <dgm:spPr/>
    </dgm:pt>
    <dgm:pt modelId="{1F2E4B72-EBDC-4AEF-B918-A603FF6F8E9A}" type="pres">
      <dgm:prSet presAssocID="{F5785195-148F-41CE-9884-889B8E2D3FE2}" presName="accentRepeatNode" presStyleLbl="solidFgAcc1" presStyleIdx="2" presStyleCnt="7" custScaleX="80669" custScaleY="77285"/>
      <dgm:spPr/>
    </dgm:pt>
    <dgm:pt modelId="{C75D5AB8-7E41-4755-A942-B0C0394190D9}" type="pres">
      <dgm:prSet presAssocID="{D659CB4A-4C4B-4012-8408-99E3FEA64CA2}" presName="text_4" presStyleLbl="node1" presStyleIdx="3" presStyleCnt="7" custScaleY="78550">
        <dgm:presLayoutVars>
          <dgm:bulletEnabled val="1"/>
        </dgm:presLayoutVars>
      </dgm:prSet>
      <dgm:spPr/>
    </dgm:pt>
    <dgm:pt modelId="{7F5A7155-8DF9-43C1-BC4F-7015CF736F0B}" type="pres">
      <dgm:prSet presAssocID="{D659CB4A-4C4B-4012-8408-99E3FEA64CA2}" presName="accent_4" presStyleCnt="0"/>
      <dgm:spPr/>
    </dgm:pt>
    <dgm:pt modelId="{674D744F-CF8A-42D3-B43C-6FD7A0105B0B}" type="pres">
      <dgm:prSet presAssocID="{D659CB4A-4C4B-4012-8408-99E3FEA64CA2}" presName="accentRepeatNode" presStyleLbl="solidFgAcc1" presStyleIdx="3" presStyleCnt="7" custScaleX="82111" custScaleY="78747"/>
      <dgm:spPr/>
    </dgm:pt>
    <dgm:pt modelId="{FBFA7F44-F221-4E94-BF04-8C931B422A70}" type="pres">
      <dgm:prSet presAssocID="{B5711504-BF7D-415C-A60F-93F4D226195F}" presName="text_5" presStyleLbl="node1" presStyleIdx="4" presStyleCnt="7" custScaleY="80480">
        <dgm:presLayoutVars>
          <dgm:bulletEnabled val="1"/>
        </dgm:presLayoutVars>
      </dgm:prSet>
      <dgm:spPr/>
    </dgm:pt>
    <dgm:pt modelId="{C1F66F3F-E46B-44CB-B837-896CA3E4F258}" type="pres">
      <dgm:prSet presAssocID="{B5711504-BF7D-415C-A60F-93F4D226195F}" presName="accent_5" presStyleCnt="0"/>
      <dgm:spPr/>
    </dgm:pt>
    <dgm:pt modelId="{A9E9A9EA-48E3-487B-920F-2246BADC2221}" type="pres">
      <dgm:prSet presAssocID="{B5711504-BF7D-415C-A60F-93F4D226195F}" presName="accentRepeatNode" presStyleLbl="solidFgAcc1" presStyleIdx="4" presStyleCnt="7" custScaleX="80619" custScaleY="74988"/>
      <dgm:spPr/>
    </dgm:pt>
    <dgm:pt modelId="{3AC60110-95F3-4214-85FA-9CD72297AC87}" type="pres">
      <dgm:prSet presAssocID="{5DD04923-5BFF-4A5A-AC9A-13FFDD19C9EA}" presName="text_6" presStyleLbl="node1" presStyleIdx="5" presStyleCnt="7" custScaleY="92131">
        <dgm:presLayoutVars>
          <dgm:bulletEnabled val="1"/>
        </dgm:presLayoutVars>
      </dgm:prSet>
      <dgm:spPr/>
    </dgm:pt>
    <dgm:pt modelId="{5C14A5E0-8B63-45C2-8BD0-E877889F2A9C}" type="pres">
      <dgm:prSet presAssocID="{5DD04923-5BFF-4A5A-AC9A-13FFDD19C9EA}" presName="accent_6" presStyleCnt="0"/>
      <dgm:spPr/>
    </dgm:pt>
    <dgm:pt modelId="{BF570F49-8B5F-4F6C-9285-26D45C198242}" type="pres">
      <dgm:prSet presAssocID="{5DD04923-5BFF-4A5A-AC9A-13FFDD19C9EA}" presName="accentRepeatNode" presStyleLbl="solidFgAcc1" presStyleIdx="5" presStyleCnt="7" custScaleX="83401" custScaleY="80058"/>
      <dgm:spPr>
        <a:xfrm>
          <a:off x="532872" y="3988326"/>
          <a:ext cx="632873" cy="632873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2AC74E10-45A1-4E43-9C9C-48DB3C621524}" type="pres">
      <dgm:prSet presAssocID="{40141AA8-10FD-40A5-B36C-D37DD9BF49AA}" presName="text_7" presStyleLbl="node1" presStyleIdx="6" presStyleCnt="7" custScaleY="107315">
        <dgm:presLayoutVars>
          <dgm:bulletEnabled val="1"/>
        </dgm:presLayoutVars>
      </dgm:prSet>
      <dgm:spPr/>
    </dgm:pt>
    <dgm:pt modelId="{1C6BA2FE-47FD-4965-82A4-4BFD3507FBA8}" type="pres">
      <dgm:prSet presAssocID="{40141AA8-10FD-40A5-B36C-D37DD9BF49AA}" presName="accent_7" presStyleCnt="0"/>
      <dgm:spPr/>
    </dgm:pt>
    <dgm:pt modelId="{0326944E-3CDB-46ED-A4CB-87834708FBFE}" type="pres">
      <dgm:prSet presAssocID="{40141AA8-10FD-40A5-B36C-D37DD9BF49AA}" presName="accentRepeatNode" presStyleLbl="solidFgAcc1" presStyleIdx="6" presStyleCnt="7" custScaleX="102873" custScaleY="99108"/>
      <dgm:spPr/>
    </dgm:pt>
  </dgm:ptLst>
  <dgm:cxnLst>
    <dgm:cxn modelId="{4E4EF002-FD04-4729-8A9C-2CD59FE93D7E}" srcId="{D8872B66-BB90-4D5D-9BE6-0F72F0AD3689}" destId="{40141AA8-10FD-40A5-B36C-D37DD9BF49AA}" srcOrd="6" destOrd="0" parTransId="{334E93A4-6BEC-43ED-9267-05F123C9758A}" sibTransId="{4B07697B-3ACB-4BD4-8EB1-CC48910728FE}"/>
    <dgm:cxn modelId="{92326A03-0F53-47FE-828A-E2688A8AF004}" srcId="{D8872B66-BB90-4D5D-9BE6-0F72F0AD3689}" destId="{F5785195-148F-41CE-9884-889B8E2D3FE2}" srcOrd="2" destOrd="0" parTransId="{701D1919-1A69-411C-A076-BB9724235295}" sibTransId="{1788F3A0-87C2-41D3-A384-8E50FE940D8F}"/>
    <dgm:cxn modelId="{724F0A10-49C6-4A09-84D7-DF9FFEDE4C47}" type="presOf" srcId="{088510DB-0504-4834-BEFF-260A988165E0}" destId="{D20BADB6-699D-47B7-A6B1-1E61C6A73AA6}" srcOrd="0" destOrd="0" presId="urn:microsoft.com/office/officeart/2008/layout/VerticalCurvedList"/>
    <dgm:cxn modelId="{5B2FDA5E-B922-4856-8E9B-FED87A3C8EBC}" type="presOf" srcId="{D659CB4A-4C4B-4012-8408-99E3FEA64CA2}" destId="{C75D5AB8-7E41-4755-A942-B0C0394190D9}" srcOrd="0" destOrd="0" presId="urn:microsoft.com/office/officeart/2008/layout/VerticalCurvedList"/>
    <dgm:cxn modelId="{AFA50743-7738-421C-8C0B-D39B072A0589}" srcId="{D8872B66-BB90-4D5D-9BE6-0F72F0AD3689}" destId="{D659CB4A-4C4B-4012-8408-99E3FEA64CA2}" srcOrd="3" destOrd="0" parTransId="{CA5CC867-A39D-42CF-88A5-9563A6091CE9}" sibTransId="{9170754D-48AB-42DA-A007-4AF72C23E583}"/>
    <dgm:cxn modelId="{0C660D4C-A415-4715-8274-C69B7BA6C159}" srcId="{D8872B66-BB90-4D5D-9BE6-0F72F0AD3689}" destId="{A7370823-F39B-4B16-98E5-C73F9C355529}" srcOrd="1" destOrd="0" parTransId="{7C11E3B9-43A2-459C-89B1-FCAE8408C683}" sibTransId="{E0438B1E-1228-41BC-9AB4-54707D24BA8D}"/>
    <dgm:cxn modelId="{C253336E-63FC-492F-81B6-3FBC7F3CFC1A}" type="presOf" srcId="{F5785195-148F-41CE-9884-889B8E2D3FE2}" destId="{26F13AC5-EACA-43EE-9220-31D938CC79AE}" srcOrd="0" destOrd="0" presId="urn:microsoft.com/office/officeart/2008/layout/VerticalCurvedList"/>
    <dgm:cxn modelId="{5092B580-55F3-4E2D-9ADE-EA66D1397EA4}" type="presOf" srcId="{B5711504-BF7D-415C-A60F-93F4D226195F}" destId="{FBFA7F44-F221-4E94-BF04-8C931B422A70}" srcOrd="0" destOrd="0" presId="urn:microsoft.com/office/officeart/2008/layout/VerticalCurvedList"/>
    <dgm:cxn modelId="{6162A684-2530-41C9-88D0-CC910BA3A1D0}" srcId="{D8872B66-BB90-4D5D-9BE6-0F72F0AD3689}" destId="{5DD04923-5BFF-4A5A-AC9A-13FFDD19C9EA}" srcOrd="5" destOrd="0" parTransId="{132E27F6-3406-4678-92A0-29CFE26F36F9}" sibTransId="{5D47F171-C939-45E0-A8F1-B72763BE3A2B}"/>
    <dgm:cxn modelId="{9664409E-9E2A-4EF2-BDF6-D855BB5C60A3}" srcId="{D8872B66-BB90-4D5D-9BE6-0F72F0AD3689}" destId="{B5711504-BF7D-415C-A60F-93F4D226195F}" srcOrd="4" destOrd="0" parTransId="{94C1F0AC-44D8-4893-856F-AD51D48C5F88}" sibTransId="{B9DB030F-EFED-4393-89A3-45013FD9971C}"/>
    <dgm:cxn modelId="{77640DA0-D851-4384-AC0A-219ABAE23FCB}" type="presOf" srcId="{5DD04923-5BFF-4A5A-AC9A-13FFDD19C9EA}" destId="{3AC60110-95F3-4214-85FA-9CD72297AC87}" srcOrd="0" destOrd="0" presId="urn:microsoft.com/office/officeart/2008/layout/VerticalCurvedList"/>
    <dgm:cxn modelId="{0E1C0FA7-5162-4585-8305-720475A03129}" srcId="{D8872B66-BB90-4D5D-9BE6-0F72F0AD3689}" destId="{13D38F2F-2A27-4FC4-BF38-25A3EE38389E}" srcOrd="0" destOrd="0" parTransId="{24084277-2D6E-4A5D-8B40-3FEDC7F26C33}" sibTransId="{088510DB-0504-4834-BEFF-260A988165E0}"/>
    <dgm:cxn modelId="{80C409C4-E1A8-4A3C-91DD-706B912E171E}" type="presOf" srcId="{13D38F2F-2A27-4FC4-BF38-25A3EE38389E}" destId="{697F4259-8AAB-4C66-A52F-68801480510D}" srcOrd="0" destOrd="0" presId="urn:microsoft.com/office/officeart/2008/layout/VerticalCurvedList"/>
    <dgm:cxn modelId="{B59B03DB-A4E4-4822-B390-8F8B77990679}" type="presOf" srcId="{D8872B66-BB90-4D5D-9BE6-0F72F0AD3689}" destId="{3ECD35BB-B536-4109-906E-D24EEF56BD24}" srcOrd="0" destOrd="0" presId="urn:microsoft.com/office/officeart/2008/layout/VerticalCurvedList"/>
    <dgm:cxn modelId="{6731EEDE-761A-40B1-8901-D2107C2A1500}" type="presOf" srcId="{A7370823-F39B-4B16-98E5-C73F9C355529}" destId="{A6884985-5F03-4B80-B317-98101CEAE1B5}" srcOrd="0" destOrd="0" presId="urn:microsoft.com/office/officeart/2008/layout/VerticalCurvedList"/>
    <dgm:cxn modelId="{4500EBFA-197F-471B-864D-6A0340D6EC34}" type="presOf" srcId="{40141AA8-10FD-40A5-B36C-D37DD9BF49AA}" destId="{2AC74E10-45A1-4E43-9C9C-48DB3C621524}" srcOrd="0" destOrd="0" presId="urn:microsoft.com/office/officeart/2008/layout/VerticalCurvedList"/>
    <dgm:cxn modelId="{3B70D937-2945-4F15-B84C-4FB5DE6CBAD8}" type="presParOf" srcId="{3ECD35BB-B536-4109-906E-D24EEF56BD24}" destId="{344A09E6-AE64-4A90-8BA6-5115D893C7DF}" srcOrd="0" destOrd="0" presId="urn:microsoft.com/office/officeart/2008/layout/VerticalCurvedList"/>
    <dgm:cxn modelId="{EF2EE7C8-6AB0-4B65-AA4C-0A300F453985}" type="presParOf" srcId="{344A09E6-AE64-4A90-8BA6-5115D893C7DF}" destId="{78342014-69C5-416F-B595-F8266228217C}" srcOrd="0" destOrd="0" presId="urn:microsoft.com/office/officeart/2008/layout/VerticalCurvedList"/>
    <dgm:cxn modelId="{92B0D11D-B835-450D-B26C-6736C093ADDD}" type="presParOf" srcId="{78342014-69C5-416F-B595-F8266228217C}" destId="{D19F173B-0D22-4B14-8E66-0CF27D49C62C}" srcOrd="0" destOrd="0" presId="urn:microsoft.com/office/officeart/2008/layout/VerticalCurvedList"/>
    <dgm:cxn modelId="{485F3EF7-98BA-4A34-8FF0-05D1C5E523CF}" type="presParOf" srcId="{78342014-69C5-416F-B595-F8266228217C}" destId="{D20BADB6-699D-47B7-A6B1-1E61C6A73AA6}" srcOrd="1" destOrd="0" presId="urn:microsoft.com/office/officeart/2008/layout/VerticalCurvedList"/>
    <dgm:cxn modelId="{1DE1C009-7C28-4EDF-AD81-918A4E091101}" type="presParOf" srcId="{78342014-69C5-416F-B595-F8266228217C}" destId="{55E8EB2C-E525-4705-8874-9B89DC070F47}" srcOrd="2" destOrd="0" presId="urn:microsoft.com/office/officeart/2008/layout/VerticalCurvedList"/>
    <dgm:cxn modelId="{E41B6B53-4901-47A6-84A5-A895C50E6E28}" type="presParOf" srcId="{78342014-69C5-416F-B595-F8266228217C}" destId="{C38BEF00-C1C1-4C5A-B0EB-5D71EBAFBD58}" srcOrd="3" destOrd="0" presId="urn:microsoft.com/office/officeart/2008/layout/VerticalCurvedList"/>
    <dgm:cxn modelId="{0F347D06-C751-46C5-A4AC-D6C585BEB0C8}" type="presParOf" srcId="{344A09E6-AE64-4A90-8BA6-5115D893C7DF}" destId="{697F4259-8AAB-4C66-A52F-68801480510D}" srcOrd="1" destOrd="0" presId="urn:microsoft.com/office/officeart/2008/layout/VerticalCurvedList"/>
    <dgm:cxn modelId="{87C983CB-17F2-4DF3-AD88-2A267039347B}" type="presParOf" srcId="{344A09E6-AE64-4A90-8BA6-5115D893C7DF}" destId="{80A24962-63D0-46D5-B670-487DE9532F98}" srcOrd="2" destOrd="0" presId="urn:microsoft.com/office/officeart/2008/layout/VerticalCurvedList"/>
    <dgm:cxn modelId="{83BFA24A-E322-4C2C-BF4D-392457DE14C2}" type="presParOf" srcId="{80A24962-63D0-46D5-B670-487DE9532F98}" destId="{6AA8D488-952E-4B9A-8314-64E4A45DBF82}" srcOrd="0" destOrd="0" presId="urn:microsoft.com/office/officeart/2008/layout/VerticalCurvedList"/>
    <dgm:cxn modelId="{BB5318B9-D30E-4B65-B6E8-467BD3EC6E2C}" type="presParOf" srcId="{344A09E6-AE64-4A90-8BA6-5115D893C7DF}" destId="{A6884985-5F03-4B80-B317-98101CEAE1B5}" srcOrd="3" destOrd="0" presId="urn:microsoft.com/office/officeart/2008/layout/VerticalCurvedList"/>
    <dgm:cxn modelId="{36C4C393-E632-4B10-A34D-FE36508DB63B}" type="presParOf" srcId="{344A09E6-AE64-4A90-8BA6-5115D893C7DF}" destId="{DCC369AA-F8E0-4F19-8DE0-8CEB8F0EE10F}" srcOrd="4" destOrd="0" presId="urn:microsoft.com/office/officeart/2008/layout/VerticalCurvedList"/>
    <dgm:cxn modelId="{F59C9A1B-D042-4501-9596-05C6B12E6911}" type="presParOf" srcId="{DCC369AA-F8E0-4F19-8DE0-8CEB8F0EE10F}" destId="{DC39D472-0250-4A30-A8C0-BA24184809A0}" srcOrd="0" destOrd="0" presId="urn:microsoft.com/office/officeart/2008/layout/VerticalCurvedList"/>
    <dgm:cxn modelId="{3B386732-E0CE-48A8-B68C-B889A18B9413}" type="presParOf" srcId="{344A09E6-AE64-4A90-8BA6-5115D893C7DF}" destId="{26F13AC5-EACA-43EE-9220-31D938CC79AE}" srcOrd="5" destOrd="0" presId="urn:microsoft.com/office/officeart/2008/layout/VerticalCurvedList"/>
    <dgm:cxn modelId="{31D2C013-E7E3-450A-B294-DB260D759C81}" type="presParOf" srcId="{344A09E6-AE64-4A90-8BA6-5115D893C7DF}" destId="{D9B066CD-455D-4B71-81C0-CB2028030E7E}" srcOrd="6" destOrd="0" presId="urn:microsoft.com/office/officeart/2008/layout/VerticalCurvedList"/>
    <dgm:cxn modelId="{56B94AD5-5A05-4EE2-B5C5-991906BAEC6D}" type="presParOf" srcId="{D9B066CD-455D-4B71-81C0-CB2028030E7E}" destId="{1F2E4B72-EBDC-4AEF-B918-A603FF6F8E9A}" srcOrd="0" destOrd="0" presId="urn:microsoft.com/office/officeart/2008/layout/VerticalCurvedList"/>
    <dgm:cxn modelId="{BB2D7F5A-7221-46B8-859F-CF8E9E161F67}" type="presParOf" srcId="{344A09E6-AE64-4A90-8BA6-5115D893C7DF}" destId="{C75D5AB8-7E41-4755-A942-B0C0394190D9}" srcOrd="7" destOrd="0" presId="urn:microsoft.com/office/officeart/2008/layout/VerticalCurvedList"/>
    <dgm:cxn modelId="{BF90D702-9342-4C1E-83AD-B64E53F2F945}" type="presParOf" srcId="{344A09E6-AE64-4A90-8BA6-5115D893C7DF}" destId="{7F5A7155-8DF9-43C1-BC4F-7015CF736F0B}" srcOrd="8" destOrd="0" presId="urn:microsoft.com/office/officeart/2008/layout/VerticalCurvedList"/>
    <dgm:cxn modelId="{BA325754-E2CE-4CB0-AEEE-0D88DCE78809}" type="presParOf" srcId="{7F5A7155-8DF9-43C1-BC4F-7015CF736F0B}" destId="{674D744F-CF8A-42D3-B43C-6FD7A0105B0B}" srcOrd="0" destOrd="0" presId="urn:microsoft.com/office/officeart/2008/layout/VerticalCurvedList"/>
    <dgm:cxn modelId="{1F5D1DB1-F1A3-450E-9533-8D3E77976664}" type="presParOf" srcId="{344A09E6-AE64-4A90-8BA6-5115D893C7DF}" destId="{FBFA7F44-F221-4E94-BF04-8C931B422A70}" srcOrd="9" destOrd="0" presId="urn:microsoft.com/office/officeart/2008/layout/VerticalCurvedList"/>
    <dgm:cxn modelId="{64FB7C12-1C6A-4519-A78F-4ADA5A121AA4}" type="presParOf" srcId="{344A09E6-AE64-4A90-8BA6-5115D893C7DF}" destId="{C1F66F3F-E46B-44CB-B837-896CA3E4F258}" srcOrd="10" destOrd="0" presId="urn:microsoft.com/office/officeart/2008/layout/VerticalCurvedList"/>
    <dgm:cxn modelId="{FAB2FC4E-E9A5-4CD3-AF51-528CC623B9D0}" type="presParOf" srcId="{C1F66F3F-E46B-44CB-B837-896CA3E4F258}" destId="{A9E9A9EA-48E3-487B-920F-2246BADC2221}" srcOrd="0" destOrd="0" presId="urn:microsoft.com/office/officeart/2008/layout/VerticalCurvedList"/>
    <dgm:cxn modelId="{0FE5C725-A98F-4FF7-A114-F5559E4E5575}" type="presParOf" srcId="{344A09E6-AE64-4A90-8BA6-5115D893C7DF}" destId="{3AC60110-95F3-4214-85FA-9CD72297AC87}" srcOrd="11" destOrd="0" presId="urn:microsoft.com/office/officeart/2008/layout/VerticalCurvedList"/>
    <dgm:cxn modelId="{FCD8003B-92A7-4A82-AE84-727BB57C07B6}" type="presParOf" srcId="{344A09E6-AE64-4A90-8BA6-5115D893C7DF}" destId="{5C14A5E0-8B63-45C2-8BD0-E877889F2A9C}" srcOrd="12" destOrd="0" presId="urn:microsoft.com/office/officeart/2008/layout/VerticalCurvedList"/>
    <dgm:cxn modelId="{BFC6EAD2-722E-4565-86F8-5C53BE76AED6}" type="presParOf" srcId="{5C14A5E0-8B63-45C2-8BD0-E877889F2A9C}" destId="{BF570F49-8B5F-4F6C-9285-26D45C198242}" srcOrd="0" destOrd="0" presId="urn:microsoft.com/office/officeart/2008/layout/VerticalCurvedList"/>
    <dgm:cxn modelId="{E8A9247E-C49B-4BD5-A09B-BB4CA56454E3}" type="presParOf" srcId="{344A09E6-AE64-4A90-8BA6-5115D893C7DF}" destId="{2AC74E10-45A1-4E43-9C9C-48DB3C621524}" srcOrd="13" destOrd="0" presId="urn:microsoft.com/office/officeart/2008/layout/VerticalCurvedList"/>
    <dgm:cxn modelId="{B7A95542-95B0-47C4-B2D8-95D21F6F0D5A}" type="presParOf" srcId="{344A09E6-AE64-4A90-8BA6-5115D893C7DF}" destId="{1C6BA2FE-47FD-4965-82A4-4BFD3507FBA8}" srcOrd="14" destOrd="0" presId="urn:microsoft.com/office/officeart/2008/layout/VerticalCurvedList"/>
    <dgm:cxn modelId="{B2062C07-ACC2-4C95-B0EC-538A600B6DBA}" type="presParOf" srcId="{1C6BA2FE-47FD-4965-82A4-4BFD3507FBA8}" destId="{0326944E-3CDB-46ED-A4CB-87834708FB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872B66-BB90-4D5D-9BE6-0F72F0AD3689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4" csCatId="accent3" phldr="1"/>
      <dgm:spPr/>
    </dgm:pt>
    <dgm:pt modelId="{13D38F2F-2A27-4FC4-BF38-25A3EE38389E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sz="2200" b="1" dirty="0"/>
            <a:t>  </a:t>
          </a:r>
          <a:r>
            <a:rPr lang="es-EC" sz="2800" b="1" dirty="0"/>
            <a:t>Introducción</a:t>
          </a:r>
        </a:p>
      </dgm:t>
    </dgm:pt>
    <dgm:pt modelId="{24084277-2D6E-4A5D-8B40-3FEDC7F26C33}" type="parTrans" cxnId="{0E1C0FA7-5162-4585-8305-720475A03129}">
      <dgm:prSet/>
      <dgm:spPr/>
      <dgm:t>
        <a:bodyPr/>
        <a:lstStyle/>
        <a:p>
          <a:endParaRPr lang="es-EC"/>
        </a:p>
      </dgm:t>
    </dgm:pt>
    <dgm:pt modelId="{088510DB-0504-4834-BEFF-260A988165E0}" type="sibTrans" cxnId="{0E1C0FA7-5162-4585-8305-720475A03129}">
      <dgm:prSet/>
      <dgm:spPr/>
      <dgm:t>
        <a:bodyPr/>
        <a:lstStyle/>
        <a:p>
          <a:endParaRPr lang="es-EC"/>
        </a:p>
      </dgm:t>
    </dgm:pt>
    <dgm:pt modelId="{A7370823-F39B-4B16-98E5-C73F9C355529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Objetivos</a:t>
          </a:r>
        </a:p>
      </dgm:t>
    </dgm:pt>
    <dgm:pt modelId="{7C11E3B9-43A2-459C-89B1-FCAE8408C683}" type="parTrans" cxnId="{0C660D4C-A415-4715-8274-C69B7BA6C159}">
      <dgm:prSet/>
      <dgm:spPr/>
      <dgm:t>
        <a:bodyPr/>
        <a:lstStyle/>
        <a:p>
          <a:endParaRPr lang="es-EC"/>
        </a:p>
      </dgm:t>
    </dgm:pt>
    <dgm:pt modelId="{E0438B1E-1228-41BC-9AB4-54707D24BA8D}" type="sibTrans" cxnId="{0C660D4C-A415-4715-8274-C69B7BA6C159}">
      <dgm:prSet/>
      <dgm:spPr/>
      <dgm:t>
        <a:bodyPr/>
        <a:lstStyle/>
        <a:p>
          <a:endParaRPr lang="es-EC"/>
        </a:p>
      </dgm:t>
    </dgm:pt>
    <dgm:pt modelId="{F5785195-148F-41CE-9884-889B8E2D3FE2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Materiales y métodos</a:t>
          </a:r>
        </a:p>
      </dgm:t>
    </dgm:pt>
    <dgm:pt modelId="{701D1919-1A69-411C-A076-BB9724235295}" type="parTrans" cxnId="{92326A03-0F53-47FE-828A-E2688A8AF004}">
      <dgm:prSet/>
      <dgm:spPr/>
      <dgm:t>
        <a:bodyPr/>
        <a:lstStyle/>
        <a:p>
          <a:endParaRPr lang="es-EC"/>
        </a:p>
      </dgm:t>
    </dgm:pt>
    <dgm:pt modelId="{1788F3A0-87C2-41D3-A384-8E50FE940D8F}" type="sibTrans" cxnId="{92326A03-0F53-47FE-828A-E2688A8AF004}">
      <dgm:prSet/>
      <dgm:spPr/>
      <dgm:t>
        <a:bodyPr/>
        <a:lstStyle/>
        <a:p>
          <a:endParaRPr lang="es-EC"/>
        </a:p>
      </dgm:t>
    </dgm:pt>
    <dgm:pt modelId="{D659CB4A-4C4B-4012-8408-99E3FEA64CA2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Resultados y discusión</a:t>
          </a:r>
        </a:p>
      </dgm:t>
    </dgm:pt>
    <dgm:pt modelId="{CA5CC867-A39D-42CF-88A5-9563A6091CE9}" type="parTrans" cxnId="{AFA50743-7738-421C-8C0B-D39B072A0589}">
      <dgm:prSet/>
      <dgm:spPr/>
      <dgm:t>
        <a:bodyPr/>
        <a:lstStyle/>
        <a:p>
          <a:endParaRPr lang="es-EC"/>
        </a:p>
      </dgm:t>
    </dgm:pt>
    <dgm:pt modelId="{9170754D-48AB-42DA-A007-4AF72C23E583}" type="sibTrans" cxnId="{AFA50743-7738-421C-8C0B-D39B072A0589}">
      <dgm:prSet/>
      <dgm:spPr/>
      <dgm:t>
        <a:bodyPr/>
        <a:lstStyle/>
        <a:p>
          <a:endParaRPr lang="es-EC"/>
        </a:p>
      </dgm:t>
    </dgm:pt>
    <dgm:pt modelId="{B5711504-BF7D-415C-A60F-93F4D226195F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Conclusiones</a:t>
          </a:r>
        </a:p>
      </dgm:t>
    </dgm:pt>
    <dgm:pt modelId="{94C1F0AC-44D8-4893-856F-AD51D48C5F88}" type="parTrans" cxnId="{9664409E-9E2A-4EF2-BDF6-D855BB5C60A3}">
      <dgm:prSet/>
      <dgm:spPr/>
      <dgm:t>
        <a:bodyPr/>
        <a:lstStyle/>
        <a:p>
          <a:endParaRPr lang="es-EC"/>
        </a:p>
      </dgm:t>
    </dgm:pt>
    <dgm:pt modelId="{B9DB030F-EFED-4393-89A3-45013FD9971C}" type="sibTrans" cxnId="{9664409E-9E2A-4EF2-BDF6-D855BB5C60A3}">
      <dgm:prSet/>
      <dgm:spPr/>
      <dgm:t>
        <a:bodyPr/>
        <a:lstStyle/>
        <a:p>
          <a:endParaRPr lang="es-EC"/>
        </a:p>
      </dgm:t>
    </dgm:pt>
    <dgm:pt modelId="{5DD04923-5BFF-4A5A-AC9A-13FFDD19C9E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Recomendaciones</a:t>
          </a:r>
        </a:p>
      </dgm:t>
    </dgm:pt>
    <dgm:pt modelId="{132E27F6-3406-4678-92A0-29CFE26F36F9}" type="parTrans" cxnId="{6162A684-2530-41C9-88D0-CC910BA3A1D0}">
      <dgm:prSet/>
      <dgm:spPr/>
      <dgm:t>
        <a:bodyPr/>
        <a:lstStyle/>
        <a:p>
          <a:endParaRPr lang="es-EC"/>
        </a:p>
      </dgm:t>
    </dgm:pt>
    <dgm:pt modelId="{5D47F171-C939-45E0-A8F1-B72763BE3A2B}" type="sibTrans" cxnId="{6162A684-2530-41C9-88D0-CC910BA3A1D0}">
      <dgm:prSet/>
      <dgm:spPr/>
      <dgm:t>
        <a:bodyPr/>
        <a:lstStyle/>
        <a:p>
          <a:endParaRPr lang="es-EC"/>
        </a:p>
      </dgm:t>
    </dgm:pt>
    <dgm:pt modelId="{40141AA8-10FD-40A5-B36C-D37DD9BF49A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Agradecimientos</a:t>
          </a:r>
        </a:p>
      </dgm:t>
    </dgm:pt>
    <dgm:pt modelId="{334E93A4-6BEC-43ED-9267-05F123C9758A}" type="parTrans" cxnId="{4E4EF002-FD04-4729-8A9C-2CD59FE93D7E}">
      <dgm:prSet/>
      <dgm:spPr/>
      <dgm:t>
        <a:bodyPr/>
        <a:lstStyle/>
        <a:p>
          <a:endParaRPr lang="es-EC"/>
        </a:p>
      </dgm:t>
    </dgm:pt>
    <dgm:pt modelId="{4B07697B-3ACB-4BD4-8EB1-CC48910728FE}" type="sibTrans" cxnId="{4E4EF002-FD04-4729-8A9C-2CD59FE93D7E}">
      <dgm:prSet/>
      <dgm:spPr/>
      <dgm:t>
        <a:bodyPr/>
        <a:lstStyle/>
        <a:p>
          <a:endParaRPr lang="es-EC"/>
        </a:p>
      </dgm:t>
    </dgm:pt>
    <dgm:pt modelId="{3ECD35BB-B536-4109-906E-D24EEF56BD24}" type="pres">
      <dgm:prSet presAssocID="{D8872B66-BB90-4D5D-9BE6-0F72F0AD3689}" presName="Name0" presStyleCnt="0">
        <dgm:presLayoutVars>
          <dgm:chMax val="7"/>
          <dgm:chPref val="7"/>
          <dgm:dir/>
        </dgm:presLayoutVars>
      </dgm:prSet>
      <dgm:spPr/>
    </dgm:pt>
    <dgm:pt modelId="{344A09E6-AE64-4A90-8BA6-5115D893C7DF}" type="pres">
      <dgm:prSet presAssocID="{D8872B66-BB90-4D5D-9BE6-0F72F0AD3689}" presName="Name1" presStyleCnt="0"/>
      <dgm:spPr/>
    </dgm:pt>
    <dgm:pt modelId="{78342014-69C5-416F-B595-F8266228217C}" type="pres">
      <dgm:prSet presAssocID="{D8872B66-BB90-4D5D-9BE6-0F72F0AD3689}" presName="cycle" presStyleCnt="0"/>
      <dgm:spPr/>
    </dgm:pt>
    <dgm:pt modelId="{D19F173B-0D22-4B14-8E66-0CF27D49C62C}" type="pres">
      <dgm:prSet presAssocID="{D8872B66-BB90-4D5D-9BE6-0F72F0AD3689}" presName="srcNode" presStyleLbl="node1" presStyleIdx="0" presStyleCnt="7"/>
      <dgm:spPr/>
    </dgm:pt>
    <dgm:pt modelId="{D20BADB6-699D-47B7-A6B1-1E61C6A73AA6}" type="pres">
      <dgm:prSet presAssocID="{D8872B66-BB90-4D5D-9BE6-0F72F0AD3689}" presName="conn" presStyleLbl="parChTrans1D2" presStyleIdx="0" presStyleCnt="1"/>
      <dgm:spPr/>
    </dgm:pt>
    <dgm:pt modelId="{55E8EB2C-E525-4705-8874-9B89DC070F47}" type="pres">
      <dgm:prSet presAssocID="{D8872B66-BB90-4D5D-9BE6-0F72F0AD3689}" presName="extraNode" presStyleLbl="node1" presStyleIdx="0" presStyleCnt="7"/>
      <dgm:spPr/>
    </dgm:pt>
    <dgm:pt modelId="{C38BEF00-C1C1-4C5A-B0EB-5D71EBAFBD58}" type="pres">
      <dgm:prSet presAssocID="{D8872B66-BB90-4D5D-9BE6-0F72F0AD3689}" presName="dstNode" presStyleLbl="node1" presStyleIdx="0" presStyleCnt="7"/>
      <dgm:spPr/>
    </dgm:pt>
    <dgm:pt modelId="{697F4259-8AAB-4C66-A52F-68801480510D}" type="pres">
      <dgm:prSet presAssocID="{13D38F2F-2A27-4FC4-BF38-25A3EE38389E}" presName="text_1" presStyleLbl="node1" presStyleIdx="0" presStyleCnt="7" custScaleY="106172">
        <dgm:presLayoutVars>
          <dgm:bulletEnabled val="1"/>
        </dgm:presLayoutVars>
      </dgm:prSet>
      <dgm:spPr/>
    </dgm:pt>
    <dgm:pt modelId="{80A24962-63D0-46D5-B670-487DE9532F98}" type="pres">
      <dgm:prSet presAssocID="{13D38F2F-2A27-4FC4-BF38-25A3EE38389E}" presName="accent_1" presStyleCnt="0"/>
      <dgm:spPr/>
    </dgm:pt>
    <dgm:pt modelId="{6AA8D488-952E-4B9A-8314-64E4A45DBF82}" type="pres">
      <dgm:prSet presAssocID="{13D38F2F-2A27-4FC4-BF38-25A3EE38389E}" presName="accentRepeatNode" presStyleLbl="solidFgAcc1" presStyleIdx="0" presStyleCnt="7"/>
      <dgm:spPr/>
    </dgm:pt>
    <dgm:pt modelId="{A6884985-5F03-4B80-B317-98101CEAE1B5}" type="pres">
      <dgm:prSet presAssocID="{A7370823-F39B-4B16-98E5-C73F9C355529}" presName="text_2" presStyleLbl="node1" presStyleIdx="1" presStyleCnt="7" custScaleY="75470">
        <dgm:presLayoutVars>
          <dgm:bulletEnabled val="1"/>
        </dgm:presLayoutVars>
      </dgm:prSet>
      <dgm:spPr/>
    </dgm:pt>
    <dgm:pt modelId="{DCC369AA-F8E0-4F19-8DE0-8CEB8F0EE10F}" type="pres">
      <dgm:prSet presAssocID="{A7370823-F39B-4B16-98E5-C73F9C355529}" presName="accent_2" presStyleCnt="0"/>
      <dgm:spPr/>
    </dgm:pt>
    <dgm:pt modelId="{DC39D472-0250-4A30-A8C0-BA24184809A0}" type="pres">
      <dgm:prSet presAssocID="{A7370823-F39B-4B16-98E5-C73F9C355529}" presName="accentRepeatNode" presStyleLbl="solidFgAcc1" presStyleIdx="1" presStyleCnt="7"/>
      <dgm:spPr/>
    </dgm:pt>
    <dgm:pt modelId="{26F13AC5-EACA-43EE-9220-31D938CC79AE}" type="pres">
      <dgm:prSet presAssocID="{F5785195-148F-41CE-9884-889B8E2D3FE2}" presName="text_3" presStyleLbl="node1" presStyleIdx="2" presStyleCnt="7" custScaleY="86380">
        <dgm:presLayoutVars>
          <dgm:bulletEnabled val="1"/>
        </dgm:presLayoutVars>
      </dgm:prSet>
      <dgm:spPr/>
    </dgm:pt>
    <dgm:pt modelId="{D9B066CD-455D-4B71-81C0-CB2028030E7E}" type="pres">
      <dgm:prSet presAssocID="{F5785195-148F-41CE-9884-889B8E2D3FE2}" presName="accent_3" presStyleCnt="0"/>
      <dgm:spPr/>
    </dgm:pt>
    <dgm:pt modelId="{1F2E4B72-EBDC-4AEF-B918-A603FF6F8E9A}" type="pres">
      <dgm:prSet presAssocID="{F5785195-148F-41CE-9884-889B8E2D3FE2}" presName="accentRepeatNode" presStyleLbl="solidFgAcc1" presStyleIdx="2" presStyleCnt="7"/>
      <dgm:spPr/>
    </dgm:pt>
    <dgm:pt modelId="{C75D5AB8-7E41-4755-A942-B0C0394190D9}" type="pres">
      <dgm:prSet presAssocID="{D659CB4A-4C4B-4012-8408-99E3FEA64CA2}" presName="text_4" presStyleLbl="node1" presStyleIdx="3" presStyleCnt="7" custScaleY="81424">
        <dgm:presLayoutVars>
          <dgm:bulletEnabled val="1"/>
        </dgm:presLayoutVars>
      </dgm:prSet>
      <dgm:spPr/>
    </dgm:pt>
    <dgm:pt modelId="{7F5A7155-8DF9-43C1-BC4F-7015CF736F0B}" type="pres">
      <dgm:prSet presAssocID="{D659CB4A-4C4B-4012-8408-99E3FEA64CA2}" presName="accent_4" presStyleCnt="0"/>
      <dgm:spPr/>
    </dgm:pt>
    <dgm:pt modelId="{674D744F-CF8A-42D3-B43C-6FD7A0105B0B}" type="pres">
      <dgm:prSet presAssocID="{D659CB4A-4C4B-4012-8408-99E3FEA64CA2}" presName="accentRepeatNode" presStyleLbl="solidFgAcc1" presStyleIdx="3" presStyleCnt="7"/>
      <dgm:spPr/>
    </dgm:pt>
    <dgm:pt modelId="{FBFA7F44-F221-4E94-BF04-8C931B422A70}" type="pres">
      <dgm:prSet presAssocID="{B5711504-BF7D-415C-A60F-93F4D226195F}" presName="text_5" presStyleLbl="node1" presStyleIdx="4" presStyleCnt="7" custScaleY="81311">
        <dgm:presLayoutVars>
          <dgm:bulletEnabled val="1"/>
        </dgm:presLayoutVars>
      </dgm:prSet>
      <dgm:spPr/>
    </dgm:pt>
    <dgm:pt modelId="{C1F66F3F-E46B-44CB-B837-896CA3E4F258}" type="pres">
      <dgm:prSet presAssocID="{B5711504-BF7D-415C-A60F-93F4D226195F}" presName="accent_5" presStyleCnt="0"/>
      <dgm:spPr/>
    </dgm:pt>
    <dgm:pt modelId="{A9E9A9EA-48E3-487B-920F-2246BADC2221}" type="pres">
      <dgm:prSet presAssocID="{B5711504-BF7D-415C-A60F-93F4D226195F}" presName="accentRepeatNode" presStyleLbl="solidFgAcc1" presStyleIdx="4" presStyleCnt="7"/>
      <dgm:spPr/>
    </dgm:pt>
    <dgm:pt modelId="{3AC60110-95F3-4214-85FA-9CD72297AC87}" type="pres">
      <dgm:prSet presAssocID="{5DD04923-5BFF-4A5A-AC9A-13FFDD19C9EA}" presName="text_6" presStyleLbl="node1" presStyleIdx="5" presStyleCnt="7" custScaleY="85821">
        <dgm:presLayoutVars>
          <dgm:bulletEnabled val="1"/>
        </dgm:presLayoutVars>
      </dgm:prSet>
      <dgm:spPr/>
    </dgm:pt>
    <dgm:pt modelId="{5C14A5E0-8B63-45C2-8BD0-E877889F2A9C}" type="pres">
      <dgm:prSet presAssocID="{5DD04923-5BFF-4A5A-AC9A-13FFDD19C9EA}" presName="accent_6" presStyleCnt="0"/>
      <dgm:spPr/>
    </dgm:pt>
    <dgm:pt modelId="{BF570F49-8B5F-4F6C-9285-26D45C198242}" type="pres">
      <dgm:prSet presAssocID="{5DD04923-5BFF-4A5A-AC9A-13FFDD19C9EA}" presName="accentRepeatNode" presStyleLbl="solidFgAcc1" presStyleIdx="5" presStyleCnt="7"/>
      <dgm:spPr/>
    </dgm:pt>
    <dgm:pt modelId="{2AC74E10-45A1-4E43-9C9C-48DB3C621524}" type="pres">
      <dgm:prSet presAssocID="{40141AA8-10FD-40A5-B36C-D37DD9BF49AA}" presName="text_7" presStyleLbl="node1" presStyleIdx="6" presStyleCnt="7" custScaleY="80865">
        <dgm:presLayoutVars>
          <dgm:bulletEnabled val="1"/>
        </dgm:presLayoutVars>
      </dgm:prSet>
      <dgm:spPr/>
    </dgm:pt>
    <dgm:pt modelId="{1C6BA2FE-47FD-4965-82A4-4BFD3507FBA8}" type="pres">
      <dgm:prSet presAssocID="{40141AA8-10FD-40A5-B36C-D37DD9BF49AA}" presName="accent_7" presStyleCnt="0"/>
      <dgm:spPr/>
    </dgm:pt>
    <dgm:pt modelId="{0326944E-3CDB-46ED-A4CB-87834708FBFE}" type="pres">
      <dgm:prSet presAssocID="{40141AA8-10FD-40A5-B36C-D37DD9BF49AA}" presName="accentRepeatNode" presStyleLbl="solidFgAcc1" presStyleIdx="6" presStyleCnt="7"/>
      <dgm:spPr/>
    </dgm:pt>
  </dgm:ptLst>
  <dgm:cxnLst>
    <dgm:cxn modelId="{4E4EF002-FD04-4729-8A9C-2CD59FE93D7E}" srcId="{D8872B66-BB90-4D5D-9BE6-0F72F0AD3689}" destId="{40141AA8-10FD-40A5-B36C-D37DD9BF49AA}" srcOrd="6" destOrd="0" parTransId="{334E93A4-6BEC-43ED-9267-05F123C9758A}" sibTransId="{4B07697B-3ACB-4BD4-8EB1-CC48910728FE}"/>
    <dgm:cxn modelId="{92326A03-0F53-47FE-828A-E2688A8AF004}" srcId="{D8872B66-BB90-4D5D-9BE6-0F72F0AD3689}" destId="{F5785195-148F-41CE-9884-889B8E2D3FE2}" srcOrd="2" destOrd="0" parTransId="{701D1919-1A69-411C-A076-BB9724235295}" sibTransId="{1788F3A0-87C2-41D3-A384-8E50FE940D8F}"/>
    <dgm:cxn modelId="{724F0A10-49C6-4A09-84D7-DF9FFEDE4C47}" type="presOf" srcId="{088510DB-0504-4834-BEFF-260A988165E0}" destId="{D20BADB6-699D-47B7-A6B1-1E61C6A73AA6}" srcOrd="0" destOrd="0" presId="urn:microsoft.com/office/officeart/2008/layout/VerticalCurvedList"/>
    <dgm:cxn modelId="{5B2FDA5E-B922-4856-8E9B-FED87A3C8EBC}" type="presOf" srcId="{D659CB4A-4C4B-4012-8408-99E3FEA64CA2}" destId="{C75D5AB8-7E41-4755-A942-B0C0394190D9}" srcOrd="0" destOrd="0" presId="urn:microsoft.com/office/officeart/2008/layout/VerticalCurvedList"/>
    <dgm:cxn modelId="{AFA50743-7738-421C-8C0B-D39B072A0589}" srcId="{D8872B66-BB90-4D5D-9BE6-0F72F0AD3689}" destId="{D659CB4A-4C4B-4012-8408-99E3FEA64CA2}" srcOrd="3" destOrd="0" parTransId="{CA5CC867-A39D-42CF-88A5-9563A6091CE9}" sibTransId="{9170754D-48AB-42DA-A007-4AF72C23E583}"/>
    <dgm:cxn modelId="{0C660D4C-A415-4715-8274-C69B7BA6C159}" srcId="{D8872B66-BB90-4D5D-9BE6-0F72F0AD3689}" destId="{A7370823-F39B-4B16-98E5-C73F9C355529}" srcOrd="1" destOrd="0" parTransId="{7C11E3B9-43A2-459C-89B1-FCAE8408C683}" sibTransId="{E0438B1E-1228-41BC-9AB4-54707D24BA8D}"/>
    <dgm:cxn modelId="{C253336E-63FC-492F-81B6-3FBC7F3CFC1A}" type="presOf" srcId="{F5785195-148F-41CE-9884-889B8E2D3FE2}" destId="{26F13AC5-EACA-43EE-9220-31D938CC79AE}" srcOrd="0" destOrd="0" presId="urn:microsoft.com/office/officeart/2008/layout/VerticalCurvedList"/>
    <dgm:cxn modelId="{5092B580-55F3-4E2D-9ADE-EA66D1397EA4}" type="presOf" srcId="{B5711504-BF7D-415C-A60F-93F4D226195F}" destId="{FBFA7F44-F221-4E94-BF04-8C931B422A70}" srcOrd="0" destOrd="0" presId="urn:microsoft.com/office/officeart/2008/layout/VerticalCurvedList"/>
    <dgm:cxn modelId="{6162A684-2530-41C9-88D0-CC910BA3A1D0}" srcId="{D8872B66-BB90-4D5D-9BE6-0F72F0AD3689}" destId="{5DD04923-5BFF-4A5A-AC9A-13FFDD19C9EA}" srcOrd="5" destOrd="0" parTransId="{132E27F6-3406-4678-92A0-29CFE26F36F9}" sibTransId="{5D47F171-C939-45E0-A8F1-B72763BE3A2B}"/>
    <dgm:cxn modelId="{9664409E-9E2A-4EF2-BDF6-D855BB5C60A3}" srcId="{D8872B66-BB90-4D5D-9BE6-0F72F0AD3689}" destId="{B5711504-BF7D-415C-A60F-93F4D226195F}" srcOrd="4" destOrd="0" parTransId="{94C1F0AC-44D8-4893-856F-AD51D48C5F88}" sibTransId="{B9DB030F-EFED-4393-89A3-45013FD9971C}"/>
    <dgm:cxn modelId="{77640DA0-D851-4384-AC0A-219ABAE23FCB}" type="presOf" srcId="{5DD04923-5BFF-4A5A-AC9A-13FFDD19C9EA}" destId="{3AC60110-95F3-4214-85FA-9CD72297AC87}" srcOrd="0" destOrd="0" presId="urn:microsoft.com/office/officeart/2008/layout/VerticalCurvedList"/>
    <dgm:cxn modelId="{0E1C0FA7-5162-4585-8305-720475A03129}" srcId="{D8872B66-BB90-4D5D-9BE6-0F72F0AD3689}" destId="{13D38F2F-2A27-4FC4-BF38-25A3EE38389E}" srcOrd="0" destOrd="0" parTransId="{24084277-2D6E-4A5D-8B40-3FEDC7F26C33}" sibTransId="{088510DB-0504-4834-BEFF-260A988165E0}"/>
    <dgm:cxn modelId="{80C409C4-E1A8-4A3C-91DD-706B912E171E}" type="presOf" srcId="{13D38F2F-2A27-4FC4-BF38-25A3EE38389E}" destId="{697F4259-8AAB-4C66-A52F-68801480510D}" srcOrd="0" destOrd="0" presId="urn:microsoft.com/office/officeart/2008/layout/VerticalCurvedList"/>
    <dgm:cxn modelId="{B59B03DB-A4E4-4822-B390-8F8B77990679}" type="presOf" srcId="{D8872B66-BB90-4D5D-9BE6-0F72F0AD3689}" destId="{3ECD35BB-B536-4109-906E-D24EEF56BD24}" srcOrd="0" destOrd="0" presId="urn:microsoft.com/office/officeart/2008/layout/VerticalCurvedList"/>
    <dgm:cxn modelId="{6731EEDE-761A-40B1-8901-D2107C2A1500}" type="presOf" srcId="{A7370823-F39B-4B16-98E5-C73F9C355529}" destId="{A6884985-5F03-4B80-B317-98101CEAE1B5}" srcOrd="0" destOrd="0" presId="urn:microsoft.com/office/officeart/2008/layout/VerticalCurvedList"/>
    <dgm:cxn modelId="{4500EBFA-197F-471B-864D-6A0340D6EC34}" type="presOf" srcId="{40141AA8-10FD-40A5-B36C-D37DD9BF49AA}" destId="{2AC74E10-45A1-4E43-9C9C-48DB3C621524}" srcOrd="0" destOrd="0" presId="urn:microsoft.com/office/officeart/2008/layout/VerticalCurvedList"/>
    <dgm:cxn modelId="{3B70D937-2945-4F15-B84C-4FB5DE6CBAD8}" type="presParOf" srcId="{3ECD35BB-B536-4109-906E-D24EEF56BD24}" destId="{344A09E6-AE64-4A90-8BA6-5115D893C7DF}" srcOrd="0" destOrd="0" presId="urn:microsoft.com/office/officeart/2008/layout/VerticalCurvedList"/>
    <dgm:cxn modelId="{EF2EE7C8-6AB0-4B65-AA4C-0A300F453985}" type="presParOf" srcId="{344A09E6-AE64-4A90-8BA6-5115D893C7DF}" destId="{78342014-69C5-416F-B595-F8266228217C}" srcOrd="0" destOrd="0" presId="urn:microsoft.com/office/officeart/2008/layout/VerticalCurvedList"/>
    <dgm:cxn modelId="{92B0D11D-B835-450D-B26C-6736C093ADDD}" type="presParOf" srcId="{78342014-69C5-416F-B595-F8266228217C}" destId="{D19F173B-0D22-4B14-8E66-0CF27D49C62C}" srcOrd="0" destOrd="0" presId="urn:microsoft.com/office/officeart/2008/layout/VerticalCurvedList"/>
    <dgm:cxn modelId="{485F3EF7-98BA-4A34-8FF0-05D1C5E523CF}" type="presParOf" srcId="{78342014-69C5-416F-B595-F8266228217C}" destId="{D20BADB6-699D-47B7-A6B1-1E61C6A73AA6}" srcOrd="1" destOrd="0" presId="urn:microsoft.com/office/officeart/2008/layout/VerticalCurvedList"/>
    <dgm:cxn modelId="{1DE1C009-7C28-4EDF-AD81-918A4E091101}" type="presParOf" srcId="{78342014-69C5-416F-B595-F8266228217C}" destId="{55E8EB2C-E525-4705-8874-9B89DC070F47}" srcOrd="2" destOrd="0" presId="urn:microsoft.com/office/officeart/2008/layout/VerticalCurvedList"/>
    <dgm:cxn modelId="{E41B6B53-4901-47A6-84A5-A895C50E6E28}" type="presParOf" srcId="{78342014-69C5-416F-B595-F8266228217C}" destId="{C38BEF00-C1C1-4C5A-B0EB-5D71EBAFBD58}" srcOrd="3" destOrd="0" presId="urn:microsoft.com/office/officeart/2008/layout/VerticalCurvedList"/>
    <dgm:cxn modelId="{0F347D06-C751-46C5-A4AC-D6C585BEB0C8}" type="presParOf" srcId="{344A09E6-AE64-4A90-8BA6-5115D893C7DF}" destId="{697F4259-8AAB-4C66-A52F-68801480510D}" srcOrd="1" destOrd="0" presId="urn:microsoft.com/office/officeart/2008/layout/VerticalCurvedList"/>
    <dgm:cxn modelId="{87C983CB-17F2-4DF3-AD88-2A267039347B}" type="presParOf" srcId="{344A09E6-AE64-4A90-8BA6-5115D893C7DF}" destId="{80A24962-63D0-46D5-B670-487DE9532F98}" srcOrd="2" destOrd="0" presId="urn:microsoft.com/office/officeart/2008/layout/VerticalCurvedList"/>
    <dgm:cxn modelId="{83BFA24A-E322-4C2C-BF4D-392457DE14C2}" type="presParOf" srcId="{80A24962-63D0-46D5-B670-487DE9532F98}" destId="{6AA8D488-952E-4B9A-8314-64E4A45DBF82}" srcOrd="0" destOrd="0" presId="urn:microsoft.com/office/officeart/2008/layout/VerticalCurvedList"/>
    <dgm:cxn modelId="{BB5318B9-D30E-4B65-B6E8-467BD3EC6E2C}" type="presParOf" srcId="{344A09E6-AE64-4A90-8BA6-5115D893C7DF}" destId="{A6884985-5F03-4B80-B317-98101CEAE1B5}" srcOrd="3" destOrd="0" presId="urn:microsoft.com/office/officeart/2008/layout/VerticalCurvedList"/>
    <dgm:cxn modelId="{36C4C393-E632-4B10-A34D-FE36508DB63B}" type="presParOf" srcId="{344A09E6-AE64-4A90-8BA6-5115D893C7DF}" destId="{DCC369AA-F8E0-4F19-8DE0-8CEB8F0EE10F}" srcOrd="4" destOrd="0" presId="urn:microsoft.com/office/officeart/2008/layout/VerticalCurvedList"/>
    <dgm:cxn modelId="{F59C9A1B-D042-4501-9596-05C6B12E6911}" type="presParOf" srcId="{DCC369AA-F8E0-4F19-8DE0-8CEB8F0EE10F}" destId="{DC39D472-0250-4A30-A8C0-BA24184809A0}" srcOrd="0" destOrd="0" presId="urn:microsoft.com/office/officeart/2008/layout/VerticalCurvedList"/>
    <dgm:cxn modelId="{3B386732-E0CE-48A8-B68C-B889A18B9413}" type="presParOf" srcId="{344A09E6-AE64-4A90-8BA6-5115D893C7DF}" destId="{26F13AC5-EACA-43EE-9220-31D938CC79AE}" srcOrd="5" destOrd="0" presId="urn:microsoft.com/office/officeart/2008/layout/VerticalCurvedList"/>
    <dgm:cxn modelId="{31D2C013-E7E3-450A-B294-DB260D759C81}" type="presParOf" srcId="{344A09E6-AE64-4A90-8BA6-5115D893C7DF}" destId="{D9B066CD-455D-4B71-81C0-CB2028030E7E}" srcOrd="6" destOrd="0" presId="urn:microsoft.com/office/officeart/2008/layout/VerticalCurvedList"/>
    <dgm:cxn modelId="{56B94AD5-5A05-4EE2-B5C5-991906BAEC6D}" type="presParOf" srcId="{D9B066CD-455D-4B71-81C0-CB2028030E7E}" destId="{1F2E4B72-EBDC-4AEF-B918-A603FF6F8E9A}" srcOrd="0" destOrd="0" presId="urn:microsoft.com/office/officeart/2008/layout/VerticalCurvedList"/>
    <dgm:cxn modelId="{BB2D7F5A-7221-46B8-859F-CF8E9E161F67}" type="presParOf" srcId="{344A09E6-AE64-4A90-8BA6-5115D893C7DF}" destId="{C75D5AB8-7E41-4755-A942-B0C0394190D9}" srcOrd="7" destOrd="0" presId="urn:microsoft.com/office/officeart/2008/layout/VerticalCurvedList"/>
    <dgm:cxn modelId="{BF90D702-9342-4C1E-83AD-B64E53F2F945}" type="presParOf" srcId="{344A09E6-AE64-4A90-8BA6-5115D893C7DF}" destId="{7F5A7155-8DF9-43C1-BC4F-7015CF736F0B}" srcOrd="8" destOrd="0" presId="urn:microsoft.com/office/officeart/2008/layout/VerticalCurvedList"/>
    <dgm:cxn modelId="{BA325754-E2CE-4CB0-AEEE-0D88DCE78809}" type="presParOf" srcId="{7F5A7155-8DF9-43C1-BC4F-7015CF736F0B}" destId="{674D744F-CF8A-42D3-B43C-6FD7A0105B0B}" srcOrd="0" destOrd="0" presId="urn:microsoft.com/office/officeart/2008/layout/VerticalCurvedList"/>
    <dgm:cxn modelId="{1F5D1DB1-F1A3-450E-9533-8D3E77976664}" type="presParOf" srcId="{344A09E6-AE64-4A90-8BA6-5115D893C7DF}" destId="{FBFA7F44-F221-4E94-BF04-8C931B422A70}" srcOrd="9" destOrd="0" presId="urn:microsoft.com/office/officeart/2008/layout/VerticalCurvedList"/>
    <dgm:cxn modelId="{64FB7C12-1C6A-4519-A78F-4ADA5A121AA4}" type="presParOf" srcId="{344A09E6-AE64-4A90-8BA6-5115D893C7DF}" destId="{C1F66F3F-E46B-44CB-B837-896CA3E4F258}" srcOrd="10" destOrd="0" presId="urn:microsoft.com/office/officeart/2008/layout/VerticalCurvedList"/>
    <dgm:cxn modelId="{FAB2FC4E-E9A5-4CD3-AF51-528CC623B9D0}" type="presParOf" srcId="{C1F66F3F-E46B-44CB-B837-896CA3E4F258}" destId="{A9E9A9EA-48E3-487B-920F-2246BADC2221}" srcOrd="0" destOrd="0" presId="urn:microsoft.com/office/officeart/2008/layout/VerticalCurvedList"/>
    <dgm:cxn modelId="{0FE5C725-A98F-4FF7-A114-F5559E4E5575}" type="presParOf" srcId="{344A09E6-AE64-4A90-8BA6-5115D893C7DF}" destId="{3AC60110-95F3-4214-85FA-9CD72297AC87}" srcOrd="11" destOrd="0" presId="urn:microsoft.com/office/officeart/2008/layout/VerticalCurvedList"/>
    <dgm:cxn modelId="{FCD8003B-92A7-4A82-AE84-727BB57C07B6}" type="presParOf" srcId="{344A09E6-AE64-4A90-8BA6-5115D893C7DF}" destId="{5C14A5E0-8B63-45C2-8BD0-E877889F2A9C}" srcOrd="12" destOrd="0" presId="urn:microsoft.com/office/officeart/2008/layout/VerticalCurvedList"/>
    <dgm:cxn modelId="{BFC6EAD2-722E-4565-86F8-5C53BE76AED6}" type="presParOf" srcId="{5C14A5E0-8B63-45C2-8BD0-E877889F2A9C}" destId="{BF570F49-8B5F-4F6C-9285-26D45C198242}" srcOrd="0" destOrd="0" presId="urn:microsoft.com/office/officeart/2008/layout/VerticalCurvedList"/>
    <dgm:cxn modelId="{E8A9247E-C49B-4BD5-A09B-BB4CA56454E3}" type="presParOf" srcId="{344A09E6-AE64-4A90-8BA6-5115D893C7DF}" destId="{2AC74E10-45A1-4E43-9C9C-48DB3C621524}" srcOrd="13" destOrd="0" presId="urn:microsoft.com/office/officeart/2008/layout/VerticalCurvedList"/>
    <dgm:cxn modelId="{B7A95542-95B0-47C4-B2D8-95D21F6F0D5A}" type="presParOf" srcId="{344A09E6-AE64-4A90-8BA6-5115D893C7DF}" destId="{1C6BA2FE-47FD-4965-82A4-4BFD3507FBA8}" srcOrd="14" destOrd="0" presId="urn:microsoft.com/office/officeart/2008/layout/VerticalCurvedList"/>
    <dgm:cxn modelId="{B2062C07-ACC2-4C95-B0EC-538A600B6DBA}" type="presParOf" srcId="{1C6BA2FE-47FD-4965-82A4-4BFD3507FBA8}" destId="{0326944E-3CDB-46ED-A4CB-87834708FB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0183E8-BA80-43FC-AF11-83BE0A619CD3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8F7F3BC-6722-4074-8FB1-EFB1A48AFE90}">
      <dgm:prSet phldrT="[Texto]"/>
      <dgm:spPr/>
      <dgm:t>
        <a:bodyPr/>
        <a:lstStyle/>
        <a:p>
          <a:r>
            <a:rPr lang="es-EC" dirty="0"/>
            <a:t>2019</a:t>
          </a:r>
        </a:p>
      </dgm:t>
    </dgm:pt>
    <dgm:pt modelId="{4A373422-7E29-436E-9BB7-31B5C178795A}" type="parTrans" cxnId="{4B3BE68B-2156-42E6-9EF5-E1F5EE4A110B}">
      <dgm:prSet/>
      <dgm:spPr/>
      <dgm:t>
        <a:bodyPr/>
        <a:lstStyle/>
        <a:p>
          <a:endParaRPr lang="es-EC"/>
        </a:p>
      </dgm:t>
    </dgm:pt>
    <dgm:pt modelId="{7EE2915E-E36E-483F-BD75-781184FE13B6}" type="sibTrans" cxnId="{4B3BE68B-2156-42E6-9EF5-E1F5EE4A110B}">
      <dgm:prSet/>
      <dgm:spPr/>
      <dgm:t>
        <a:bodyPr/>
        <a:lstStyle/>
        <a:p>
          <a:endParaRPr lang="es-EC"/>
        </a:p>
      </dgm:t>
    </dgm:pt>
    <dgm:pt modelId="{8E8EC9FF-C819-4DC8-8305-2E7539DA349F}">
      <dgm:prSet phldrT="[Texto]"/>
      <dgm:spPr/>
      <dgm:t>
        <a:bodyPr/>
        <a:lstStyle/>
        <a:p>
          <a:r>
            <a:rPr lang="es-EC" dirty="0"/>
            <a:t>1,2M</a:t>
          </a:r>
        </a:p>
      </dgm:t>
    </dgm:pt>
    <dgm:pt modelId="{F312F74C-8C07-4338-91D6-329F7BD6F0B6}" type="parTrans" cxnId="{43EB4841-EAAB-4D01-B4B6-A0F68FE4D51D}">
      <dgm:prSet/>
      <dgm:spPr/>
      <dgm:t>
        <a:bodyPr/>
        <a:lstStyle/>
        <a:p>
          <a:endParaRPr lang="es-EC"/>
        </a:p>
      </dgm:t>
    </dgm:pt>
    <dgm:pt modelId="{CC6A9815-B9E1-49D6-A54F-5D205AB96F62}" type="sibTrans" cxnId="{43EB4841-EAAB-4D01-B4B6-A0F68FE4D51D}">
      <dgm:prSet/>
      <dgm:spPr/>
      <dgm:t>
        <a:bodyPr/>
        <a:lstStyle/>
        <a:p>
          <a:endParaRPr lang="es-EC"/>
        </a:p>
      </dgm:t>
    </dgm:pt>
    <dgm:pt modelId="{530CF61F-2918-4A78-8ED4-0DF1C63E18FB}">
      <dgm:prSet phldrT="[Texto]"/>
      <dgm:spPr/>
      <dgm:t>
        <a:bodyPr/>
        <a:lstStyle/>
        <a:p>
          <a:r>
            <a:rPr lang="es-EC" dirty="0"/>
            <a:t>p/a</a:t>
          </a:r>
        </a:p>
      </dgm:t>
    </dgm:pt>
    <dgm:pt modelId="{CE018B9F-AE4E-4CF6-87BB-80BA4ABF8987}" type="parTrans" cxnId="{CDE9F107-5793-409D-B1F8-AE1EE4876D86}">
      <dgm:prSet/>
      <dgm:spPr/>
      <dgm:t>
        <a:bodyPr/>
        <a:lstStyle/>
        <a:p>
          <a:endParaRPr lang="es-EC"/>
        </a:p>
      </dgm:t>
    </dgm:pt>
    <dgm:pt modelId="{F9D2D20E-BD52-40AB-9D89-D9BF44825D40}" type="sibTrans" cxnId="{CDE9F107-5793-409D-B1F8-AE1EE4876D86}">
      <dgm:prSet/>
      <dgm:spPr/>
      <dgm:t>
        <a:bodyPr/>
        <a:lstStyle/>
        <a:p>
          <a:endParaRPr lang="es-EC"/>
        </a:p>
      </dgm:t>
    </dgm:pt>
    <dgm:pt modelId="{1F825E05-1996-4C06-AD2A-6C805D3995AA}">
      <dgm:prSet phldrT="[Texto]"/>
      <dgm:spPr/>
      <dgm:t>
        <a:bodyPr/>
        <a:lstStyle/>
        <a:p>
          <a:r>
            <a:rPr lang="es-EC" dirty="0"/>
            <a:t>2050</a:t>
          </a:r>
        </a:p>
      </dgm:t>
    </dgm:pt>
    <dgm:pt modelId="{CF4222B2-8C45-4425-8994-BBF594316E43}" type="parTrans" cxnId="{60F38FBF-4D6C-4558-956D-8B39F5E161AB}">
      <dgm:prSet/>
      <dgm:spPr/>
      <dgm:t>
        <a:bodyPr/>
        <a:lstStyle/>
        <a:p>
          <a:endParaRPr lang="es-EC"/>
        </a:p>
      </dgm:t>
    </dgm:pt>
    <dgm:pt modelId="{730FD574-09E0-47C2-B8D9-098587CDD6B1}" type="sibTrans" cxnId="{60F38FBF-4D6C-4558-956D-8B39F5E161AB}">
      <dgm:prSet/>
      <dgm:spPr/>
      <dgm:t>
        <a:bodyPr/>
        <a:lstStyle/>
        <a:p>
          <a:endParaRPr lang="es-EC"/>
        </a:p>
      </dgm:t>
    </dgm:pt>
    <dgm:pt modelId="{ADD8D075-570E-4A3B-A4F9-7C9A6A6A0D1D}">
      <dgm:prSet phldrT="[Texto]"/>
      <dgm:spPr/>
      <dgm:t>
        <a:bodyPr/>
        <a:lstStyle/>
        <a:p>
          <a:r>
            <a:rPr lang="es-EC" dirty="0"/>
            <a:t>10M</a:t>
          </a:r>
        </a:p>
      </dgm:t>
    </dgm:pt>
    <dgm:pt modelId="{DB152F1A-F1A5-4140-BEAD-C21813E31721}" type="parTrans" cxnId="{06B664E2-0D94-4370-B54B-1B136A1DAC0D}">
      <dgm:prSet/>
      <dgm:spPr/>
      <dgm:t>
        <a:bodyPr/>
        <a:lstStyle/>
        <a:p>
          <a:endParaRPr lang="es-EC"/>
        </a:p>
      </dgm:t>
    </dgm:pt>
    <dgm:pt modelId="{8110F064-38FE-4C26-9E64-85259FD32CA1}" type="sibTrans" cxnId="{06B664E2-0D94-4370-B54B-1B136A1DAC0D}">
      <dgm:prSet/>
      <dgm:spPr/>
      <dgm:t>
        <a:bodyPr/>
        <a:lstStyle/>
        <a:p>
          <a:endParaRPr lang="es-EC"/>
        </a:p>
      </dgm:t>
    </dgm:pt>
    <dgm:pt modelId="{170C2EB4-1231-417D-AA1D-0331AEA3020E}">
      <dgm:prSet phldrT="[Texto]"/>
      <dgm:spPr/>
      <dgm:t>
        <a:bodyPr/>
        <a:lstStyle/>
        <a:p>
          <a:r>
            <a:rPr lang="es-EC" dirty="0"/>
            <a:t>p/a</a:t>
          </a:r>
        </a:p>
      </dgm:t>
    </dgm:pt>
    <dgm:pt modelId="{626F6655-1F71-42A0-92F3-33969A69181F}" type="parTrans" cxnId="{D21C6960-4013-45B9-AB16-0FAB1EF89AE5}">
      <dgm:prSet/>
      <dgm:spPr/>
      <dgm:t>
        <a:bodyPr/>
        <a:lstStyle/>
        <a:p>
          <a:endParaRPr lang="es-EC"/>
        </a:p>
      </dgm:t>
    </dgm:pt>
    <dgm:pt modelId="{22F64E60-CCE6-43EF-87E1-999A9EF0C395}" type="sibTrans" cxnId="{D21C6960-4013-45B9-AB16-0FAB1EF89AE5}">
      <dgm:prSet/>
      <dgm:spPr/>
      <dgm:t>
        <a:bodyPr/>
        <a:lstStyle/>
        <a:p>
          <a:endParaRPr lang="es-EC"/>
        </a:p>
      </dgm:t>
    </dgm:pt>
    <dgm:pt modelId="{F31DB4C9-CD0A-45C6-BEA2-A3BA2BB9BDDE}" type="pres">
      <dgm:prSet presAssocID="{200183E8-BA80-43FC-AF11-83BE0A619CD3}" presName="Name0" presStyleCnt="0">
        <dgm:presLayoutVars>
          <dgm:dir/>
          <dgm:animLvl val="lvl"/>
          <dgm:resizeHandles val="exact"/>
        </dgm:presLayoutVars>
      </dgm:prSet>
      <dgm:spPr/>
    </dgm:pt>
    <dgm:pt modelId="{637A82B0-FA4D-4B39-951C-13075FA0C0F8}" type="pres">
      <dgm:prSet presAssocID="{1F825E05-1996-4C06-AD2A-6C805D3995AA}" presName="boxAndChildren" presStyleCnt="0"/>
      <dgm:spPr/>
    </dgm:pt>
    <dgm:pt modelId="{3E521D97-CF89-423F-90E1-A6F7D29706D0}" type="pres">
      <dgm:prSet presAssocID="{1F825E05-1996-4C06-AD2A-6C805D3995AA}" presName="parentTextBox" presStyleLbl="node1" presStyleIdx="0" presStyleCnt="2"/>
      <dgm:spPr/>
    </dgm:pt>
    <dgm:pt modelId="{EC740D50-72F4-4D05-ADB9-6FF2CF8D31F7}" type="pres">
      <dgm:prSet presAssocID="{1F825E05-1996-4C06-AD2A-6C805D3995AA}" presName="entireBox" presStyleLbl="node1" presStyleIdx="0" presStyleCnt="2" custLinFactNeighborX="24485" custLinFactNeighborY="11558"/>
      <dgm:spPr/>
    </dgm:pt>
    <dgm:pt modelId="{395ED722-963F-45CC-A7A8-EFA38CC03F11}" type="pres">
      <dgm:prSet presAssocID="{1F825E05-1996-4C06-AD2A-6C805D3995AA}" presName="descendantBox" presStyleCnt="0"/>
      <dgm:spPr/>
    </dgm:pt>
    <dgm:pt modelId="{A5292089-0195-4CA0-BE10-78834C3C73F4}" type="pres">
      <dgm:prSet presAssocID="{ADD8D075-570E-4A3B-A4F9-7C9A6A6A0D1D}" presName="childTextBox" presStyleLbl="fgAccFollowNode1" presStyleIdx="0" presStyleCnt="4">
        <dgm:presLayoutVars>
          <dgm:bulletEnabled val="1"/>
        </dgm:presLayoutVars>
      </dgm:prSet>
      <dgm:spPr/>
    </dgm:pt>
    <dgm:pt modelId="{BA1FCF5E-70E2-4D4C-83C5-ACB8E6595365}" type="pres">
      <dgm:prSet presAssocID="{170C2EB4-1231-417D-AA1D-0331AEA3020E}" presName="childTextBox" presStyleLbl="fgAccFollowNode1" presStyleIdx="1" presStyleCnt="4">
        <dgm:presLayoutVars>
          <dgm:bulletEnabled val="1"/>
        </dgm:presLayoutVars>
      </dgm:prSet>
      <dgm:spPr/>
    </dgm:pt>
    <dgm:pt modelId="{ED9F3F43-9F2A-4BF0-9DCD-4DDD4A5D0AC8}" type="pres">
      <dgm:prSet presAssocID="{7EE2915E-E36E-483F-BD75-781184FE13B6}" presName="sp" presStyleCnt="0"/>
      <dgm:spPr/>
    </dgm:pt>
    <dgm:pt modelId="{711D98AD-B592-48C8-8254-A4F05C26FD06}" type="pres">
      <dgm:prSet presAssocID="{58F7F3BC-6722-4074-8FB1-EFB1A48AFE90}" presName="arrowAndChildren" presStyleCnt="0"/>
      <dgm:spPr/>
    </dgm:pt>
    <dgm:pt modelId="{4E130D9B-0726-4C20-BA1D-1A6CB69710D6}" type="pres">
      <dgm:prSet presAssocID="{58F7F3BC-6722-4074-8FB1-EFB1A48AFE90}" presName="parentTextArrow" presStyleLbl="node1" presStyleIdx="0" presStyleCnt="2"/>
      <dgm:spPr/>
    </dgm:pt>
    <dgm:pt modelId="{C9CA82DE-7ACA-4820-80C8-946FCF928236}" type="pres">
      <dgm:prSet presAssocID="{58F7F3BC-6722-4074-8FB1-EFB1A48AFE90}" presName="arrow" presStyleLbl="node1" presStyleIdx="1" presStyleCnt="2" custLinFactX="55605" custLinFactNeighborX="100000" custLinFactNeighborY="-30026"/>
      <dgm:spPr/>
    </dgm:pt>
    <dgm:pt modelId="{34D8CC9B-0CA4-4B0A-936D-A80B92783D31}" type="pres">
      <dgm:prSet presAssocID="{58F7F3BC-6722-4074-8FB1-EFB1A48AFE90}" presName="descendantArrow" presStyleCnt="0"/>
      <dgm:spPr/>
    </dgm:pt>
    <dgm:pt modelId="{00C6D79E-53C9-4856-B325-833959CEC841}" type="pres">
      <dgm:prSet presAssocID="{8E8EC9FF-C819-4DC8-8305-2E7539DA349F}" presName="childTextArrow" presStyleLbl="fgAccFollowNode1" presStyleIdx="2" presStyleCnt="4">
        <dgm:presLayoutVars>
          <dgm:bulletEnabled val="1"/>
        </dgm:presLayoutVars>
      </dgm:prSet>
      <dgm:spPr/>
    </dgm:pt>
    <dgm:pt modelId="{D9289DE4-DEE7-4402-AA39-E5C7C5B8D433}" type="pres">
      <dgm:prSet presAssocID="{530CF61F-2918-4A78-8ED4-0DF1C63E18FB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CDE9F107-5793-409D-B1F8-AE1EE4876D86}" srcId="{58F7F3BC-6722-4074-8FB1-EFB1A48AFE90}" destId="{530CF61F-2918-4A78-8ED4-0DF1C63E18FB}" srcOrd="1" destOrd="0" parTransId="{CE018B9F-AE4E-4CF6-87BB-80BA4ABF8987}" sibTransId="{F9D2D20E-BD52-40AB-9D89-D9BF44825D40}"/>
    <dgm:cxn modelId="{F96D2B14-A7D1-4E31-AFA2-7A464283A036}" type="presOf" srcId="{200183E8-BA80-43FC-AF11-83BE0A619CD3}" destId="{F31DB4C9-CD0A-45C6-BEA2-A3BA2BB9BDDE}" srcOrd="0" destOrd="0" presId="urn:microsoft.com/office/officeart/2005/8/layout/process4"/>
    <dgm:cxn modelId="{6C3F5E14-CB80-4D30-A666-93B191753934}" type="presOf" srcId="{530CF61F-2918-4A78-8ED4-0DF1C63E18FB}" destId="{D9289DE4-DEE7-4402-AA39-E5C7C5B8D433}" srcOrd="0" destOrd="0" presId="urn:microsoft.com/office/officeart/2005/8/layout/process4"/>
    <dgm:cxn modelId="{FBD9BC2D-9319-4E4C-8197-55EC7DF6DBF2}" type="presOf" srcId="{8E8EC9FF-C819-4DC8-8305-2E7539DA349F}" destId="{00C6D79E-53C9-4856-B325-833959CEC841}" srcOrd="0" destOrd="0" presId="urn:microsoft.com/office/officeart/2005/8/layout/process4"/>
    <dgm:cxn modelId="{AC4CB92E-9E6B-4146-9689-14C8B157C17F}" type="presOf" srcId="{58F7F3BC-6722-4074-8FB1-EFB1A48AFE90}" destId="{C9CA82DE-7ACA-4820-80C8-946FCF928236}" srcOrd="1" destOrd="0" presId="urn:microsoft.com/office/officeart/2005/8/layout/process4"/>
    <dgm:cxn modelId="{D21C6960-4013-45B9-AB16-0FAB1EF89AE5}" srcId="{1F825E05-1996-4C06-AD2A-6C805D3995AA}" destId="{170C2EB4-1231-417D-AA1D-0331AEA3020E}" srcOrd="1" destOrd="0" parTransId="{626F6655-1F71-42A0-92F3-33969A69181F}" sibTransId="{22F64E60-CCE6-43EF-87E1-999A9EF0C395}"/>
    <dgm:cxn modelId="{43EB4841-EAAB-4D01-B4B6-A0F68FE4D51D}" srcId="{58F7F3BC-6722-4074-8FB1-EFB1A48AFE90}" destId="{8E8EC9FF-C819-4DC8-8305-2E7539DA349F}" srcOrd="0" destOrd="0" parTransId="{F312F74C-8C07-4338-91D6-329F7BD6F0B6}" sibTransId="{CC6A9815-B9E1-49D6-A54F-5D205AB96F62}"/>
    <dgm:cxn modelId="{B2816346-3A83-4AA4-933E-3A7D787B128A}" type="presOf" srcId="{1F825E05-1996-4C06-AD2A-6C805D3995AA}" destId="{EC740D50-72F4-4D05-ADB9-6FF2CF8D31F7}" srcOrd="1" destOrd="0" presId="urn:microsoft.com/office/officeart/2005/8/layout/process4"/>
    <dgm:cxn modelId="{4DDAD449-53CB-4919-B34C-4D61214143F6}" type="presOf" srcId="{170C2EB4-1231-417D-AA1D-0331AEA3020E}" destId="{BA1FCF5E-70E2-4D4C-83C5-ACB8E6595365}" srcOrd="0" destOrd="0" presId="urn:microsoft.com/office/officeart/2005/8/layout/process4"/>
    <dgm:cxn modelId="{4B3BE68B-2156-42E6-9EF5-E1F5EE4A110B}" srcId="{200183E8-BA80-43FC-AF11-83BE0A619CD3}" destId="{58F7F3BC-6722-4074-8FB1-EFB1A48AFE90}" srcOrd="0" destOrd="0" parTransId="{4A373422-7E29-436E-9BB7-31B5C178795A}" sibTransId="{7EE2915E-E36E-483F-BD75-781184FE13B6}"/>
    <dgm:cxn modelId="{60F38FBF-4D6C-4558-956D-8B39F5E161AB}" srcId="{200183E8-BA80-43FC-AF11-83BE0A619CD3}" destId="{1F825E05-1996-4C06-AD2A-6C805D3995AA}" srcOrd="1" destOrd="0" parTransId="{CF4222B2-8C45-4425-8994-BBF594316E43}" sibTransId="{730FD574-09E0-47C2-B8D9-098587CDD6B1}"/>
    <dgm:cxn modelId="{7E7EF3CA-6547-4925-8B86-DD7A8E1F5923}" type="presOf" srcId="{1F825E05-1996-4C06-AD2A-6C805D3995AA}" destId="{3E521D97-CF89-423F-90E1-A6F7D29706D0}" srcOrd="0" destOrd="0" presId="urn:microsoft.com/office/officeart/2005/8/layout/process4"/>
    <dgm:cxn modelId="{06B664E2-0D94-4370-B54B-1B136A1DAC0D}" srcId="{1F825E05-1996-4C06-AD2A-6C805D3995AA}" destId="{ADD8D075-570E-4A3B-A4F9-7C9A6A6A0D1D}" srcOrd="0" destOrd="0" parTransId="{DB152F1A-F1A5-4140-BEAD-C21813E31721}" sibTransId="{8110F064-38FE-4C26-9E64-85259FD32CA1}"/>
    <dgm:cxn modelId="{694E72ED-429E-4CFA-9D83-27B19EE4B1BA}" type="presOf" srcId="{58F7F3BC-6722-4074-8FB1-EFB1A48AFE90}" destId="{4E130D9B-0726-4C20-BA1D-1A6CB69710D6}" srcOrd="0" destOrd="0" presId="urn:microsoft.com/office/officeart/2005/8/layout/process4"/>
    <dgm:cxn modelId="{C6207FFE-D4CA-4808-A920-108E57CB3C82}" type="presOf" srcId="{ADD8D075-570E-4A3B-A4F9-7C9A6A6A0D1D}" destId="{A5292089-0195-4CA0-BE10-78834C3C73F4}" srcOrd="0" destOrd="0" presId="urn:microsoft.com/office/officeart/2005/8/layout/process4"/>
    <dgm:cxn modelId="{5AB2859A-12C7-47C2-8CC7-810C7AA9CA0A}" type="presParOf" srcId="{F31DB4C9-CD0A-45C6-BEA2-A3BA2BB9BDDE}" destId="{637A82B0-FA4D-4B39-951C-13075FA0C0F8}" srcOrd="0" destOrd="0" presId="urn:microsoft.com/office/officeart/2005/8/layout/process4"/>
    <dgm:cxn modelId="{A72F9EA4-0B5B-4AC7-9054-793984AF4C9C}" type="presParOf" srcId="{637A82B0-FA4D-4B39-951C-13075FA0C0F8}" destId="{3E521D97-CF89-423F-90E1-A6F7D29706D0}" srcOrd="0" destOrd="0" presId="urn:microsoft.com/office/officeart/2005/8/layout/process4"/>
    <dgm:cxn modelId="{1D3F98C7-F71A-48EC-A371-52654C10EE0B}" type="presParOf" srcId="{637A82B0-FA4D-4B39-951C-13075FA0C0F8}" destId="{EC740D50-72F4-4D05-ADB9-6FF2CF8D31F7}" srcOrd="1" destOrd="0" presId="urn:microsoft.com/office/officeart/2005/8/layout/process4"/>
    <dgm:cxn modelId="{3687D82B-6E12-4D3E-A1A4-0731AD6D9E98}" type="presParOf" srcId="{637A82B0-FA4D-4B39-951C-13075FA0C0F8}" destId="{395ED722-963F-45CC-A7A8-EFA38CC03F11}" srcOrd="2" destOrd="0" presId="urn:microsoft.com/office/officeart/2005/8/layout/process4"/>
    <dgm:cxn modelId="{02AF3885-4FCA-4EFA-975F-2E7D6191ED23}" type="presParOf" srcId="{395ED722-963F-45CC-A7A8-EFA38CC03F11}" destId="{A5292089-0195-4CA0-BE10-78834C3C73F4}" srcOrd="0" destOrd="0" presId="urn:microsoft.com/office/officeart/2005/8/layout/process4"/>
    <dgm:cxn modelId="{FA44B0BB-5BD9-4903-8460-8BFC6FCD2B1A}" type="presParOf" srcId="{395ED722-963F-45CC-A7A8-EFA38CC03F11}" destId="{BA1FCF5E-70E2-4D4C-83C5-ACB8E6595365}" srcOrd="1" destOrd="0" presId="urn:microsoft.com/office/officeart/2005/8/layout/process4"/>
    <dgm:cxn modelId="{092D2ECF-0642-4029-A15A-250ED18A8B4C}" type="presParOf" srcId="{F31DB4C9-CD0A-45C6-BEA2-A3BA2BB9BDDE}" destId="{ED9F3F43-9F2A-4BF0-9DCD-4DDD4A5D0AC8}" srcOrd="1" destOrd="0" presId="urn:microsoft.com/office/officeart/2005/8/layout/process4"/>
    <dgm:cxn modelId="{75EB0230-0AB0-4F36-BE99-774AF022A5D7}" type="presParOf" srcId="{F31DB4C9-CD0A-45C6-BEA2-A3BA2BB9BDDE}" destId="{711D98AD-B592-48C8-8254-A4F05C26FD06}" srcOrd="2" destOrd="0" presId="urn:microsoft.com/office/officeart/2005/8/layout/process4"/>
    <dgm:cxn modelId="{DB4C010B-59E4-4D45-B0A8-4EB0D24F8DAC}" type="presParOf" srcId="{711D98AD-B592-48C8-8254-A4F05C26FD06}" destId="{4E130D9B-0726-4C20-BA1D-1A6CB69710D6}" srcOrd="0" destOrd="0" presId="urn:microsoft.com/office/officeart/2005/8/layout/process4"/>
    <dgm:cxn modelId="{7611A07A-D07A-4F80-9048-E6085CDE1BDB}" type="presParOf" srcId="{711D98AD-B592-48C8-8254-A4F05C26FD06}" destId="{C9CA82DE-7ACA-4820-80C8-946FCF928236}" srcOrd="1" destOrd="0" presId="urn:microsoft.com/office/officeart/2005/8/layout/process4"/>
    <dgm:cxn modelId="{1F140082-1FEF-482C-990C-C10AE7DEE092}" type="presParOf" srcId="{711D98AD-B592-48C8-8254-A4F05C26FD06}" destId="{34D8CC9B-0CA4-4B0A-936D-A80B92783D31}" srcOrd="2" destOrd="0" presId="urn:microsoft.com/office/officeart/2005/8/layout/process4"/>
    <dgm:cxn modelId="{E1E5C954-A797-42D8-9BEC-E99E1671B79B}" type="presParOf" srcId="{34D8CC9B-0CA4-4B0A-936D-A80B92783D31}" destId="{00C6D79E-53C9-4856-B325-833959CEC841}" srcOrd="0" destOrd="0" presId="urn:microsoft.com/office/officeart/2005/8/layout/process4"/>
    <dgm:cxn modelId="{94ECF35D-07EA-48D1-B7F5-4148DB856A79}" type="presParOf" srcId="{34D8CC9B-0CA4-4B0A-936D-A80B92783D31}" destId="{D9289DE4-DEE7-4402-AA39-E5C7C5B8D43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872B66-BB90-4D5D-9BE6-0F72F0AD3689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4" csCatId="accent3" phldr="1"/>
      <dgm:spPr/>
    </dgm:pt>
    <dgm:pt modelId="{13D38F2F-2A27-4FC4-BF38-25A3EE38389E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Introducción</a:t>
          </a:r>
        </a:p>
      </dgm:t>
    </dgm:pt>
    <dgm:pt modelId="{24084277-2D6E-4A5D-8B40-3FEDC7F26C33}" type="parTrans" cxnId="{0E1C0FA7-5162-4585-8305-720475A03129}">
      <dgm:prSet/>
      <dgm:spPr/>
      <dgm:t>
        <a:bodyPr/>
        <a:lstStyle/>
        <a:p>
          <a:endParaRPr lang="es-EC"/>
        </a:p>
      </dgm:t>
    </dgm:pt>
    <dgm:pt modelId="{088510DB-0504-4834-BEFF-260A988165E0}" type="sibTrans" cxnId="{0E1C0FA7-5162-4585-8305-720475A03129}">
      <dgm:prSet/>
      <dgm:spPr/>
      <dgm:t>
        <a:bodyPr/>
        <a:lstStyle/>
        <a:p>
          <a:endParaRPr lang="es-EC"/>
        </a:p>
      </dgm:t>
    </dgm:pt>
    <dgm:pt modelId="{A7370823-F39B-4B16-98E5-C73F9C355529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sz="3600" b="1" dirty="0"/>
            <a:t> Objetivos</a:t>
          </a:r>
        </a:p>
      </dgm:t>
    </dgm:pt>
    <dgm:pt modelId="{7C11E3B9-43A2-459C-89B1-FCAE8408C683}" type="parTrans" cxnId="{0C660D4C-A415-4715-8274-C69B7BA6C159}">
      <dgm:prSet/>
      <dgm:spPr/>
      <dgm:t>
        <a:bodyPr/>
        <a:lstStyle/>
        <a:p>
          <a:endParaRPr lang="es-EC"/>
        </a:p>
      </dgm:t>
    </dgm:pt>
    <dgm:pt modelId="{E0438B1E-1228-41BC-9AB4-54707D24BA8D}" type="sibTrans" cxnId="{0C660D4C-A415-4715-8274-C69B7BA6C159}">
      <dgm:prSet/>
      <dgm:spPr/>
      <dgm:t>
        <a:bodyPr/>
        <a:lstStyle/>
        <a:p>
          <a:endParaRPr lang="es-EC"/>
        </a:p>
      </dgm:t>
    </dgm:pt>
    <dgm:pt modelId="{F5785195-148F-41CE-9884-889B8E2D3FE2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Materiales y métodos</a:t>
          </a:r>
        </a:p>
      </dgm:t>
    </dgm:pt>
    <dgm:pt modelId="{701D1919-1A69-411C-A076-BB9724235295}" type="parTrans" cxnId="{92326A03-0F53-47FE-828A-E2688A8AF004}">
      <dgm:prSet/>
      <dgm:spPr/>
      <dgm:t>
        <a:bodyPr/>
        <a:lstStyle/>
        <a:p>
          <a:endParaRPr lang="es-EC"/>
        </a:p>
      </dgm:t>
    </dgm:pt>
    <dgm:pt modelId="{1788F3A0-87C2-41D3-A384-8E50FE940D8F}" type="sibTrans" cxnId="{92326A03-0F53-47FE-828A-E2688A8AF004}">
      <dgm:prSet/>
      <dgm:spPr/>
      <dgm:t>
        <a:bodyPr/>
        <a:lstStyle/>
        <a:p>
          <a:endParaRPr lang="es-EC"/>
        </a:p>
      </dgm:t>
    </dgm:pt>
    <dgm:pt modelId="{D659CB4A-4C4B-4012-8408-99E3FEA64CA2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Resultados y discusión</a:t>
          </a:r>
        </a:p>
      </dgm:t>
    </dgm:pt>
    <dgm:pt modelId="{CA5CC867-A39D-42CF-88A5-9563A6091CE9}" type="parTrans" cxnId="{AFA50743-7738-421C-8C0B-D39B072A0589}">
      <dgm:prSet/>
      <dgm:spPr/>
      <dgm:t>
        <a:bodyPr/>
        <a:lstStyle/>
        <a:p>
          <a:endParaRPr lang="es-EC"/>
        </a:p>
      </dgm:t>
    </dgm:pt>
    <dgm:pt modelId="{9170754D-48AB-42DA-A007-4AF72C23E583}" type="sibTrans" cxnId="{AFA50743-7738-421C-8C0B-D39B072A0589}">
      <dgm:prSet/>
      <dgm:spPr/>
      <dgm:t>
        <a:bodyPr/>
        <a:lstStyle/>
        <a:p>
          <a:endParaRPr lang="es-EC"/>
        </a:p>
      </dgm:t>
    </dgm:pt>
    <dgm:pt modelId="{B5711504-BF7D-415C-A60F-93F4D226195F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Conclusiones</a:t>
          </a:r>
        </a:p>
      </dgm:t>
    </dgm:pt>
    <dgm:pt modelId="{94C1F0AC-44D8-4893-856F-AD51D48C5F88}" type="parTrans" cxnId="{9664409E-9E2A-4EF2-BDF6-D855BB5C60A3}">
      <dgm:prSet/>
      <dgm:spPr/>
      <dgm:t>
        <a:bodyPr/>
        <a:lstStyle/>
        <a:p>
          <a:endParaRPr lang="es-EC"/>
        </a:p>
      </dgm:t>
    </dgm:pt>
    <dgm:pt modelId="{B9DB030F-EFED-4393-89A3-45013FD9971C}" type="sibTrans" cxnId="{9664409E-9E2A-4EF2-BDF6-D855BB5C60A3}">
      <dgm:prSet/>
      <dgm:spPr/>
      <dgm:t>
        <a:bodyPr/>
        <a:lstStyle/>
        <a:p>
          <a:endParaRPr lang="es-EC"/>
        </a:p>
      </dgm:t>
    </dgm:pt>
    <dgm:pt modelId="{5DD04923-5BFF-4A5A-AC9A-13FFDD19C9E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Recomendaciones</a:t>
          </a:r>
        </a:p>
      </dgm:t>
    </dgm:pt>
    <dgm:pt modelId="{132E27F6-3406-4678-92A0-29CFE26F36F9}" type="parTrans" cxnId="{6162A684-2530-41C9-88D0-CC910BA3A1D0}">
      <dgm:prSet/>
      <dgm:spPr/>
      <dgm:t>
        <a:bodyPr/>
        <a:lstStyle/>
        <a:p>
          <a:endParaRPr lang="es-EC"/>
        </a:p>
      </dgm:t>
    </dgm:pt>
    <dgm:pt modelId="{5D47F171-C939-45E0-A8F1-B72763BE3A2B}" type="sibTrans" cxnId="{6162A684-2530-41C9-88D0-CC910BA3A1D0}">
      <dgm:prSet/>
      <dgm:spPr/>
      <dgm:t>
        <a:bodyPr/>
        <a:lstStyle/>
        <a:p>
          <a:endParaRPr lang="es-EC"/>
        </a:p>
      </dgm:t>
    </dgm:pt>
    <dgm:pt modelId="{40141AA8-10FD-40A5-B36C-D37DD9BF49A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Agradecimientos</a:t>
          </a:r>
        </a:p>
      </dgm:t>
    </dgm:pt>
    <dgm:pt modelId="{334E93A4-6BEC-43ED-9267-05F123C9758A}" type="parTrans" cxnId="{4E4EF002-FD04-4729-8A9C-2CD59FE93D7E}">
      <dgm:prSet/>
      <dgm:spPr/>
      <dgm:t>
        <a:bodyPr/>
        <a:lstStyle/>
        <a:p>
          <a:endParaRPr lang="es-EC"/>
        </a:p>
      </dgm:t>
    </dgm:pt>
    <dgm:pt modelId="{4B07697B-3ACB-4BD4-8EB1-CC48910728FE}" type="sibTrans" cxnId="{4E4EF002-FD04-4729-8A9C-2CD59FE93D7E}">
      <dgm:prSet/>
      <dgm:spPr/>
      <dgm:t>
        <a:bodyPr/>
        <a:lstStyle/>
        <a:p>
          <a:endParaRPr lang="es-EC"/>
        </a:p>
      </dgm:t>
    </dgm:pt>
    <dgm:pt modelId="{3ECD35BB-B536-4109-906E-D24EEF56BD24}" type="pres">
      <dgm:prSet presAssocID="{D8872B66-BB90-4D5D-9BE6-0F72F0AD3689}" presName="Name0" presStyleCnt="0">
        <dgm:presLayoutVars>
          <dgm:chMax val="7"/>
          <dgm:chPref val="7"/>
          <dgm:dir/>
        </dgm:presLayoutVars>
      </dgm:prSet>
      <dgm:spPr/>
    </dgm:pt>
    <dgm:pt modelId="{344A09E6-AE64-4A90-8BA6-5115D893C7DF}" type="pres">
      <dgm:prSet presAssocID="{D8872B66-BB90-4D5D-9BE6-0F72F0AD3689}" presName="Name1" presStyleCnt="0"/>
      <dgm:spPr/>
    </dgm:pt>
    <dgm:pt modelId="{78342014-69C5-416F-B595-F8266228217C}" type="pres">
      <dgm:prSet presAssocID="{D8872B66-BB90-4D5D-9BE6-0F72F0AD3689}" presName="cycle" presStyleCnt="0"/>
      <dgm:spPr/>
    </dgm:pt>
    <dgm:pt modelId="{D19F173B-0D22-4B14-8E66-0CF27D49C62C}" type="pres">
      <dgm:prSet presAssocID="{D8872B66-BB90-4D5D-9BE6-0F72F0AD3689}" presName="srcNode" presStyleLbl="node1" presStyleIdx="0" presStyleCnt="7"/>
      <dgm:spPr/>
    </dgm:pt>
    <dgm:pt modelId="{D20BADB6-699D-47B7-A6B1-1E61C6A73AA6}" type="pres">
      <dgm:prSet presAssocID="{D8872B66-BB90-4D5D-9BE6-0F72F0AD3689}" presName="conn" presStyleLbl="parChTrans1D2" presStyleIdx="0" presStyleCnt="1"/>
      <dgm:spPr/>
    </dgm:pt>
    <dgm:pt modelId="{55E8EB2C-E525-4705-8874-9B89DC070F47}" type="pres">
      <dgm:prSet presAssocID="{D8872B66-BB90-4D5D-9BE6-0F72F0AD3689}" presName="extraNode" presStyleLbl="node1" presStyleIdx="0" presStyleCnt="7"/>
      <dgm:spPr/>
    </dgm:pt>
    <dgm:pt modelId="{C38BEF00-C1C1-4C5A-B0EB-5D71EBAFBD58}" type="pres">
      <dgm:prSet presAssocID="{D8872B66-BB90-4D5D-9BE6-0F72F0AD3689}" presName="dstNode" presStyleLbl="node1" presStyleIdx="0" presStyleCnt="7"/>
      <dgm:spPr/>
    </dgm:pt>
    <dgm:pt modelId="{697F4259-8AAB-4C66-A52F-68801480510D}" type="pres">
      <dgm:prSet presAssocID="{13D38F2F-2A27-4FC4-BF38-25A3EE38389E}" presName="text_1" presStyleLbl="node1" presStyleIdx="0" presStyleCnt="7" custScaleY="71011">
        <dgm:presLayoutVars>
          <dgm:bulletEnabled val="1"/>
        </dgm:presLayoutVars>
      </dgm:prSet>
      <dgm:spPr/>
    </dgm:pt>
    <dgm:pt modelId="{80A24962-63D0-46D5-B670-487DE9532F98}" type="pres">
      <dgm:prSet presAssocID="{13D38F2F-2A27-4FC4-BF38-25A3EE38389E}" presName="accent_1" presStyleCnt="0"/>
      <dgm:spPr/>
    </dgm:pt>
    <dgm:pt modelId="{6AA8D488-952E-4B9A-8314-64E4A45DBF82}" type="pres">
      <dgm:prSet presAssocID="{13D38F2F-2A27-4FC4-BF38-25A3EE38389E}" presName="accentRepeatNode" presStyleLbl="solidFgAcc1" presStyleIdx="0" presStyleCnt="7"/>
      <dgm:spPr/>
    </dgm:pt>
    <dgm:pt modelId="{A6884985-5F03-4B80-B317-98101CEAE1B5}" type="pres">
      <dgm:prSet presAssocID="{A7370823-F39B-4B16-98E5-C73F9C355529}" presName="text_2" presStyleLbl="node1" presStyleIdx="1" presStyleCnt="7" custScaleY="150712">
        <dgm:presLayoutVars>
          <dgm:bulletEnabled val="1"/>
        </dgm:presLayoutVars>
      </dgm:prSet>
      <dgm:spPr/>
    </dgm:pt>
    <dgm:pt modelId="{DCC369AA-F8E0-4F19-8DE0-8CEB8F0EE10F}" type="pres">
      <dgm:prSet presAssocID="{A7370823-F39B-4B16-98E5-C73F9C355529}" presName="accent_2" presStyleCnt="0"/>
      <dgm:spPr/>
    </dgm:pt>
    <dgm:pt modelId="{DC39D472-0250-4A30-A8C0-BA24184809A0}" type="pres">
      <dgm:prSet presAssocID="{A7370823-F39B-4B16-98E5-C73F9C355529}" presName="accentRepeatNode" presStyleLbl="solidFgAcc1" presStyleIdx="1" presStyleCnt="7"/>
      <dgm:spPr/>
    </dgm:pt>
    <dgm:pt modelId="{26F13AC5-EACA-43EE-9220-31D938CC79AE}" type="pres">
      <dgm:prSet presAssocID="{F5785195-148F-41CE-9884-889B8E2D3FE2}" presName="text_3" presStyleLbl="node1" presStyleIdx="2" presStyleCnt="7" custScaleY="70911">
        <dgm:presLayoutVars>
          <dgm:bulletEnabled val="1"/>
        </dgm:presLayoutVars>
      </dgm:prSet>
      <dgm:spPr/>
    </dgm:pt>
    <dgm:pt modelId="{D9B066CD-455D-4B71-81C0-CB2028030E7E}" type="pres">
      <dgm:prSet presAssocID="{F5785195-148F-41CE-9884-889B8E2D3FE2}" presName="accent_3" presStyleCnt="0"/>
      <dgm:spPr/>
    </dgm:pt>
    <dgm:pt modelId="{1F2E4B72-EBDC-4AEF-B918-A603FF6F8E9A}" type="pres">
      <dgm:prSet presAssocID="{F5785195-148F-41CE-9884-889B8E2D3FE2}" presName="accentRepeatNode" presStyleLbl="solidFgAcc1" presStyleIdx="2" presStyleCnt="7"/>
      <dgm:spPr/>
    </dgm:pt>
    <dgm:pt modelId="{C75D5AB8-7E41-4755-A942-B0C0394190D9}" type="pres">
      <dgm:prSet presAssocID="{D659CB4A-4C4B-4012-8408-99E3FEA64CA2}" presName="text_4" presStyleLbl="node1" presStyleIdx="3" presStyleCnt="7" custScaleY="81125">
        <dgm:presLayoutVars>
          <dgm:bulletEnabled val="1"/>
        </dgm:presLayoutVars>
      </dgm:prSet>
      <dgm:spPr/>
    </dgm:pt>
    <dgm:pt modelId="{7F5A7155-8DF9-43C1-BC4F-7015CF736F0B}" type="pres">
      <dgm:prSet presAssocID="{D659CB4A-4C4B-4012-8408-99E3FEA64CA2}" presName="accent_4" presStyleCnt="0"/>
      <dgm:spPr/>
    </dgm:pt>
    <dgm:pt modelId="{674D744F-CF8A-42D3-B43C-6FD7A0105B0B}" type="pres">
      <dgm:prSet presAssocID="{D659CB4A-4C4B-4012-8408-99E3FEA64CA2}" presName="accentRepeatNode" presStyleLbl="solidFgAcc1" presStyleIdx="3" presStyleCnt="7"/>
      <dgm:spPr/>
    </dgm:pt>
    <dgm:pt modelId="{FBFA7F44-F221-4E94-BF04-8C931B422A70}" type="pres">
      <dgm:prSet presAssocID="{B5711504-BF7D-415C-A60F-93F4D226195F}" presName="text_5" presStyleLbl="node1" presStyleIdx="4" presStyleCnt="7" custScaleY="83978">
        <dgm:presLayoutVars>
          <dgm:bulletEnabled val="1"/>
        </dgm:presLayoutVars>
      </dgm:prSet>
      <dgm:spPr/>
    </dgm:pt>
    <dgm:pt modelId="{C1F66F3F-E46B-44CB-B837-896CA3E4F258}" type="pres">
      <dgm:prSet presAssocID="{B5711504-BF7D-415C-A60F-93F4D226195F}" presName="accent_5" presStyleCnt="0"/>
      <dgm:spPr/>
    </dgm:pt>
    <dgm:pt modelId="{A9E9A9EA-48E3-487B-920F-2246BADC2221}" type="pres">
      <dgm:prSet presAssocID="{B5711504-BF7D-415C-A60F-93F4D226195F}" presName="accentRepeatNode" presStyleLbl="solidFgAcc1" presStyleIdx="4" presStyleCnt="7"/>
      <dgm:spPr/>
    </dgm:pt>
    <dgm:pt modelId="{3AC60110-95F3-4214-85FA-9CD72297AC87}" type="pres">
      <dgm:prSet presAssocID="{5DD04923-5BFF-4A5A-AC9A-13FFDD19C9EA}" presName="text_6" presStyleLbl="node1" presStyleIdx="5" presStyleCnt="7" custScaleY="93518">
        <dgm:presLayoutVars>
          <dgm:bulletEnabled val="1"/>
        </dgm:presLayoutVars>
      </dgm:prSet>
      <dgm:spPr/>
    </dgm:pt>
    <dgm:pt modelId="{5C14A5E0-8B63-45C2-8BD0-E877889F2A9C}" type="pres">
      <dgm:prSet presAssocID="{5DD04923-5BFF-4A5A-AC9A-13FFDD19C9EA}" presName="accent_6" presStyleCnt="0"/>
      <dgm:spPr/>
    </dgm:pt>
    <dgm:pt modelId="{BF570F49-8B5F-4F6C-9285-26D45C198242}" type="pres">
      <dgm:prSet presAssocID="{5DD04923-5BFF-4A5A-AC9A-13FFDD19C9EA}" presName="accentRepeatNode" presStyleLbl="solidFgAcc1" presStyleIdx="5" presStyleCnt="7"/>
      <dgm:spPr/>
    </dgm:pt>
    <dgm:pt modelId="{2AC74E10-45A1-4E43-9C9C-48DB3C621524}" type="pres">
      <dgm:prSet presAssocID="{40141AA8-10FD-40A5-B36C-D37DD9BF49AA}" presName="text_7" presStyleLbl="node1" presStyleIdx="6" presStyleCnt="7" custScaleY="83917">
        <dgm:presLayoutVars>
          <dgm:bulletEnabled val="1"/>
        </dgm:presLayoutVars>
      </dgm:prSet>
      <dgm:spPr/>
    </dgm:pt>
    <dgm:pt modelId="{1C6BA2FE-47FD-4965-82A4-4BFD3507FBA8}" type="pres">
      <dgm:prSet presAssocID="{40141AA8-10FD-40A5-B36C-D37DD9BF49AA}" presName="accent_7" presStyleCnt="0"/>
      <dgm:spPr/>
    </dgm:pt>
    <dgm:pt modelId="{0326944E-3CDB-46ED-A4CB-87834708FBFE}" type="pres">
      <dgm:prSet presAssocID="{40141AA8-10FD-40A5-B36C-D37DD9BF49AA}" presName="accentRepeatNode" presStyleLbl="solidFgAcc1" presStyleIdx="6" presStyleCnt="7"/>
      <dgm:spPr/>
    </dgm:pt>
  </dgm:ptLst>
  <dgm:cxnLst>
    <dgm:cxn modelId="{4E4EF002-FD04-4729-8A9C-2CD59FE93D7E}" srcId="{D8872B66-BB90-4D5D-9BE6-0F72F0AD3689}" destId="{40141AA8-10FD-40A5-B36C-D37DD9BF49AA}" srcOrd="6" destOrd="0" parTransId="{334E93A4-6BEC-43ED-9267-05F123C9758A}" sibTransId="{4B07697B-3ACB-4BD4-8EB1-CC48910728FE}"/>
    <dgm:cxn modelId="{92326A03-0F53-47FE-828A-E2688A8AF004}" srcId="{D8872B66-BB90-4D5D-9BE6-0F72F0AD3689}" destId="{F5785195-148F-41CE-9884-889B8E2D3FE2}" srcOrd="2" destOrd="0" parTransId="{701D1919-1A69-411C-A076-BB9724235295}" sibTransId="{1788F3A0-87C2-41D3-A384-8E50FE940D8F}"/>
    <dgm:cxn modelId="{724F0A10-49C6-4A09-84D7-DF9FFEDE4C47}" type="presOf" srcId="{088510DB-0504-4834-BEFF-260A988165E0}" destId="{D20BADB6-699D-47B7-A6B1-1E61C6A73AA6}" srcOrd="0" destOrd="0" presId="urn:microsoft.com/office/officeart/2008/layout/VerticalCurvedList"/>
    <dgm:cxn modelId="{5B2FDA5E-B922-4856-8E9B-FED87A3C8EBC}" type="presOf" srcId="{D659CB4A-4C4B-4012-8408-99E3FEA64CA2}" destId="{C75D5AB8-7E41-4755-A942-B0C0394190D9}" srcOrd="0" destOrd="0" presId="urn:microsoft.com/office/officeart/2008/layout/VerticalCurvedList"/>
    <dgm:cxn modelId="{AFA50743-7738-421C-8C0B-D39B072A0589}" srcId="{D8872B66-BB90-4D5D-9BE6-0F72F0AD3689}" destId="{D659CB4A-4C4B-4012-8408-99E3FEA64CA2}" srcOrd="3" destOrd="0" parTransId="{CA5CC867-A39D-42CF-88A5-9563A6091CE9}" sibTransId="{9170754D-48AB-42DA-A007-4AF72C23E583}"/>
    <dgm:cxn modelId="{0C660D4C-A415-4715-8274-C69B7BA6C159}" srcId="{D8872B66-BB90-4D5D-9BE6-0F72F0AD3689}" destId="{A7370823-F39B-4B16-98E5-C73F9C355529}" srcOrd="1" destOrd="0" parTransId="{7C11E3B9-43A2-459C-89B1-FCAE8408C683}" sibTransId="{E0438B1E-1228-41BC-9AB4-54707D24BA8D}"/>
    <dgm:cxn modelId="{C253336E-63FC-492F-81B6-3FBC7F3CFC1A}" type="presOf" srcId="{F5785195-148F-41CE-9884-889B8E2D3FE2}" destId="{26F13AC5-EACA-43EE-9220-31D938CC79AE}" srcOrd="0" destOrd="0" presId="urn:microsoft.com/office/officeart/2008/layout/VerticalCurvedList"/>
    <dgm:cxn modelId="{5092B580-55F3-4E2D-9ADE-EA66D1397EA4}" type="presOf" srcId="{B5711504-BF7D-415C-A60F-93F4D226195F}" destId="{FBFA7F44-F221-4E94-BF04-8C931B422A70}" srcOrd="0" destOrd="0" presId="urn:microsoft.com/office/officeart/2008/layout/VerticalCurvedList"/>
    <dgm:cxn modelId="{6162A684-2530-41C9-88D0-CC910BA3A1D0}" srcId="{D8872B66-BB90-4D5D-9BE6-0F72F0AD3689}" destId="{5DD04923-5BFF-4A5A-AC9A-13FFDD19C9EA}" srcOrd="5" destOrd="0" parTransId="{132E27F6-3406-4678-92A0-29CFE26F36F9}" sibTransId="{5D47F171-C939-45E0-A8F1-B72763BE3A2B}"/>
    <dgm:cxn modelId="{9664409E-9E2A-4EF2-BDF6-D855BB5C60A3}" srcId="{D8872B66-BB90-4D5D-9BE6-0F72F0AD3689}" destId="{B5711504-BF7D-415C-A60F-93F4D226195F}" srcOrd="4" destOrd="0" parTransId="{94C1F0AC-44D8-4893-856F-AD51D48C5F88}" sibTransId="{B9DB030F-EFED-4393-89A3-45013FD9971C}"/>
    <dgm:cxn modelId="{77640DA0-D851-4384-AC0A-219ABAE23FCB}" type="presOf" srcId="{5DD04923-5BFF-4A5A-AC9A-13FFDD19C9EA}" destId="{3AC60110-95F3-4214-85FA-9CD72297AC87}" srcOrd="0" destOrd="0" presId="urn:microsoft.com/office/officeart/2008/layout/VerticalCurvedList"/>
    <dgm:cxn modelId="{0E1C0FA7-5162-4585-8305-720475A03129}" srcId="{D8872B66-BB90-4D5D-9BE6-0F72F0AD3689}" destId="{13D38F2F-2A27-4FC4-BF38-25A3EE38389E}" srcOrd="0" destOrd="0" parTransId="{24084277-2D6E-4A5D-8B40-3FEDC7F26C33}" sibTransId="{088510DB-0504-4834-BEFF-260A988165E0}"/>
    <dgm:cxn modelId="{80C409C4-E1A8-4A3C-91DD-706B912E171E}" type="presOf" srcId="{13D38F2F-2A27-4FC4-BF38-25A3EE38389E}" destId="{697F4259-8AAB-4C66-A52F-68801480510D}" srcOrd="0" destOrd="0" presId="urn:microsoft.com/office/officeart/2008/layout/VerticalCurvedList"/>
    <dgm:cxn modelId="{B59B03DB-A4E4-4822-B390-8F8B77990679}" type="presOf" srcId="{D8872B66-BB90-4D5D-9BE6-0F72F0AD3689}" destId="{3ECD35BB-B536-4109-906E-D24EEF56BD24}" srcOrd="0" destOrd="0" presId="urn:microsoft.com/office/officeart/2008/layout/VerticalCurvedList"/>
    <dgm:cxn modelId="{6731EEDE-761A-40B1-8901-D2107C2A1500}" type="presOf" srcId="{A7370823-F39B-4B16-98E5-C73F9C355529}" destId="{A6884985-5F03-4B80-B317-98101CEAE1B5}" srcOrd="0" destOrd="0" presId="urn:microsoft.com/office/officeart/2008/layout/VerticalCurvedList"/>
    <dgm:cxn modelId="{4500EBFA-197F-471B-864D-6A0340D6EC34}" type="presOf" srcId="{40141AA8-10FD-40A5-B36C-D37DD9BF49AA}" destId="{2AC74E10-45A1-4E43-9C9C-48DB3C621524}" srcOrd="0" destOrd="0" presId="urn:microsoft.com/office/officeart/2008/layout/VerticalCurvedList"/>
    <dgm:cxn modelId="{3B70D937-2945-4F15-B84C-4FB5DE6CBAD8}" type="presParOf" srcId="{3ECD35BB-B536-4109-906E-D24EEF56BD24}" destId="{344A09E6-AE64-4A90-8BA6-5115D893C7DF}" srcOrd="0" destOrd="0" presId="urn:microsoft.com/office/officeart/2008/layout/VerticalCurvedList"/>
    <dgm:cxn modelId="{EF2EE7C8-6AB0-4B65-AA4C-0A300F453985}" type="presParOf" srcId="{344A09E6-AE64-4A90-8BA6-5115D893C7DF}" destId="{78342014-69C5-416F-B595-F8266228217C}" srcOrd="0" destOrd="0" presId="urn:microsoft.com/office/officeart/2008/layout/VerticalCurvedList"/>
    <dgm:cxn modelId="{92B0D11D-B835-450D-B26C-6736C093ADDD}" type="presParOf" srcId="{78342014-69C5-416F-B595-F8266228217C}" destId="{D19F173B-0D22-4B14-8E66-0CF27D49C62C}" srcOrd="0" destOrd="0" presId="urn:microsoft.com/office/officeart/2008/layout/VerticalCurvedList"/>
    <dgm:cxn modelId="{485F3EF7-98BA-4A34-8FF0-05D1C5E523CF}" type="presParOf" srcId="{78342014-69C5-416F-B595-F8266228217C}" destId="{D20BADB6-699D-47B7-A6B1-1E61C6A73AA6}" srcOrd="1" destOrd="0" presId="urn:microsoft.com/office/officeart/2008/layout/VerticalCurvedList"/>
    <dgm:cxn modelId="{1DE1C009-7C28-4EDF-AD81-918A4E091101}" type="presParOf" srcId="{78342014-69C5-416F-B595-F8266228217C}" destId="{55E8EB2C-E525-4705-8874-9B89DC070F47}" srcOrd="2" destOrd="0" presId="urn:microsoft.com/office/officeart/2008/layout/VerticalCurvedList"/>
    <dgm:cxn modelId="{E41B6B53-4901-47A6-84A5-A895C50E6E28}" type="presParOf" srcId="{78342014-69C5-416F-B595-F8266228217C}" destId="{C38BEF00-C1C1-4C5A-B0EB-5D71EBAFBD58}" srcOrd="3" destOrd="0" presId="urn:microsoft.com/office/officeart/2008/layout/VerticalCurvedList"/>
    <dgm:cxn modelId="{0F347D06-C751-46C5-A4AC-D6C585BEB0C8}" type="presParOf" srcId="{344A09E6-AE64-4A90-8BA6-5115D893C7DF}" destId="{697F4259-8AAB-4C66-A52F-68801480510D}" srcOrd="1" destOrd="0" presId="urn:microsoft.com/office/officeart/2008/layout/VerticalCurvedList"/>
    <dgm:cxn modelId="{87C983CB-17F2-4DF3-AD88-2A267039347B}" type="presParOf" srcId="{344A09E6-AE64-4A90-8BA6-5115D893C7DF}" destId="{80A24962-63D0-46D5-B670-487DE9532F98}" srcOrd="2" destOrd="0" presId="urn:microsoft.com/office/officeart/2008/layout/VerticalCurvedList"/>
    <dgm:cxn modelId="{83BFA24A-E322-4C2C-BF4D-392457DE14C2}" type="presParOf" srcId="{80A24962-63D0-46D5-B670-487DE9532F98}" destId="{6AA8D488-952E-4B9A-8314-64E4A45DBF82}" srcOrd="0" destOrd="0" presId="urn:microsoft.com/office/officeart/2008/layout/VerticalCurvedList"/>
    <dgm:cxn modelId="{BB5318B9-D30E-4B65-B6E8-467BD3EC6E2C}" type="presParOf" srcId="{344A09E6-AE64-4A90-8BA6-5115D893C7DF}" destId="{A6884985-5F03-4B80-B317-98101CEAE1B5}" srcOrd="3" destOrd="0" presId="urn:microsoft.com/office/officeart/2008/layout/VerticalCurvedList"/>
    <dgm:cxn modelId="{36C4C393-E632-4B10-A34D-FE36508DB63B}" type="presParOf" srcId="{344A09E6-AE64-4A90-8BA6-5115D893C7DF}" destId="{DCC369AA-F8E0-4F19-8DE0-8CEB8F0EE10F}" srcOrd="4" destOrd="0" presId="urn:microsoft.com/office/officeart/2008/layout/VerticalCurvedList"/>
    <dgm:cxn modelId="{F59C9A1B-D042-4501-9596-05C6B12E6911}" type="presParOf" srcId="{DCC369AA-F8E0-4F19-8DE0-8CEB8F0EE10F}" destId="{DC39D472-0250-4A30-A8C0-BA24184809A0}" srcOrd="0" destOrd="0" presId="urn:microsoft.com/office/officeart/2008/layout/VerticalCurvedList"/>
    <dgm:cxn modelId="{3B386732-E0CE-48A8-B68C-B889A18B9413}" type="presParOf" srcId="{344A09E6-AE64-4A90-8BA6-5115D893C7DF}" destId="{26F13AC5-EACA-43EE-9220-31D938CC79AE}" srcOrd="5" destOrd="0" presId="urn:microsoft.com/office/officeart/2008/layout/VerticalCurvedList"/>
    <dgm:cxn modelId="{31D2C013-E7E3-450A-B294-DB260D759C81}" type="presParOf" srcId="{344A09E6-AE64-4A90-8BA6-5115D893C7DF}" destId="{D9B066CD-455D-4B71-81C0-CB2028030E7E}" srcOrd="6" destOrd="0" presId="urn:microsoft.com/office/officeart/2008/layout/VerticalCurvedList"/>
    <dgm:cxn modelId="{56B94AD5-5A05-4EE2-B5C5-991906BAEC6D}" type="presParOf" srcId="{D9B066CD-455D-4B71-81C0-CB2028030E7E}" destId="{1F2E4B72-EBDC-4AEF-B918-A603FF6F8E9A}" srcOrd="0" destOrd="0" presId="urn:microsoft.com/office/officeart/2008/layout/VerticalCurvedList"/>
    <dgm:cxn modelId="{BB2D7F5A-7221-46B8-859F-CF8E9E161F67}" type="presParOf" srcId="{344A09E6-AE64-4A90-8BA6-5115D893C7DF}" destId="{C75D5AB8-7E41-4755-A942-B0C0394190D9}" srcOrd="7" destOrd="0" presId="urn:microsoft.com/office/officeart/2008/layout/VerticalCurvedList"/>
    <dgm:cxn modelId="{BF90D702-9342-4C1E-83AD-B64E53F2F945}" type="presParOf" srcId="{344A09E6-AE64-4A90-8BA6-5115D893C7DF}" destId="{7F5A7155-8DF9-43C1-BC4F-7015CF736F0B}" srcOrd="8" destOrd="0" presId="urn:microsoft.com/office/officeart/2008/layout/VerticalCurvedList"/>
    <dgm:cxn modelId="{BA325754-E2CE-4CB0-AEEE-0D88DCE78809}" type="presParOf" srcId="{7F5A7155-8DF9-43C1-BC4F-7015CF736F0B}" destId="{674D744F-CF8A-42D3-B43C-6FD7A0105B0B}" srcOrd="0" destOrd="0" presId="urn:microsoft.com/office/officeart/2008/layout/VerticalCurvedList"/>
    <dgm:cxn modelId="{1F5D1DB1-F1A3-450E-9533-8D3E77976664}" type="presParOf" srcId="{344A09E6-AE64-4A90-8BA6-5115D893C7DF}" destId="{FBFA7F44-F221-4E94-BF04-8C931B422A70}" srcOrd="9" destOrd="0" presId="urn:microsoft.com/office/officeart/2008/layout/VerticalCurvedList"/>
    <dgm:cxn modelId="{64FB7C12-1C6A-4519-A78F-4ADA5A121AA4}" type="presParOf" srcId="{344A09E6-AE64-4A90-8BA6-5115D893C7DF}" destId="{C1F66F3F-E46B-44CB-B837-896CA3E4F258}" srcOrd="10" destOrd="0" presId="urn:microsoft.com/office/officeart/2008/layout/VerticalCurvedList"/>
    <dgm:cxn modelId="{FAB2FC4E-E9A5-4CD3-AF51-528CC623B9D0}" type="presParOf" srcId="{C1F66F3F-E46B-44CB-B837-896CA3E4F258}" destId="{A9E9A9EA-48E3-487B-920F-2246BADC2221}" srcOrd="0" destOrd="0" presId="urn:microsoft.com/office/officeart/2008/layout/VerticalCurvedList"/>
    <dgm:cxn modelId="{0FE5C725-A98F-4FF7-A114-F5559E4E5575}" type="presParOf" srcId="{344A09E6-AE64-4A90-8BA6-5115D893C7DF}" destId="{3AC60110-95F3-4214-85FA-9CD72297AC87}" srcOrd="11" destOrd="0" presId="urn:microsoft.com/office/officeart/2008/layout/VerticalCurvedList"/>
    <dgm:cxn modelId="{FCD8003B-92A7-4A82-AE84-727BB57C07B6}" type="presParOf" srcId="{344A09E6-AE64-4A90-8BA6-5115D893C7DF}" destId="{5C14A5E0-8B63-45C2-8BD0-E877889F2A9C}" srcOrd="12" destOrd="0" presId="urn:microsoft.com/office/officeart/2008/layout/VerticalCurvedList"/>
    <dgm:cxn modelId="{BFC6EAD2-722E-4565-86F8-5C53BE76AED6}" type="presParOf" srcId="{5C14A5E0-8B63-45C2-8BD0-E877889F2A9C}" destId="{BF570F49-8B5F-4F6C-9285-26D45C198242}" srcOrd="0" destOrd="0" presId="urn:microsoft.com/office/officeart/2008/layout/VerticalCurvedList"/>
    <dgm:cxn modelId="{E8A9247E-C49B-4BD5-A09B-BB4CA56454E3}" type="presParOf" srcId="{344A09E6-AE64-4A90-8BA6-5115D893C7DF}" destId="{2AC74E10-45A1-4E43-9C9C-48DB3C621524}" srcOrd="13" destOrd="0" presId="urn:microsoft.com/office/officeart/2008/layout/VerticalCurvedList"/>
    <dgm:cxn modelId="{B7A95542-95B0-47C4-B2D8-95D21F6F0D5A}" type="presParOf" srcId="{344A09E6-AE64-4A90-8BA6-5115D893C7DF}" destId="{1C6BA2FE-47FD-4965-82A4-4BFD3507FBA8}" srcOrd="14" destOrd="0" presId="urn:microsoft.com/office/officeart/2008/layout/VerticalCurvedList"/>
    <dgm:cxn modelId="{B2062C07-ACC2-4C95-B0EC-538A600B6DBA}" type="presParOf" srcId="{1C6BA2FE-47FD-4965-82A4-4BFD3507FBA8}" destId="{0326944E-3CDB-46ED-A4CB-87834708FB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3C3B47-AD01-4E00-B264-133D161F282B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2147029-008E-4111-90F0-FDF9E8FF5F71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6350"/>
      </dgm:spPr>
      <dgm:t>
        <a:bodyPr/>
        <a:lstStyle/>
        <a:p>
          <a:pPr>
            <a:lnSpc>
              <a:spcPct val="100000"/>
            </a:lnSpc>
          </a:pPr>
          <a:r>
            <a:rPr lang="es-EC" sz="1600" dirty="0"/>
            <a:t>Estandarizar el sistema MLST para la tipificación de aislados clínicos de </a:t>
          </a:r>
          <a:r>
            <a:rPr lang="es-EC" sz="1600" i="1" dirty="0"/>
            <a:t>Staphylococcus aureus</a:t>
          </a:r>
          <a:r>
            <a:rPr lang="es-EC" sz="1600" dirty="0"/>
            <a:t> resistentes a meticilina provenientes de infecciones sistémicas del Hospital Carlos Andrade Marín (HCAM) y del Hospital de Especialidades Eugenio Espejo (HEE).</a:t>
          </a:r>
          <a:endParaRPr lang="es-EC" sz="16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07DA3D-FC05-4BCB-86CD-3B5A2C2688CA}" type="parTrans" cxnId="{544C9F23-A50C-4AAF-B801-58B6162FE2DE}">
      <dgm:prSet/>
      <dgm:spPr/>
      <dgm:t>
        <a:bodyPr/>
        <a:lstStyle/>
        <a:p>
          <a:endParaRPr lang="es-EC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654D08-BA09-4DAA-84C9-7A684A77EBD5}" type="sibTrans" cxnId="{544C9F23-A50C-4AAF-B801-58B6162FE2DE}">
      <dgm:prSet/>
      <dgm:spPr/>
      <dgm:t>
        <a:bodyPr/>
        <a:lstStyle/>
        <a:p>
          <a:endParaRPr lang="es-EC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78FF69-BD09-45FF-970F-EEF7A6BD08FB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9525"/>
      </dgm:spPr>
      <dgm:t>
        <a:bodyPr/>
        <a:lstStyle/>
        <a:p>
          <a:pPr>
            <a:lnSpc>
              <a:spcPct val="100000"/>
            </a:lnSpc>
          </a:pPr>
          <a:r>
            <a:rPr lang="es-EC" sz="1600" dirty="0"/>
            <a:t>Definir la distribución de los genotipos presentes en los aislados en estudio.</a:t>
          </a:r>
          <a:endParaRPr lang="es-EC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2B3412-4F28-4609-853D-ECDC6D1A3EF7}" type="parTrans" cxnId="{730DB42D-93A8-4032-9DD1-3E3131C702AC}">
      <dgm:prSet/>
      <dgm:spPr/>
      <dgm:t>
        <a:bodyPr/>
        <a:lstStyle/>
        <a:p>
          <a:endParaRPr lang="es-EC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54403D-BC08-4A90-BCAB-26723A55BF19}" type="sibTrans" cxnId="{730DB42D-93A8-4032-9DD1-3E3131C702AC}">
      <dgm:prSet/>
      <dgm:spPr/>
      <dgm:t>
        <a:bodyPr/>
        <a:lstStyle/>
        <a:p>
          <a:endParaRPr lang="es-EC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3256B6-551B-4954-AA56-C653C264EEA4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9525"/>
      </dgm:spPr>
      <dgm:t>
        <a:bodyPr/>
        <a:lstStyle/>
        <a:p>
          <a:pPr>
            <a:lnSpc>
              <a:spcPct val="100000"/>
            </a:lnSpc>
          </a:pPr>
          <a:r>
            <a:rPr lang="es-EC" sz="1600" dirty="0"/>
            <a:t>Establecer mediante sistemas bioinformáticos las relaciones clonales entre cepas de </a:t>
          </a:r>
          <a:r>
            <a:rPr lang="es-EC" sz="1600" i="1" dirty="0"/>
            <a:t>S. aureus</a:t>
          </a:r>
          <a:r>
            <a:rPr lang="es-EC" sz="1600" dirty="0"/>
            <a:t> analizadas.</a:t>
          </a:r>
          <a:r>
            <a:rPr lang="es-MX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s-EC" sz="160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35FDF6-1502-4011-9BB6-C7AB6EDA0560}" type="parTrans" cxnId="{F1D8CA17-1367-4F61-B0AF-F888450B4699}">
      <dgm:prSet/>
      <dgm:spPr/>
      <dgm:t>
        <a:bodyPr/>
        <a:lstStyle/>
        <a:p>
          <a:endParaRPr lang="es-EC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BEC880-B506-442C-9491-30DC56106341}" type="sibTrans" cxnId="{F1D8CA17-1367-4F61-B0AF-F888450B4699}">
      <dgm:prSet/>
      <dgm:spPr/>
      <dgm:t>
        <a:bodyPr/>
        <a:lstStyle/>
        <a:p>
          <a:endParaRPr lang="es-EC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9214DE-BD89-4559-AB32-7D59C264AC9A}" type="pres">
      <dgm:prSet presAssocID="{693C3B47-AD01-4E00-B264-133D161F282B}" presName="root" presStyleCnt="0">
        <dgm:presLayoutVars>
          <dgm:dir/>
          <dgm:resizeHandles val="exact"/>
        </dgm:presLayoutVars>
      </dgm:prSet>
      <dgm:spPr/>
    </dgm:pt>
    <dgm:pt modelId="{1357D1FB-2DB0-4F7B-9071-FDFDE7070BD4}" type="pres">
      <dgm:prSet presAssocID="{82147029-008E-4111-90F0-FDF9E8FF5F71}" presName="compNode" presStyleCnt="0"/>
      <dgm:spPr/>
    </dgm:pt>
    <dgm:pt modelId="{773C8502-7D61-4E9E-9F73-A5BFFA2870AA}" type="pres">
      <dgm:prSet presAssocID="{82147029-008E-4111-90F0-FDF9E8FF5F71}" presName="bgRect" presStyleLbl="bgShp" presStyleIdx="0" presStyleCnt="3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</dgm:pt>
    <dgm:pt modelId="{A4103A4B-645C-4FE6-AE6B-8518A939C680}" type="pres">
      <dgm:prSet presAssocID="{82147029-008E-4111-90F0-FDF9E8FF5F71}" presName="iconRect" presStyleLbl="node1" presStyleIdx="0" presStyleCnt="3" custScaleX="148313" custScaleY="14578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21" t="-124686" r="-174278" b="-11252"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45E1A788-41F5-4A37-A2B9-C13840C9349C}" type="pres">
      <dgm:prSet presAssocID="{82147029-008E-4111-90F0-FDF9E8FF5F71}" presName="spaceRect" presStyleCnt="0"/>
      <dgm:spPr/>
    </dgm:pt>
    <dgm:pt modelId="{FBDBC47B-8842-4ECA-B368-1277874C9346}" type="pres">
      <dgm:prSet presAssocID="{82147029-008E-4111-90F0-FDF9E8FF5F71}" presName="parTx" presStyleLbl="revTx" presStyleIdx="0" presStyleCnt="3">
        <dgm:presLayoutVars>
          <dgm:chMax val="0"/>
          <dgm:chPref val="0"/>
        </dgm:presLayoutVars>
      </dgm:prSet>
      <dgm:spPr/>
    </dgm:pt>
    <dgm:pt modelId="{F6EC8BDF-7306-4739-B786-33A56BADC672}" type="pres">
      <dgm:prSet presAssocID="{BE654D08-BA09-4DAA-84C9-7A684A77EBD5}" presName="sibTrans" presStyleCnt="0"/>
      <dgm:spPr/>
    </dgm:pt>
    <dgm:pt modelId="{4AF3D03F-5C5D-4084-B504-8B21E68BF2F0}" type="pres">
      <dgm:prSet presAssocID="{B578FF69-BD09-45FF-970F-EEF7A6BD08FB}" presName="compNode" presStyleCnt="0"/>
      <dgm:spPr/>
    </dgm:pt>
    <dgm:pt modelId="{3BB5FA4D-E241-47C2-8925-A5F3175E3553}" type="pres">
      <dgm:prSet presAssocID="{B578FF69-BD09-45FF-970F-EEF7A6BD08FB}" presName="bgRect" presStyleLbl="bgShp" presStyleIdx="1" presStyleCnt="3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</dgm:pt>
    <dgm:pt modelId="{58555327-B7A6-4A9B-BA41-B0E5766CC207}" type="pres">
      <dgm:prSet presAssocID="{B578FF69-BD09-45FF-970F-EEF7A6BD08FB}" presName="iconRect" presStyleLbl="node1" presStyleIdx="1" presStyleCnt="3" custScaleX="152948" custScaleY="145413"/>
      <dgm:spPr>
        <a:blipFill dpi="0" rotWithShape="1">
          <a:blip xmlns:r="http://schemas.openxmlformats.org/officeDocument/2006/relationships" r:embed="rId2"/>
          <a:srcRect/>
          <a:stretch>
            <a:fillRect l="-42028" t="-18421" r="-41686" b="-18677"/>
          </a:stretch>
        </a:blipFill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B2799271-8F51-4F1D-B837-DBE4ED3A99F8}" type="pres">
      <dgm:prSet presAssocID="{B578FF69-BD09-45FF-970F-EEF7A6BD08FB}" presName="spaceRect" presStyleCnt="0"/>
      <dgm:spPr/>
    </dgm:pt>
    <dgm:pt modelId="{DD7224E1-E468-4237-A7C9-A044D01737A7}" type="pres">
      <dgm:prSet presAssocID="{B578FF69-BD09-45FF-970F-EEF7A6BD08FB}" presName="parTx" presStyleLbl="revTx" presStyleIdx="1" presStyleCnt="3">
        <dgm:presLayoutVars>
          <dgm:chMax val="0"/>
          <dgm:chPref val="0"/>
        </dgm:presLayoutVars>
      </dgm:prSet>
      <dgm:spPr/>
    </dgm:pt>
    <dgm:pt modelId="{402FFACE-DF06-41CC-8B7B-38DF4EC5DB46}" type="pres">
      <dgm:prSet presAssocID="{FC54403D-BC08-4A90-BCAB-26723A55BF19}" presName="sibTrans" presStyleCnt="0"/>
      <dgm:spPr/>
    </dgm:pt>
    <dgm:pt modelId="{F7A26377-B45A-49C1-BF9F-4B9F992022E0}" type="pres">
      <dgm:prSet presAssocID="{BA3256B6-551B-4954-AA56-C653C264EEA4}" presName="compNode" presStyleCnt="0"/>
      <dgm:spPr/>
    </dgm:pt>
    <dgm:pt modelId="{5113693C-7D44-4056-A821-834F7FCC66BB}" type="pres">
      <dgm:prSet presAssocID="{BA3256B6-551B-4954-AA56-C653C264EEA4}" presName="bgRect" presStyleLbl="bgShp" presStyleIdx="2" presStyleCnt="3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</dgm:pt>
    <dgm:pt modelId="{56F2EA7B-67A0-48B6-9327-79367A8AB9AE}" type="pres">
      <dgm:prSet presAssocID="{BA3256B6-551B-4954-AA56-C653C264EEA4}" presName="iconRect" presStyleLbl="node1" presStyleIdx="2" presStyleCnt="3" custScaleX="154822" custScaleY="150437" custLinFactNeighborX="937" custLinFactNeighborY="1687"/>
      <dgm:spPr>
        <a:blipFill rotWithShape="1">
          <a:blip xmlns:r="http://schemas.openxmlformats.org/officeDocument/2006/relationships" r:embed="rId3"/>
          <a:srcRect/>
          <a:stretch>
            <a:fillRect l="-79000" r="-79000"/>
          </a:stretch>
        </a:blipFill>
      </dgm:spPr>
    </dgm:pt>
    <dgm:pt modelId="{7EF6577A-ECEF-4FAA-BF20-D5856E9A0532}" type="pres">
      <dgm:prSet presAssocID="{BA3256B6-551B-4954-AA56-C653C264EEA4}" presName="spaceRect" presStyleCnt="0"/>
      <dgm:spPr/>
    </dgm:pt>
    <dgm:pt modelId="{C8894596-4335-4F51-9722-C86AFFCC6CE6}" type="pres">
      <dgm:prSet presAssocID="{BA3256B6-551B-4954-AA56-C653C264EEA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1D8CA17-1367-4F61-B0AF-F888450B4699}" srcId="{693C3B47-AD01-4E00-B264-133D161F282B}" destId="{BA3256B6-551B-4954-AA56-C653C264EEA4}" srcOrd="2" destOrd="0" parTransId="{E435FDF6-1502-4011-9BB6-C7AB6EDA0560}" sibTransId="{9FBEC880-B506-442C-9491-30DC56106341}"/>
    <dgm:cxn modelId="{544C9F23-A50C-4AAF-B801-58B6162FE2DE}" srcId="{693C3B47-AD01-4E00-B264-133D161F282B}" destId="{82147029-008E-4111-90F0-FDF9E8FF5F71}" srcOrd="0" destOrd="0" parTransId="{3F07DA3D-FC05-4BCB-86CD-3B5A2C2688CA}" sibTransId="{BE654D08-BA09-4DAA-84C9-7A684A77EBD5}"/>
    <dgm:cxn modelId="{730DB42D-93A8-4032-9DD1-3E3131C702AC}" srcId="{693C3B47-AD01-4E00-B264-133D161F282B}" destId="{B578FF69-BD09-45FF-970F-EEF7A6BD08FB}" srcOrd="1" destOrd="0" parTransId="{532B3412-4F28-4609-853D-ECDC6D1A3EF7}" sibTransId="{FC54403D-BC08-4A90-BCAB-26723A55BF19}"/>
    <dgm:cxn modelId="{13825174-3F77-4A3A-9D92-3D04980D6F77}" type="presOf" srcId="{B578FF69-BD09-45FF-970F-EEF7A6BD08FB}" destId="{DD7224E1-E468-4237-A7C9-A044D01737A7}" srcOrd="0" destOrd="0" presId="urn:microsoft.com/office/officeart/2018/2/layout/IconVerticalSolidList"/>
    <dgm:cxn modelId="{7666DC93-C807-4B83-8E76-63044059772C}" type="presOf" srcId="{82147029-008E-4111-90F0-FDF9E8FF5F71}" destId="{FBDBC47B-8842-4ECA-B368-1277874C9346}" srcOrd="0" destOrd="0" presId="urn:microsoft.com/office/officeart/2018/2/layout/IconVerticalSolidList"/>
    <dgm:cxn modelId="{40375EB7-3518-492E-BF8F-2FD22179CD65}" type="presOf" srcId="{693C3B47-AD01-4E00-B264-133D161F282B}" destId="{879214DE-BD89-4559-AB32-7D59C264AC9A}" srcOrd="0" destOrd="0" presId="urn:microsoft.com/office/officeart/2018/2/layout/IconVerticalSolidList"/>
    <dgm:cxn modelId="{CB2304DB-6986-4A66-B816-EA66A2C1B09E}" type="presOf" srcId="{BA3256B6-551B-4954-AA56-C653C264EEA4}" destId="{C8894596-4335-4F51-9722-C86AFFCC6CE6}" srcOrd="0" destOrd="0" presId="urn:microsoft.com/office/officeart/2018/2/layout/IconVerticalSolidList"/>
    <dgm:cxn modelId="{8CD91BD1-3194-4546-973C-B1DDCED75773}" type="presParOf" srcId="{879214DE-BD89-4559-AB32-7D59C264AC9A}" destId="{1357D1FB-2DB0-4F7B-9071-FDFDE7070BD4}" srcOrd="0" destOrd="0" presId="urn:microsoft.com/office/officeart/2018/2/layout/IconVerticalSolidList"/>
    <dgm:cxn modelId="{428F370C-B52D-4D3B-B690-A340CA103409}" type="presParOf" srcId="{1357D1FB-2DB0-4F7B-9071-FDFDE7070BD4}" destId="{773C8502-7D61-4E9E-9F73-A5BFFA2870AA}" srcOrd="0" destOrd="0" presId="urn:microsoft.com/office/officeart/2018/2/layout/IconVerticalSolidList"/>
    <dgm:cxn modelId="{F6737709-4B3D-456F-AA84-9716DFC4A9A2}" type="presParOf" srcId="{1357D1FB-2DB0-4F7B-9071-FDFDE7070BD4}" destId="{A4103A4B-645C-4FE6-AE6B-8518A939C680}" srcOrd="1" destOrd="0" presId="urn:microsoft.com/office/officeart/2018/2/layout/IconVerticalSolidList"/>
    <dgm:cxn modelId="{4BC185EE-F2F0-44BE-818B-982139ECBA67}" type="presParOf" srcId="{1357D1FB-2DB0-4F7B-9071-FDFDE7070BD4}" destId="{45E1A788-41F5-4A37-A2B9-C13840C9349C}" srcOrd="2" destOrd="0" presId="urn:microsoft.com/office/officeart/2018/2/layout/IconVerticalSolidList"/>
    <dgm:cxn modelId="{F64AB472-1A2E-4FAA-B430-B6BE7F1ECAB8}" type="presParOf" srcId="{1357D1FB-2DB0-4F7B-9071-FDFDE7070BD4}" destId="{FBDBC47B-8842-4ECA-B368-1277874C9346}" srcOrd="3" destOrd="0" presId="urn:microsoft.com/office/officeart/2018/2/layout/IconVerticalSolidList"/>
    <dgm:cxn modelId="{89F30B9C-97FF-4B4E-BD2C-E7E024E5204D}" type="presParOf" srcId="{879214DE-BD89-4559-AB32-7D59C264AC9A}" destId="{F6EC8BDF-7306-4739-B786-33A56BADC672}" srcOrd="1" destOrd="0" presId="urn:microsoft.com/office/officeart/2018/2/layout/IconVerticalSolidList"/>
    <dgm:cxn modelId="{99E9E94F-0DCB-4C03-BC8A-BFE92B1B7EC1}" type="presParOf" srcId="{879214DE-BD89-4559-AB32-7D59C264AC9A}" destId="{4AF3D03F-5C5D-4084-B504-8B21E68BF2F0}" srcOrd="2" destOrd="0" presId="urn:microsoft.com/office/officeart/2018/2/layout/IconVerticalSolidList"/>
    <dgm:cxn modelId="{7D625705-EFBA-44BF-9295-BE36A966B1D8}" type="presParOf" srcId="{4AF3D03F-5C5D-4084-B504-8B21E68BF2F0}" destId="{3BB5FA4D-E241-47C2-8925-A5F3175E3553}" srcOrd="0" destOrd="0" presId="urn:microsoft.com/office/officeart/2018/2/layout/IconVerticalSolidList"/>
    <dgm:cxn modelId="{91BE6FD6-530D-4340-BA6B-AE8BF65C3117}" type="presParOf" srcId="{4AF3D03F-5C5D-4084-B504-8B21E68BF2F0}" destId="{58555327-B7A6-4A9B-BA41-B0E5766CC207}" srcOrd="1" destOrd="0" presId="urn:microsoft.com/office/officeart/2018/2/layout/IconVerticalSolidList"/>
    <dgm:cxn modelId="{205EEFEF-9C54-46C4-B5EF-FB673D5EAAB7}" type="presParOf" srcId="{4AF3D03F-5C5D-4084-B504-8B21E68BF2F0}" destId="{B2799271-8F51-4F1D-B837-DBE4ED3A99F8}" srcOrd="2" destOrd="0" presId="urn:microsoft.com/office/officeart/2018/2/layout/IconVerticalSolidList"/>
    <dgm:cxn modelId="{02984B85-D925-410F-A259-CCBE9F4D4B1E}" type="presParOf" srcId="{4AF3D03F-5C5D-4084-B504-8B21E68BF2F0}" destId="{DD7224E1-E468-4237-A7C9-A044D01737A7}" srcOrd="3" destOrd="0" presId="urn:microsoft.com/office/officeart/2018/2/layout/IconVerticalSolidList"/>
    <dgm:cxn modelId="{4BCC05E3-D691-4485-980C-F68069F2DD4E}" type="presParOf" srcId="{879214DE-BD89-4559-AB32-7D59C264AC9A}" destId="{402FFACE-DF06-41CC-8B7B-38DF4EC5DB46}" srcOrd="3" destOrd="0" presId="urn:microsoft.com/office/officeart/2018/2/layout/IconVerticalSolidList"/>
    <dgm:cxn modelId="{6B8913C3-0F25-42A4-A099-FA5B2A8F03FA}" type="presParOf" srcId="{879214DE-BD89-4559-AB32-7D59C264AC9A}" destId="{F7A26377-B45A-49C1-BF9F-4B9F992022E0}" srcOrd="4" destOrd="0" presId="urn:microsoft.com/office/officeart/2018/2/layout/IconVerticalSolidList"/>
    <dgm:cxn modelId="{B243892D-1074-47ED-9574-6A799FE9D6B5}" type="presParOf" srcId="{F7A26377-B45A-49C1-BF9F-4B9F992022E0}" destId="{5113693C-7D44-4056-A821-834F7FCC66BB}" srcOrd="0" destOrd="0" presId="urn:microsoft.com/office/officeart/2018/2/layout/IconVerticalSolidList"/>
    <dgm:cxn modelId="{EF2642AA-0FAF-49A6-8BAA-A46363D569B3}" type="presParOf" srcId="{F7A26377-B45A-49C1-BF9F-4B9F992022E0}" destId="{56F2EA7B-67A0-48B6-9327-79367A8AB9AE}" srcOrd="1" destOrd="0" presId="urn:microsoft.com/office/officeart/2018/2/layout/IconVerticalSolidList"/>
    <dgm:cxn modelId="{5C7C69C0-8F4D-437F-9D30-992B7929D914}" type="presParOf" srcId="{F7A26377-B45A-49C1-BF9F-4B9F992022E0}" destId="{7EF6577A-ECEF-4FAA-BF20-D5856E9A0532}" srcOrd="2" destOrd="0" presId="urn:microsoft.com/office/officeart/2018/2/layout/IconVerticalSolidList"/>
    <dgm:cxn modelId="{5F16991F-9CCE-4A23-A159-35C3B18D0A9B}" type="presParOf" srcId="{F7A26377-B45A-49C1-BF9F-4B9F992022E0}" destId="{C8894596-4335-4F51-9722-C86AFFCC6C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3C3B47-AD01-4E00-B264-133D161F282B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2147029-008E-4111-90F0-FDF9E8FF5F71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6350"/>
      </dgm:spPr>
      <dgm:t>
        <a:bodyPr/>
        <a:lstStyle/>
        <a:p>
          <a:pPr>
            <a:lnSpc>
              <a:spcPct val="100000"/>
            </a:lnSpc>
          </a:pPr>
          <a:r>
            <a:rPr lang="es-EC" sz="1700" dirty="0">
              <a:latin typeface="Calibri" panose="020F0502020204030204" pitchFamily="34" charset="0"/>
              <a:cs typeface="Calibri" panose="020F0502020204030204" pitchFamily="34" charset="0"/>
            </a:rPr>
            <a:t>Tipificar los aislados clínicos de </a:t>
          </a:r>
          <a:r>
            <a:rPr lang="es-EC" sz="1700" i="1" dirty="0">
              <a:latin typeface="Calibri" panose="020F0502020204030204" pitchFamily="34" charset="0"/>
              <a:cs typeface="Calibri" panose="020F0502020204030204" pitchFamily="34" charset="0"/>
            </a:rPr>
            <a:t>Staphylococcus aureus</a:t>
          </a:r>
          <a:r>
            <a:rPr lang="es-EC" sz="1700" dirty="0">
              <a:latin typeface="Calibri" panose="020F0502020204030204" pitchFamily="34" charset="0"/>
              <a:cs typeface="Calibri" panose="020F0502020204030204" pitchFamily="34" charset="0"/>
            </a:rPr>
            <a:t> resistentes a meticilina (MRSA) provenientes de infecciones sistémicas en dos hospitales de Quito mediante el análisis de secuencias multilocus (MLST</a:t>
          </a:r>
          <a:r>
            <a:rPr lang="es-EC" sz="1700" dirty="0"/>
            <a:t>).</a:t>
          </a:r>
          <a:endParaRPr lang="es-EC" sz="17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07DA3D-FC05-4BCB-86CD-3B5A2C2688CA}" type="parTrans" cxnId="{544C9F23-A50C-4AAF-B801-58B6162FE2DE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654D08-BA09-4DAA-84C9-7A684A77EBD5}" type="sibTrans" cxnId="{544C9F23-A50C-4AAF-B801-58B6162FE2DE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9214DE-BD89-4559-AB32-7D59C264AC9A}" type="pres">
      <dgm:prSet presAssocID="{693C3B47-AD01-4E00-B264-133D161F282B}" presName="root" presStyleCnt="0">
        <dgm:presLayoutVars>
          <dgm:dir/>
          <dgm:resizeHandles val="exact"/>
        </dgm:presLayoutVars>
      </dgm:prSet>
      <dgm:spPr/>
    </dgm:pt>
    <dgm:pt modelId="{1357D1FB-2DB0-4F7B-9071-FDFDE7070BD4}" type="pres">
      <dgm:prSet presAssocID="{82147029-008E-4111-90F0-FDF9E8FF5F71}" presName="compNode" presStyleCnt="0"/>
      <dgm:spPr/>
    </dgm:pt>
    <dgm:pt modelId="{773C8502-7D61-4E9E-9F73-A5BFFA2870AA}" type="pres">
      <dgm:prSet presAssocID="{82147029-008E-4111-90F0-FDF9E8FF5F71}" presName="bgRect" presStyleLbl="bgShp" presStyleIdx="0" presStyleCn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 w="9525">
          <a:noFill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</dgm:pt>
    <dgm:pt modelId="{A4103A4B-645C-4FE6-AE6B-8518A939C680}" type="pres">
      <dgm:prSet presAssocID="{82147029-008E-4111-90F0-FDF9E8FF5F71}" presName="iconRect" presStyleLbl="node1" presStyleIdx="0" presStyleCnt="1" custScaleX="143291" custScaleY="142768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45E1A788-41F5-4A37-A2B9-C13840C9349C}" type="pres">
      <dgm:prSet presAssocID="{82147029-008E-4111-90F0-FDF9E8FF5F71}" presName="spaceRect" presStyleCnt="0"/>
      <dgm:spPr/>
    </dgm:pt>
    <dgm:pt modelId="{FBDBC47B-8842-4ECA-B368-1277874C9346}" type="pres">
      <dgm:prSet presAssocID="{82147029-008E-4111-90F0-FDF9E8FF5F71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544C9F23-A50C-4AAF-B801-58B6162FE2DE}" srcId="{693C3B47-AD01-4E00-B264-133D161F282B}" destId="{82147029-008E-4111-90F0-FDF9E8FF5F71}" srcOrd="0" destOrd="0" parTransId="{3F07DA3D-FC05-4BCB-86CD-3B5A2C2688CA}" sibTransId="{BE654D08-BA09-4DAA-84C9-7A684A77EBD5}"/>
    <dgm:cxn modelId="{7666DC93-C807-4B83-8E76-63044059772C}" type="presOf" srcId="{82147029-008E-4111-90F0-FDF9E8FF5F71}" destId="{FBDBC47B-8842-4ECA-B368-1277874C9346}" srcOrd="0" destOrd="0" presId="urn:microsoft.com/office/officeart/2018/2/layout/IconVerticalSolidList"/>
    <dgm:cxn modelId="{40375EB7-3518-492E-BF8F-2FD22179CD65}" type="presOf" srcId="{693C3B47-AD01-4E00-B264-133D161F282B}" destId="{879214DE-BD89-4559-AB32-7D59C264AC9A}" srcOrd="0" destOrd="0" presId="urn:microsoft.com/office/officeart/2018/2/layout/IconVerticalSolidList"/>
    <dgm:cxn modelId="{8CD91BD1-3194-4546-973C-B1DDCED75773}" type="presParOf" srcId="{879214DE-BD89-4559-AB32-7D59C264AC9A}" destId="{1357D1FB-2DB0-4F7B-9071-FDFDE7070BD4}" srcOrd="0" destOrd="0" presId="urn:microsoft.com/office/officeart/2018/2/layout/IconVerticalSolidList"/>
    <dgm:cxn modelId="{428F370C-B52D-4D3B-B690-A340CA103409}" type="presParOf" srcId="{1357D1FB-2DB0-4F7B-9071-FDFDE7070BD4}" destId="{773C8502-7D61-4E9E-9F73-A5BFFA2870AA}" srcOrd="0" destOrd="0" presId="urn:microsoft.com/office/officeart/2018/2/layout/IconVerticalSolidList"/>
    <dgm:cxn modelId="{F6737709-4B3D-456F-AA84-9716DFC4A9A2}" type="presParOf" srcId="{1357D1FB-2DB0-4F7B-9071-FDFDE7070BD4}" destId="{A4103A4B-645C-4FE6-AE6B-8518A939C680}" srcOrd="1" destOrd="0" presId="urn:microsoft.com/office/officeart/2018/2/layout/IconVerticalSolidList"/>
    <dgm:cxn modelId="{4BC185EE-F2F0-44BE-818B-982139ECBA67}" type="presParOf" srcId="{1357D1FB-2DB0-4F7B-9071-FDFDE7070BD4}" destId="{45E1A788-41F5-4A37-A2B9-C13840C9349C}" srcOrd="2" destOrd="0" presId="urn:microsoft.com/office/officeart/2018/2/layout/IconVerticalSolidList"/>
    <dgm:cxn modelId="{F64AB472-1A2E-4FAA-B430-B6BE7F1ECAB8}" type="presParOf" srcId="{1357D1FB-2DB0-4F7B-9071-FDFDE7070BD4}" destId="{FBDBC47B-8842-4ECA-B368-1277874C93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872B66-BB90-4D5D-9BE6-0F72F0AD3689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4" csCatId="accent3" phldr="1"/>
      <dgm:spPr/>
    </dgm:pt>
    <dgm:pt modelId="{13D38F2F-2A27-4FC4-BF38-25A3EE38389E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Introducción</a:t>
          </a:r>
        </a:p>
      </dgm:t>
    </dgm:pt>
    <dgm:pt modelId="{24084277-2D6E-4A5D-8B40-3FEDC7F26C33}" type="parTrans" cxnId="{0E1C0FA7-5162-4585-8305-720475A03129}">
      <dgm:prSet/>
      <dgm:spPr/>
      <dgm:t>
        <a:bodyPr/>
        <a:lstStyle/>
        <a:p>
          <a:endParaRPr lang="es-EC"/>
        </a:p>
      </dgm:t>
    </dgm:pt>
    <dgm:pt modelId="{088510DB-0504-4834-BEFF-260A988165E0}" type="sibTrans" cxnId="{0E1C0FA7-5162-4585-8305-720475A03129}">
      <dgm:prSet/>
      <dgm:spPr/>
      <dgm:t>
        <a:bodyPr/>
        <a:lstStyle/>
        <a:p>
          <a:endParaRPr lang="es-EC"/>
        </a:p>
      </dgm:t>
    </dgm:pt>
    <dgm:pt modelId="{A7370823-F39B-4B16-98E5-C73F9C355529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Objetivos</a:t>
          </a:r>
        </a:p>
      </dgm:t>
    </dgm:pt>
    <dgm:pt modelId="{7C11E3B9-43A2-459C-89B1-FCAE8408C683}" type="parTrans" cxnId="{0C660D4C-A415-4715-8274-C69B7BA6C159}">
      <dgm:prSet/>
      <dgm:spPr/>
      <dgm:t>
        <a:bodyPr/>
        <a:lstStyle/>
        <a:p>
          <a:endParaRPr lang="es-EC"/>
        </a:p>
      </dgm:t>
    </dgm:pt>
    <dgm:pt modelId="{E0438B1E-1228-41BC-9AB4-54707D24BA8D}" type="sibTrans" cxnId="{0C660D4C-A415-4715-8274-C69B7BA6C159}">
      <dgm:prSet/>
      <dgm:spPr/>
      <dgm:t>
        <a:bodyPr/>
        <a:lstStyle/>
        <a:p>
          <a:endParaRPr lang="es-EC"/>
        </a:p>
      </dgm:t>
    </dgm:pt>
    <dgm:pt modelId="{F5785195-148F-41CE-9884-889B8E2D3FE2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sz="2800" b="1" dirty="0"/>
            <a:t> Materiales y métodos</a:t>
          </a:r>
        </a:p>
      </dgm:t>
    </dgm:pt>
    <dgm:pt modelId="{701D1919-1A69-411C-A076-BB9724235295}" type="parTrans" cxnId="{92326A03-0F53-47FE-828A-E2688A8AF004}">
      <dgm:prSet/>
      <dgm:spPr/>
      <dgm:t>
        <a:bodyPr/>
        <a:lstStyle/>
        <a:p>
          <a:endParaRPr lang="es-EC"/>
        </a:p>
      </dgm:t>
    </dgm:pt>
    <dgm:pt modelId="{1788F3A0-87C2-41D3-A384-8E50FE940D8F}" type="sibTrans" cxnId="{92326A03-0F53-47FE-828A-E2688A8AF004}">
      <dgm:prSet/>
      <dgm:spPr/>
      <dgm:t>
        <a:bodyPr/>
        <a:lstStyle/>
        <a:p>
          <a:endParaRPr lang="es-EC"/>
        </a:p>
      </dgm:t>
    </dgm:pt>
    <dgm:pt modelId="{D659CB4A-4C4B-4012-8408-99E3FEA64CA2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Resultados y discusión</a:t>
          </a:r>
        </a:p>
      </dgm:t>
    </dgm:pt>
    <dgm:pt modelId="{CA5CC867-A39D-42CF-88A5-9563A6091CE9}" type="parTrans" cxnId="{AFA50743-7738-421C-8C0B-D39B072A0589}">
      <dgm:prSet/>
      <dgm:spPr/>
      <dgm:t>
        <a:bodyPr/>
        <a:lstStyle/>
        <a:p>
          <a:endParaRPr lang="es-EC"/>
        </a:p>
      </dgm:t>
    </dgm:pt>
    <dgm:pt modelId="{9170754D-48AB-42DA-A007-4AF72C23E583}" type="sibTrans" cxnId="{AFA50743-7738-421C-8C0B-D39B072A0589}">
      <dgm:prSet/>
      <dgm:spPr/>
      <dgm:t>
        <a:bodyPr/>
        <a:lstStyle/>
        <a:p>
          <a:endParaRPr lang="es-EC"/>
        </a:p>
      </dgm:t>
    </dgm:pt>
    <dgm:pt modelId="{B5711504-BF7D-415C-A60F-93F4D226195F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Conclusiones</a:t>
          </a:r>
        </a:p>
      </dgm:t>
    </dgm:pt>
    <dgm:pt modelId="{94C1F0AC-44D8-4893-856F-AD51D48C5F88}" type="parTrans" cxnId="{9664409E-9E2A-4EF2-BDF6-D855BB5C60A3}">
      <dgm:prSet/>
      <dgm:spPr/>
      <dgm:t>
        <a:bodyPr/>
        <a:lstStyle/>
        <a:p>
          <a:endParaRPr lang="es-EC"/>
        </a:p>
      </dgm:t>
    </dgm:pt>
    <dgm:pt modelId="{B9DB030F-EFED-4393-89A3-45013FD9971C}" type="sibTrans" cxnId="{9664409E-9E2A-4EF2-BDF6-D855BB5C60A3}">
      <dgm:prSet/>
      <dgm:spPr/>
      <dgm:t>
        <a:bodyPr/>
        <a:lstStyle/>
        <a:p>
          <a:endParaRPr lang="es-EC"/>
        </a:p>
      </dgm:t>
    </dgm:pt>
    <dgm:pt modelId="{5DD04923-5BFF-4A5A-AC9A-13FFDD19C9E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Recomendaciones</a:t>
          </a:r>
        </a:p>
      </dgm:t>
    </dgm:pt>
    <dgm:pt modelId="{132E27F6-3406-4678-92A0-29CFE26F36F9}" type="parTrans" cxnId="{6162A684-2530-41C9-88D0-CC910BA3A1D0}">
      <dgm:prSet/>
      <dgm:spPr/>
      <dgm:t>
        <a:bodyPr/>
        <a:lstStyle/>
        <a:p>
          <a:endParaRPr lang="es-EC"/>
        </a:p>
      </dgm:t>
    </dgm:pt>
    <dgm:pt modelId="{5D47F171-C939-45E0-A8F1-B72763BE3A2B}" type="sibTrans" cxnId="{6162A684-2530-41C9-88D0-CC910BA3A1D0}">
      <dgm:prSet/>
      <dgm:spPr/>
      <dgm:t>
        <a:bodyPr/>
        <a:lstStyle/>
        <a:p>
          <a:endParaRPr lang="es-EC"/>
        </a:p>
      </dgm:t>
    </dgm:pt>
    <dgm:pt modelId="{40141AA8-10FD-40A5-B36C-D37DD9BF49A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Agradecimientos</a:t>
          </a:r>
        </a:p>
      </dgm:t>
    </dgm:pt>
    <dgm:pt modelId="{334E93A4-6BEC-43ED-9267-05F123C9758A}" type="parTrans" cxnId="{4E4EF002-FD04-4729-8A9C-2CD59FE93D7E}">
      <dgm:prSet/>
      <dgm:spPr/>
      <dgm:t>
        <a:bodyPr/>
        <a:lstStyle/>
        <a:p>
          <a:endParaRPr lang="es-EC"/>
        </a:p>
      </dgm:t>
    </dgm:pt>
    <dgm:pt modelId="{4B07697B-3ACB-4BD4-8EB1-CC48910728FE}" type="sibTrans" cxnId="{4E4EF002-FD04-4729-8A9C-2CD59FE93D7E}">
      <dgm:prSet/>
      <dgm:spPr/>
      <dgm:t>
        <a:bodyPr/>
        <a:lstStyle/>
        <a:p>
          <a:endParaRPr lang="es-EC"/>
        </a:p>
      </dgm:t>
    </dgm:pt>
    <dgm:pt modelId="{3ECD35BB-B536-4109-906E-D24EEF56BD24}" type="pres">
      <dgm:prSet presAssocID="{D8872B66-BB90-4D5D-9BE6-0F72F0AD3689}" presName="Name0" presStyleCnt="0">
        <dgm:presLayoutVars>
          <dgm:chMax val="7"/>
          <dgm:chPref val="7"/>
          <dgm:dir/>
        </dgm:presLayoutVars>
      </dgm:prSet>
      <dgm:spPr/>
    </dgm:pt>
    <dgm:pt modelId="{344A09E6-AE64-4A90-8BA6-5115D893C7DF}" type="pres">
      <dgm:prSet presAssocID="{D8872B66-BB90-4D5D-9BE6-0F72F0AD3689}" presName="Name1" presStyleCnt="0"/>
      <dgm:spPr/>
    </dgm:pt>
    <dgm:pt modelId="{78342014-69C5-416F-B595-F8266228217C}" type="pres">
      <dgm:prSet presAssocID="{D8872B66-BB90-4D5D-9BE6-0F72F0AD3689}" presName="cycle" presStyleCnt="0"/>
      <dgm:spPr/>
    </dgm:pt>
    <dgm:pt modelId="{D19F173B-0D22-4B14-8E66-0CF27D49C62C}" type="pres">
      <dgm:prSet presAssocID="{D8872B66-BB90-4D5D-9BE6-0F72F0AD3689}" presName="srcNode" presStyleLbl="node1" presStyleIdx="0" presStyleCnt="7"/>
      <dgm:spPr/>
    </dgm:pt>
    <dgm:pt modelId="{D20BADB6-699D-47B7-A6B1-1E61C6A73AA6}" type="pres">
      <dgm:prSet presAssocID="{D8872B66-BB90-4D5D-9BE6-0F72F0AD3689}" presName="conn" presStyleLbl="parChTrans1D2" presStyleIdx="0" presStyleCnt="1"/>
      <dgm:spPr/>
    </dgm:pt>
    <dgm:pt modelId="{55E8EB2C-E525-4705-8874-9B89DC070F47}" type="pres">
      <dgm:prSet presAssocID="{D8872B66-BB90-4D5D-9BE6-0F72F0AD3689}" presName="extraNode" presStyleLbl="node1" presStyleIdx="0" presStyleCnt="7"/>
      <dgm:spPr/>
    </dgm:pt>
    <dgm:pt modelId="{C38BEF00-C1C1-4C5A-B0EB-5D71EBAFBD58}" type="pres">
      <dgm:prSet presAssocID="{D8872B66-BB90-4D5D-9BE6-0F72F0AD3689}" presName="dstNode" presStyleLbl="node1" presStyleIdx="0" presStyleCnt="7"/>
      <dgm:spPr/>
    </dgm:pt>
    <dgm:pt modelId="{697F4259-8AAB-4C66-A52F-68801480510D}" type="pres">
      <dgm:prSet presAssocID="{13D38F2F-2A27-4FC4-BF38-25A3EE38389E}" presName="text_1" presStyleLbl="node1" presStyleIdx="0" presStyleCnt="7" custScaleY="94275">
        <dgm:presLayoutVars>
          <dgm:bulletEnabled val="1"/>
        </dgm:presLayoutVars>
      </dgm:prSet>
      <dgm:spPr/>
    </dgm:pt>
    <dgm:pt modelId="{80A24962-63D0-46D5-B670-487DE9532F98}" type="pres">
      <dgm:prSet presAssocID="{13D38F2F-2A27-4FC4-BF38-25A3EE38389E}" presName="accent_1" presStyleCnt="0"/>
      <dgm:spPr/>
    </dgm:pt>
    <dgm:pt modelId="{6AA8D488-952E-4B9A-8314-64E4A45DBF82}" type="pres">
      <dgm:prSet presAssocID="{13D38F2F-2A27-4FC4-BF38-25A3EE38389E}" presName="accentRepeatNode" presStyleLbl="solidFgAcc1" presStyleIdx="0" presStyleCnt="7" custScaleX="71208" custScaleY="69910"/>
      <dgm:spPr/>
    </dgm:pt>
    <dgm:pt modelId="{A6884985-5F03-4B80-B317-98101CEAE1B5}" type="pres">
      <dgm:prSet presAssocID="{A7370823-F39B-4B16-98E5-C73F9C355529}" presName="text_2" presStyleLbl="node1" presStyleIdx="1" presStyleCnt="7" custScaleY="85074">
        <dgm:presLayoutVars>
          <dgm:bulletEnabled val="1"/>
        </dgm:presLayoutVars>
      </dgm:prSet>
      <dgm:spPr/>
    </dgm:pt>
    <dgm:pt modelId="{DCC369AA-F8E0-4F19-8DE0-8CEB8F0EE10F}" type="pres">
      <dgm:prSet presAssocID="{A7370823-F39B-4B16-98E5-C73F9C355529}" presName="accent_2" presStyleCnt="0"/>
      <dgm:spPr/>
    </dgm:pt>
    <dgm:pt modelId="{DC39D472-0250-4A30-A8C0-BA24184809A0}" type="pres">
      <dgm:prSet presAssocID="{A7370823-F39B-4B16-98E5-C73F9C355529}" presName="accentRepeatNode" presStyleLbl="solidFgAcc1" presStyleIdx="1" presStyleCnt="7" custScaleX="79434" custScaleY="73749"/>
      <dgm:spPr/>
    </dgm:pt>
    <dgm:pt modelId="{26F13AC5-EACA-43EE-9220-31D938CC79AE}" type="pres">
      <dgm:prSet presAssocID="{F5785195-148F-41CE-9884-889B8E2D3FE2}" presName="text_3" presStyleLbl="node1" presStyleIdx="2" presStyleCnt="7" custScaleY="138549">
        <dgm:presLayoutVars>
          <dgm:bulletEnabled val="1"/>
        </dgm:presLayoutVars>
      </dgm:prSet>
      <dgm:spPr/>
    </dgm:pt>
    <dgm:pt modelId="{D9B066CD-455D-4B71-81C0-CB2028030E7E}" type="pres">
      <dgm:prSet presAssocID="{F5785195-148F-41CE-9884-889B8E2D3FE2}" presName="accent_3" presStyleCnt="0"/>
      <dgm:spPr/>
    </dgm:pt>
    <dgm:pt modelId="{1F2E4B72-EBDC-4AEF-B918-A603FF6F8E9A}" type="pres">
      <dgm:prSet presAssocID="{F5785195-148F-41CE-9884-889B8E2D3FE2}" presName="accentRepeatNode" presStyleLbl="solidFgAcc1" presStyleIdx="2" presStyleCnt="7"/>
      <dgm:spPr/>
    </dgm:pt>
    <dgm:pt modelId="{C75D5AB8-7E41-4755-A942-B0C0394190D9}" type="pres">
      <dgm:prSet presAssocID="{D659CB4A-4C4B-4012-8408-99E3FEA64CA2}" presName="text_4" presStyleLbl="node1" presStyleIdx="3" presStyleCnt="7" custScaleY="86958">
        <dgm:presLayoutVars>
          <dgm:bulletEnabled val="1"/>
        </dgm:presLayoutVars>
      </dgm:prSet>
      <dgm:spPr/>
    </dgm:pt>
    <dgm:pt modelId="{7F5A7155-8DF9-43C1-BC4F-7015CF736F0B}" type="pres">
      <dgm:prSet presAssocID="{D659CB4A-4C4B-4012-8408-99E3FEA64CA2}" presName="accent_4" presStyleCnt="0"/>
      <dgm:spPr/>
    </dgm:pt>
    <dgm:pt modelId="{674D744F-CF8A-42D3-B43C-6FD7A0105B0B}" type="pres">
      <dgm:prSet presAssocID="{D659CB4A-4C4B-4012-8408-99E3FEA64CA2}" presName="accentRepeatNode" presStyleLbl="solidFgAcc1" presStyleIdx="3" presStyleCnt="7" custScaleX="79030" custScaleY="72242"/>
      <dgm:spPr/>
    </dgm:pt>
    <dgm:pt modelId="{FBFA7F44-F221-4E94-BF04-8C931B422A70}" type="pres">
      <dgm:prSet presAssocID="{B5711504-BF7D-415C-A60F-93F4D226195F}" presName="text_5" presStyleLbl="node1" presStyleIdx="4" presStyleCnt="7" custScaleY="91135">
        <dgm:presLayoutVars>
          <dgm:bulletEnabled val="1"/>
        </dgm:presLayoutVars>
      </dgm:prSet>
      <dgm:spPr/>
    </dgm:pt>
    <dgm:pt modelId="{C1F66F3F-E46B-44CB-B837-896CA3E4F258}" type="pres">
      <dgm:prSet presAssocID="{B5711504-BF7D-415C-A60F-93F4D226195F}" presName="accent_5" presStyleCnt="0"/>
      <dgm:spPr/>
    </dgm:pt>
    <dgm:pt modelId="{A9E9A9EA-48E3-487B-920F-2246BADC2221}" type="pres">
      <dgm:prSet presAssocID="{B5711504-BF7D-415C-A60F-93F4D226195F}" presName="accentRepeatNode" presStyleLbl="solidFgAcc1" presStyleIdx="4" presStyleCnt="7" custScaleX="82977" custScaleY="76927"/>
      <dgm:spPr/>
    </dgm:pt>
    <dgm:pt modelId="{3AC60110-95F3-4214-85FA-9CD72297AC87}" type="pres">
      <dgm:prSet presAssocID="{5DD04923-5BFF-4A5A-AC9A-13FFDD19C9EA}" presName="text_6" presStyleLbl="node1" presStyleIdx="5" presStyleCnt="7" custScaleY="82154">
        <dgm:presLayoutVars>
          <dgm:bulletEnabled val="1"/>
        </dgm:presLayoutVars>
      </dgm:prSet>
      <dgm:spPr/>
    </dgm:pt>
    <dgm:pt modelId="{5C14A5E0-8B63-45C2-8BD0-E877889F2A9C}" type="pres">
      <dgm:prSet presAssocID="{5DD04923-5BFF-4A5A-AC9A-13FFDD19C9EA}" presName="accent_6" presStyleCnt="0"/>
      <dgm:spPr/>
    </dgm:pt>
    <dgm:pt modelId="{BF570F49-8B5F-4F6C-9285-26D45C198242}" type="pres">
      <dgm:prSet presAssocID="{5DD04923-5BFF-4A5A-AC9A-13FFDD19C9EA}" presName="accentRepeatNode" presStyleLbl="solidFgAcc1" presStyleIdx="5" presStyleCnt="7" custScaleX="79434" custScaleY="76086"/>
      <dgm:spPr>
        <a:xfrm>
          <a:off x="532872" y="3988326"/>
          <a:ext cx="632873" cy="632873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2AC74E10-45A1-4E43-9C9C-48DB3C621524}" type="pres">
      <dgm:prSet presAssocID="{40141AA8-10FD-40A5-B36C-D37DD9BF49AA}" presName="text_7" presStyleLbl="node1" presStyleIdx="6" presStyleCnt="7" custScaleY="77552">
        <dgm:presLayoutVars>
          <dgm:bulletEnabled val="1"/>
        </dgm:presLayoutVars>
      </dgm:prSet>
      <dgm:spPr/>
    </dgm:pt>
    <dgm:pt modelId="{1C6BA2FE-47FD-4965-82A4-4BFD3507FBA8}" type="pres">
      <dgm:prSet presAssocID="{40141AA8-10FD-40A5-B36C-D37DD9BF49AA}" presName="accent_7" presStyleCnt="0"/>
      <dgm:spPr/>
    </dgm:pt>
    <dgm:pt modelId="{0326944E-3CDB-46ED-A4CB-87834708FBFE}" type="pres">
      <dgm:prSet presAssocID="{40141AA8-10FD-40A5-B36C-D37DD9BF49AA}" presName="accentRepeatNode" presStyleLbl="solidFgAcc1" presStyleIdx="6" presStyleCnt="7" custScaleX="78527" custScaleY="78095"/>
      <dgm:spPr/>
    </dgm:pt>
  </dgm:ptLst>
  <dgm:cxnLst>
    <dgm:cxn modelId="{4E4EF002-FD04-4729-8A9C-2CD59FE93D7E}" srcId="{D8872B66-BB90-4D5D-9BE6-0F72F0AD3689}" destId="{40141AA8-10FD-40A5-B36C-D37DD9BF49AA}" srcOrd="6" destOrd="0" parTransId="{334E93A4-6BEC-43ED-9267-05F123C9758A}" sibTransId="{4B07697B-3ACB-4BD4-8EB1-CC48910728FE}"/>
    <dgm:cxn modelId="{92326A03-0F53-47FE-828A-E2688A8AF004}" srcId="{D8872B66-BB90-4D5D-9BE6-0F72F0AD3689}" destId="{F5785195-148F-41CE-9884-889B8E2D3FE2}" srcOrd="2" destOrd="0" parTransId="{701D1919-1A69-411C-A076-BB9724235295}" sibTransId="{1788F3A0-87C2-41D3-A384-8E50FE940D8F}"/>
    <dgm:cxn modelId="{724F0A10-49C6-4A09-84D7-DF9FFEDE4C47}" type="presOf" srcId="{088510DB-0504-4834-BEFF-260A988165E0}" destId="{D20BADB6-699D-47B7-A6B1-1E61C6A73AA6}" srcOrd="0" destOrd="0" presId="urn:microsoft.com/office/officeart/2008/layout/VerticalCurvedList"/>
    <dgm:cxn modelId="{5B2FDA5E-B922-4856-8E9B-FED87A3C8EBC}" type="presOf" srcId="{D659CB4A-4C4B-4012-8408-99E3FEA64CA2}" destId="{C75D5AB8-7E41-4755-A942-B0C0394190D9}" srcOrd="0" destOrd="0" presId="urn:microsoft.com/office/officeart/2008/layout/VerticalCurvedList"/>
    <dgm:cxn modelId="{AFA50743-7738-421C-8C0B-D39B072A0589}" srcId="{D8872B66-BB90-4D5D-9BE6-0F72F0AD3689}" destId="{D659CB4A-4C4B-4012-8408-99E3FEA64CA2}" srcOrd="3" destOrd="0" parTransId="{CA5CC867-A39D-42CF-88A5-9563A6091CE9}" sibTransId="{9170754D-48AB-42DA-A007-4AF72C23E583}"/>
    <dgm:cxn modelId="{0C660D4C-A415-4715-8274-C69B7BA6C159}" srcId="{D8872B66-BB90-4D5D-9BE6-0F72F0AD3689}" destId="{A7370823-F39B-4B16-98E5-C73F9C355529}" srcOrd="1" destOrd="0" parTransId="{7C11E3B9-43A2-459C-89B1-FCAE8408C683}" sibTransId="{E0438B1E-1228-41BC-9AB4-54707D24BA8D}"/>
    <dgm:cxn modelId="{C253336E-63FC-492F-81B6-3FBC7F3CFC1A}" type="presOf" srcId="{F5785195-148F-41CE-9884-889B8E2D3FE2}" destId="{26F13AC5-EACA-43EE-9220-31D938CC79AE}" srcOrd="0" destOrd="0" presId="urn:microsoft.com/office/officeart/2008/layout/VerticalCurvedList"/>
    <dgm:cxn modelId="{5092B580-55F3-4E2D-9ADE-EA66D1397EA4}" type="presOf" srcId="{B5711504-BF7D-415C-A60F-93F4D226195F}" destId="{FBFA7F44-F221-4E94-BF04-8C931B422A70}" srcOrd="0" destOrd="0" presId="urn:microsoft.com/office/officeart/2008/layout/VerticalCurvedList"/>
    <dgm:cxn modelId="{6162A684-2530-41C9-88D0-CC910BA3A1D0}" srcId="{D8872B66-BB90-4D5D-9BE6-0F72F0AD3689}" destId="{5DD04923-5BFF-4A5A-AC9A-13FFDD19C9EA}" srcOrd="5" destOrd="0" parTransId="{132E27F6-3406-4678-92A0-29CFE26F36F9}" sibTransId="{5D47F171-C939-45E0-A8F1-B72763BE3A2B}"/>
    <dgm:cxn modelId="{9664409E-9E2A-4EF2-BDF6-D855BB5C60A3}" srcId="{D8872B66-BB90-4D5D-9BE6-0F72F0AD3689}" destId="{B5711504-BF7D-415C-A60F-93F4D226195F}" srcOrd="4" destOrd="0" parTransId="{94C1F0AC-44D8-4893-856F-AD51D48C5F88}" sibTransId="{B9DB030F-EFED-4393-89A3-45013FD9971C}"/>
    <dgm:cxn modelId="{77640DA0-D851-4384-AC0A-219ABAE23FCB}" type="presOf" srcId="{5DD04923-5BFF-4A5A-AC9A-13FFDD19C9EA}" destId="{3AC60110-95F3-4214-85FA-9CD72297AC87}" srcOrd="0" destOrd="0" presId="urn:microsoft.com/office/officeart/2008/layout/VerticalCurvedList"/>
    <dgm:cxn modelId="{0E1C0FA7-5162-4585-8305-720475A03129}" srcId="{D8872B66-BB90-4D5D-9BE6-0F72F0AD3689}" destId="{13D38F2F-2A27-4FC4-BF38-25A3EE38389E}" srcOrd="0" destOrd="0" parTransId="{24084277-2D6E-4A5D-8B40-3FEDC7F26C33}" sibTransId="{088510DB-0504-4834-BEFF-260A988165E0}"/>
    <dgm:cxn modelId="{80C409C4-E1A8-4A3C-91DD-706B912E171E}" type="presOf" srcId="{13D38F2F-2A27-4FC4-BF38-25A3EE38389E}" destId="{697F4259-8AAB-4C66-A52F-68801480510D}" srcOrd="0" destOrd="0" presId="urn:microsoft.com/office/officeart/2008/layout/VerticalCurvedList"/>
    <dgm:cxn modelId="{B59B03DB-A4E4-4822-B390-8F8B77990679}" type="presOf" srcId="{D8872B66-BB90-4D5D-9BE6-0F72F0AD3689}" destId="{3ECD35BB-B536-4109-906E-D24EEF56BD24}" srcOrd="0" destOrd="0" presId="urn:microsoft.com/office/officeart/2008/layout/VerticalCurvedList"/>
    <dgm:cxn modelId="{6731EEDE-761A-40B1-8901-D2107C2A1500}" type="presOf" srcId="{A7370823-F39B-4B16-98E5-C73F9C355529}" destId="{A6884985-5F03-4B80-B317-98101CEAE1B5}" srcOrd="0" destOrd="0" presId="urn:microsoft.com/office/officeart/2008/layout/VerticalCurvedList"/>
    <dgm:cxn modelId="{4500EBFA-197F-471B-864D-6A0340D6EC34}" type="presOf" srcId="{40141AA8-10FD-40A5-B36C-D37DD9BF49AA}" destId="{2AC74E10-45A1-4E43-9C9C-48DB3C621524}" srcOrd="0" destOrd="0" presId="urn:microsoft.com/office/officeart/2008/layout/VerticalCurvedList"/>
    <dgm:cxn modelId="{3B70D937-2945-4F15-B84C-4FB5DE6CBAD8}" type="presParOf" srcId="{3ECD35BB-B536-4109-906E-D24EEF56BD24}" destId="{344A09E6-AE64-4A90-8BA6-5115D893C7DF}" srcOrd="0" destOrd="0" presId="urn:microsoft.com/office/officeart/2008/layout/VerticalCurvedList"/>
    <dgm:cxn modelId="{EF2EE7C8-6AB0-4B65-AA4C-0A300F453985}" type="presParOf" srcId="{344A09E6-AE64-4A90-8BA6-5115D893C7DF}" destId="{78342014-69C5-416F-B595-F8266228217C}" srcOrd="0" destOrd="0" presId="urn:microsoft.com/office/officeart/2008/layout/VerticalCurvedList"/>
    <dgm:cxn modelId="{92B0D11D-B835-450D-B26C-6736C093ADDD}" type="presParOf" srcId="{78342014-69C5-416F-B595-F8266228217C}" destId="{D19F173B-0D22-4B14-8E66-0CF27D49C62C}" srcOrd="0" destOrd="0" presId="urn:microsoft.com/office/officeart/2008/layout/VerticalCurvedList"/>
    <dgm:cxn modelId="{485F3EF7-98BA-4A34-8FF0-05D1C5E523CF}" type="presParOf" srcId="{78342014-69C5-416F-B595-F8266228217C}" destId="{D20BADB6-699D-47B7-A6B1-1E61C6A73AA6}" srcOrd="1" destOrd="0" presId="urn:microsoft.com/office/officeart/2008/layout/VerticalCurvedList"/>
    <dgm:cxn modelId="{1DE1C009-7C28-4EDF-AD81-918A4E091101}" type="presParOf" srcId="{78342014-69C5-416F-B595-F8266228217C}" destId="{55E8EB2C-E525-4705-8874-9B89DC070F47}" srcOrd="2" destOrd="0" presId="urn:microsoft.com/office/officeart/2008/layout/VerticalCurvedList"/>
    <dgm:cxn modelId="{E41B6B53-4901-47A6-84A5-A895C50E6E28}" type="presParOf" srcId="{78342014-69C5-416F-B595-F8266228217C}" destId="{C38BEF00-C1C1-4C5A-B0EB-5D71EBAFBD58}" srcOrd="3" destOrd="0" presId="urn:microsoft.com/office/officeart/2008/layout/VerticalCurvedList"/>
    <dgm:cxn modelId="{0F347D06-C751-46C5-A4AC-D6C585BEB0C8}" type="presParOf" srcId="{344A09E6-AE64-4A90-8BA6-5115D893C7DF}" destId="{697F4259-8AAB-4C66-A52F-68801480510D}" srcOrd="1" destOrd="0" presId="urn:microsoft.com/office/officeart/2008/layout/VerticalCurvedList"/>
    <dgm:cxn modelId="{87C983CB-17F2-4DF3-AD88-2A267039347B}" type="presParOf" srcId="{344A09E6-AE64-4A90-8BA6-5115D893C7DF}" destId="{80A24962-63D0-46D5-B670-487DE9532F98}" srcOrd="2" destOrd="0" presId="urn:microsoft.com/office/officeart/2008/layout/VerticalCurvedList"/>
    <dgm:cxn modelId="{83BFA24A-E322-4C2C-BF4D-392457DE14C2}" type="presParOf" srcId="{80A24962-63D0-46D5-B670-487DE9532F98}" destId="{6AA8D488-952E-4B9A-8314-64E4A45DBF82}" srcOrd="0" destOrd="0" presId="urn:microsoft.com/office/officeart/2008/layout/VerticalCurvedList"/>
    <dgm:cxn modelId="{BB5318B9-D30E-4B65-B6E8-467BD3EC6E2C}" type="presParOf" srcId="{344A09E6-AE64-4A90-8BA6-5115D893C7DF}" destId="{A6884985-5F03-4B80-B317-98101CEAE1B5}" srcOrd="3" destOrd="0" presId="urn:microsoft.com/office/officeart/2008/layout/VerticalCurvedList"/>
    <dgm:cxn modelId="{36C4C393-E632-4B10-A34D-FE36508DB63B}" type="presParOf" srcId="{344A09E6-AE64-4A90-8BA6-5115D893C7DF}" destId="{DCC369AA-F8E0-4F19-8DE0-8CEB8F0EE10F}" srcOrd="4" destOrd="0" presId="urn:microsoft.com/office/officeart/2008/layout/VerticalCurvedList"/>
    <dgm:cxn modelId="{F59C9A1B-D042-4501-9596-05C6B12E6911}" type="presParOf" srcId="{DCC369AA-F8E0-4F19-8DE0-8CEB8F0EE10F}" destId="{DC39D472-0250-4A30-A8C0-BA24184809A0}" srcOrd="0" destOrd="0" presId="urn:microsoft.com/office/officeart/2008/layout/VerticalCurvedList"/>
    <dgm:cxn modelId="{3B386732-E0CE-48A8-B68C-B889A18B9413}" type="presParOf" srcId="{344A09E6-AE64-4A90-8BA6-5115D893C7DF}" destId="{26F13AC5-EACA-43EE-9220-31D938CC79AE}" srcOrd="5" destOrd="0" presId="urn:microsoft.com/office/officeart/2008/layout/VerticalCurvedList"/>
    <dgm:cxn modelId="{31D2C013-E7E3-450A-B294-DB260D759C81}" type="presParOf" srcId="{344A09E6-AE64-4A90-8BA6-5115D893C7DF}" destId="{D9B066CD-455D-4B71-81C0-CB2028030E7E}" srcOrd="6" destOrd="0" presId="urn:microsoft.com/office/officeart/2008/layout/VerticalCurvedList"/>
    <dgm:cxn modelId="{56B94AD5-5A05-4EE2-B5C5-991906BAEC6D}" type="presParOf" srcId="{D9B066CD-455D-4B71-81C0-CB2028030E7E}" destId="{1F2E4B72-EBDC-4AEF-B918-A603FF6F8E9A}" srcOrd="0" destOrd="0" presId="urn:microsoft.com/office/officeart/2008/layout/VerticalCurvedList"/>
    <dgm:cxn modelId="{BB2D7F5A-7221-46B8-859F-CF8E9E161F67}" type="presParOf" srcId="{344A09E6-AE64-4A90-8BA6-5115D893C7DF}" destId="{C75D5AB8-7E41-4755-A942-B0C0394190D9}" srcOrd="7" destOrd="0" presId="urn:microsoft.com/office/officeart/2008/layout/VerticalCurvedList"/>
    <dgm:cxn modelId="{BF90D702-9342-4C1E-83AD-B64E53F2F945}" type="presParOf" srcId="{344A09E6-AE64-4A90-8BA6-5115D893C7DF}" destId="{7F5A7155-8DF9-43C1-BC4F-7015CF736F0B}" srcOrd="8" destOrd="0" presId="urn:microsoft.com/office/officeart/2008/layout/VerticalCurvedList"/>
    <dgm:cxn modelId="{BA325754-E2CE-4CB0-AEEE-0D88DCE78809}" type="presParOf" srcId="{7F5A7155-8DF9-43C1-BC4F-7015CF736F0B}" destId="{674D744F-CF8A-42D3-B43C-6FD7A0105B0B}" srcOrd="0" destOrd="0" presId="urn:microsoft.com/office/officeart/2008/layout/VerticalCurvedList"/>
    <dgm:cxn modelId="{1F5D1DB1-F1A3-450E-9533-8D3E77976664}" type="presParOf" srcId="{344A09E6-AE64-4A90-8BA6-5115D893C7DF}" destId="{FBFA7F44-F221-4E94-BF04-8C931B422A70}" srcOrd="9" destOrd="0" presId="urn:microsoft.com/office/officeart/2008/layout/VerticalCurvedList"/>
    <dgm:cxn modelId="{64FB7C12-1C6A-4519-A78F-4ADA5A121AA4}" type="presParOf" srcId="{344A09E6-AE64-4A90-8BA6-5115D893C7DF}" destId="{C1F66F3F-E46B-44CB-B837-896CA3E4F258}" srcOrd="10" destOrd="0" presId="urn:microsoft.com/office/officeart/2008/layout/VerticalCurvedList"/>
    <dgm:cxn modelId="{FAB2FC4E-E9A5-4CD3-AF51-528CC623B9D0}" type="presParOf" srcId="{C1F66F3F-E46B-44CB-B837-896CA3E4F258}" destId="{A9E9A9EA-48E3-487B-920F-2246BADC2221}" srcOrd="0" destOrd="0" presId="urn:microsoft.com/office/officeart/2008/layout/VerticalCurvedList"/>
    <dgm:cxn modelId="{0FE5C725-A98F-4FF7-A114-F5559E4E5575}" type="presParOf" srcId="{344A09E6-AE64-4A90-8BA6-5115D893C7DF}" destId="{3AC60110-95F3-4214-85FA-9CD72297AC87}" srcOrd="11" destOrd="0" presId="urn:microsoft.com/office/officeart/2008/layout/VerticalCurvedList"/>
    <dgm:cxn modelId="{FCD8003B-92A7-4A82-AE84-727BB57C07B6}" type="presParOf" srcId="{344A09E6-AE64-4A90-8BA6-5115D893C7DF}" destId="{5C14A5E0-8B63-45C2-8BD0-E877889F2A9C}" srcOrd="12" destOrd="0" presId="urn:microsoft.com/office/officeart/2008/layout/VerticalCurvedList"/>
    <dgm:cxn modelId="{BFC6EAD2-722E-4565-86F8-5C53BE76AED6}" type="presParOf" srcId="{5C14A5E0-8B63-45C2-8BD0-E877889F2A9C}" destId="{BF570F49-8B5F-4F6C-9285-26D45C198242}" srcOrd="0" destOrd="0" presId="urn:microsoft.com/office/officeart/2008/layout/VerticalCurvedList"/>
    <dgm:cxn modelId="{E8A9247E-C49B-4BD5-A09B-BB4CA56454E3}" type="presParOf" srcId="{344A09E6-AE64-4A90-8BA6-5115D893C7DF}" destId="{2AC74E10-45A1-4E43-9C9C-48DB3C621524}" srcOrd="13" destOrd="0" presId="urn:microsoft.com/office/officeart/2008/layout/VerticalCurvedList"/>
    <dgm:cxn modelId="{B7A95542-95B0-47C4-B2D8-95D21F6F0D5A}" type="presParOf" srcId="{344A09E6-AE64-4A90-8BA6-5115D893C7DF}" destId="{1C6BA2FE-47FD-4965-82A4-4BFD3507FBA8}" srcOrd="14" destOrd="0" presId="urn:microsoft.com/office/officeart/2008/layout/VerticalCurvedList"/>
    <dgm:cxn modelId="{B2062C07-ACC2-4C95-B0EC-538A600B6DBA}" type="presParOf" srcId="{1C6BA2FE-47FD-4965-82A4-4BFD3507FBA8}" destId="{0326944E-3CDB-46ED-A4CB-87834708FB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872B66-BB90-4D5D-9BE6-0F72F0AD3689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4" csCatId="accent3" phldr="1"/>
      <dgm:spPr/>
    </dgm:pt>
    <dgm:pt modelId="{13D38F2F-2A27-4FC4-BF38-25A3EE38389E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Introducción</a:t>
          </a:r>
        </a:p>
      </dgm:t>
    </dgm:pt>
    <dgm:pt modelId="{24084277-2D6E-4A5D-8B40-3FEDC7F26C33}" type="parTrans" cxnId="{0E1C0FA7-5162-4585-8305-720475A03129}">
      <dgm:prSet/>
      <dgm:spPr/>
      <dgm:t>
        <a:bodyPr/>
        <a:lstStyle/>
        <a:p>
          <a:endParaRPr lang="es-EC"/>
        </a:p>
      </dgm:t>
    </dgm:pt>
    <dgm:pt modelId="{088510DB-0504-4834-BEFF-260A988165E0}" type="sibTrans" cxnId="{0E1C0FA7-5162-4585-8305-720475A03129}">
      <dgm:prSet/>
      <dgm:spPr/>
      <dgm:t>
        <a:bodyPr/>
        <a:lstStyle/>
        <a:p>
          <a:endParaRPr lang="es-EC"/>
        </a:p>
      </dgm:t>
    </dgm:pt>
    <dgm:pt modelId="{A7370823-F39B-4B16-98E5-C73F9C355529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0" dirty="0"/>
            <a:t>Objetivos</a:t>
          </a:r>
        </a:p>
      </dgm:t>
    </dgm:pt>
    <dgm:pt modelId="{7C11E3B9-43A2-459C-89B1-FCAE8408C683}" type="parTrans" cxnId="{0C660D4C-A415-4715-8274-C69B7BA6C159}">
      <dgm:prSet/>
      <dgm:spPr/>
      <dgm:t>
        <a:bodyPr/>
        <a:lstStyle/>
        <a:p>
          <a:endParaRPr lang="es-EC"/>
        </a:p>
      </dgm:t>
    </dgm:pt>
    <dgm:pt modelId="{E0438B1E-1228-41BC-9AB4-54707D24BA8D}" type="sibTrans" cxnId="{0C660D4C-A415-4715-8274-C69B7BA6C159}">
      <dgm:prSet/>
      <dgm:spPr/>
      <dgm:t>
        <a:bodyPr/>
        <a:lstStyle/>
        <a:p>
          <a:endParaRPr lang="es-EC"/>
        </a:p>
      </dgm:t>
    </dgm:pt>
    <dgm:pt modelId="{F5785195-148F-41CE-9884-889B8E2D3FE2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200" b="0" dirty="0"/>
            <a:t>Materiales y métodos</a:t>
          </a:r>
        </a:p>
      </dgm:t>
    </dgm:pt>
    <dgm:pt modelId="{701D1919-1A69-411C-A076-BB9724235295}" type="parTrans" cxnId="{92326A03-0F53-47FE-828A-E2688A8AF004}">
      <dgm:prSet/>
      <dgm:spPr/>
      <dgm:t>
        <a:bodyPr/>
        <a:lstStyle/>
        <a:p>
          <a:endParaRPr lang="es-EC"/>
        </a:p>
      </dgm:t>
    </dgm:pt>
    <dgm:pt modelId="{1788F3A0-87C2-41D3-A384-8E50FE940D8F}" type="sibTrans" cxnId="{92326A03-0F53-47FE-828A-E2688A8AF004}">
      <dgm:prSet/>
      <dgm:spPr/>
      <dgm:t>
        <a:bodyPr/>
        <a:lstStyle/>
        <a:p>
          <a:endParaRPr lang="es-EC"/>
        </a:p>
      </dgm:t>
    </dgm:pt>
    <dgm:pt modelId="{D659CB4A-4C4B-4012-8408-99E3FEA64CA2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sz="2800" dirty="0"/>
            <a:t>Resultados y discusión</a:t>
          </a:r>
        </a:p>
      </dgm:t>
    </dgm:pt>
    <dgm:pt modelId="{CA5CC867-A39D-42CF-88A5-9563A6091CE9}" type="parTrans" cxnId="{AFA50743-7738-421C-8C0B-D39B072A0589}">
      <dgm:prSet/>
      <dgm:spPr/>
      <dgm:t>
        <a:bodyPr/>
        <a:lstStyle/>
        <a:p>
          <a:endParaRPr lang="es-EC"/>
        </a:p>
      </dgm:t>
    </dgm:pt>
    <dgm:pt modelId="{9170754D-48AB-42DA-A007-4AF72C23E583}" type="sibTrans" cxnId="{AFA50743-7738-421C-8C0B-D39B072A0589}">
      <dgm:prSet/>
      <dgm:spPr/>
      <dgm:t>
        <a:bodyPr/>
        <a:lstStyle/>
        <a:p>
          <a:endParaRPr lang="es-EC"/>
        </a:p>
      </dgm:t>
    </dgm:pt>
    <dgm:pt modelId="{B5711504-BF7D-415C-A60F-93F4D226195F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Conclusiones</a:t>
          </a:r>
        </a:p>
      </dgm:t>
    </dgm:pt>
    <dgm:pt modelId="{94C1F0AC-44D8-4893-856F-AD51D48C5F88}" type="parTrans" cxnId="{9664409E-9E2A-4EF2-BDF6-D855BB5C60A3}">
      <dgm:prSet/>
      <dgm:spPr/>
      <dgm:t>
        <a:bodyPr/>
        <a:lstStyle/>
        <a:p>
          <a:endParaRPr lang="es-EC"/>
        </a:p>
      </dgm:t>
    </dgm:pt>
    <dgm:pt modelId="{B9DB030F-EFED-4393-89A3-45013FD9971C}" type="sibTrans" cxnId="{9664409E-9E2A-4EF2-BDF6-D855BB5C60A3}">
      <dgm:prSet/>
      <dgm:spPr/>
      <dgm:t>
        <a:bodyPr/>
        <a:lstStyle/>
        <a:p>
          <a:endParaRPr lang="es-EC"/>
        </a:p>
      </dgm:t>
    </dgm:pt>
    <dgm:pt modelId="{5DD04923-5BFF-4A5A-AC9A-13FFDD19C9E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Recomendaciones</a:t>
          </a:r>
        </a:p>
      </dgm:t>
    </dgm:pt>
    <dgm:pt modelId="{132E27F6-3406-4678-92A0-29CFE26F36F9}" type="parTrans" cxnId="{6162A684-2530-41C9-88D0-CC910BA3A1D0}">
      <dgm:prSet/>
      <dgm:spPr/>
      <dgm:t>
        <a:bodyPr/>
        <a:lstStyle/>
        <a:p>
          <a:endParaRPr lang="es-EC"/>
        </a:p>
      </dgm:t>
    </dgm:pt>
    <dgm:pt modelId="{5D47F171-C939-45E0-A8F1-B72763BE3A2B}" type="sibTrans" cxnId="{6162A684-2530-41C9-88D0-CC910BA3A1D0}">
      <dgm:prSet/>
      <dgm:spPr/>
      <dgm:t>
        <a:bodyPr/>
        <a:lstStyle/>
        <a:p>
          <a:endParaRPr lang="es-EC"/>
        </a:p>
      </dgm:t>
    </dgm:pt>
    <dgm:pt modelId="{40141AA8-10FD-40A5-B36C-D37DD9BF49A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Agradecimientos</a:t>
          </a:r>
        </a:p>
      </dgm:t>
    </dgm:pt>
    <dgm:pt modelId="{334E93A4-6BEC-43ED-9267-05F123C9758A}" type="parTrans" cxnId="{4E4EF002-FD04-4729-8A9C-2CD59FE93D7E}">
      <dgm:prSet/>
      <dgm:spPr/>
      <dgm:t>
        <a:bodyPr/>
        <a:lstStyle/>
        <a:p>
          <a:endParaRPr lang="es-EC"/>
        </a:p>
      </dgm:t>
    </dgm:pt>
    <dgm:pt modelId="{4B07697B-3ACB-4BD4-8EB1-CC48910728FE}" type="sibTrans" cxnId="{4E4EF002-FD04-4729-8A9C-2CD59FE93D7E}">
      <dgm:prSet/>
      <dgm:spPr/>
      <dgm:t>
        <a:bodyPr/>
        <a:lstStyle/>
        <a:p>
          <a:endParaRPr lang="es-EC"/>
        </a:p>
      </dgm:t>
    </dgm:pt>
    <dgm:pt modelId="{3ECD35BB-B536-4109-906E-D24EEF56BD24}" type="pres">
      <dgm:prSet presAssocID="{D8872B66-BB90-4D5D-9BE6-0F72F0AD3689}" presName="Name0" presStyleCnt="0">
        <dgm:presLayoutVars>
          <dgm:chMax val="7"/>
          <dgm:chPref val="7"/>
          <dgm:dir/>
        </dgm:presLayoutVars>
      </dgm:prSet>
      <dgm:spPr/>
    </dgm:pt>
    <dgm:pt modelId="{344A09E6-AE64-4A90-8BA6-5115D893C7DF}" type="pres">
      <dgm:prSet presAssocID="{D8872B66-BB90-4D5D-9BE6-0F72F0AD3689}" presName="Name1" presStyleCnt="0"/>
      <dgm:spPr/>
    </dgm:pt>
    <dgm:pt modelId="{78342014-69C5-416F-B595-F8266228217C}" type="pres">
      <dgm:prSet presAssocID="{D8872B66-BB90-4D5D-9BE6-0F72F0AD3689}" presName="cycle" presStyleCnt="0"/>
      <dgm:spPr/>
    </dgm:pt>
    <dgm:pt modelId="{D19F173B-0D22-4B14-8E66-0CF27D49C62C}" type="pres">
      <dgm:prSet presAssocID="{D8872B66-BB90-4D5D-9BE6-0F72F0AD3689}" presName="srcNode" presStyleLbl="node1" presStyleIdx="0" presStyleCnt="7"/>
      <dgm:spPr/>
    </dgm:pt>
    <dgm:pt modelId="{D20BADB6-699D-47B7-A6B1-1E61C6A73AA6}" type="pres">
      <dgm:prSet presAssocID="{D8872B66-BB90-4D5D-9BE6-0F72F0AD3689}" presName="conn" presStyleLbl="parChTrans1D2" presStyleIdx="0" presStyleCnt="1"/>
      <dgm:spPr/>
    </dgm:pt>
    <dgm:pt modelId="{55E8EB2C-E525-4705-8874-9B89DC070F47}" type="pres">
      <dgm:prSet presAssocID="{D8872B66-BB90-4D5D-9BE6-0F72F0AD3689}" presName="extraNode" presStyleLbl="node1" presStyleIdx="0" presStyleCnt="7"/>
      <dgm:spPr/>
    </dgm:pt>
    <dgm:pt modelId="{C38BEF00-C1C1-4C5A-B0EB-5D71EBAFBD58}" type="pres">
      <dgm:prSet presAssocID="{D8872B66-BB90-4D5D-9BE6-0F72F0AD3689}" presName="dstNode" presStyleLbl="node1" presStyleIdx="0" presStyleCnt="7"/>
      <dgm:spPr/>
    </dgm:pt>
    <dgm:pt modelId="{697F4259-8AAB-4C66-A52F-68801480510D}" type="pres">
      <dgm:prSet presAssocID="{13D38F2F-2A27-4FC4-BF38-25A3EE38389E}" presName="text_1" presStyleLbl="node1" presStyleIdx="0" presStyleCnt="7" custScaleY="81769">
        <dgm:presLayoutVars>
          <dgm:bulletEnabled val="1"/>
        </dgm:presLayoutVars>
      </dgm:prSet>
      <dgm:spPr/>
    </dgm:pt>
    <dgm:pt modelId="{80A24962-63D0-46D5-B670-487DE9532F98}" type="pres">
      <dgm:prSet presAssocID="{13D38F2F-2A27-4FC4-BF38-25A3EE38389E}" presName="accent_1" presStyleCnt="0"/>
      <dgm:spPr/>
    </dgm:pt>
    <dgm:pt modelId="{6AA8D488-952E-4B9A-8314-64E4A45DBF82}" type="pres">
      <dgm:prSet presAssocID="{13D38F2F-2A27-4FC4-BF38-25A3EE38389E}" presName="accentRepeatNode" presStyleLbl="solidFgAcc1" presStyleIdx="0" presStyleCnt="7" custScaleX="71208" custScaleY="69910"/>
      <dgm:spPr/>
    </dgm:pt>
    <dgm:pt modelId="{A6884985-5F03-4B80-B317-98101CEAE1B5}" type="pres">
      <dgm:prSet presAssocID="{A7370823-F39B-4B16-98E5-C73F9C355529}" presName="text_2" presStyleLbl="node1" presStyleIdx="1" presStyleCnt="7" custScaleY="85074">
        <dgm:presLayoutVars>
          <dgm:bulletEnabled val="1"/>
        </dgm:presLayoutVars>
      </dgm:prSet>
      <dgm:spPr/>
    </dgm:pt>
    <dgm:pt modelId="{DCC369AA-F8E0-4F19-8DE0-8CEB8F0EE10F}" type="pres">
      <dgm:prSet presAssocID="{A7370823-F39B-4B16-98E5-C73F9C355529}" presName="accent_2" presStyleCnt="0"/>
      <dgm:spPr/>
    </dgm:pt>
    <dgm:pt modelId="{DC39D472-0250-4A30-A8C0-BA24184809A0}" type="pres">
      <dgm:prSet presAssocID="{A7370823-F39B-4B16-98E5-C73F9C355529}" presName="accentRepeatNode" presStyleLbl="solidFgAcc1" presStyleIdx="1" presStyleCnt="7" custScaleX="79434" custScaleY="73749"/>
      <dgm:spPr/>
    </dgm:pt>
    <dgm:pt modelId="{26F13AC5-EACA-43EE-9220-31D938CC79AE}" type="pres">
      <dgm:prSet presAssocID="{F5785195-148F-41CE-9884-889B8E2D3FE2}" presName="text_3" presStyleLbl="node1" presStyleIdx="2" presStyleCnt="7" custScaleY="79437">
        <dgm:presLayoutVars>
          <dgm:bulletEnabled val="1"/>
        </dgm:presLayoutVars>
      </dgm:prSet>
      <dgm:spPr/>
    </dgm:pt>
    <dgm:pt modelId="{D9B066CD-455D-4B71-81C0-CB2028030E7E}" type="pres">
      <dgm:prSet presAssocID="{F5785195-148F-41CE-9884-889B8E2D3FE2}" presName="accent_3" presStyleCnt="0"/>
      <dgm:spPr/>
    </dgm:pt>
    <dgm:pt modelId="{1F2E4B72-EBDC-4AEF-B918-A603FF6F8E9A}" type="pres">
      <dgm:prSet presAssocID="{F5785195-148F-41CE-9884-889B8E2D3FE2}" presName="accentRepeatNode" presStyleLbl="solidFgAcc1" presStyleIdx="2" presStyleCnt="7" custScaleX="80669" custScaleY="77285"/>
      <dgm:spPr/>
    </dgm:pt>
    <dgm:pt modelId="{C75D5AB8-7E41-4755-A942-B0C0394190D9}" type="pres">
      <dgm:prSet presAssocID="{D659CB4A-4C4B-4012-8408-99E3FEA64CA2}" presName="text_4" presStyleLbl="node1" presStyleIdx="3" presStyleCnt="7" custScaleY="119506">
        <dgm:presLayoutVars>
          <dgm:bulletEnabled val="1"/>
        </dgm:presLayoutVars>
      </dgm:prSet>
      <dgm:spPr/>
    </dgm:pt>
    <dgm:pt modelId="{7F5A7155-8DF9-43C1-BC4F-7015CF736F0B}" type="pres">
      <dgm:prSet presAssocID="{D659CB4A-4C4B-4012-8408-99E3FEA64CA2}" presName="accent_4" presStyleCnt="0"/>
      <dgm:spPr/>
    </dgm:pt>
    <dgm:pt modelId="{674D744F-CF8A-42D3-B43C-6FD7A0105B0B}" type="pres">
      <dgm:prSet presAssocID="{D659CB4A-4C4B-4012-8408-99E3FEA64CA2}" presName="accentRepeatNode" presStyleLbl="solidFgAcc1" presStyleIdx="3" presStyleCnt="7" custScaleX="90453" custScaleY="93647"/>
      <dgm:spPr/>
    </dgm:pt>
    <dgm:pt modelId="{FBFA7F44-F221-4E94-BF04-8C931B422A70}" type="pres">
      <dgm:prSet presAssocID="{B5711504-BF7D-415C-A60F-93F4D226195F}" presName="text_5" presStyleLbl="node1" presStyleIdx="4" presStyleCnt="7" custScaleY="91135">
        <dgm:presLayoutVars>
          <dgm:bulletEnabled val="1"/>
        </dgm:presLayoutVars>
      </dgm:prSet>
      <dgm:spPr/>
    </dgm:pt>
    <dgm:pt modelId="{C1F66F3F-E46B-44CB-B837-896CA3E4F258}" type="pres">
      <dgm:prSet presAssocID="{B5711504-BF7D-415C-A60F-93F4D226195F}" presName="accent_5" presStyleCnt="0"/>
      <dgm:spPr/>
    </dgm:pt>
    <dgm:pt modelId="{A9E9A9EA-48E3-487B-920F-2246BADC2221}" type="pres">
      <dgm:prSet presAssocID="{B5711504-BF7D-415C-A60F-93F4D226195F}" presName="accentRepeatNode" presStyleLbl="solidFgAcc1" presStyleIdx="4" presStyleCnt="7" custScaleX="82977" custScaleY="76927"/>
      <dgm:spPr/>
    </dgm:pt>
    <dgm:pt modelId="{3AC60110-95F3-4214-85FA-9CD72297AC87}" type="pres">
      <dgm:prSet presAssocID="{5DD04923-5BFF-4A5A-AC9A-13FFDD19C9EA}" presName="text_6" presStyleLbl="node1" presStyleIdx="5" presStyleCnt="7" custScaleY="82154">
        <dgm:presLayoutVars>
          <dgm:bulletEnabled val="1"/>
        </dgm:presLayoutVars>
      </dgm:prSet>
      <dgm:spPr/>
    </dgm:pt>
    <dgm:pt modelId="{5C14A5E0-8B63-45C2-8BD0-E877889F2A9C}" type="pres">
      <dgm:prSet presAssocID="{5DD04923-5BFF-4A5A-AC9A-13FFDD19C9EA}" presName="accent_6" presStyleCnt="0"/>
      <dgm:spPr/>
    </dgm:pt>
    <dgm:pt modelId="{BF570F49-8B5F-4F6C-9285-26D45C198242}" type="pres">
      <dgm:prSet presAssocID="{5DD04923-5BFF-4A5A-AC9A-13FFDD19C9EA}" presName="accentRepeatNode" presStyleLbl="solidFgAcc1" presStyleIdx="5" presStyleCnt="7" custScaleX="79434" custScaleY="76086"/>
      <dgm:spPr>
        <a:xfrm>
          <a:off x="532872" y="3988326"/>
          <a:ext cx="632873" cy="632873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2AC74E10-45A1-4E43-9C9C-48DB3C621524}" type="pres">
      <dgm:prSet presAssocID="{40141AA8-10FD-40A5-B36C-D37DD9BF49AA}" presName="text_7" presStyleLbl="node1" presStyleIdx="6" presStyleCnt="7" custScaleY="77552">
        <dgm:presLayoutVars>
          <dgm:bulletEnabled val="1"/>
        </dgm:presLayoutVars>
      </dgm:prSet>
      <dgm:spPr/>
    </dgm:pt>
    <dgm:pt modelId="{1C6BA2FE-47FD-4965-82A4-4BFD3507FBA8}" type="pres">
      <dgm:prSet presAssocID="{40141AA8-10FD-40A5-B36C-D37DD9BF49AA}" presName="accent_7" presStyleCnt="0"/>
      <dgm:spPr/>
    </dgm:pt>
    <dgm:pt modelId="{0326944E-3CDB-46ED-A4CB-87834708FBFE}" type="pres">
      <dgm:prSet presAssocID="{40141AA8-10FD-40A5-B36C-D37DD9BF49AA}" presName="accentRepeatNode" presStyleLbl="solidFgAcc1" presStyleIdx="6" presStyleCnt="7" custScaleX="78527" custScaleY="78095"/>
      <dgm:spPr/>
    </dgm:pt>
  </dgm:ptLst>
  <dgm:cxnLst>
    <dgm:cxn modelId="{4E4EF002-FD04-4729-8A9C-2CD59FE93D7E}" srcId="{D8872B66-BB90-4D5D-9BE6-0F72F0AD3689}" destId="{40141AA8-10FD-40A5-B36C-D37DD9BF49AA}" srcOrd="6" destOrd="0" parTransId="{334E93A4-6BEC-43ED-9267-05F123C9758A}" sibTransId="{4B07697B-3ACB-4BD4-8EB1-CC48910728FE}"/>
    <dgm:cxn modelId="{92326A03-0F53-47FE-828A-E2688A8AF004}" srcId="{D8872B66-BB90-4D5D-9BE6-0F72F0AD3689}" destId="{F5785195-148F-41CE-9884-889B8E2D3FE2}" srcOrd="2" destOrd="0" parTransId="{701D1919-1A69-411C-A076-BB9724235295}" sibTransId="{1788F3A0-87C2-41D3-A384-8E50FE940D8F}"/>
    <dgm:cxn modelId="{724F0A10-49C6-4A09-84D7-DF9FFEDE4C47}" type="presOf" srcId="{088510DB-0504-4834-BEFF-260A988165E0}" destId="{D20BADB6-699D-47B7-A6B1-1E61C6A73AA6}" srcOrd="0" destOrd="0" presId="urn:microsoft.com/office/officeart/2008/layout/VerticalCurvedList"/>
    <dgm:cxn modelId="{5B2FDA5E-B922-4856-8E9B-FED87A3C8EBC}" type="presOf" srcId="{D659CB4A-4C4B-4012-8408-99E3FEA64CA2}" destId="{C75D5AB8-7E41-4755-A942-B0C0394190D9}" srcOrd="0" destOrd="0" presId="urn:microsoft.com/office/officeart/2008/layout/VerticalCurvedList"/>
    <dgm:cxn modelId="{AFA50743-7738-421C-8C0B-D39B072A0589}" srcId="{D8872B66-BB90-4D5D-9BE6-0F72F0AD3689}" destId="{D659CB4A-4C4B-4012-8408-99E3FEA64CA2}" srcOrd="3" destOrd="0" parTransId="{CA5CC867-A39D-42CF-88A5-9563A6091CE9}" sibTransId="{9170754D-48AB-42DA-A007-4AF72C23E583}"/>
    <dgm:cxn modelId="{0C660D4C-A415-4715-8274-C69B7BA6C159}" srcId="{D8872B66-BB90-4D5D-9BE6-0F72F0AD3689}" destId="{A7370823-F39B-4B16-98E5-C73F9C355529}" srcOrd="1" destOrd="0" parTransId="{7C11E3B9-43A2-459C-89B1-FCAE8408C683}" sibTransId="{E0438B1E-1228-41BC-9AB4-54707D24BA8D}"/>
    <dgm:cxn modelId="{C253336E-63FC-492F-81B6-3FBC7F3CFC1A}" type="presOf" srcId="{F5785195-148F-41CE-9884-889B8E2D3FE2}" destId="{26F13AC5-EACA-43EE-9220-31D938CC79AE}" srcOrd="0" destOrd="0" presId="urn:microsoft.com/office/officeart/2008/layout/VerticalCurvedList"/>
    <dgm:cxn modelId="{5092B580-55F3-4E2D-9ADE-EA66D1397EA4}" type="presOf" srcId="{B5711504-BF7D-415C-A60F-93F4D226195F}" destId="{FBFA7F44-F221-4E94-BF04-8C931B422A70}" srcOrd="0" destOrd="0" presId="urn:microsoft.com/office/officeart/2008/layout/VerticalCurvedList"/>
    <dgm:cxn modelId="{6162A684-2530-41C9-88D0-CC910BA3A1D0}" srcId="{D8872B66-BB90-4D5D-9BE6-0F72F0AD3689}" destId="{5DD04923-5BFF-4A5A-AC9A-13FFDD19C9EA}" srcOrd="5" destOrd="0" parTransId="{132E27F6-3406-4678-92A0-29CFE26F36F9}" sibTransId="{5D47F171-C939-45E0-A8F1-B72763BE3A2B}"/>
    <dgm:cxn modelId="{9664409E-9E2A-4EF2-BDF6-D855BB5C60A3}" srcId="{D8872B66-BB90-4D5D-9BE6-0F72F0AD3689}" destId="{B5711504-BF7D-415C-A60F-93F4D226195F}" srcOrd="4" destOrd="0" parTransId="{94C1F0AC-44D8-4893-856F-AD51D48C5F88}" sibTransId="{B9DB030F-EFED-4393-89A3-45013FD9971C}"/>
    <dgm:cxn modelId="{77640DA0-D851-4384-AC0A-219ABAE23FCB}" type="presOf" srcId="{5DD04923-5BFF-4A5A-AC9A-13FFDD19C9EA}" destId="{3AC60110-95F3-4214-85FA-9CD72297AC87}" srcOrd="0" destOrd="0" presId="urn:microsoft.com/office/officeart/2008/layout/VerticalCurvedList"/>
    <dgm:cxn modelId="{0E1C0FA7-5162-4585-8305-720475A03129}" srcId="{D8872B66-BB90-4D5D-9BE6-0F72F0AD3689}" destId="{13D38F2F-2A27-4FC4-BF38-25A3EE38389E}" srcOrd="0" destOrd="0" parTransId="{24084277-2D6E-4A5D-8B40-3FEDC7F26C33}" sibTransId="{088510DB-0504-4834-BEFF-260A988165E0}"/>
    <dgm:cxn modelId="{80C409C4-E1A8-4A3C-91DD-706B912E171E}" type="presOf" srcId="{13D38F2F-2A27-4FC4-BF38-25A3EE38389E}" destId="{697F4259-8AAB-4C66-A52F-68801480510D}" srcOrd="0" destOrd="0" presId="urn:microsoft.com/office/officeart/2008/layout/VerticalCurvedList"/>
    <dgm:cxn modelId="{B59B03DB-A4E4-4822-B390-8F8B77990679}" type="presOf" srcId="{D8872B66-BB90-4D5D-9BE6-0F72F0AD3689}" destId="{3ECD35BB-B536-4109-906E-D24EEF56BD24}" srcOrd="0" destOrd="0" presId="urn:microsoft.com/office/officeart/2008/layout/VerticalCurvedList"/>
    <dgm:cxn modelId="{6731EEDE-761A-40B1-8901-D2107C2A1500}" type="presOf" srcId="{A7370823-F39B-4B16-98E5-C73F9C355529}" destId="{A6884985-5F03-4B80-B317-98101CEAE1B5}" srcOrd="0" destOrd="0" presId="urn:microsoft.com/office/officeart/2008/layout/VerticalCurvedList"/>
    <dgm:cxn modelId="{4500EBFA-197F-471B-864D-6A0340D6EC34}" type="presOf" srcId="{40141AA8-10FD-40A5-B36C-D37DD9BF49AA}" destId="{2AC74E10-45A1-4E43-9C9C-48DB3C621524}" srcOrd="0" destOrd="0" presId="urn:microsoft.com/office/officeart/2008/layout/VerticalCurvedList"/>
    <dgm:cxn modelId="{3B70D937-2945-4F15-B84C-4FB5DE6CBAD8}" type="presParOf" srcId="{3ECD35BB-B536-4109-906E-D24EEF56BD24}" destId="{344A09E6-AE64-4A90-8BA6-5115D893C7DF}" srcOrd="0" destOrd="0" presId="urn:microsoft.com/office/officeart/2008/layout/VerticalCurvedList"/>
    <dgm:cxn modelId="{EF2EE7C8-6AB0-4B65-AA4C-0A300F453985}" type="presParOf" srcId="{344A09E6-AE64-4A90-8BA6-5115D893C7DF}" destId="{78342014-69C5-416F-B595-F8266228217C}" srcOrd="0" destOrd="0" presId="urn:microsoft.com/office/officeart/2008/layout/VerticalCurvedList"/>
    <dgm:cxn modelId="{92B0D11D-B835-450D-B26C-6736C093ADDD}" type="presParOf" srcId="{78342014-69C5-416F-B595-F8266228217C}" destId="{D19F173B-0D22-4B14-8E66-0CF27D49C62C}" srcOrd="0" destOrd="0" presId="urn:microsoft.com/office/officeart/2008/layout/VerticalCurvedList"/>
    <dgm:cxn modelId="{485F3EF7-98BA-4A34-8FF0-05D1C5E523CF}" type="presParOf" srcId="{78342014-69C5-416F-B595-F8266228217C}" destId="{D20BADB6-699D-47B7-A6B1-1E61C6A73AA6}" srcOrd="1" destOrd="0" presId="urn:microsoft.com/office/officeart/2008/layout/VerticalCurvedList"/>
    <dgm:cxn modelId="{1DE1C009-7C28-4EDF-AD81-918A4E091101}" type="presParOf" srcId="{78342014-69C5-416F-B595-F8266228217C}" destId="{55E8EB2C-E525-4705-8874-9B89DC070F47}" srcOrd="2" destOrd="0" presId="urn:microsoft.com/office/officeart/2008/layout/VerticalCurvedList"/>
    <dgm:cxn modelId="{E41B6B53-4901-47A6-84A5-A895C50E6E28}" type="presParOf" srcId="{78342014-69C5-416F-B595-F8266228217C}" destId="{C38BEF00-C1C1-4C5A-B0EB-5D71EBAFBD58}" srcOrd="3" destOrd="0" presId="urn:microsoft.com/office/officeart/2008/layout/VerticalCurvedList"/>
    <dgm:cxn modelId="{0F347D06-C751-46C5-A4AC-D6C585BEB0C8}" type="presParOf" srcId="{344A09E6-AE64-4A90-8BA6-5115D893C7DF}" destId="{697F4259-8AAB-4C66-A52F-68801480510D}" srcOrd="1" destOrd="0" presId="urn:microsoft.com/office/officeart/2008/layout/VerticalCurvedList"/>
    <dgm:cxn modelId="{87C983CB-17F2-4DF3-AD88-2A267039347B}" type="presParOf" srcId="{344A09E6-AE64-4A90-8BA6-5115D893C7DF}" destId="{80A24962-63D0-46D5-B670-487DE9532F98}" srcOrd="2" destOrd="0" presId="urn:microsoft.com/office/officeart/2008/layout/VerticalCurvedList"/>
    <dgm:cxn modelId="{83BFA24A-E322-4C2C-BF4D-392457DE14C2}" type="presParOf" srcId="{80A24962-63D0-46D5-B670-487DE9532F98}" destId="{6AA8D488-952E-4B9A-8314-64E4A45DBF82}" srcOrd="0" destOrd="0" presId="urn:microsoft.com/office/officeart/2008/layout/VerticalCurvedList"/>
    <dgm:cxn modelId="{BB5318B9-D30E-4B65-B6E8-467BD3EC6E2C}" type="presParOf" srcId="{344A09E6-AE64-4A90-8BA6-5115D893C7DF}" destId="{A6884985-5F03-4B80-B317-98101CEAE1B5}" srcOrd="3" destOrd="0" presId="urn:microsoft.com/office/officeart/2008/layout/VerticalCurvedList"/>
    <dgm:cxn modelId="{36C4C393-E632-4B10-A34D-FE36508DB63B}" type="presParOf" srcId="{344A09E6-AE64-4A90-8BA6-5115D893C7DF}" destId="{DCC369AA-F8E0-4F19-8DE0-8CEB8F0EE10F}" srcOrd="4" destOrd="0" presId="urn:microsoft.com/office/officeart/2008/layout/VerticalCurvedList"/>
    <dgm:cxn modelId="{F59C9A1B-D042-4501-9596-05C6B12E6911}" type="presParOf" srcId="{DCC369AA-F8E0-4F19-8DE0-8CEB8F0EE10F}" destId="{DC39D472-0250-4A30-A8C0-BA24184809A0}" srcOrd="0" destOrd="0" presId="urn:microsoft.com/office/officeart/2008/layout/VerticalCurvedList"/>
    <dgm:cxn modelId="{3B386732-E0CE-48A8-B68C-B889A18B9413}" type="presParOf" srcId="{344A09E6-AE64-4A90-8BA6-5115D893C7DF}" destId="{26F13AC5-EACA-43EE-9220-31D938CC79AE}" srcOrd="5" destOrd="0" presId="urn:microsoft.com/office/officeart/2008/layout/VerticalCurvedList"/>
    <dgm:cxn modelId="{31D2C013-E7E3-450A-B294-DB260D759C81}" type="presParOf" srcId="{344A09E6-AE64-4A90-8BA6-5115D893C7DF}" destId="{D9B066CD-455D-4B71-81C0-CB2028030E7E}" srcOrd="6" destOrd="0" presId="urn:microsoft.com/office/officeart/2008/layout/VerticalCurvedList"/>
    <dgm:cxn modelId="{56B94AD5-5A05-4EE2-B5C5-991906BAEC6D}" type="presParOf" srcId="{D9B066CD-455D-4B71-81C0-CB2028030E7E}" destId="{1F2E4B72-EBDC-4AEF-B918-A603FF6F8E9A}" srcOrd="0" destOrd="0" presId="urn:microsoft.com/office/officeart/2008/layout/VerticalCurvedList"/>
    <dgm:cxn modelId="{BB2D7F5A-7221-46B8-859F-CF8E9E161F67}" type="presParOf" srcId="{344A09E6-AE64-4A90-8BA6-5115D893C7DF}" destId="{C75D5AB8-7E41-4755-A942-B0C0394190D9}" srcOrd="7" destOrd="0" presId="urn:microsoft.com/office/officeart/2008/layout/VerticalCurvedList"/>
    <dgm:cxn modelId="{BF90D702-9342-4C1E-83AD-B64E53F2F945}" type="presParOf" srcId="{344A09E6-AE64-4A90-8BA6-5115D893C7DF}" destId="{7F5A7155-8DF9-43C1-BC4F-7015CF736F0B}" srcOrd="8" destOrd="0" presId="urn:microsoft.com/office/officeart/2008/layout/VerticalCurvedList"/>
    <dgm:cxn modelId="{BA325754-E2CE-4CB0-AEEE-0D88DCE78809}" type="presParOf" srcId="{7F5A7155-8DF9-43C1-BC4F-7015CF736F0B}" destId="{674D744F-CF8A-42D3-B43C-6FD7A0105B0B}" srcOrd="0" destOrd="0" presId="urn:microsoft.com/office/officeart/2008/layout/VerticalCurvedList"/>
    <dgm:cxn modelId="{1F5D1DB1-F1A3-450E-9533-8D3E77976664}" type="presParOf" srcId="{344A09E6-AE64-4A90-8BA6-5115D893C7DF}" destId="{FBFA7F44-F221-4E94-BF04-8C931B422A70}" srcOrd="9" destOrd="0" presId="urn:microsoft.com/office/officeart/2008/layout/VerticalCurvedList"/>
    <dgm:cxn modelId="{64FB7C12-1C6A-4519-A78F-4ADA5A121AA4}" type="presParOf" srcId="{344A09E6-AE64-4A90-8BA6-5115D893C7DF}" destId="{C1F66F3F-E46B-44CB-B837-896CA3E4F258}" srcOrd="10" destOrd="0" presId="urn:microsoft.com/office/officeart/2008/layout/VerticalCurvedList"/>
    <dgm:cxn modelId="{FAB2FC4E-E9A5-4CD3-AF51-528CC623B9D0}" type="presParOf" srcId="{C1F66F3F-E46B-44CB-B837-896CA3E4F258}" destId="{A9E9A9EA-48E3-487B-920F-2246BADC2221}" srcOrd="0" destOrd="0" presId="urn:microsoft.com/office/officeart/2008/layout/VerticalCurvedList"/>
    <dgm:cxn modelId="{0FE5C725-A98F-4FF7-A114-F5559E4E5575}" type="presParOf" srcId="{344A09E6-AE64-4A90-8BA6-5115D893C7DF}" destId="{3AC60110-95F3-4214-85FA-9CD72297AC87}" srcOrd="11" destOrd="0" presId="urn:microsoft.com/office/officeart/2008/layout/VerticalCurvedList"/>
    <dgm:cxn modelId="{FCD8003B-92A7-4A82-AE84-727BB57C07B6}" type="presParOf" srcId="{344A09E6-AE64-4A90-8BA6-5115D893C7DF}" destId="{5C14A5E0-8B63-45C2-8BD0-E877889F2A9C}" srcOrd="12" destOrd="0" presId="urn:microsoft.com/office/officeart/2008/layout/VerticalCurvedList"/>
    <dgm:cxn modelId="{BFC6EAD2-722E-4565-86F8-5C53BE76AED6}" type="presParOf" srcId="{5C14A5E0-8B63-45C2-8BD0-E877889F2A9C}" destId="{BF570F49-8B5F-4F6C-9285-26D45C198242}" srcOrd="0" destOrd="0" presId="urn:microsoft.com/office/officeart/2008/layout/VerticalCurvedList"/>
    <dgm:cxn modelId="{E8A9247E-C49B-4BD5-A09B-BB4CA56454E3}" type="presParOf" srcId="{344A09E6-AE64-4A90-8BA6-5115D893C7DF}" destId="{2AC74E10-45A1-4E43-9C9C-48DB3C621524}" srcOrd="13" destOrd="0" presId="urn:microsoft.com/office/officeart/2008/layout/VerticalCurvedList"/>
    <dgm:cxn modelId="{B7A95542-95B0-47C4-B2D8-95D21F6F0D5A}" type="presParOf" srcId="{344A09E6-AE64-4A90-8BA6-5115D893C7DF}" destId="{1C6BA2FE-47FD-4965-82A4-4BFD3507FBA8}" srcOrd="14" destOrd="0" presId="urn:microsoft.com/office/officeart/2008/layout/VerticalCurvedList"/>
    <dgm:cxn modelId="{B2062C07-ACC2-4C95-B0EC-538A600B6DBA}" type="presParOf" srcId="{1C6BA2FE-47FD-4965-82A4-4BFD3507FBA8}" destId="{0326944E-3CDB-46ED-A4CB-87834708FB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7D2C0E-E59B-48CE-B123-3D4B4A8C33D1}" type="doc">
      <dgm:prSet loTypeId="urn:microsoft.com/office/officeart/2005/8/layout/vList3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A81556CE-1F49-4366-B6E2-3A9E010B74D1}">
      <dgm:prSet phldrT="[Texto]"/>
      <dgm:spPr/>
      <dgm:t>
        <a:bodyPr/>
        <a:lstStyle/>
        <a:p>
          <a:r>
            <a:rPr lang="es-EC" dirty="0"/>
            <a:t>Alteración en el grosor de la pared celular</a:t>
          </a:r>
        </a:p>
      </dgm:t>
    </dgm:pt>
    <dgm:pt modelId="{B33FACBF-9902-48AC-AA8F-74E27F81A5E6}" type="parTrans" cxnId="{3F37BEDD-8635-4975-B02C-81F3835C3794}">
      <dgm:prSet/>
      <dgm:spPr/>
      <dgm:t>
        <a:bodyPr/>
        <a:lstStyle/>
        <a:p>
          <a:endParaRPr lang="es-EC"/>
        </a:p>
      </dgm:t>
    </dgm:pt>
    <dgm:pt modelId="{7A2E3408-8B34-486A-A90F-4FAD41F8C547}" type="sibTrans" cxnId="{3F37BEDD-8635-4975-B02C-81F3835C3794}">
      <dgm:prSet/>
      <dgm:spPr/>
      <dgm:t>
        <a:bodyPr/>
        <a:lstStyle/>
        <a:p>
          <a:endParaRPr lang="es-EC"/>
        </a:p>
      </dgm:t>
    </dgm:pt>
    <dgm:pt modelId="{4F15889A-66ED-4670-B82C-BFA884A62BA5}">
      <dgm:prSet phldrT="[Texto]"/>
      <dgm:spPr/>
      <dgm:t>
        <a:bodyPr/>
        <a:lstStyle/>
        <a:p>
          <a:r>
            <a:rPr lang="es-EC" dirty="0"/>
            <a:t>Incremento en la permeabilidad de la membrana</a:t>
          </a:r>
        </a:p>
      </dgm:t>
    </dgm:pt>
    <dgm:pt modelId="{93534FD8-C4CD-418E-AF8D-CBAA8180612D}" type="parTrans" cxnId="{C15EBEF2-F8AA-4BFE-8359-B8A7D06A197D}">
      <dgm:prSet/>
      <dgm:spPr/>
      <dgm:t>
        <a:bodyPr/>
        <a:lstStyle/>
        <a:p>
          <a:endParaRPr lang="es-EC"/>
        </a:p>
      </dgm:t>
    </dgm:pt>
    <dgm:pt modelId="{DC260DD9-3376-4DB0-8733-6F3CE4A71221}" type="sibTrans" cxnId="{C15EBEF2-F8AA-4BFE-8359-B8A7D06A197D}">
      <dgm:prSet/>
      <dgm:spPr/>
      <dgm:t>
        <a:bodyPr/>
        <a:lstStyle/>
        <a:p>
          <a:endParaRPr lang="es-EC"/>
        </a:p>
      </dgm:t>
    </dgm:pt>
    <dgm:pt modelId="{D665CF98-E696-4938-9A58-CD6DD79C727E}">
      <dgm:prSet phldrT="[Texto]"/>
      <dgm:spPr/>
      <dgm:t>
        <a:bodyPr/>
        <a:lstStyle/>
        <a:p>
          <a:r>
            <a:rPr lang="es-EC" dirty="0"/>
            <a:t>Reducción de actividad enzimática</a:t>
          </a:r>
        </a:p>
      </dgm:t>
    </dgm:pt>
    <dgm:pt modelId="{3ED39181-4A78-40FD-91AE-B534A757A682}" type="parTrans" cxnId="{F664356F-A4A0-4F06-A608-E4BCDAF81F7C}">
      <dgm:prSet/>
      <dgm:spPr/>
      <dgm:t>
        <a:bodyPr/>
        <a:lstStyle/>
        <a:p>
          <a:endParaRPr lang="es-EC"/>
        </a:p>
      </dgm:t>
    </dgm:pt>
    <dgm:pt modelId="{82D99598-15DA-4054-81A6-A91C2AD64558}" type="sibTrans" cxnId="{F664356F-A4A0-4F06-A608-E4BCDAF81F7C}">
      <dgm:prSet/>
      <dgm:spPr/>
      <dgm:t>
        <a:bodyPr/>
        <a:lstStyle/>
        <a:p>
          <a:endParaRPr lang="es-EC"/>
        </a:p>
      </dgm:t>
    </dgm:pt>
    <dgm:pt modelId="{CBD229E0-18FD-4F30-8ED3-D69676B6778C}">
      <dgm:prSet phldrT="[Texto]"/>
      <dgm:spPr/>
      <dgm:t>
        <a:bodyPr/>
        <a:lstStyle/>
        <a:p>
          <a:r>
            <a:rPr lang="es-EC" dirty="0"/>
            <a:t>Pérdida de elementos móviles</a:t>
          </a:r>
        </a:p>
      </dgm:t>
    </dgm:pt>
    <dgm:pt modelId="{AA74D7B9-1D6C-4644-A329-FCFBE3E72F5B}" type="parTrans" cxnId="{1952B7A5-C482-4209-A249-FB250BC7BE38}">
      <dgm:prSet/>
      <dgm:spPr/>
      <dgm:t>
        <a:bodyPr/>
        <a:lstStyle/>
        <a:p>
          <a:endParaRPr lang="es-EC"/>
        </a:p>
      </dgm:t>
    </dgm:pt>
    <dgm:pt modelId="{DC0533DC-5F73-467C-AACB-7DDA1C5E8977}" type="sibTrans" cxnId="{1952B7A5-C482-4209-A249-FB250BC7BE38}">
      <dgm:prSet/>
      <dgm:spPr/>
      <dgm:t>
        <a:bodyPr/>
        <a:lstStyle/>
        <a:p>
          <a:endParaRPr lang="es-EC"/>
        </a:p>
      </dgm:t>
    </dgm:pt>
    <dgm:pt modelId="{54C729CE-F7D9-485A-845A-2C97D802B20D}" type="pres">
      <dgm:prSet presAssocID="{9C7D2C0E-E59B-48CE-B123-3D4B4A8C33D1}" presName="linearFlow" presStyleCnt="0">
        <dgm:presLayoutVars>
          <dgm:dir/>
          <dgm:resizeHandles val="exact"/>
        </dgm:presLayoutVars>
      </dgm:prSet>
      <dgm:spPr/>
    </dgm:pt>
    <dgm:pt modelId="{0D955F8F-B1B3-4EF5-8F1A-048B4D7FDB88}" type="pres">
      <dgm:prSet presAssocID="{A81556CE-1F49-4366-B6E2-3A9E010B74D1}" presName="composite" presStyleCnt="0"/>
      <dgm:spPr/>
    </dgm:pt>
    <dgm:pt modelId="{C7CF4264-B311-42E1-9F65-664378868D40}" type="pres">
      <dgm:prSet presAssocID="{A81556CE-1F49-4366-B6E2-3A9E010B74D1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DC748335-6DF4-49CB-A926-76CBAB19D33E}" type="pres">
      <dgm:prSet presAssocID="{A81556CE-1F49-4366-B6E2-3A9E010B74D1}" presName="txShp" presStyleLbl="node1" presStyleIdx="0" presStyleCnt="4" custLinFactNeighborX="1370" custLinFactNeighborY="-150">
        <dgm:presLayoutVars>
          <dgm:bulletEnabled val="1"/>
        </dgm:presLayoutVars>
      </dgm:prSet>
      <dgm:spPr/>
    </dgm:pt>
    <dgm:pt modelId="{3EADBE24-CEB6-44F4-B870-32AA930B3280}" type="pres">
      <dgm:prSet presAssocID="{7A2E3408-8B34-486A-A90F-4FAD41F8C547}" presName="spacing" presStyleCnt="0"/>
      <dgm:spPr/>
    </dgm:pt>
    <dgm:pt modelId="{A439F7BD-A282-477B-9B11-1D8499BC7BB8}" type="pres">
      <dgm:prSet presAssocID="{4F15889A-66ED-4670-B82C-BFA884A62BA5}" presName="composite" presStyleCnt="0"/>
      <dgm:spPr/>
    </dgm:pt>
    <dgm:pt modelId="{E7E79069-ADF2-428E-9DED-7C10D34474DA}" type="pres">
      <dgm:prSet presAssocID="{4F15889A-66ED-4670-B82C-BFA884A62BA5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814A2ACF-DE04-432A-9D36-39F2E4399E3C}" type="pres">
      <dgm:prSet presAssocID="{4F15889A-66ED-4670-B82C-BFA884A62BA5}" presName="txShp" presStyleLbl="node1" presStyleIdx="1" presStyleCnt="4">
        <dgm:presLayoutVars>
          <dgm:bulletEnabled val="1"/>
        </dgm:presLayoutVars>
      </dgm:prSet>
      <dgm:spPr/>
    </dgm:pt>
    <dgm:pt modelId="{BD217F11-B0A2-4BCC-B951-9269F9F22BB8}" type="pres">
      <dgm:prSet presAssocID="{DC260DD9-3376-4DB0-8733-6F3CE4A71221}" presName="spacing" presStyleCnt="0"/>
      <dgm:spPr/>
    </dgm:pt>
    <dgm:pt modelId="{7E9DF3D7-399B-4D2A-8791-E975CFD145A3}" type="pres">
      <dgm:prSet presAssocID="{D665CF98-E696-4938-9A58-CD6DD79C727E}" presName="composite" presStyleCnt="0"/>
      <dgm:spPr/>
    </dgm:pt>
    <dgm:pt modelId="{61298A1F-5335-4320-B886-4EBAB2E251D7}" type="pres">
      <dgm:prSet presAssocID="{D665CF98-E696-4938-9A58-CD6DD79C727E}" presName="imgShp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4F4EFEA-5D63-445A-826B-DCD3B7A74D96}" type="pres">
      <dgm:prSet presAssocID="{D665CF98-E696-4938-9A58-CD6DD79C727E}" presName="txShp" presStyleLbl="node1" presStyleIdx="2" presStyleCnt="4">
        <dgm:presLayoutVars>
          <dgm:bulletEnabled val="1"/>
        </dgm:presLayoutVars>
      </dgm:prSet>
      <dgm:spPr/>
    </dgm:pt>
    <dgm:pt modelId="{D0276F62-9F3C-403E-BD20-ADCAFA030DDF}" type="pres">
      <dgm:prSet presAssocID="{82D99598-15DA-4054-81A6-A91C2AD64558}" presName="spacing" presStyleCnt="0"/>
      <dgm:spPr/>
    </dgm:pt>
    <dgm:pt modelId="{4F1C7F24-3364-4A16-977C-CA3D5B9915B6}" type="pres">
      <dgm:prSet presAssocID="{CBD229E0-18FD-4F30-8ED3-D69676B6778C}" presName="composite" presStyleCnt="0"/>
      <dgm:spPr/>
    </dgm:pt>
    <dgm:pt modelId="{70BC0743-0FB1-4B74-AB92-A08886B32844}" type="pres">
      <dgm:prSet presAssocID="{CBD229E0-18FD-4F30-8ED3-D69676B6778C}" presName="imgShp" presStyleLbl="f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662" t="-6219" r="-20581" b="-3804"/>
          </a:stretch>
        </a:blipFill>
      </dgm:spPr>
    </dgm:pt>
    <dgm:pt modelId="{73113B8A-4475-4487-9274-608602C6239F}" type="pres">
      <dgm:prSet presAssocID="{CBD229E0-18FD-4F30-8ED3-D69676B6778C}" presName="txShp" presStyleLbl="node1" presStyleIdx="3" presStyleCnt="4">
        <dgm:presLayoutVars>
          <dgm:bulletEnabled val="1"/>
        </dgm:presLayoutVars>
      </dgm:prSet>
      <dgm:spPr/>
    </dgm:pt>
  </dgm:ptLst>
  <dgm:cxnLst>
    <dgm:cxn modelId="{50D54229-DC69-4A95-89AA-003EDE721EE3}" type="presOf" srcId="{A81556CE-1F49-4366-B6E2-3A9E010B74D1}" destId="{DC748335-6DF4-49CB-A926-76CBAB19D33E}" srcOrd="0" destOrd="0" presId="urn:microsoft.com/office/officeart/2005/8/layout/vList3"/>
    <dgm:cxn modelId="{F664356F-A4A0-4F06-A608-E4BCDAF81F7C}" srcId="{9C7D2C0E-E59B-48CE-B123-3D4B4A8C33D1}" destId="{D665CF98-E696-4938-9A58-CD6DD79C727E}" srcOrd="2" destOrd="0" parTransId="{3ED39181-4A78-40FD-91AE-B534A757A682}" sibTransId="{82D99598-15DA-4054-81A6-A91C2AD64558}"/>
    <dgm:cxn modelId="{FE54AF92-4570-4124-9E65-8D96FE41469B}" type="presOf" srcId="{9C7D2C0E-E59B-48CE-B123-3D4B4A8C33D1}" destId="{54C729CE-F7D9-485A-845A-2C97D802B20D}" srcOrd="0" destOrd="0" presId="urn:microsoft.com/office/officeart/2005/8/layout/vList3"/>
    <dgm:cxn modelId="{7A555D94-E43A-4C22-AC35-05600E374614}" type="presOf" srcId="{CBD229E0-18FD-4F30-8ED3-D69676B6778C}" destId="{73113B8A-4475-4487-9274-608602C6239F}" srcOrd="0" destOrd="0" presId="urn:microsoft.com/office/officeart/2005/8/layout/vList3"/>
    <dgm:cxn modelId="{8722779D-5330-42D6-A650-E9F19969A10A}" type="presOf" srcId="{4F15889A-66ED-4670-B82C-BFA884A62BA5}" destId="{814A2ACF-DE04-432A-9D36-39F2E4399E3C}" srcOrd="0" destOrd="0" presId="urn:microsoft.com/office/officeart/2005/8/layout/vList3"/>
    <dgm:cxn modelId="{1952B7A5-C482-4209-A249-FB250BC7BE38}" srcId="{9C7D2C0E-E59B-48CE-B123-3D4B4A8C33D1}" destId="{CBD229E0-18FD-4F30-8ED3-D69676B6778C}" srcOrd="3" destOrd="0" parTransId="{AA74D7B9-1D6C-4644-A329-FCFBE3E72F5B}" sibTransId="{DC0533DC-5F73-467C-AACB-7DDA1C5E8977}"/>
    <dgm:cxn modelId="{569A13CA-768F-46AB-9FBE-43999CD37773}" type="presOf" srcId="{D665CF98-E696-4938-9A58-CD6DD79C727E}" destId="{84F4EFEA-5D63-445A-826B-DCD3B7A74D96}" srcOrd="0" destOrd="0" presId="urn:microsoft.com/office/officeart/2005/8/layout/vList3"/>
    <dgm:cxn modelId="{3F37BEDD-8635-4975-B02C-81F3835C3794}" srcId="{9C7D2C0E-E59B-48CE-B123-3D4B4A8C33D1}" destId="{A81556CE-1F49-4366-B6E2-3A9E010B74D1}" srcOrd="0" destOrd="0" parTransId="{B33FACBF-9902-48AC-AA8F-74E27F81A5E6}" sibTransId="{7A2E3408-8B34-486A-A90F-4FAD41F8C547}"/>
    <dgm:cxn modelId="{C15EBEF2-F8AA-4BFE-8359-B8A7D06A197D}" srcId="{9C7D2C0E-E59B-48CE-B123-3D4B4A8C33D1}" destId="{4F15889A-66ED-4670-B82C-BFA884A62BA5}" srcOrd="1" destOrd="0" parTransId="{93534FD8-C4CD-418E-AF8D-CBAA8180612D}" sibTransId="{DC260DD9-3376-4DB0-8733-6F3CE4A71221}"/>
    <dgm:cxn modelId="{F7D90D97-141E-4CA2-A698-8FDDB3A854A7}" type="presParOf" srcId="{54C729CE-F7D9-485A-845A-2C97D802B20D}" destId="{0D955F8F-B1B3-4EF5-8F1A-048B4D7FDB88}" srcOrd="0" destOrd="0" presId="urn:microsoft.com/office/officeart/2005/8/layout/vList3"/>
    <dgm:cxn modelId="{9070A2D0-A101-4D49-9471-715D9AD8E74E}" type="presParOf" srcId="{0D955F8F-B1B3-4EF5-8F1A-048B4D7FDB88}" destId="{C7CF4264-B311-42E1-9F65-664378868D40}" srcOrd="0" destOrd="0" presId="urn:microsoft.com/office/officeart/2005/8/layout/vList3"/>
    <dgm:cxn modelId="{AF880BEE-9ACD-483B-91D0-0923ABA10C42}" type="presParOf" srcId="{0D955F8F-B1B3-4EF5-8F1A-048B4D7FDB88}" destId="{DC748335-6DF4-49CB-A926-76CBAB19D33E}" srcOrd="1" destOrd="0" presId="urn:microsoft.com/office/officeart/2005/8/layout/vList3"/>
    <dgm:cxn modelId="{C970F286-9A06-47F9-9AA1-BB54216EDA89}" type="presParOf" srcId="{54C729CE-F7D9-485A-845A-2C97D802B20D}" destId="{3EADBE24-CEB6-44F4-B870-32AA930B3280}" srcOrd="1" destOrd="0" presId="urn:microsoft.com/office/officeart/2005/8/layout/vList3"/>
    <dgm:cxn modelId="{28C51328-8A63-4440-815D-835158804F89}" type="presParOf" srcId="{54C729CE-F7D9-485A-845A-2C97D802B20D}" destId="{A439F7BD-A282-477B-9B11-1D8499BC7BB8}" srcOrd="2" destOrd="0" presId="urn:microsoft.com/office/officeart/2005/8/layout/vList3"/>
    <dgm:cxn modelId="{D4D80C79-1AF6-415F-B98E-A7606D566846}" type="presParOf" srcId="{A439F7BD-A282-477B-9B11-1D8499BC7BB8}" destId="{E7E79069-ADF2-428E-9DED-7C10D34474DA}" srcOrd="0" destOrd="0" presId="urn:microsoft.com/office/officeart/2005/8/layout/vList3"/>
    <dgm:cxn modelId="{F067E3E4-925E-43D4-80D7-DC4B50BAE832}" type="presParOf" srcId="{A439F7BD-A282-477B-9B11-1D8499BC7BB8}" destId="{814A2ACF-DE04-432A-9D36-39F2E4399E3C}" srcOrd="1" destOrd="0" presId="urn:microsoft.com/office/officeart/2005/8/layout/vList3"/>
    <dgm:cxn modelId="{1C91BF46-5E3E-400C-95BA-E627ED2EE320}" type="presParOf" srcId="{54C729CE-F7D9-485A-845A-2C97D802B20D}" destId="{BD217F11-B0A2-4BCC-B951-9269F9F22BB8}" srcOrd="3" destOrd="0" presId="urn:microsoft.com/office/officeart/2005/8/layout/vList3"/>
    <dgm:cxn modelId="{B8E5EC0F-623E-4EB2-BCC6-A1429EF0C88F}" type="presParOf" srcId="{54C729CE-F7D9-485A-845A-2C97D802B20D}" destId="{7E9DF3D7-399B-4D2A-8791-E975CFD145A3}" srcOrd="4" destOrd="0" presId="urn:microsoft.com/office/officeart/2005/8/layout/vList3"/>
    <dgm:cxn modelId="{82D08FC5-1FDC-4FA4-9692-685BBAE35B06}" type="presParOf" srcId="{7E9DF3D7-399B-4D2A-8791-E975CFD145A3}" destId="{61298A1F-5335-4320-B886-4EBAB2E251D7}" srcOrd="0" destOrd="0" presId="urn:microsoft.com/office/officeart/2005/8/layout/vList3"/>
    <dgm:cxn modelId="{6DC8AB8A-0337-4263-9486-0E32E9F60299}" type="presParOf" srcId="{7E9DF3D7-399B-4D2A-8791-E975CFD145A3}" destId="{84F4EFEA-5D63-445A-826B-DCD3B7A74D96}" srcOrd="1" destOrd="0" presId="urn:microsoft.com/office/officeart/2005/8/layout/vList3"/>
    <dgm:cxn modelId="{4C63A84E-0E0E-48E9-93CA-EBCF5736CE3D}" type="presParOf" srcId="{54C729CE-F7D9-485A-845A-2C97D802B20D}" destId="{D0276F62-9F3C-403E-BD20-ADCAFA030DDF}" srcOrd="5" destOrd="0" presId="urn:microsoft.com/office/officeart/2005/8/layout/vList3"/>
    <dgm:cxn modelId="{1DE03313-4047-4BCB-8148-758550014609}" type="presParOf" srcId="{54C729CE-F7D9-485A-845A-2C97D802B20D}" destId="{4F1C7F24-3364-4A16-977C-CA3D5B9915B6}" srcOrd="6" destOrd="0" presId="urn:microsoft.com/office/officeart/2005/8/layout/vList3"/>
    <dgm:cxn modelId="{3424430C-C2E5-4E12-8CF9-E76F653F0C59}" type="presParOf" srcId="{4F1C7F24-3364-4A16-977C-CA3D5B9915B6}" destId="{70BC0743-0FB1-4B74-AB92-A08886B32844}" srcOrd="0" destOrd="0" presId="urn:microsoft.com/office/officeart/2005/8/layout/vList3"/>
    <dgm:cxn modelId="{64B99BC8-2B93-43B3-970D-9C8C47B7E085}" type="presParOf" srcId="{4F1C7F24-3364-4A16-977C-CA3D5B9915B6}" destId="{73113B8A-4475-4487-9274-608602C623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ADB6-699D-47B7-A6B1-1E61C6A73AA6}">
      <dsp:nvSpPr>
        <dsp:cNvPr id="0" name=""/>
        <dsp:cNvSpPr/>
      </dsp:nvSpPr>
      <dsp:spPr>
        <a:xfrm>
          <a:off x="-6046065" y="-925729"/>
          <a:ext cx="7202209" cy="7202209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4259-8AAB-4C66-A52F-68801480510D}">
      <dsp:nvSpPr>
        <dsp:cNvPr id="0" name=""/>
        <dsp:cNvSpPr/>
      </dsp:nvSpPr>
      <dsp:spPr>
        <a:xfrm>
          <a:off x="375355" y="243245"/>
          <a:ext cx="6114752" cy="48627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5982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Introducción</a:t>
          </a:r>
        </a:p>
      </dsp:txBody>
      <dsp:txXfrm>
        <a:off x="375355" y="243245"/>
        <a:ext cx="6114752" cy="486276"/>
      </dsp:txXfrm>
    </dsp:sp>
    <dsp:sp modelId="{6AA8D488-952E-4B9A-8314-64E4A45DBF82}">
      <dsp:nvSpPr>
        <dsp:cNvPr id="0" name=""/>
        <dsp:cNvSpPr/>
      </dsp:nvSpPr>
      <dsp:spPr>
        <a:xfrm>
          <a:off x="71432" y="182460"/>
          <a:ext cx="607845" cy="6078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884985-5F03-4B80-B317-98101CEAE1B5}">
      <dsp:nvSpPr>
        <dsp:cNvPr id="0" name=""/>
        <dsp:cNvSpPr/>
      </dsp:nvSpPr>
      <dsp:spPr>
        <a:xfrm>
          <a:off x="815721" y="973087"/>
          <a:ext cx="5674385" cy="48627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76445"/>
                <a:satOff val="-1220"/>
                <a:lumOff val="11745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76445"/>
                <a:satOff val="-1220"/>
                <a:lumOff val="11745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76445"/>
                <a:satOff val="-1220"/>
                <a:lumOff val="11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5982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Objetivos</a:t>
          </a:r>
        </a:p>
      </dsp:txBody>
      <dsp:txXfrm>
        <a:off x="815721" y="973087"/>
        <a:ext cx="5674385" cy="486276"/>
      </dsp:txXfrm>
    </dsp:sp>
    <dsp:sp modelId="{DC39D472-0250-4A30-A8C0-BA24184809A0}">
      <dsp:nvSpPr>
        <dsp:cNvPr id="0" name=""/>
        <dsp:cNvSpPr/>
      </dsp:nvSpPr>
      <dsp:spPr>
        <a:xfrm>
          <a:off x="511799" y="912303"/>
          <a:ext cx="607845" cy="6078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F13AC5-EACA-43EE-9220-31D938CC79AE}">
      <dsp:nvSpPr>
        <dsp:cNvPr id="0" name=""/>
        <dsp:cNvSpPr/>
      </dsp:nvSpPr>
      <dsp:spPr>
        <a:xfrm>
          <a:off x="1057040" y="1702394"/>
          <a:ext cx="5433066" cy="48627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52889"/>
                <a:satOff val="-2439"/>
                <a:lumOff val="2349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152889"/>
                <a:satOff val="-2439"/>
                <a:lumOff val="2349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152889"/>
                <a:satOff val="-2439"/>
                <a:lumOff val="234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5982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Materiales y métodos</a:t>
          </a:r>
        </a:p>
      </dsp:txBody>
      <dsp:txXfrm>
        <a:off x="1057040" y="1702394"/>
        <a:ext cx="5433066" cy="486276"/>
      </dsp:txXfrm>
    </dsp:sp>
    <dsp:sp modelId="{1F2E4B72-EBDC-4AEF-B918-A603FF6F8E9A}">
      <dsp:nvSpPr>
        <dsp:cNvPr id="0" name=""/>
        <dsp:cNvSpPr/>
      </dsp:nvSpPr>
      <dsp:spPr>
        <a:xfrm>
          <a:off x="753118" y="1641610"/>
          <a:ext cx="607845" cy="6078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5D5AB8-7E41-4755-A942-B0C0394190D9}">
      <dsp:nvSpPr>
        <dsp:cNvPr id="0" name=""/>
        <dsp:cNvSpPr/>
      </dsp:nvSpPr>
      <dsp:spPr>
        <a:xfrm>
          <a:off x="1134091" y="2432237"/>
          <a:ext cx="5356015" cy="48627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29334"/>
                <a:satOff val="-3659"/>
                <a:lumOff val="35235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229334"/>
                <a:satOff val="-3659"/>
                <a:lumOff val="35235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229334"/>
                <a:satOff val="-3659"/>
                <a:lumOff val="35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5982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Resultados y discusión</a:t>
          </a:r>
        </a:p>
      </dsp:txBody>
      <dsp:txXfrm>
        <a:off x="1134091" y="2432237"/>
        <a:ext cx="5356015" cy="486276"/>
      </dsp:txXfrm>
    </dsp:sp>
    <dsp:sp modelId="{674D744F-CF8A-42D3-B43C-6FD7A0105B0B}">
      <dsp:nvSpPr>
        <dsp:cNvPr id="0" name=""/>
        <dsp:cNvSpPr/>
      </dsp:nvSpPr>
      <dsp:spPr>
        <a:xfrm>
          <a:off x="830169" y="2371452"/>
          <a:ext cx="607845" cy="6078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FA7F44-F221-4E94-BF04-8C931B422A70}">
      <dsp:nvSpPr>
        <dsp:cNvPr id="0" name=""/>
        <dsp:cNvSpPr/>
      </dsp:nvSpPr>
      <dsp:spPr>
        <a:xfrm>
          <a:off x="1057040" y="3162079"/>
          <a:ext cx="5433066" cy="48627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29334"/>
                <a:satOff val="-3659"/>
                <a:lumOff val="35235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229334"/>
                <a:satOff val="-3659"/>
                <a:lumOff val="35235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229334"/>
                <a:satOff val="-3659"/>
                <a:lumOff val="35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5982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Conclusiones</a:t>
          </a:r>
        </a:p>
      </dsp:txBody>
      <dsp:txXfrm>
        <a:off x="1057040" y="3162079"/>
        <a:ext cx="5433066" cy="486276"/>
      </dsp:txXfrm>
    </dsp:sp>
    <dsp:sp modelId="{A9E9A9EA-48E3-487B-920F-2246BADC2221}">
      <dsp:nvSpPr>
        <dsp:cNvPr id="0" name=""/>
        <dsp:cNvSpPr/>
      </dsp:nvSpPr>
      <dsp:spPr>
        <a:xfrm>
          <a:off x="753118" y="3101295"/>
          <a:ext cx="607845" cy="6078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C60110-95F3-4214-85FA-9CD72297AC87}">
      <dsp:nvSpPr>
        <dsp:cNvPr id="0" name=""/>
        <dsp:cNvSpPr/>
      </dsp:nvSpPr>
      <dsp:spPr>
        <a:xfrm>
          <a:off x="815721" y="3891387"/>
          <a:ext cx="5674385" cy="48627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52889"/>
                <a:satOff val="-2439"/>
                <a:lumOff val="2349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152889"/>
                <a:satOff val="-2439"/>
                <a:lumOff val="2349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152889"/>
                <a:satOff val="-2439"/>
                <a:lumOff val="234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5982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Recomendaciones</a:t>
          </a:r>
        </a:p>
      </dsp:txBody>
      <dsp:txXfrm>
        <a:off x="815721" y="3891387"/>
        <a:ext cx="5674385" cy="486276"/>
      </dsp:txXfrm>
    </dsp:sp>
    <dsp:sp modelId="{BF570F49-8B5F-4F6C-9285-26D45C198242}">
      <dsp:nvSpPr>
        <dsp:cNvPr id="0" name=""/>
        <dsp:cNvSpPr/>
      </dsp:nvSpPr>
      <dsp:spPr>
        <a:xfrm>
          <a:off x="511799" y="3830602"/>
          <a:ext cx="607845" cy="6078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74E10-45A1-4E43-9C9C-48DB3C621524}">
      <dsp:nvSpPr>
        <dsp:cNvPr id="0" name=""/>
        <dsp:cNvSpPr/>
      </dsp:nvSpPr>
      <dsp:spPr>
        <a:xfrm>
          <a:off x="375355" y="4621229"/>
          <a:ext cx="6114752" cy="48627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76445"/>
                <a:satOff val="-1220"/>
                <a:lumOff val="11745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76445"/>
                <a:satOff val="-1220"/>
                <a:lumOff val="11745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76445"/>
                <a:satOff val="-1220"/>
                <a:lumOff val="11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5982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Agradecimientos</a:t>
          </a:r>
        </a:p>
      </dsp:txBody>
      <dsp:txXfrm>
        <a:off x="375355" y="4621229"/>
        <a:ext cx="6114752" cy="486276"/>
      </dsp:txXfrm>
    </dsp:sp>
    <dsp:sp modelId="{0326944E-3CDB-46ED-A4CB-87834708FBFE}">
      <dsp:nvSpPr>
        <dsp:cNvPr id="0" name=""/>
        <dsp:cNvSpPr/>
      </dsp:nvSpPr>
      <dsp:spPr>
        <a:xfrm>
          <a:off x="71432" y="4560445"/>
          <a:ext cx="607845" cy="6078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ADB6-699D-47B7-A6B1-1E61C6A73AA6}">
      <dsp:nvSpPr>
        <dsp:cNvPr id="0" name=""/>
        <dsp:cNvSpPr/>
      </dsp:nvSpPr>
      <dsp:spPr>
        <a:xfrm>
          <a:off x="-6299402" y="-963623"/>
          <a:ext cx="7498312" cy="7498312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4259-8AAB-4C66-A52F-68801480510D}">
      <dsp:nvSpPr>
        <dsp:cNvPr id="0" name=""/>
        <dsp:cNvSpPr/>
      </dsp:nvSpPr>
      <dsp:spPr>
        <a:xfrm>
          <a:off x="386194" y="299412"/>
          <a:ext cx="6149655" cy="41399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Introducción</a:t>
          </a:r>
        </a:p>
      </dsp:txBody>
      <dsp:txXfrm>
        <a:off x="386194" y="299412"/>
        <a:ext cx="6149655" cy="413995"/>
      </dsp:txXfrm>
    </dsp:sp>
    <dsp:sp modelId="{6AA8D488-952E-4B9A-8314-64E4A45DBF82}">
      <dsp:nvSpPr>
        <dsp:cNvPr id="0" name=""/>
        <dsp:cNvSpPr/>
      </dsp:nvSpPr>
      <dsp:spPr>
        <a:xfrm>
          <a:off x="160866" y="285189"/>
          <a:ext cx="450656" cy="4424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884985-5F03-4B80-B317-98101CEAE1B5}">
      <dsp:nvSpPr>
        <dsp:cNvPr id="0" name=""/>
        <dsp:cNvSpPr/>
      </dsp:nvSpPr>
      <dsp:spPr>
        <a:xfrm>
          <a:off x="844693" y="1050939"/>
          <a:ext cx="5691157" cy="43072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Objetivos</a:t>
          </a:r>
        </a:p>
      </dsp:txBody>
      <dsp:txXfrm>
        <a:off x="844693" y="1050939"/>
        <a:ext cx="5691157" cy="430728"/>
      </dsp:txXfrm>
    </dsp:sp>
    <dsp:sp modelId="{DC39D472-0250-4A30-A8C0-BA24184809A0}">
      <dsp:nvSpPr>
        <dsp:cNvPr id="0" name=""/>
        <dsp:cNvSpPr/>
      </dsp:nvSpPr>
      <dsp:spPr>
        <a:xfrm>
          <a:off x="593335" y="1032934"/>
          <a:ext cx="502716" cy="466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F13AC5-EACA-43EE-9220-31D938CC79AE}">
      <dsp:nvSpPr>
        <dsp:cNvPr id="0" name=""/>
        <dsp:cNvSpPr/>
      </dsp:nvSpPr>
      <dsp:spPr>
        <a:xfrm>
          <a:off x="1095948" y="1824545"/>
          <a:ext cx="5439902" cy="40218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Materiales y métodos</a:t>
          </a:r>
        </a:p>
      </dsp:txBody>
      <dsp:txXfrm>
        <a:off x="1095948" y="1824545"/>
        <a:ext cx="5439902" cy="402188"/>
      </dsp:txXfrm>
    </dsp:sp>
    <dsp:sp modelId="{1F2E4B72-EBDC-4AEF-B918-A603FF6F8E9A}">
      <dsp:nvSpPr>
        <dsp:cNvPr id="0" name=""/>
        <dsp:cNvSpPr/>
      </dsp:nvSpPr>
      <dsp:spPr>
        <a:xfrm>
          <a:off x="840682" y="1781081"/>
          <a:ext cx="510532" cy="489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5D5AB8-7E41-4755-A942-B0C0394190D9}">
      <dsp:nvSpPr>
        <dsp:cNvPr id="0" name=""/>
        <dsp:cNvSpPr/>
      </dsp:nvSpPr>
      <dsp:spPr>
        <a:xfrm>
          <a:off x="1176172" y="2586684"/>
          <a:ext cx="5359678" cy="39769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Resultados y discusión</a:t>
          </a:r>
        </a:p>
      </dsp:txBody>
      <dsp:txXfrm>
        <a:off x="1176172" y="2586684"/>
        <a:ext cx="5359678" cy="397697"/>
      </dsp:txXfrm>
    </dsp:sp>
    <dsp:sp modelId="{674D744F-CF8A-42D3-B43C-6FD7A0105B0B}">
      <dsp:nvSpPr>
        <dsp:cNvPr id="0" name=""/>
        <dsp:cNvSpPr/>
      </dsp:nvSpPr>
      <dsp:spPr>
        <a:xfrm>
          <a:off x="916342" y="2536348"/>
          <a:ext cx="519658" cy="498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FA7F44-F221-4E94-BF04-8C931B422A70}">
      <dsp:nvSpPr>
        <dsp:cNvPr id="0" name=""/>
        <dsp:cNvSpPr/>
      </dsp:nvSpPr>
      <dsp:spPr>
        <a:xfrm>
          <a:off x="1095948" y="3224248"/>
          <a:ext cx="5439902" cy="642356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kern="1200" dirty="0"/>
            <a:t> Conclusiones</a:t>
          </a:r>
          <a:endParaRPr lang="es-EC" sz="2800" kern="1200" dirty="0"/>
        </a:p>
      </dsp:txBody>
      <dsp:txXfrm>
        <a:off x="1095948" y="3224248"/>
        <a:ext cx="5439902" cy="642356"/>
      </dsp:txXfrm>
    </dsp:sp>
    <dsp:sp modelId="{A9E9A9EA-48E3-487B-920F-2246BADC2221}">
      <dsp:nvSpPr>
        <dsp:cNvPr id="0" name=""/>
        <dsp:cNvSpPr/>
      </dsp:nvSpPr>
      <dsp:spPr>
        <a:xfrm>
          <a:off x="782119" y="3249412"/>
          <a:ext cx="627658" cy="5920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C60110-95F3-4214-85FA-9CD72297AC87}">
      <dsp:nvSpPr>
        <dsp:cNvPr id="0" name=""/>
        <dsp:cNvSpPr/>
      </dsp:nvSpPr>
      <dsp:spPr>
        <a:xfrm>
          <a:off x="844693" y="4096790"/>
          <a:ext cx="5691157" cy="41594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Recomendaciones</a:t>
          </a:r>
        </a:p>
      </dsp:txBody>
      <dsp:txXfrm>
        <a:off x="844693" y="4096790"/>
        <a:ext cx="5691157" cy="415944"/>
      </dsp:txXfrm>
    </dsp:sp>
    <dsp:sp modelId="{BF570F49-8B5F-4F6C-9285-26D45C198242}">
      <dsp:nvSpPr>
        <dsp:cNvPr id="0" name=""/>
        <dsp:cNvSpPr/>
      </dsp:nvSpPr>
      <dsp:spPr>
        <a:xfrm>
          <a:off x="593335" y="4063998"/>
          <a:ext cx="502716" cy="481527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74E10-45A1-4E43-9C9C-48DB3C621524}">
      <dsp:nvSpPr>
        <dsp:cNvPr id="0" name=""/>
        <dsp:cNvSpPr/>
      </dsp:nvSpPr>
      <dsp:spPr>
        <a:xfrm>
          <a:off x="386194" y="4868333"/>
          <a:ext cx="6149655" cy="39264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Agradecimientos</a:t>
          </a:r>
        </a:p>
      </dsp:txBody>
      <dsp:txXfrm>
        <a:off x="386194" y="4868333"/>
        <a:ext cx="6149655" cy="392644"/>
      </dsp:txXfrm>
    </dsp:sp>
    <dsp:sp modelId="{0326944E-3CDB-46ED-A4CB-87834708FBFE}">
      <dsp:nvSpPr>
        <dsp:cNvPr id="0" name=""/>
        <dsp:cNvSpPr/>
      </dsp:nvSpPr>
      <dsp:spPr>
        <a:xfrm>
          <a:off x="137706" y="4817534"/>
          <a:ext cx="496976" cy="4942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ADB6-699D-47B7-A6B1-1E61C6A73AA6}">
      <dsp:nvSpPr>
        <dsp:cNvPr id="0" name=""/>
        <dsp:cNvSpPr/>
      </dsp:nvSpPr>
      <dsp:spPr>
        <a:xfrm>
          <a:off x="-6299402" y="-963623"/>
          <a:ext cx="7498312" cy="7498312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4259-8AAB-4C66-A52F-68801480510D}">
      <dsp:nvSpPr>
        <dsp:cNvPr id="0" name=""/>
        <dsp:cNvSpPr/>
      </dsp:nvSpPr>
      <dsp:spPr>
        <a:xfrm>
          <a:off x="386194" y="299412"/>
          <a:ext cx="6149655" cy="41399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Introducción</a:t>
          </a:r>
        </a:p>
      </dsp:txBody>
      <dsp:txXfrm>
        <a:off x="386194" y="299412"/>
        <a:ext cx="6149655" cy="413995"/>
      </dsp:txXfrm>
    </dsp:sp>
    <dsp:sp modelId="{6AA8D488-952E-4B9A-8314-64E4A45DBF82}">
      <dsp:nvSpPr>
        <dsp:cNvPr id="0" name=""/>
        <dsp:cNvSpPr/>
      </dsp:nvSpPr>
      <dsp:spPr>
        <a:xfrm>
          <a:off x="160866" y="285189"/>
          <a:ext cx="450656" cy="4424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884985-5F03-4B80-B317-98101CEAE1B5}">
      <dsp:nvSpPr>
        <dsp:cNvPr id="0" name=""/>
        <dsp:cNvSpPr/>
      </dsp:nvSpPr>
      <dsp:spPr>
        <a:xfrm>
          <a:off x="844693" y="1050939"/>
          <a:ext cx="5691157" cy="43072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Objetivos</a:t>
          </a:r>
        </a:p>
      </dsp:txBody>
      <dsp:txXfrm>
        <a:off x="844693" y="1050939"/>
        <a:ext cx="5691157" cy="430728"/>
      </dsp:txXfrm>
    </dsp:sp>
    <dsp:sp modelId="{DC39D472-0250-4A30-A8C0-BA24184809A0}">
      <dsp:nvSpPr>
        <dsp:cNvPr id="0" name=""/>
        <dsp:cNvSpPr/>
      </dsp:nvSpPr>
      <dsp:spPr>
        <a:xfrm>
          <a:off x="593335" y="1032934"/>
          <a:ext cx="502716" cy="466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F13AC5-EACA-43EE-9220-31D938CC79AE}">
      <dsp:nvSpPr>
        <dsp:cNvPr id="0" name=""/>
        <dsp:cNvSpPr/>
      </dsp:nvSpPr>
      <dsp:spPr>
        <a:xfrm>
          <a:off x="1095948" y="1824545"/>
          <a:ext cx="5439902" cy="40218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Materiales y métodos</a:t>
          </a:r>
        </a:p>
      </dsp:txBody>
      <dsp:txXfrm>
        <a:off x="1095948" y="1824545"/>
        <a:ext cx="5439902" cy="402188"/>
      </dsp:txXfrm>
    </dsp:sp>
    <dsp:sp modelId="{1F2E4B72-EBDC-4AEF-B918-A603FF6F8E9A}">
      <dsp:nvSpPr>
        <dsp:cNvPr id="0" name=""/>
        <dsp:cNvSpPr/>
      </dsp:nvSpPr>
      <dsp:spPr>
        <a:xfrm>
          <a:off x="840682" y="1781081"/>
          <a:ext cx="510532" cy="489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5D5AB8-7E41-4755-A942-B0C0394190D9}">
      <dsp:nvSpPr>
        <dsp:cNvPr id="0" name=""/>
        <dsp:cNvSpPr/>
      </dsp:nvSpPr>
      <dsp:spPr>
        <a:xfrm>
          <a:off x="1176172" y="2586684"/>
          <a:ext cx="5359678" cy="39769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Resultados y discusión</a:t>
          </a:r>
        </a:p>
      </dsp:txBody>
      <dsp:txXfrm>
        <a:off x="1176172" y="2586684"/>
        <a:ext cx="5359678" cy="397697"/>
      </dsp:txXfrm>
    </dsp:sp>
    <dsp:sp modelId="{674D744F-CF8A-42D3-B43C-6FD7A0105B0B}">
      <dsp:nvSpPr>
        <dsp:cNvPr id="0" name=""/>
        <dsp:cNvSpPr/>
      </dsp:nvSpPr>
      <dsp:spPr>
        <a:xfrm>
          <a:off x="916342" y="2536348"/>
          <a:ext cx="519658" cy="498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FA7F44-F221-4E94-BF04-8C931B422A70}">
      <dsp:nvSpPr>
        <dsp:cNvPr id="0" name=""/>
        <dsp:cNvSpPr/>
      </dsp:nvSpPr>
      <dsp:spPr>
        <a:xfrm>
          <a:off x="1095948" y="3341691"/>
          <a:ext cx="5439902" cy="40746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Conclusiones</a:t>
          </a:r>
        </a:p>
      </dsp:txBody>
      <dsp:txXfrm>
        <a:off x="1095948" y="3341691"/>
        <a:ext cx="5439902" cy="407469"/>
      </dsp:txXfrm>
    </dsp:sp>
    <dsp:sp modelId="{A9E9A9EA-48E3-487B-920F-2246BADC2221}">
      <dsp:nvSpPr>
        <dsp:cNvPr id="0" name=""/>
        <dsp:cNvSpPr/>
      </dsp:nvSpPr>
      <dsp:spPr>
        <a:xfrm>
          <a:off x="840840" y="3308136"/>
          <a:ext cx="510215" cy="47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C60110-95F3-4214-85FA-9CD72297AC87}">
      <dsp:nvSpPr>
        <dsp:cNvPr id="0" name=""/>
        <dsp:cNvSpPr/>
      </dsp:nvSpPr>
      <dsp:spPr>
        <a:xfrm>
          <a:off x="844693" y="3962477"/>
          <a:ext cx="5691157" cy="684571"/>
        </a:xfrm>
        <a:prstGeom prst="rect">
          <a:avLst/>
        </a:prstGeom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  </a:t>
          </a:r>
          <a:r>
            <a:rPr lang="es-EC" sz="3200" kern="1200" dirty="0"/>
            <a:t>Recomendaciones</a:t>
          </a:r>
        </a:p>
      </dsp:txBody>
      <dsp:txXfrm>
        <a:off x="844693" y="3962477"/>
        <a:ext cx="5691157" cy="684571"/>
      </dsp:txXfrm>
    </dsp:sp>
    <dsp:sp modelId="{BF570F49-8B5F-4F6C-9285-26D45C198242}">
      <dsp:nvSpPr>
        <dsp:cNvPr id="0" name=""/>
        <dsp:cNvSpPr/>
      </dsp:nvSpPr>
      <dsp:spPr>
        <a:xfrm>
          <a:off x="521374" y="3996034"/>
          <a:ext cx="646638" cy="617456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74E10-45A1-4E43-9C9C-48DB3C621524}">
      <dsp:nvSpPr>
        <dsp:cNvPr id="0" name=""/>
        <dsp:cNvSpPr/>
      </dsp:nvSpPr>
      <dsp:spPr>
        <a:xfrm>
          <a:off x="386194" y="4868333"/>
          <a:ext cx="6149655" cy="39264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Agradecimientos</a:t>
          </a:r>
        </a:p>
      </dsp:txBody>
      <dsp:txXfrm>
        <a:off x="386194" y="4868333"/>
        <a:ext cx="6149655" cy="392644"/>
      </dsp:txXfrm>
    </dsp:sp>
    <dsp:sp modelId="{0326944E-3CDB-46ED-A4CB-87834708FBFE}">
      <dsp:nvSpPr>
        <dsp:cNvPr id="0" name=""/>
        <dsp:cNvSpPr/>
      </dsp:nvSpPr>
      <dsp:spPr>
        <a:xfrm>
          <a:off x="137706" y="4817534"/>
          <a:ext cx="496976" cy="4942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ADB6-699D-47B7-A6B1-1E61C6A73AA6}">
      <dsp:nvSpPr>
        <dsp:cNvPr id="0" name=""/>
        <dsp:cNvSpPr/>
      </dsp:nvSpPr>
      <dsp:spPr>
        <a:xfrm>
          <a:off x="-6290241" y="-963623"/>
          <a:ext cx="7498312" cy="7498312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4259-8AAB-4C66-A52F-68801480510D}">
      <dsp:nvSpPr>
        <dsp:cNvPr id="0" name=""/>
        <dsp:cNvSpPr/>
      </dsp:nvSpPr>
      <dsp:spPr>
        <a:xfrm>
          <a:off x="395355" y="299412"/>
          <a:ext cx="6149655" cy="41399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b="0" kern="1200" dirty="0"/>
            <a:t>Introducción</a:t>
          </a:r>
        </a:p>
      </dsp:txBody>
      <dsp:txXfrm>
        <a:off x="395355" y="299412"/>
        <a:ext cx="6149655" cy="413995"/>
      </dsp:txXfrm>
    </dsp:sp>
    <dsp:sp modelId="{6AA8D488-952E-4B9A-8314-64E4A45DBF82}">
      <dsp:nvSpPr>
        <dsp:cNvPr id="0" name=""/>
        <dsp:cNvSpPr/>
      </dsp:nvSpPr>
      <dsp:spPr>
        <a:xfrm>
          <a:off x="170027" y="285189"/>
          <a:ext cx="450656" cy="4424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884985-5F03-4B80-B317-98101CEAE1B5}">
      <dsp:nvSpPr>
        <dsp:cNvPr id="0" name=""/>
        <dsp:cNvSpPr/>
      </dsp:nvSpPr>
      <dsp:spPr>
        <a:xfrm>
          <a:off x="853854" y="1050939"/>
          <a:ext cx="5691157" cy="43072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b="0" kern="1200" dirty="0"/>
            <a:t>Objetivos</a:t>
          </a:r>
        </a:p>
      </dsp:txBody>
      <dsp:txXfrm>
        <a:off x="853854" y="1050939"/>
        <a:ext cx="5691157" cy="430728"/>
      </dsp:txXfrm>
    </dsp:sp>
    <dsp:sp modelId="{DC39D472-0250-4A30-A8C0-BA24184809A0}">
      <dsp:nvSpPr>
        <dsp:cNvPr id="0" name=""/>
        <dsp:cNvSpPr/>
      </dsp:nvSpPr>
      <dsp:spPr>
        <a:xfrm>
          <a:off x="602496" y="1032934"/>
          <a:ext cx="502716" cy="466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F13AC5-EACA-43EE-9220-31D938CC79AE}">
      <dsp:nvSpPr>
        <dsp:cNvPr id="0" name=""/>
        <dsp:cNvSpPr/>
      </dsp:nvSpPr>
      <dsp:spPr>
        <a:xfrm>
          <a:off x="1105109" y="1824545"/>
          <a:ext cx="5439902" cy="40218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Materiales y métodos</a:t>
          </a:r>
        </a:p>
      </dsp:txBody>
      <dsp:txXfrm>
        <a:off x="1105109" y="1824545"/>
        <a:ext cx="5439902" cy="402188"/>
      </dsp:txXfrm>
    </dsp:sp>
    <dsp:sp modelId="{1F2E4B72-EBDC-4AEF-B918-A603FF6F8E9A}">
      <dsp:nvSpPr>
        <dsp:cNvPr id="0" name=""/>
        <dsp:cNvSpPr/>
      </dsp:nvSpPr>
      <dsp:spPr>
        <a:xfrm>
          <a:off x="849843" y="1781081"/>
          <a:ext cx="510532" cy="489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5D5AB8-7E41-4755-A942-B0C0394190D9}">
      <dsp:nvSpPr>
        <dsp:cNvPr id="0" name=""/>
        <dsp:cNvSpPr/>
      </dsp:nvSpPr>
      <dsp:spPr>
        <a:xfrm>
          <a:off x="1185333" y="2586684"/>
          <a:ext cx="5359678" cy="39769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Resultados y discusión</a:t>
          </a:r>
        </a:p>
      </dsp:txBody>
      <dsp:txXfrm>
        <a:off x="1185333" y="2586684"/>
        <a:ext cx="5359678" cy="397697"/>
      </dsp:txXfrm>
    </dsp:sp>
    <dsp:sp modelId="{674D744F-CF8A-42D3-B43C-6FD7A0105B0B}">
      <dsp:nvSpPr>
        <dsp:cNvPr id="0" name=""/>
        <dsp:cNvSpPr/>
      </dsp:nvSpPr>
      <dsp:spPr>
        <a:xfrm>
          <a:off x="925503" y="2536348"/>
          <a:ext cx="519658" cy="498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FA7F44-F221-4E94-BF04-8C931B422A70}">
      <dsp:nvSpPr>
        <dsp:cNvPr id="0" name=""/>
        <dsp:cNvSpPr/>
      </dsp:nvSpPr>
      <dsp:spPr>
        <a:xfrm>
          <a:off x="1105109" y="3341691"/>
          <a:ext cx="5439902" cy="40746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Conclusiones</a:t>
          </a:r>
        </a:p>
      </dsp:txBody>
      <dsp:txXfrm>
        <a:off x="1105109" y="3341691"/>
        <a:ext cx="5439902" cy="407469"/>
      </dsp:txXfrm>
    </dsp:sp>
    <dsp:sp modelId="{A9E9A9EA-48E3-487B-920F-2246BADC2221}">
      <dsp:nvSpPr>
        <dsp:cNvPr id="0" name=""/>
        <dsp:cNvSpPr/>
      </dsp:nvSpPr>
      <dsp:spPr>
        <a:xfrm>
          <a:off x="850001" y="3308136"/>
          <a:ext cx="510215" cy="47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C60110-95F3-4214-85FA-9CD72297AC87}">
      <dsp:nvSpPr>
        <dsp:cNvPr id="0" name=""/>
        <dsp:cNvSpPr/>
      </dsp:nvSpPr>
      <dsp:spPr>
        <a:xfrm>
          <a:off x="853854" y="4071533"/>
          <a:ext cx="5691157" cy="46645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Recomendaciones</a:t>
          </a:r>
        </a:p>
      </dsp:txBody>
      <dsp:txXfrm>
        <a:off x="853854" y="4071533"/>
        <a:ext cx="5691157" cy="466457"/>
      </dsp:txXfrm>
    </dsp:sp>
    <dsp:sp modelId="{BF570F49-8B5F-4F6C-9285-26D45C198242}">
      <dsp:nvSpPr>
        <dsp:cNvPr id="0" name=""/>
        <dsp:cNvSpPr/>
      </dsp:nvSpPr>
      <dsp:spPr>
        <a:xfrm>
          <a:off x="589943" y="4051429"/>
          <a:ext cx="527822" cy="50666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74E10-45A1-4E43-9C9C-48DB3C621524}">
      <dsp:nvSpPr>
        <dsp:cNvPr id="0" name=""/>
        <dsp:cNvSpPr/>
      </dsp:nvSpPr>
      <dsp:spPr>
        <a:xfrm>
          <a:off x="395355" y="4792988"/>
          <a:ext cx="6149655" cy="543334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  Agradecimientos</a:t>
          </a:r>
        </a:p>
      </dsp:txBody>
      <dsp:txXfrm>
        <a:off x="395355" y="4792988"/>
        <a:ext cx="6149655" cy="543334"/>
      </dsp:txXfrm>
    </dsp:sp>
    <dsp:sp modelId="{0326944E-3CDB-46ED-A4CB-87834708FBFE}">
      <dsp:nvSpPr>
        <dsp:cNvPr id="0" name=""/>
        <dsp:cNvSpPr/>
      </dsp:nvSpPr>
      <dsp:spPr>
        <a:xfrm>
          <a:off x="69828" y="4751042"/>
          <a:ext cx="651055" cy="6272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ADB6-699D-47B7-A6B1-1E61C6A73AA6}">
      <dsp:nvSpPr>
        <dsp:cNvPr id="0" name=""/>
        <dsp:cNvSpPr/>
      </dsp:nvSpPr>
      <dsp:spPr>
        <a:xfrm>
          <a:off x="-6259413" y="-958233"/>
          <a:ext cx="7456199" cy="7456199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4259-8AAB-4C66-A52F-68801480510D}">
      <dsp:nvSpPr>
        <dsp:cNvPr id="0" name=""/>
        <dsp:cNvSpPr/>
      </dsp:nvSpPr>
      <dsp:spPr>
        <a:xfrm>
          <a:off x="388612" y="236299"/>
          <a:ext cx="6098972" cy="534523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1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1" kern="1200" dirty="0"/>
            <a:t>  </a:t>
          </a:r>
          <a:r>
            <a:rPr lang="es-EC" sz="2800" b="1" kern="1200" dirty="0"/>
            <a:t>Introducción</a:t>
          </a:r>
        </a:p>
      </dsp:txBody>
      <dsp:txXfrm>
        <a:off x="388612" y="236299"/>
        <a:ext cx="6098972" cy="534523"/>
      </dsp:txXfrm>
    </dsp:sp>
    <dsp:sp modelId="{6AA8D488-952E-4B9A-8314-64E4A45DBF82}">
      <dsp:nvSpPr>
        <dsp:cNvPr id="0" name=""/>
        <dsp:cNvSpPr/>
      </dsp:nvSpPr>
      <dsp:spPr>
        <a:xfrm>
          <a:off x="73955" y="188904"/>
          <a:ext cx="629313" cy="6293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884985-5F03-4B80-B317-98101CEAE1B5}">
      <dsp:nvSpPr>
        <dsp:cNvPr id="0" name=""/>
        <dsp:cNvSpPr/>
      </dsp:nvSpPr>
      <dsp:spPr>
        <a:xfrm>
          <a:off x="844532" y="1069203"/>
          <a:ext cx="5643052" cy="37995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1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Objetivos</a:t>
          </a:r>
        </a:p>
      </dsp:txBody>
      <dsp:txXfrm>
        <a:off x="844532" y="1069203"/>
        <a:ext cx="5643052" cy="379954"/>
      </dsp:txXfrm>
    </dsp:sp>
    <dsp:sp modelId="{DC39D472-0250-4A30-A8C0-BA24184809A0}">
      <dsp:nvSpPr>
        <dsp:cNvPr id="0" name=""/>
        <dsp:cNvSpPr/>
      </dsp:nvSpPr>
      <dsp:spPr>
        <a:xfrm>
          <a:off x="529875" y="944524"/>
          <a:ext cx="629313" cy="6293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F13AC5-EACA-43EE-9220-31D938CC79AE}">
      <dsp:nvSpPr>
        <dsp:cNvPr id="0" name=""/>
        <dsp:cNvSpPr/>
      </dsp:nvSpPr>
      <dsp:spPr>
        <a:xfrm>
          <a:off x="1094374" y="1796806"/>
          <a:ext cx="5393210" cy="43488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1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Materiales y métodos</a:t>
          </a:r>
        </a:p>
      </dsp:txBody>
      <dsp:txXfrm>
        <a:off x="1094374" y="1796806"/>
        <a:ext cx="5393210" cy="434880"/>
      </dsp:txXfrm>
    </dsp:sp>
    <dsp:sp modelId="{1F2E4B72-EBDC-4AEF-B918-A603FF6F8E9A}">
      <dsp:nvSpPr>
        <dsp:cNvPr id="0" name=""/>
        <dsp:cNvSpPr/>
      </dsp:nvSpPr>
      <dsp:spPr>
        <a:xfrm>
          <a:off x="779717" y="1699589"/>
          <a:ext cx="629313" cy="6293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5D5AB8-7E41-4755-A942-B0C0394190D9}">
      <dsp:nvSpPr>
        <dsp:cNvPr id="0" name=""/>
        <dsp:cNvSpPr/>
      </dsp:nvSpPr>
      <dsp:spPr>
        <a:xfrm>
          <a:off x="1174146" y="2564901"/>
          <a:ext cx="5313438" cy="40992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1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Resultados y discusión</a:t>
          </a:r>
        </a:p>
      </dsp:txBody>
      <dsp:txXfrm>
        <a:off x="1174146" y="2564901"/>
        <a:ext cx="5313438" cy="409929"/>
      </dsp:txXfrm>
    </dsp:sp>
    <dsp:sp modelId="{674D744F-CF8A-42D3-B43C-6FD7A0105B0B}">
      <dsp:nvSpPr>
        <dsp:cNvPr id="0" name=""/>
        <dsp:cNvSpPr/>
      </dsp:nvSpPr>
      <dsp:spPr>
        <a:xfrm>
          <a:off x="859489" y="2455209"/>
          <a:ext cx="629313" cy="6293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FA7F44-F221-4E94-BF04-8C931B422A70}">
      <dsp:nvSpPr>
        <dsp:cNvPr id="0" name=""/>
        <dsp:cNvSpPr/>
      </dsp:nvSpPr>
      <dsp:spPr>
        <a:xfrm>
          <a:off x="1094374" y="3320804"/>
          <a:ext cx="5393210" cy="40936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1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Conclusiones</a:t>
          </a:r>
        </a:p>
      </dsp:txBody>
      <dsp:txXfrm>
        <a:off x="1094374" y="3320804"/>
        <a:ext cx="5393210" cy="409360"/>
      </dsp:txXfrm>
    </dsp:sp>
    <dsp:sp modelId="{A9E9A9EA-48E3-487B-920F-2246BADC2221}">
      <dsp:nvSpPr>
        <dsp:cNvPr id="0" name=""/>
        <dsp:cNvSpPr/>
      </dsp:nvSpPr>
      <dsp:spPr>
        <a:xfrm>
          <a:off x="779717" y="3210828"/>
          <a:ext cx="629313" cy="6293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C60110-95F3-4214-85FA-9CD72297AC87}">
      <dsp:nvSpPr>
        <dsp:cNvPr id="0" name=""/>
        <dsp:cNvSpPr/>
      </dsp:nvSpPr>
      <dsp:spPr>
        <a:xfrm>
          <a:off x="844532" y="4064517"/>
          <a:ext cx="5643052" cy="432066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1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Recomendaciones</a:t>
          </a:r>
        </a:p>
      </dsp:txBody>
      <dsp:txXfrm>
        <a:off x="844532" y="4064517"/>
        <a:ext cx="5643052" cy="432066"/>
      </dsp:txXfrm>
    </dsp:sp>
    <dsp:sp modelId="{BF570F49-8B5F-4F6C-9285-26D45C198242}">
      <dsp:nvSpPr>
        <dsp:cNvPr id="0" name=""/>
        <dsp:cNvSpPr/>
      </dsp:nvSpPr>
      <dsp:spPr>
        <a:xfrm>
          <a:off x="529875" y="3965894"/>
          <a:ext cx="629313" cy="6293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74E10-45A1-4E43-9C9C-48DB3C621524}">
      <dsp:nvSpPr>
        <dsp:cNvPr id="0" name=""/>
        <dsp:cNvSpPr/>
      </dsp:nvSpPr>
      <dsp:spPr>
        <a:xfrm>
          <a:off x="388612" y="4832612"/>
          <a:ext cx="6098972" cy="40711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61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Agradecimientos</a:t>
          </a:r>
        </a:p>
      </dsp:txBody>
      <dsp:txXfrm>
        <a:off x="388612" y="4832612"/>
        <a:ext cx="6098972" cy="407115"/>
      </dsp:txXfrm>
    </dsp:sp>
    <dsp:sp modelId="{0326944E-3CDB-46ED-A4CB-87834708FBFE}">
      <dsp:nvSpPr>
        <dsp:cNvPr id="0" name=""/>
        <dsp:cNvSpPr/>
      </dsp:nvSpPr>
      <dsp:spPr>
        <a:xfrm>
          <a:off x="73955" y="4721513"/>
          <a:ext cx="629313" cy="6293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40D50-72F4-4D05-ADB9-6FF2CF8D31F7}">
      <dsp:nvSpPr>
        <dsp:cNvPr id="0" name=""/>
        <dsp:cNvSpPr/>
      </dsp:nvSpPr>
      <dsp:spPr>
        <a:xfrm>
          <a:off x="0" y="885615"/>
          <a:ext cx="2523222" cy="5806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2050</a:t>
          </a:r>
        </a:p>
      </dsp:txBody>
      <dsp:txXfrm>
        <a:off x="0" y="885615"/>
        <a:ext cx="2523222" cy="313538"/>
      </dsp:txXfrm>
    </dsp:sp>
    <dsp:sp modelId="{A5292089-0195-4CA0-BE10-78834C3C73F4}">
      <dsp:nvSpPr>
        <dsp:cNvPr id="0" name=""/>
        <dsp:cNvSpPr/>
      </dsp:nvSpPr>
      <dsp:spPr>
        <a:xfrm>
          <a:off x="0" y="1186880"/>
          <a:ext cx="1261611" cy="26708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10M</a:t>
          </a:r>
        </a:p>
      </dsp:txBody>
      <dsp:txXfrm>
        <a:off x="0" y="1186880"/>
        <a:ext cx="1261611" cy="267088"/>
      </dsp:txXfrm>
    </dsp:sp>
    <dsp:sp modelId="{BA1FCF5E-70E2-4D4C-83C5-ACB8E6595365}">
      <dsp:nvSpPr>
        <dsp:cNvPr id="0" name=""/>
        <dsp:cNvSpPr/>
      </dsp:nvSpPr>
      <dsp:spPr>
        <a:xfrm>
          <a:off x="1261611" y="1186880"/>
          <a:ext cx="1261611" cy="267088"/>
        </a:xfrm>
        <a:prstGeom prst="rect">
          <a:avLst/>
        </a:prstGeom>
        <a:solidFill>
          <a:schemeClr val="accent4">
            <a:tint val="40000"/>
            <a:alpha val="90000"/>
            <a:hueOff val="-1315237"/>
            <a:satOff val="7386"/>
            <a:lumOff val="46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p/a</a:t>
          </a:r>
        </a:p>
      </dsp:txBody>
      <dsp:txXfrm>
        <a:off x="1261611" y="1186880"/>
        <a:ext cx="1261611" cy="267088"/>
      </dsp:txXfrm>
    </dsp:sp>
    <dsp:sp modelId="{C9CA82DE-7ACA-4820-80C8-946FCF928236}">
      <dsp:nvSpPr>
        <dsp:cNvPr id="0" name=""/>
        <dsp:cNvSpPr/>
      </dsp:nvSpPr>
      <dsp:spPr>
        <a:xfrm rot="10800000">
          <a:off x="0" y="0"/>
          <a:ext cx="2523222" cy="893002"/>
        </a:xfrm>
        <a:prstGeom prst="upArrowCallou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2019</a:t>
          </a:r>
        </a:p>
      </dsp:txBody>
      <dsp:txXfrm rot="-10800000">
        <a:off x="0" y="0"/>
        <a:ext cx="2523222" cy="313444"/>
      </dsp:txXfrm>
    </dsp:sp>
    <dsp:sp modelId="{00C6D79E-53C9-4856-B325-833959CEC841}">
      <dsp:nvSpPr>
        <dsp:cNvPr id="0" name=""/>
        <dsp:cNvSpPr/>
      </dsp:nvSpPr>
      <dsp:spPr>
        <a:xfrm>
          <a:off x="0" y="314105"/>
          <a:ext cx="1261611" cy="267007"/>
        </a:xfrm>
        <a:prstGeom prst="rect">
          <a:avLst/>
        </a:prstGeom>
        <a:solidFill>
          <a:schemeClr val="accent4">
            <a:tint val="40000"/>
            <a:alpha val="90000"/>
            <a:hueOff val="-2630473"/>
            <a:satOff val="14771"/>
            <a:lumOff val="93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1,2M</a:t>
          </a:r>
        </a:p>
      </dsp:txBody>
      <dsp:txXfrm>
        <a:off x="0" y="314105"/>
        <a:ext cx="1261611" cy="267007"/>
      </dsp:txXfrm>
    </dsp:sp>
    <dsp:sp modelId="{D9289DE4-DEE7-4402-AA39-E5C7C5B8D433}">
      <dsp:nvSpPr>
        <dsp:cNvPr id="0" name=""/>
        <dsp:cNvSpPr/>
      </dsp:nvSpPr>
      <dsp:spPr>
        <a:xfrm>
          <a:off x="1261611" y="314105"/>
          <a:ext cx="1261611" cy="267007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p/a</a:t>
          </a:r>
        </a:p>
      </dsp:txBody>
      <dsp:txXfrm>
        <a:off x="1261611" y="314105"/>
        <a:ext cx="1261611" cy="2670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ADB6-699D-47B7-A6B1-1E61C6A73AA6}">
      <dsp:nvSpPr>
        <dsp:cNvPr id="0" name=""/>
        <dsp:cNvSpPr/>
      </dsp:nvSpPr>
      <dsp:spPr>
        <a:xfrm>
          <a:off x="-6291373" y="-963103"/>
          <a:ext cx="7494248" cy="7494248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4259-8AAB-4C66-A52F-68801480510D}">
      <dsp:nvSpPr>
        <dsp:cNvPr id="0" name=""/>
        <dsp:cNvSpPr/>
      </dsp:nvSpPr>
      <dsp:spPr>
        <a:xfrm>
          <a:off x="390598" y="326468"/>
          <a:ext cx="6333721" cy="35933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6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0" kern="1200" dirty="0"/>
            <a:t>Introducción</a:t>
          </a:r>
        </a:p>
      </dsp:txBody>
      <dsp:txXfrm>
        <a:off x="390598" y="326468"/>
        <a:ext cx="6333721" cy="359332"/>
      </dsp:txXfrm>
    </dsp:sp>
    <dsp:sp modelId="{6AA8D488-952E-4B9A-8314-64E4A45DBF82}">
      <dsp:nvSpPr>
        <dsp:cNvPr id="0" name=""/>
        <dsp:cNvSpPr/>
      </dsp:nvSpPr>
      <dsp:spPr>
        <a:xfrm>
          <a:off x="74333" y="189870"/>
          <a:ext cx="632529" cy="632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84985-5F03-4B80-B317-98101CEAE1B5}">
      <dsp:nvSpPr>
        <dsp:cNvPr id="0" name=""/>
        <dsp:cNvSpPr/>
      </dsp:nvSpPr>
      <dsp:spPr>
        <a:xfrm>
          <a:off x="848848" y="884296"/>
          <a:ext cx="5875471" cy="76263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65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b="1" kern="1200" dirty="0"/>
            <a:t> Objetivos</a:t>
          </a:r>
        </a:p>
      </dsp:txBody>
      <dsp:txXfrm>
        <a:off x="848848" y="884296"/>
        <a:ext cx="5875471" cy="762638"/>
      </dsp:txXfrm>
    </dsp:sp>
    <dsp:sp modelId="{DC39D472-0250-4A30-A8C0-BA24184809A0}">
      <dsp:nvSpPr>
        <dsp:cNvPr id="0" name=""/>
        <dsp:cNvSpPr/>
      </dsp:nvSpPr>
      <dsp:spPr>
        <a:xfrm>
          <a:off x="532583" y="949351"/>
          <a:ext cx="632529" cy="632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13AC5-EACA-43EE-9220-31D938CC79AE}">
      <dsp:nvSpPr>
        <dsp:cNvPr id="0" name=""/>
        <dsp:cNvSpPr/>
      </dsp:nvSpPr>
      <dsp:spPr>
        <a:xfrm>
          <a:off x="1099966" y="1845126"/>
          <a:ext cx="5624352" cy="358826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6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Materiales y métodos</a:t>
          </a:r>
        </a:p>
      </dsp:txBody>
      <dsp:txXfrm>
        <a:off x="1099966" y="1845126"/>
        <a:ext cx="5624352" cy="358826"/>
      </dsp:txXfrm>
    </dsp:sp>
    <dsp:sp modelId="{1F2E4B72-EBDC-4AEF-B918-A603FF6F8E9A}">
      <dsp:nvSpPr>
        <dsp:cNvPr id="0" name=""/>
        <dsp:cNvSpPr/>
      </dsp:nvSpPr>
      <dsp:spPr>
        <a:xfrm>
          <a:off x="783701" y="1708275"/>
          <a:ext cx="632529" cy="632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D5AB8-7E41-4755-A942-B0C0394190D9}">
      <dsp:nvSpPr>
        <dsp:cNvPr id="0" name=""/>
        <dsp:cNvSpPr/>
      </dsp:nvSpPr>
      <dsp:spPr>
        <a:xfrm>
          <a:off x="1180146" y="2578765"/>
          <a:ext cx="5544173" cy="41051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6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Resultados y discusión</a:t>
          </a:r>
        </a:p>
      </dsp:txBody>
      <dsp:txXfrm>
        <a:off x="1180146" y="2578765"/>
        <a:ext cx="5544173" cy="410511"/>
      </dsp:txXfrm>
    </dsp:sp>
    <dsp:sp modelId="{674D744F-CF8A-42D3-B43C-6FD7A0105B0B}">
      <dsp:nvSpPr>
        <dsp:cNvPr id="0" name=""/>
        <dsp:cNvSpPr/>
      </dsp:nvSpPr>
      <dsp:spPr>
        <a:xfrm>
          <a:off x="863881" y="2467756"/>
          <a:ext cx="632529" cy="632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A7F44-F221-4E94-BF04-8C931B422A70}">
      <dsp:nvSpPr>
        <dsp:cNvPr id="0" name=""/>
        <dsp:cNvSpPr/>
      </dsp:nvSpPr>
      <dsp:spPr>
        <a:xfrm>
          <a:off x="1099966" y="3331027"/>
          <a:ext cx="5624352" cy="42494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6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Conclusiones</a:t>
          </a:r>
        </a:p>
      </dsp:txBody>
      <dsp:txXfrm>
        <a:off x="1099966" y="3331027"/>
        <a:ext cx="5624352" cy="424948"/>
      </dsp:txXfrm>
    </dsp:sp>
    <dsp:sp modelId="{A9E9A9EA-48E3-487B-920F-2246BADC2221}">
      <dsp:nvSpPr>
        <dsp:cNvPr id="0" name=""/>
        <dsp:cNvSpPr/>
      </dsp:nvSpPr>
      <dsp:spPr>
        <a:xfrm>
          <a:off x="783701" y="3227237"/>
          <a:ext cx="632529" cy="632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60110-95F3-4214-85FA-9CD72297AC87}">
      <dsp:nvSpPr>
        <dsp:cNvPr id="0" name=""/>
        <dsp:cNvSpPr/>
      </dsp:nvSpPr>
      <dsp:spPr>
        <a:xfrm>
          <a:off x="848848" y="4065814"/>
          <a:ext cx="5875471" cy="473223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6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Recomendaciones</a:t>
          </a:r>
        </a:p>
      </dsp:txBody>
      <dsp:txXfrm>
        <a:off x="848848" y="4065814"/>
        <a:ext cx="5875471" cy="473223"/>
      </dsp:txXfrm>
    </dsp:sp>
    <dsp:sp modelId="{BF570F49-8B5F-4F6C-9285-26D45C198242}">
      <dsp:nvSpPr>
        <dsp:cNvPr id="0" name=""/>
        <dsp:cNvSpPr/>
      </dsp:nvSpPr>
      <dsp:spPr>
        <a:xfrm>
          <a:off x="532583" y="3986161"/>
          <a:ext cx="632529" cy="632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74E10-45A1-4E43-9C9C-48DB3C621524}">
      <dsp:nvSpPr>
        <dsp:cNvPr id="0" name=""/>
        <dsp:cNvSpPr/>
      </dsp:nvSpPr>
      <dsp:spPr>
        <a:xfrm>
          <a:off x="390598" y="4849587"/>
          <a:ext cx="6333721" cy="42463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6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Agradecimientos</a:t>
          </a:r>
        </a:p>
      </dsp:txBody>
      <dsp:txXfrm>
        <a:off x="390598" y="4849587"/>
        <a:ext cx="6333721" cy="424639"/>
      </dsp:txXfrm>
    </dsp:sp>
    <dsp:sp modelId="{0326944E-3CDB-46ED-A4CB-87834708FBFE}">
      <dsp:nvSpPr>
        <dsp:cNvPr id="0" name=""/>
        <dsp:cNvSpPr/>
      </dsp:nvSpPr>
      <dsp:spPr>
        <a:xfrm>
          <a:off x="74333" y="4745642"/>
          <a:ext cx="632529" cy="632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C8502-7D61-4E9E-9F73-A5BFFA2870AA}">
      <dsp:nvSpPr>
        <dsp:cNvPr id="0" name=""/>
        <dsp:cNvSpPr/>
      </dsp:nvSpPr>
      <dsp:spPr>
        <a:xfrm>
          <a:off x="0" y="1814"/>
          <a:ext cx="10972800" cy="8229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A4103A4B-645C-4FE6-AE6B-8518A939C680}">
      <dsp:nvSpPr>
        <dsp:cNvPr id="0" name=""/>
        <dsp:cNvSpPr/>
      </dsp:nvSpPr>
      <dsp:spPr>
        <a:xfrm>
          <a:off x="139504" y="83370"/>
          <a:ext cx="671984" cy="65987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21" t="-124686" r="-174278" b="-1125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BC47B-8842-4ECA-B368-1277874C9346}">
      <dsp:nvSpPr>
        <dsp:cNvPr id="0" name=""/>
        <dsp:cNvSpPr/>
      </dsp:nvSpPr>
      <dsp:spPr>
        <a:xfrm>
          <a:off x="950992" y="1814"/>
          <a:ext cx="10007161" cy="848705"/>
        </a:xfrm>
        <a:prstGeom prst="rect">
          <a:avLst/>
        </a:prstGeom>
        <a:solidFill>
          <a:schemeClr val="lt1"/>
        </a:solidFill>
        <a:ln w="635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9821" tIns="89821" rIns="89821" bIns="898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Estandarizar el sistema MLST para la tipificación de aislados clínicos de </a:t>
          </a:r>
          <a:r>
            <a:rPr lang="es-EC" sz="1600" i="1" kern="1200" dirty="0"/>
            <a:t>Staphylococcus aureus</a:t>
          </a:r>
          <a:r>
            <a:rPr lang="es-EC" sz="1600" kern="1200" dirty="0"/>
            <a:t> resistentes a meticilina provenientes de infecciones sistémicas del Hospital Carlos Andrade Marín (HCAM) y del Hospital de Especialidades Eugenio Espejo (HEE).</a:t>
          </a:r>
          <a:endParaRPr lang="es-EC" sz="16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50992" y="1814"/>
        <a:ext cx="10007161" cy="848705"/>
      </dsp:txXfrm>
    </dsp:sp>
    <dsp:sp modelId="{3BB5FA4D-E241-47C2-8925-A5F3175E3553}">
      <dsp:nvSpPr>
        <dsp:cNvPr id="0" name=""/>
        <dsp:cNvSpPr/>
      </dsp:nvSpPr>
      <dsp:spPr>
        <a:xfrm>
          <a:off x="0" y="1062697"/>
          <a:ext cx="10972800" cy="8229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58555327-B7A6-4A9B-BA41-B0E5766CC207}">
      <dsp:nvSpPr>
        <dsp:cNvPr id="0" name=""/>
        <dsp:cNvSpPr/>
      </dsp:nvSpPr>
      <dsp:spPr>
        <a:xfrm>
          <a:off x="129003" y="1145089"/>
          <a:ext cx="692985" cy="658201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42028" t="-18421" r="-41686" b="-1867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224E1-E468-4237-A7C9-A044D01737A7}">
      <dsp:nvSpPr>
        <dsp:cNvPr id="0" name=""/>
        <dsp:cNvSpPr/>
      </dsp:nvSpPr>
      <dsp:spPr>
        <a:xfrm>
          <a:off x="950992" y="1062697"/>
          <a:ext cx="10007161" cy="848705"/>
        </a:xfrm>
        <a:prstGeom prst="rect">
          <a:avLst/>
        </a:prstGeom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9821" tIns="89821" rIns="89821" bIns="898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Definir la distribución de los genotipos presentes en los aislados en estudio.</a:t>
          </a:r>
          <a:endParaRPr lang="es-EC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50992" y="1062697"/>
        <a:ext cx="10007161" cy="848705"/>
      </dsp:txXfrm>
    </dsp:sp>
    <dsp:sp modelId="{5113693C-7D44-4056-A821-834F7FCC66BB}">
      <dsp:nvSpPr>
        <dsp:cNvPr id="0" name=""/>
        <dsp:cNvSpPr/>
      </dsp:nvSpPr>
      <dsp:spPr>
        <a:xfrm>
          <a:off x="0" y="2123579"/>
          <a:ext cx="10972800" cy="8229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56F2EA7B-67A0-48B6-9327-79367A8AB9AE}">
      <dsp:nvSpPr>
        <dsp:cNvPr id="0" name=""/>
        <dsp:cNvSpPr/>
      </dsp:nvSpPr>
      <dsp:spPr>
        <a:xfrm>
          <a:off x="129003" y="2202237"/>
          <a:ext cx="701476" cy="68094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79000" r="-7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94596-4335-4F51-9722-C86AFFCC6CE6}">
      <dsp:nvSpPr>
        <dsp:cNvPr id="0" name=""/>
        <dsp:cNvSpPr/>
      </dsp:nvSpPr>
      <dsp:spPr>
        <a:xfrm>
          <a:off x="950992" y="2123579"/>
          <a:ext cx="10007161" cy="848705"/>
        </a:xfrm>
        <a:prstGeom prst="rect">
          <a:avLst/>
        </a:prstGeom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9821" tIns="89821" rIns="89821" bIns="898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Establecer mediante sistemas bioinformáticos las relaciones clonales entre cepas de </a:t>
          </a:r>
          <a:r>
            <a:rPr lang="es-EC" sz="1600" i="1" kern="1200" dirty="0"/>
            <a:t>S. aureus</a:t>
          </a:r>
          <a:r>
            <a:rPr lang="es-EC" sz="1600" kern="1200" dirty="0"/>
            <a:t> analizadas.</a:t>
          </a:r>
          <a:r>
            <a:rPr lang="es-MX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s-EC" sz="16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50992" y="2123579"/>
        <a:ext cx="10007161" cy="8487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C8502-7D61-4E9E-9F73-A5BFFA2870AA}">
      <dsp:nvSpPr>
        <dsp:cNvPr id="0" name=""/>
        <dsp:cNvSpPr/>
      </dsp:nvSpPr>
      <dsp:spPr>
        <a:xfrm>
          <a:off x="0" y="1040935"/>
          <a:ext cx="11025810" cy="8922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A4103A4B-645C-4FE6-AE6B-8518A939C680}">
      <dsp:nvSpPr>
        <dsp:cNvPr id="0" name=""/>
        <dsp:cNvSpPr/>
      </dsp:nvSpPr>
      <dsp:spPr>
        <a:xfrm>
          <a:off x="163679" y="1136749"/>
          <a:ext cx="703166" cy="7006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BC47B-8842-4ECA-B368-1277874C9346}">
      <dsp:nvSpPr>
        <dsp:cNvPr id="0" name=""/>
        <dsp:cNvSpPr/>
      </dsp:nvSpPr>
      <dsp:spPr>
        <a:xfrm>
          <a:off x="1030525" y="1040935"/>
          <a:ext cx="9995284" cy="892230"/>
        </a:xfrm>
        <a:prstGeom prst="rect">
          <a:avLst/>
        </a:prstGeom>
        <a:solidFill>
          <a:schemeClr val="lt1"/>
        </a:solidFill>
        <a:ln w="635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4428" tIns="94428" rIns="94428" bIns="94428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Calibri" panose="020F0502020204030204" pitchFamily="34" charset="0"/>
              <a:cs typeface="Calibri" panose="020F0502020204030204" pitchFamily="34" charset="0"/>
            </a:rPr>
            <a:t>Tipificar los aislados clínicos de </a:t>
          </a:r>
          <a:r>
            <a:rPr lang="es-EC" sz="1700" i="1" kern="1200" dirty="0">
              <a:latin typeface="Calibri" panose="020F0502020204030204" pitchFamily="34" charset="0"/>
              <a:cs typeface="Calibri" panose="020F0502020204030204" pitchFamily="34" charset="0"/>
            </a:rPr>
            <a:t>Staphylococcus aureus</a:t>
          </a:r>
          <a:r>
            <a:rPr lang="es-EC" sz="1700" kern="1200" dirty="0">
              <a:latin typeface="Calibri" panose="020F0502020204030204" pitchFamily="34" charset="0"/>
              <a:cs typeface="Calibri" panose="020F0502020204030204" pitchFamily="34" charset="0"/>
            </a:rPr>
            <a:t> resistentes a meticilina (MRSA) provenientes de infecciones sistémicas en dos hospitales de Quito mediante el análisis de secuencias multilocus (MLST</a:t>
          </a:r>
          <a:r>
            <a:rPr lang="es-EC" sz="1700" kern="1200" dirty="0"/>
            <a:t>).</a:t>
          </a:r>
          <a:endParaRPr lang="es-EC" sz="17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30525" y="1040935"/>
        <a:ext cx="9995284" cy="8922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ADB6-699D-47B7-A6B1-1E61C6A73AA6}">
      <dsp:nvSpPr>
        <dsp:cNvPr id="0" name=""/>
        <dsp:cNvSpPr/>
      </dsp:nvSpPr>
      <dsp:spPr>
        <a:xfrm>
          <a:off x="-6299402" y="-963623"/>
          <a:ext cx="7498312" cy="7498312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4259-8AAB-4C66-A52F-68801480510D}">
      <dsp:nvSpPr>
        <dsp:cNvPr id="0" name=""/>
        <dsp:cNvSpPr/>
      </dsp:nvSpPr>
      <dsp:spPr>
        <a:xfrm>
          <a:off x="386194" y="267753"/>
          <a:ext cx="6149655" cy="47731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Introducción</a:t>
          </a:r>
        </a:p>
      </dsp:txBody>
      <dsp:txXfrm>
        <a:off x="386194" y="267753"/>
        <a:ext cx="6149655" cy="477312"/>
      </dsp:txXfrm>
    </dsp:sp>
    <dsp:sp modelId="{6AA8D488-952E-4B9A-8314-64E4A45DBF82}">
      <dsp:nvSpPr>
        <dsp:cNvPr id="0" name=""/>
        <dsp:cNvSpPr/>
      </dsp:nvSpPr>
      <dsp:spPr>
        <a:xfrm>
          <a:off x="160866" y="285189"/>
          <a:ext cx="450656" cy="4424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884985-5F03-4B80-B317-98101CEAE1B5}">
      <dsp:nvSpPr>
        <dsp:cNvPr id="0" name=""/>
        <dsp:cNvSpPr/>
      </dsp:nvSpPr>
      <dsp:spPr>
        <a:xfrm>
          <a:off x="844693" y="1050939"/>
          <a:ext cx="5691157" cy="43072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Objetivos</a:t>
          </a:r>
        </a:p>
      </dsp:txBody>
      <dsp:txXfrm>
        <a:off x="844693" y="1050939"/>
        <a:ext cx="5691157" cy="430728"/>
      </dsp:txXfrm>
    </dsp:sp>
    <dsp:sp modelId="{DC39D472-0250-4A30-A8C0-BA24184809A0}">
      <dsp:nvSpPr>
        <dsp:cNvPr id="0" name=""/>
        <dsp:cNvSpPr/>
      </dsp:nvSpPr>
      <dsp:spPr>
        <a:xfrm>
          <a:off x="593335" y="1032934"/>
          <a:ext cx="502716" cy="466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F13AC5-EACA-43EE-9220-31D938CC79AE}">
      <dsp:nvSpPr>
        <dsp:cNvPr id="0" name=""/>
        <dsp:cNvSpPr/>
      </dsp:nvSpPr>
      <dsp:spPr>
        <a:xfrm>
          <a:off x="1095948" y="1674903"/>
          <a:ext cx="5439902" cy="701471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b="1" kern="1200" dirty="0"/>
            <a:t> Materiales y métodos</a:t>
          </a:r>
        </a:p>
      </dsp:txBody>
      <dsp:txXfrm>
        <a:off x="1095948" y="1674903"/>
        <a:ext cx="5439902" cy="701471"/>
      </dsp:txXfrm>
    </dsp:sp>
    <dsp:sp modelId="{1F2E4B72-EBDC-4AEF-B918-A603FF6F8E9A}">
      <dsp:nvSpPr>
        <dsp:cNvPr id="0" name=""/>
        <dsp:cNvSpPr/>
      </dsp:nvSpPr>
      <dsp:spPr>
        <a:xfrm>
          <a:off x="779512" y="1709203"/>
          <a:ext cx="632873" cy="632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5D5AB8-7E41-4755-A942-B0C0394190D9}">
      <dsp:nvSpPr>
        <dsp:cNvPr id="0" name=""/>
        <dsp:cNvSpPr/>
      </dsp:nvSpPr>
      <dsp:spPr>
        <a:xfrm>
          <a:off x="1176172" y="2565399"/>
          <a:ext cx="5359678" cy="44026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Resultados y discusión</a:t>
          </a:r>
        </a:p>
      </dsp:txBody>
      <dsp:txXfrm>
        <a:off x="1176172" y="2565399"/>
        <a:ext cx="5359678" cy="440267"/>
      </dsp:txXfrm>
    </dsp:sp>
    <dsp:sp modelId="{674D744F-CF8A-42D3-B43C-6FD7A0105B0B}">
      <dsp:nvSpPr>
        <dsp:cNvPr id="0" name=""/>
        <dsp:cNvSpPr/>
      </dsp:nvSpPr>
      <dsp:spPr>
        <a:xfrm>
          <a:off x="926092" y="2556932"/>
          <a:ext cx="500159" cy="457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FA7F44-F221-4E94-BF04-8C931B422A70}">
      <dsp:nvSpPr>
        <dsp:cNvPr id="0" name=""/>
        <dsp:cNvSpPr/>
      </dsp:nvSpPr>
      <dsp:spPr>
        <a:xfrm>
          <a:off x="1095948" y="3314718"/>
          <a:ext cx="5439902" cy="46141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Conclusiones</a:t>
          </a:r>
        </a:p>
      </dsp:txBody>
      <dsp:txXfrm>
        <a:off x="1095948" y="3314718"/>
        <a:ext cx="5439902" cy="461415"/>
      </dsp:txXfrm>
    </dsp:sp>
    <dsp:sp modelId="{A9E9A9EA-48E3-487B-920F-2246BADC2221}">
      <dsp:nvSpPr>
        <dsp:cNvPr id="0" name=""/>
        <dsp:cNvSpPr/>
      </dsp:nvSpPr>
      <dsp:spPr>
        <a:xfrm>
          <a:off x="833379" y="3302001"/>
          <a:ext cx="525139" cy="4868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C60110-95F3-4214-85FA-9CD72297AC87}">
      <dsp:nvSpPr>
        <dsp:cNvPr id="0" name=""/>
        <dsp:cNvSpPr/>
      </dsp:nvSpPr>
      <dsp:spPr>
        <a:xfrm>
          <a:off x="844693" y="4096790"/>
          <a:ext cx="5691157" cy="41594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Recomendaciones</a:t>
          </a:r>
        </a:p>
      </dsp:txBody>
      <dsp:txXfrm>
        <a:off x="844693" y="4096790"/>
        <a:ext cx="5691157" cy="415944"/>
      </dsp:txXfrm>
    </dsp:sp>
    <dsp:sp modelId="{BF570F49-8B5F-4F6C-9285-26D45C198242}">
      <dsp:nvSpPr>
        <dsp:cNvPr id="0" name=""/>
        <dsp:cNvSpPr/>
      </dsp:nvSpPr>
      <dsp:spPr>
        <a:xfrm>
          <a:off x="593335" y="4063998"/>
          <a:ext cx="502716" cy="481527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74E10-45A1-4E43-9C9C-48DB3C621524}">
      <dsp:nvSpPr>
        <dsp:cNvPr id="0" name=""/>
        <dsp:cNvSpPr/>
      </dsp:nvSpPr>
      <dsp:spPr>
        <a:xfrm>
          <a:off x="386194" y="4868333"/>
          <a:ext cx="6149655" cy="39264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Agradecimientos</a:t>
          </a:r>
        </a:p>
      </dsp:txBody>
      <dsp:txXfrm>
        <a:off x="386194" y="4868333"/>
        <a:ext cx="6149655" cy="392644"/>
      </dsp:txXfrm>
    </dsp:sp>
    <dsp:sp modelId="{0326944E-3CDB-46ED-A4CB-87834708FBFE}">
      <dsp:nvSpPr>
        <dsp:cNvPr id="0" name=""/>
        <dsp:cNvSpPr/>
      </dsp:nvSpPr>
      <dsp:spPr>
        <a:xfrm>
          <a:off x="137706" y="4817534"/>
          <a:ext cx="496976" cy="4942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ADB6-699D-47B7-A6B1-1E61C6A73AA6}">
      <dsp:nvSpPr>
        <dsp:cNvPr id="0" name=""/>
        <dsp:cNvSpPr/>
      </dsp:nvSpPr>
      <dsp:spPr>
        <a:xfrm>
          <a:off x="-6299402" y="-963623"/>
          <a:ext cx="7498312" cy="7498312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4259-8AAB-4C66-A52F-68801480510D}">
      <dsp:nvSpPr>
        <dsp:cNvPr id="0" name=""/>
        <dsp:cNvSpPr/>
      </dsp:nvSpPr>
      <dsp:spPr>
        <a:xfrm>
          <a:off x="386194" y="299412"/>
          <a:ext cx="6149655" cy="41399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Introducción</a:t>
          </a:r>
        </a:p>
      </dsp:txBody>
      <dsp:txXfrm>
        <a:off x="386194" y="299412"/>
        <a:ext cx="6149655" cy="413995"/>
      </dsp:txXfrm>
    </dsp:sp>
    <dsp:sp modelId="{6AA8D488-952E-4B9A-8314-64E4A45DBF82}">
      <dsp:nvSpPr>
        <dsp:cNvPr id="0" name=""/>
        <dsp:cNvSpPr/>
      </dsp:nvSpPr>
      <dsp:spPr>
        <a:xfrm>
          <a:off x="160866" y="285189"/>
          <a:ext cx="450656" cy="4424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884985-5F03-4B80-B317-98101CEAE1B5}">
      <dsp:nvSpPr>
        <dsp:cNvPr id="0" name=""/>
        <dsp:cNvSpPr/>
      </dsp:nvSpPr>
      <dsp:spPr>
        <a:xfrm>
          <a:off x="844693" y="1050939"/>
          <a:ext cx="5691157" cy="43072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Objetivos</a:t>
          </a:r>
        </a:p>
      </dsp:txBody>
      <dsp:txXfrm>
        <a:off x="844693" y="1050939"/>
        <a:ext cx="5691157" cy="430728"/>
      </dsp:txXfrm>
    </dsp:sp>
    <dsp:sp modelId="{DC39D472-0250-4A30-A8C0-BA24184809A0}">
      <dsp:nvSpPr>
        <dsp:cNvPr id="0" name=""/>
        <dsp:cNvSpPr/>
      </dsp:nvSpPr>
      <dsp:spPr>
        <a:xfrm>
          <a:off x="593335" y="1032934"/>
          <a:ext cx="502716" cy="466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F13AC5-EACA-43EE-9220-31D938CC79AE}">
      <dsp:nvSpPr>
        <dsp:cNvPr id="0" name=""/>
        <dsp:cNvSpPr/>
      </dsp:nvSpPr>
      <dsp:spPr>
        <a:xfrm>
          <a:off x="1095948" y="1824545"/>
          <a:ext cx="5439902" cy="40218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kern="1200" dirty="0"/>
            <a:t>Materiales y métodos</a:t>
          </a:r>
        </a:p>
      </dsp:txBody>
      <dsp:txXfrm>
        <a:off x="1095948" y="1824545"/>
        <a:ext cx="5439902" cy="402188"/>
      </dsp:txXfrm>
    </dsp:sp>
    <dsp:sp modelId="{1F2E4B72-EBDC-4AEF-B918-A603FF6F8E9A}">
      <dsp:nvSpPr>
        <dsp:cNvPr id="0" name=""/>
        <dsp:cNvSpPr/>
      </dsp:nvSpPr>
      <dsp:spPr>
        <a:xfrm>
          <a:off x="840682" y="1781081"/>
          <a:ext cx="510532" cy="489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5D5AB8-7E41-4755-A942-B0C0394190D9}">
      <dsp:nvSpPr>
        <dsp:cNvPr id="0" name=""/>
        <dsp:cNvSpPr/>
      </dsp:nvSpPr>
      <dsp:spPr>
        <a:xfrm>
          <a:off x="1176172" y="2483004"/>
          <a:ext cx="5359678" cy="605057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Resultados y discusión</a:t>
          </a:r>
        </a:p>
      </dsp:txBody>
      <dsp:txXfrm>
        <a:off x="1176172" y="2483004"/>
        <a:ext cx="5359678" cy="605057"/>
      </dsp:txXfrm>
    </dsp:sp>
    <dsp:sp modelId="{674D744F-CF8A-42D3-B43C-6FD7A0105B0B}">
      <dsp:nvSpPr>
        <dsp:cNvPr id="0" name=""/>
        <dsp:cNvSpPr/>
      </dsp:nvSpPr>
      <dsp:spPr>
        <a:xfrm>
          <a:off x="889945" y="2489199"/>
          <a:ext cx="572452" cy="592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FA7F44-F221-4E94-BF04-8C931B422A70}">
      <dsp:nvSpPr>
        <dsp:cNvPr id="0" name=""/>
        <dsp:cNvSpPr/>
      </dsp:nvSpPr>
      <dsp:spPr>
        <a:xfrm>
          <a:off x="1095948" y="3314718"/>
          <a:ext cx="5439902" cy="46141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Conclusiones</a:t>
          </a:r>
        </a:p>
      </dsp:txBody>
      <dsp:txXfrm>
        <a:off x="1095948" y="3314718"/>
        <a:ext cx="5439902" cy="461415"/>
      </dsp:txXfrm>
    </dsp:sp>
    <dsp:sp modelId="{A9E9A9EA-48E3-487B-920F-2246BADC2221}">
      <dsp:nvSpPr>
        <dsp:cNvPr id="0" name=""/>
        <dsp:cNvSpPr/>
      </dsp:nvSpPr>
      <dsp:spPr>
        <a:xfrm>
          <a:off x="833379" y="3302001"/>
          <a:ext cx="525139" cy="4868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C60110-95F3-4214-85FA-9CD72297AC87}">
      <dsp:nvSpPr>
        <dsp:cNvPr id="0" name=""/>
        <dsp:cNvSpPr/>
      </dsp:nvSpPr>
      <dsp:spPr>
        <a:xfrm>
          <a:off x="844693" y="4096790"/>
          <a:ext cx="5691157" cy="41594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Recomendaciones</a:t>
          </a:r>
        </a:p>
      </dsp:txBody>
      <dsp:txXfrm>
        <a:off x="844693" y="4096790"/>
        <a:ext cx="5691157" cy="415944"/>
      </dsp:txXfrm>
    </dsp:sp>
    <dsp:sp modelId="{BF570F49-8B5F-4F6C-9285-26D45C198242}">
      <dsp:nvSpPr>
        <dsp:cNvPr id="0" name=""/>
        <dsp:cNvSpPr/>
      </dsp:nvSpPr>
      <dsp:spPr>
        <a:xfrm>
          <a:off x="593335" y="4063998"/>
          <a:ext cx="502716" cy="481527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9BBB59">
              <a:shade val="50000"/>
              <a:hueOff val="229334"/>
              <a:satOff val="-3659"/>
              <a:lumOff val="352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74E10-45A1-4E43-9C9C-48DB3C621524}">
      <dsp:nvSpPr>
        <dsp:cNvPr id="0" name=""/>
        <dsp:cNvSpPr/>
      </dsp:nvSpPr>
      <dsp:spPr>
        <a:xfrm>
          <a:off x="386194" y="4868333"/>
          <a:ext cx="6149655" cy="39264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18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Agradecimientos</a:t>
          </a:r>
        </a:p>
      </dsp:txBody>
      <dsp:txXfrm>
        <a:off x="386194" y="4868333"/>
        <a:ext cx="6149655" cy="392644"/>
      </dsp:txXfrm>
    </dsp:sp>
    <dsp:sp modelId="{0326944E-3CDB-46ED-A4CB-87834708FBFE}">
      <dsp:nvSpPr>
        <dsp:cNvPr id="0" name=""/>
        <dsp:cNvSpPr/>
      </dsp:nvSpPr>
      <dsp:spPr>
        <a:xfrm>
          <a:off x="137706" y="4817534"/>
          <a:ext cx="496976" cy="4942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48335-6DF4-49CB-A926-76CBAB19D33E}">
      <dsp:nvSpPr>
        <dsp:cNvPr id="0" name=""/>
        <dsp:cNvSpPr/>
      </dsp:nvSpPr>
      <dsp:spPr>
        <a:xfrm rot="10800000">
          <a:off x="1274311" y="313"/>
          <a:ext cx="4120776" cy="71966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35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Alteración en el grosor de la pared celular</a:t>
          </a:r>
        </a:p>
      </dsp:txBody>
      <dsp:txXfrm rot="10800000">
        <a:off x="1454227" y="313"/>
        <a:ext cx="3940860" cy="719665"/>
      </dsp:txXfrm>
    </dsp:sp>
    <dsp:sp modelId="{C7CF4264-B311-42E1-9F65-664378868D40}">
      <dsp:nvSpPr>
        <dsp:cNvPr id="0" name=""/>
        <dsp:cNvSpPr/>
      </dsp:nvSpPr>
      <dsp:spPr>
        <a:xfrm>
          <a:off x="858023" y="1392"/>
          <a:ext cx="719665" cy="7196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14A2ACF-DE04-432A-9D36-39F2E4399E3C}">
      <dsp:nvSpPr>
        <dsp:cNvPr id="0" name=""/>
        <dsp:cNvSpPr/>
      </dsp:nvSpPr>
      <dsp:spPr>
        <a:xfrm rot="10800000">
          <a:off x="1217856" y="935883"/>
          <a:ext cx="4120776" cy="719665"/>
        </a:xfrm>
        <a:prstGeom prst="homePlat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35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Incremento en la permeabilidad de la membrana</a:t>
          </a:r>
        </a:p>
      </dsp:txBody>
      <dsp:txXfrm rot="10800000">
        <a:off x="1397772" y="935883"/>
        <a:ext cx="3940860" cy="719665"/>
      </dsp:txXfrm>
    </dsp:sp>
    <dsp:sp modelId="{E7E79069-ADF2-428E-9DED-7C10D34474DA}">
      <dsp:nvSpPr>
        <dsp:cNvPr id="0" name=""/>
        <dsp:cNvSpPr/>
      </dsp:nvSpPr>
      <dsp:spPr>
        <a:xfrm>
          <a:off x="858023" y="935883"/>
          <a:ext cx="719665" cy="71966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4F4EFEA-5D63-445A-826B-DCD3B7A74D96}">
      <dsp:nvSpPr>
        <dsp:cNvPr id="0" name=""/>
        <dsp:cNvSpPr/>
      </dsp:nvSpPr>
      <dsp:spPr>
        <a:xfrm rot="10800000">
          <a:off x="1217856" y="1870374"/>
          <a:ext cx="4120776" cy="719665"/>
        </a:xfrm>
        <a:prstGeom prst="homePlat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35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Reducción de actividad enzimática</a:t>
          </a:r>
        </a:p>
      </dsp:txBody>
      <dsp:txXfrm rot="10800000">
        <a:off x="1397772" y="1870374"/>
        <a:ext cx="3940860" cy="719665"/>
      </dsp:txXfrm>
    </dsp:sp>
    <dsp:sp modelId="{61298A1F-5335-4320-B886-4EBAB2E251D7}">
      <dsp:nvSpPr>
        <dsp:cNvPr id="0" name=""/>
        <dsp:cNvSpPr/>
      </dsp:nvSpPr>
      <dsp:spPr>
        <a:xfrm>
          <a:off x="858023" y="1870374"/>
          <a:ext cx="719665" cy="719665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113B8A-4475-4487-9274-608602C6239F}">
      <dsp:nvSpPr>
        <dsp:cNvPr id="0" name=""/>
        <dsp:cNvSpPr/>
      </dsp:nvSpPr>
      <dsp:spPr>
        <a:xfrm rot="10800000">
          <a:off x="1217856" y="2804865"/>
          <a:ext cx="4120776" cy="719665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35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Pérdida de elementos móviles</a:t>
          </a:r>
        </a:p>
      </dsp:txBody>
      <dsp:txXfrm rot="10800000">
        <a:off x="1397772" y="2804865"/>
        <a:ext cx="3940860" cy="719665"/>
      </dsp:txXfrm>
    </dsp:sp>
    <dsp:sp modelId="{70BC0743-0FB1-4B74-AB92-A08886B32844}">
      <dsp:nvSpPr>
        <dsp:cNvPr id="0" name=""/>
        <dsp:cNvSpPr/>
      </dsp:nvSpPr>
      <dsp:spPr>
        <a:xfrm>
          <a:off x="858023" y="2804865"/>
          <a:ext cx="719665" cy="719665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662" t="-6219" r="-20581" b="-3804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23B0E4C-F602-43FB-8C80-0831C76474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09824E-49C3-43D6-ABCB-3CE19FB715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D6BC-735B-409B-B54F-12A4FAEC0238}" type="datetimeFigureOut">
              <a:rPr lang="es-EC" smtClean="0"/>
              <a:t>7/2/2022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468ABC-F14D-48F7-A628-E6F9EF0FC5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2805F1-ABB9-4CD3-A118-06B1A05B09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B6CAD-5864-4F85-A8EE-427E99A87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4357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9C28-9193-4562-9D7A-1EF010C15851}" type="datetimeFigureOut">
              <a:rPr lang="es-EC" smtClean="0"/>
              <a:t>7/2/2022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9DB09-8D2A-4D6E-9F24-FD44D7E0E9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565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06892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39244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95022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6494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51314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99282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62811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07633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81235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7139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0617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51359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63232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49473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6896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9076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2914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53795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95297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10901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19880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7388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5888"/>
            <a:ext cx="441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0454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315548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003689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B105AC-5687-4D32-BF4C-3C4CB09FD13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004319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01749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76606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184116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350655" y="270748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09874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79914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84481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211257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96855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105140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338" y="6296025"/>
            <a:ext cx="888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338" y="6245225"/>
            <a:ext cx="88804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73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push dir="u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microsoft.com/office/2007/relationships/hdphoto" Target="../media/hdphoto1.wdp"/><Relationship Id="rId4" Type="http://schemas.openxmlformats.org/officeDocument/2006/relationships/diagramData" Target="../diagrams/data7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microsoft.com/office/2007/relationships/hdphoto" Target="../media/hdphoto1.wdp"/><Relationship Id="rId4" Type="http://schemas.openxmlformats.org/officeDocument/2006/relationships/diagramData" Target="../diagrams/data8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52.png"/><Relationship Id="rId3" Type="http://schemas.openxmlformats.org/officeDocument/2006/relationships/image" Target="../media/image45.gif"/><Relationship Id="rId7" Type="http://schemas.openxmlformats.org/officeDocument/2006/relationships/image" Target="../media/image47.png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diagramColors" Target="../diagrams/colors9.xml"/><Relationship Id="rId5" Type="http://schemas.openxmlformats.org/officeDocument/2006/relationships/image" Target="../media/image46.png"/><Relationship Id="rId10" Type="http://schemas.openxmlformats.org/officeDocument/2006/relationships/diagramQuickStyle" Target="../diagrams/quickStyle9.xml"/><Relationship Id="rId4" Type="http://schemas.openxmlformats.org/officeDocument/2006/relationships/image" Target="../media/image7.png"/><Relationship Id="rId9" Type="http://schemas.openxmlformats.org/officeDocument/2006/relationships/diagramLayout" Target="../diagrams/layout9.xml"/><Relationship Id="rId14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microsoft.com/office/2007/relationships/hdphoto" Target="../media/hdphoto1.wdp"/><Relationship Id="rId4" Type="http://schemas.openxmlformats.org/officeDocument/2006/relationships/diagramData" Target="../diagrams/data10.xml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microsoft.com/office/2007/relationships/hdphoto" Target="../media/hdphoto1.wdp"/><Relationship Id="rId4" Type="http://schemas.openxmlformats.org/officeDocument/2006/relationships/diagramData" Target="../diagrams/data11.xml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microsoft.com/office/2007/relationships/hdphoto" Target="../media/hdphoto1.wdp"/><Relationship Id="rId4" Type="http://schemas.openxmlformats.org/officeDocument/2006/relationships/diagramData" Target="../diagrams/data12.xml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0.jpeg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microsoft.com/office/2007/relationships/hdphoto" Target="../media/hdphoto1.wdp"/><Relationship Id="rId4" Type="http://schemas.openxmlformats.org/officeDocument/2006/relationships/diagramData" Target="../diagrams/data4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E68755-8565-47DD-98A1-C065A7ED0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" t="13897" r="964"/>
          <a:stretch/>
        </p:blipFill>
        <p:spPr>
          <a:xfrm>
            <a:off x="0" y="991851"/>
            <a:ext cx="12191999" cy="59049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45A711-E28C-49FF-AC2F-88B39BCA0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7" y="69668"/>
            <a:ext cx="3422552" cy="8833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B44BEE3-5E5C-4C87-BB8E-2FE82A95B143}"/>
              </a:ext>
            </a:extLst>
          </p:cNvPr>
          <p:cNvSpPr txBox="1"/>
          <p:nvPr/>
        </p:nvSpPr>
        <p:spPr>
          <a:xfrm>
            <a:off x="3715121" y="1084263"/>
            <a:ext cx="629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DEPARTAMENTO DE CIENCIAS DE LA VIDA Y DE LA AGRICULTURA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7CB54F-119B-41F1-B3A8-694B171B4F82}"/>
              </a:ext>
            </a:extLst>
          </p:cNvPr>
          <p:cNvSpPr txBox="1"/>
          <p:nvPr/>
        </p:nvSpPr>
        <p:spPr>
          <a:xfrm>
            <a:off x="5095114" y="1563384"/>
            <a:ext cx="327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INGENIERÍA EN BIOTECNOLOGÍA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6277B6F-A647-444F-A31D-0F088D5CCB46}"/>
              </a:ext>
            </a:extLst>
          </p:cNvPr>
          <p:cNvSpPr txBox="1"/>
          <p:nvPr/>
        </p:nvSpPr>
        <p:spPr>
          <a:xfrm>
            <a:off x="1996251" y="2238362"/>
            <a:ext cx="909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PROYECTO DE GRADO PREVIO A LA OBTENCIÓN DEL TÍTULO DE INGENIERA EN BIOTECNOLOGÍA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18EB3D1-C123-498B-B6DB-5EDA155404EA}"/>
              </a:ext>
            </a:extLst>
          </p:cNvPr>
          <p:cNvSpPr txBox="1"/>
          <p:nvPr/>
        </p:nvSpPr>
        <p:spPr>
          <a:xfrm>
            <a:off x="2035693" y="4314838"/>
            <a:ext cx="425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Autora: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Andrade Nicolalde, Doménica Sofía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0E6395-4E1E-47CE-B700-6351CF2939FA}"/>
              </a:ext>
            </a:extLst>
          </p:cNvPr>
          <p:cNvSpPr txBox="1"/>
          <p:nvPr/>
        </p:nvSpPr>
        <p:spPr>
          <a:xfrm>
            <a:off x="2035693" y="4652107"/>
            <a:ext cx="513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Director: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Grijalva Silva, Rodrigo Marcelo M.D., Ph.D. 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0FB14D-D666-4105-A803-25B7A0CA27DC}"/>
              </a:ext>
            </a:extLst>
          </p:cNvPr>
          <p:cNvSpPr txBox="1"/>
          <p:nvPr/>
        </p:nvSpPr>
        <p:spPr>
          <a:xfrm>
            <a:off x="5125255" y="5176210"/>
            <a:ext cx="329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Sangolquí, 02 de febrero de 2022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FA0988-49D4-450F-8C9C-5B9497CFEB8D}"/>
              </a:ext>
            </a:extLst>
          </p:cNvPr>
          <p:cNvSpPr txBox="1"/>
          <p:nvPr/>
        </p:nvSpPr>
        <p:spPr>
          <a:xfrm>
            <a:off x="2035693" y="2874410"/>
            <a:ext cx="9210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/>
              <a:t> </a:t>
            </a:r>
            <a:r>
              <a:rPr lang="es-EC" sz="2400" b="1" dirty="0">
                <a:latin typeface="Calibri" panose="020F0502020204030204" pitchFamily="34" charset="0"/>
                <a:cs typeface="Calibri" panose="020F0502020204030204" pitchFamily="34" charset="0"/>
              </a:rPr>
              <a:t>Tipificación multilocus (MLST) de aislados clínicos de </a:t>
            </a:r>
            <a:r>
              <a:rPr lang="es-EC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Staphylococcus aureus</a:t>
            </a:r>
            <a:r>
              <a:rPr lang="es-EC" sz="2400" b="1" dirty="0">
                <a:latin typeface="Calibri" panose="020F0502020204030204" pitchFamily="34" charset="0"/>
                <a:cs typeface="Calibri" panose="020F0502020204030204" pitchFamily="34" charset="0"/>
              </a:rPr>
              <a:t> resistentes a meticilina (MRSA) provenientes de infecciones sistémicas en dos hospitales de Quito</a:t>
            </a:r>
          </a:p>
        </p:txBody>
      </p:sp>
    </p:spTree>
    <p:extLst>
      <p:ext uri="{BB962C8B-B14F-4D97-AF65-F5344CB8AC3E}">
        <p14:creationId xmlns:p14="http://schemas.microsoft.com/office/powerpoint/2010/main" val="279099387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AA56A7-7514-4275-8E50-ACC59E31B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792351"/>
              </p:ext>
            </p:extLst>
          </p:nvPr>
        </p:nvGraphicFramePr>
        <p:xfrm>
          <a:off x="2531533" y="601134"/>
          <a:ext cx="661484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C0276816-35DC-4D9B-995F-4DA326C98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10" y="2214973"/>
            <a:ext cx="889945" cy="86916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252240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1321751-39FD-4D96-9B45-9521A59EC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3" b="2874"/>
          <a:stretch/>
        </p:blipFill>
        <p:spPr>
          <a:xfrm>
            <a:off x="980661" y="670824"/>
            <a:ext cx="10230391" cy="55163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4FEC98-01E4-4F2D-A853-39196D81A194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9FC3BA5-91B9-4FF2-BA16-DCC00A087C2F}"/>
              </a:ext>
            </a:extLst>
          </p:cNvPr>
          <p:cNvSpPr/>
          <p:nvPr/>
        </p:nvSpPr>
        <p:spPr>
          <a:xfrm>
            <a:off x="332344" y="3739243"/>
            <a:ext cx="1296633" cy="7879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16S</a:t>
            </a:r>
          </a:p>
          <a:p>
            <a:pPr algn="ctr"/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</a:t>
            </a:r>
          </a:p>
          <a:p>
            <a:pPr algn="ctr"/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mecA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223142463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4FEC98-01E4-4F2D-A853-39196D81A194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6095DB1-D441-4150-8435-5D6B31AFE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4192"/>
              </p:ext>
            </p:extLst>
          </p:nvPr>
        </p:nvGraphicFramePr>
        <p:xfrm>
          <a:off x="322535" y="989071"/>
          <a:ext cx="5822377" cy="4813852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822103">
                  <a:extLst>
                    <a:ext uri="{9D8B030D-6E8A-4147-A177-3AD203B41FA5}">
                      <a16:colId xmlns:a16="http://schemas.microsoft.com/office/drawing/2014/main" val="1664351484"/>
                    </a:ext>
                  </a:extLst>
                </a:gridCol>
                <a:gridCol w="1598562">
                  <a:extLst>
                    <a:ext uri="{9D8B030D-6E8A-4147-A177-3AD203B41FA5}">
                      <a16:colId xmlns:a16="http://schemas.microsoft.com/office/drawing/2014/main" val="882030407"/>
                    </a:ext>
                  </a:extLst>
                </a:gridCol>
                <a:gridCol w="3401712">
                  <a:extLst>
                    <a:ext uri="{9D8B030D-6E8A-4147-A177-3AD203B41FA5}">
                      <a16:colId xmlns:a16="http://schemas.microsoft.com/office/drawing/2014/main" val="76862159"/>
                    </a:ext>
                  </a:extLst>
                </a:gridCol>
              </a:tblGrid>
              <a:tr h="703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Gen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Proteína codificada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Primers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extLst>
                  <a:ext uri="{0D108BD9-81ED-4DB2-BD59-A6C34878D82A}">
                    <a16:rowId xmlns:a16="http://schemas.microsoft.com/office/drawing/2014/main" val="1826159898"/>
                  </a:ext>
                </a:extLst>
              </a:tr>
              <a:tr h="587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i="1" dirty="0">
                          <a:effectLst/>
                        </a:rPr>
                        <a:t>arcC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Carbamato quinasa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arc up - 5' TTG ATT CAC CAG CGC GTA TTG TC -3'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arc dn - 5' AGG TAT CTG CTT CAA TCA GCG -3'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extLst>
                  <a:ext uri="{0D108BD9-81ED-4DB2-BD59-A6C34878D82A}">
                    <a16:rowId xmlns:a16="http://schemas.microsoft.com/office/drawing/2014/main" val="3410566287"/>
                  </a:ext>
                </a:extLst>
              </a:tr>
              <a:tr h="587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i="1" dirty="0">
                          <a:effectLst/>
                        </a:rPr>
                        <a:t>aroE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Shikimato deshidrogenasa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err="1">
                          <a:effectLst/>
                        </a:rPr>
                        <a:t>aro</a:t>
                      </a:r>
                      <a:r>
                        <a:rPr lang="en-US" sz="1100" dirty="0">
                          <a:effectLst/>
                        </a:rPr>
                        <a:t> up - 5' ATC GGA AAT CCT ATT TCA CAT TC -3'</a:t>
                      </a:r>
                      <a:endParaRPr lang="es-EC" sz="1100" dirty="0">
                        <a:effectLst/>
                      </a:endParaRPr>
                    </a:p>
                    <a:p>
                      <a:pPr marL="449580" indent="-4495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aro dn - 5' GGT GTT GTA TTA ATA ACG ATA TC -3'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extLst>
                  <a:ext uri="{0D108BD9-81ED-4DB2-BD59-A6C34878D82A}">
                    <a16:rowId xmlns:a16="http://schemas.microsoft.com/office/drawing/2014/main" val="4165268225"/>
                  </a:ext>
                </a:extLst>
              </a:tr>
              <a:tr h="587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i="1" dirty="0">
                          <a:effectLst/>
                        </a:rPr>
                        <a:t>glpF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Glicerol quinasa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glp up - 5' CTA GGA ACT GCA ATC TTA ATC C -3'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glp dn - 5' TGG TAA AAT CGC ATG TCC AAT TC -3'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extLst>
                  <a:ext uri="{0D108BD9-81ED-4DB2-BD59-A6C34878D82A}">
                    <a16:rowId xmlns:a16="http://schemas.microsoft.com/office/drawing/2014/main" val="2804029129"/>
                  </a:ext>
                </a:extLst>
              </a:tr>
              <a:tr h="587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i="1" dirty="0">
                          <a:effectLst/>
                        </a:rPr>
                        <a:t>gmk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Guanilato quinasa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gmk up - 5' ATC GTT TTA TCG GGA CCA TC -3'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gmk dn - 5' TCA TTA ACT ACA ACG TAA TCG TA -3'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extLst>
                  <a:ext uri="{0D108BD9-81ED-4DB2-BD59-A6C34878D82A}">
                    <a16:rowId xmlns:a16="http://schemas.microsoft.com/office/drawing/2014/main" val="3216062955"/>
                  </a:ext>
                </a:extLst>
              </a:tr>
              <a:tr h="587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i="1" dirty="0">
                          <a:effectLst/>
                        </a:rPr>
                        <a:t>pta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Fosfato acetiltransferasa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pta up - 5' GTT AAA ATC GTA TTA CCT GAA GG -3'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pta dn - 5' GAC CCT TTT GTT GAA AAG CTT AA -3'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extLst>
                  <a:ext uri="{0D108BD9-81ED-4DB2-BD59-A6C34878D82A}">
                    <a16:rowId xmlns:a16="http://schemas.microsoft.com/office/drawing/2014/main" val="2439773197"/>
                  </a:ext>
                </a:extLst>
              </a:tr>
              <a:tr h="587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i="1" dirty="0">
                          <a:effectLst/>
                        </a:rPr>
                        <a:t>tpiA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Triosafosfato isomerasa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tpi up - 5' TCG TTC ATT CTG AAC GTC GTG AA -3'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tpi dn - 5' TTT GCA CCT TCT AAC AAT TGT AC -3'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extLst>
                  <a:ext uri="{0D108BD9-81ED-4DB2-BD59-A6C34878D82A}">
                    <a16:rowId xmlns:a16="http://schemas.microsoft.com/office/drawing/2014/main" val="2530388489"/>
                  </a:ext>
                </a:extLst>
              </a:tr>
              <a:tr h="587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i="1" dirty="0">
                          <a:effectLst/>
                        </a:rPr>
                        <a:t>yqiL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Acetil coenzima A acetiltransferasa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yqi up- 5' CAG CAT ACA GGA CAC CTA TTG GC -3'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yqi dn- 5' CGT TGA GGA ATC GAT ACT GGA AC -3'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 anchor="ctr"/>
                </a:tc>
                <a:extLst>
                  <a:ext uri="{0D108BD9-81ED-4DB2-BD59-A6C34878D82A}">
                    <a16:rowId xmlns:a16="http://schemas.microsoft.com/office/drawing/2014/main" val="2827057311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A67BAFC4-9661-4010-9798-28BF7CB74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785" y="1452883"/>
            <a:ext cx="5853841" cy="3564594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D659BE10-4FCB-4566-87CD-932D964ABE78}"/>
              </a:ext>
            </a:extLst>
          </p:cNvPr>
          <p:cNvSpPr txBox="1"/>
          <p:nvPr/>
        </p:nvSpPr>
        <p:spPr>
          <a:xfrm>
            <a:off x="5145559" y="5802923"/>
            <a:ext cx="159408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Liu &amp; Ji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2020)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685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4FEC98-01E4-4F2D-A853-39196D81A194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54A936D-322A-43E0-B082-20A4CCA1C701}"/>
              </a:ext>
            </a:extLst>
          </p:cNvPr>
          <p:cNvGrpSpPr/>
          <p:nvPr/>
        </p:nvGrpSpPr>
        <p:grpSpPr>
          <a:xfrm>
            <a:off x="3297785" y="934592"/>
            <a:ext cx="4918280" cy="5053013"/>
            <a:chOff x="4437630" y="828056"/>
            <a:chExt cx="4918280" cy="5053013"/>
          </a:xfrm>
        </p:grpSpPr>
        <p:pic>
          <p:nvPicPr>
            <p:cNvPr id="4098" name="Picture 2" descr="Automated Sanger Sequencing.">
              <a:extLst>
                <a:ext uri="{FF2B5EF4-FFF2-40B4-BE49-F238E27FC236}">
                  <a16:creationId xmlns:a16="http://schemas.microsoft.com/office/drawing/2014/main" id="{F7965CB1-3799-414F-A4EF-AD57778A96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769"/>
            <a:stretch/>
          </p:blipFill>
          <p:spPr bwMode="auto">
            <a:xfrm>
              <a:off x="4437630" y="828056"/>
              <a:ext cx="4918280" cy="505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4D7C1C2-6281-4AB6-9B21-F6745BC934B8}"/>
                </a:ext>
              </a:extLst>
            </p:cNvPr>
            <p:cNvSpPr txBox="1"/>
            <p:nvPr/>
          </p:nvSpPr>
          <p:spPr>
            <a:xfrm>
              <a:off x="5061475" y="1231959"/>
              <a:ext cx="3985847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>
                  <a:latin typeface="Roboto" panose="02000000000000000000" pitchFamily="2" charset="0"/>
                  <a:ea typeface="Roboto" panose="02000000000000000000" pitchFamily="2" charset="0"/>
                </a:rPr>
                <a:t>PCR Cíclica con </a:t>
              </a:r>
              <a:r>
                <a:rPr lang="es-EC" dirty="0" err="1">
                  <a:latin typeface="Roboto" panose="02000000000000000000" pitchFamily="2" charset="0"/>
                  <a:ea typeface="Roboto" panose="02000000000000000000" pitchFamily="2" charset="0"/>
                </a:rPr>
                <a:t>ddNTPs</a:t>
              </a:r>
              <a:r>
                <a:rPr lang="es-EC" dirty="0">
                  <a:latin typeface="Roboto" panose="02000000000000000000" pitchFamily="2" charset="0"/>
                  <a:ea typeface="Roboto" panose="02000000000000000000" pitchFamily="2" charset="0"/>
                </a:rPr>
                <a:t> marcados fluorescentemente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EE1057-D98C-4064-833C-68FBDB4AA5CE}"/>
              </a:ext>
            </a:extLst>
          </p:cNvPr>
          <p:cNvSpPr txBox="1"/>
          <p:nvPr/>
        </p:nvSpPr>
        <p:spPr>
          <a:xfrm>
            <a:off x="331995" y="603253"/>
            <a:ext cx="390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Secuenciación Sanger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84DB291-DFFA-4915-85E5-F6215E853F01}"/>
              </a:ext>
            </a:extLst>
          </p:cNvPr>
          <p:cNvSpPr/>
          <p:nvPr/>
        </p:nvSpPr>
        <p:spPr>
          <a:xfrm>
            <a:off x="3453319" y="1069169"/>
            <a:ext cx="497308" cy="91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3612E5D6-8D1A-4EC4-8CF3-2FB8E559D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62" y="1746253"/>
            <a:ext cx="3050041" cy="288467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9EFCF65-3EB7-407C-B5CA-978B242FC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599" y="1783487"/>
            <a:ext cx="3195186" cy="2954988"/>
          </a:xfrm>
          <a:prstGeom prst="rect">
            <a:avLst/>
          </a:prstGeom>
        </p:spPr>
      </p:pic>
      <p:sp>
        <p:nvSpPr>
          <p:cNvPr id="43" name="TextBox 16">
            <a:extLst>
              <a:ext uri="{FF2B5EF4-FFF2-40B4-BE49-F238E27FC236}">
                <a16:creationId xmlns:a16="http://schemas.microsoft.com/office/drawing/2014/main" id="{DF1FDE17-9D1C-4CB8-9E99-300763ACE44C}"/>
              </a:ext>
            </a:extLst>
          </p:cNvPr>
          <p:cNvSpPr txBox="1"/>
          <p:nvPr/>
        </p:nvSpPr>
        <p:spPr>
          <a:xfrm>
            <a:off x="7049021" y="2141329"/>
            <a:ext cx="159408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MERK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2022)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86D1446-A445-492B-BCBF-34044052F201}"/>
              </a:ext>
            </a:extLst>
          </p:cNvPr>
          <p:cNvSpPr/>
          <p:nvPr/>
        </p:nvSpPr>
        <p:spPr>
          <a:xfrm>
            <a:off x="486337" y="4988258"/>
            <a:ext cx="2496646" cy="9348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PureLink Quick </a:t>
            </a:r>
            <a:r>
              <a:rPr lang="es-EC" sz="160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PCR </a:t>
            </a:r>
            <a:r>
              <a:rPr lang="es-EC" sz="160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Purification Kit Invitrogen</a:t>
            </a:r>
            <a:endParaRPr lang="es-EC" sz="1600" dirty="0">
              <a:solidFill>
                <a:schemeClr val="accent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81015E34-B0EE-4D4A-8E09-834AE63647AE}"/>
              </a:ext>
            </a:extLst>
          </p:cNvPr>
          <p:cNvSpPr/>
          <p:nvPr/>
        </p:nvSpPr>
        <p:spPr>
          <a:xfrm>
            <a:off x="9070139" y="4988258"/>
            <a:ext cx="2496646" cy="9348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Sephadex G-50 </a:t>
            </a:r>
            <a:br>
              <a:rPr lang="es-EC" sz="160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es-EC" sz="160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Sigma Aldrich</a:t>
            </a:r>
            <a:endParaRPr lang="es-EC" sz="1600" dirty="0">
              <a:solidFill>
                <a:schemeClr val="accent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3A2EDBA-7575-414C-A2FE-D04B097C5B44}"/>
              </a:ext>
            </a:extLst>
          </p:cNvPr>
          <p:cNvSpPr/>
          <p:nvPr/>
        </p:nvSpPr>
        <p:spPr>
          <a:xfrm>
            <a:off x="3379692" y="5029200"/>
            <a:ext cx="1508831" cy="1041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767953A-705A-4157-82BB-F33D1045BFCD}"/>
              </a:ext>
            </a:extLst>
          </p:cNvPr>
          <p:cNvSpPr/>
          <p:nvPr/>
        </p:nvSpPr>
        <p:spPr>
          <a:xfrm>
            <a:off x="6173210" y="4881912"/>
            <a:ext cx="1508831" cy="637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B7F48BC8-8CE3-4E55-BA1C-E4618AFE9F68}"/>
              </a:ext>
            </a:extLst>
          </p:cNvPr>
          <p:cNvSpPr/>
          <p:nvPr/>
        </p:nvSpPr>
        <p:spPr>
          <a:xfrm>
            <a:off x="4873649" y="5006627"/>
            <a:ext cx="2496646" cy="9809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BigDye Terminator v3.1 Cycle Sequencing Applied Biosystems</a:t>
            </a:r>
            <a:endParaRPr lang="es-EC" sz="1600" dirty="0">
              <a:solidFill>
                <a:schemeClr val="accent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5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8CDD959-E4A6-4908-8FE2-6274C6F2C48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DFF260-6590-4582-88FB-F5F3A4F3F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6141AF9-9CA5-48CB-96DE-D5147766827B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92D33A-A4D7-401E-BED5-19699045C3F2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EAE30A5-72C0-4114-8709-4EFF6D137AE9}"/>
              </a:ext>
            </a:extLst>
          </p:cNvPr>
          <p:cNvGrpSpPr/>
          <p:nvPr/>
        </p:nvGrpSpPr>
        <p:grpSpPr>
          <a:xfrm>
            <a:off x="208507" y="1212207"/>
            <a:ext cx="6265334" cy="4557915"/>
            <a:chOff x="122642" y="966126"/>
            <a:chExt cx="7210592" cy="4988587"/>
          </a:xfrm>
        </p:grpSpPr>
        <p:pic>
          <p:nvPicPr>
            <p:cNvPr id="9" name="Picture 2" descr="Automated Sanger Sequencing.">
              <a:extLst>
                <a:ext uri="{FF2B5EF4-FFF2-40B4-BE49-F238E27FC236}">
                  <a16:creationId xmlns:a16="http://schemas.microsoft.com/office/drawing/2014/main" id="{DDCB6164-C5CB-491F-AB4A-388A348608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91" t="162" r="1155" b="1112"/>
            <a:stretch/>
          </p:blipFill>
          <p:spPr bwMode="auto">
            <a:xfrm>
              <a:off x="122642" y="966126"/>
              <a:ext cx="6960801" cy="4988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A0C9563-B1CC-41AB-A723-8D93D85CB7CF}"/>
                </a:ext>
              </a:extLst>
            </p:cNvPr>
            <p:cNvSpPr txBox="1"/>
            <p:nvPr/>
          </p:nvSpPr>
          <p:spPr>
            <a:xfrm>
              <a:off x="773722" y="1462795"/>
              <a:ext cx="2954216" cy="572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>
                  <a:latin typeface="Roboto" panose="02000000000000000000" pitchFamily="2" charset="0"/>
                  <a:ea typeface="Roboto" panose="02000000000000000000" pitchFamily="2" charset="0"/>
                </a:rPr>
                <a:t>Separación por electroforesis capilar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086BEE2-FE5F-4CE7-9222-0BA27C9542E0}"/>
                </a:ext>
              </a:extLst>
            </p:cNvPr>
            <p:cNvSpPr txBox="1"/>
            <p:nvPr/>
          </p:nvSpPr>
          <p:spPr>
            <a:xfrm>
              <a:off x="4379018" y="1391676"/>
              <a:ext cx="2954216" cy="808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>
                  <a:latin typeface="Roboto" panose="02000000000000000000" pitchFamily="2" charset="0"/>
                  <a:ea typeface="Roboto" panose="02000000000000000000" pitchFamily="2" charset="0"/>
                </a:rPr>
                <a:t>Detección de fluorescencia y obtención de electroferograma</a:t>
              </a: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F93CDB-56F0-4DD3-A3AE-126B8A667516}"/>
              </a:ext>
            </a:extLst>
          </p:cNvPr>
          <p:cNvSpPr/>
          <p:nvPr/>
        </p:nvSpPr>
        <p:spPr>
          <a:xfrm>
            <a:off x="191054" y="1373919"/>
            <a:ext cx="552911" cy="60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C416A45-DBAF-4E72-B5D6-F582F80A1532}"/>
              </a:ext>
            </a:extLst>
          </p:cNvPr>
          <p:cNvSpPr txBox="1"/>
          <p:nvPr/>
        </p:nvSpPr>
        <p:spPr>
          <a:xfrm>
            <a:off x="5439174" y="5197615"/>
            <a:ext cx="159408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MERCK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2022)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DAC4AB-590F-46B6-8123-453B8CF922A9}"/>
              </a:ext>
            </a:extLst>
          </p:cNvPr>
          <p:cNvSpPr txBox="1"/>
          <p:nvPr/>
        </p:nvSpPr>
        <p:spPr>
          <a:xfrm>
            <a:off x="331995" y="603253"/>
            <a:ext cx="390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Secuenciación Sanger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3C3A0AD-7D4E-4274-85A8-D991EB341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19" t="48642" r="20487" b="33369"/>
          <a:stretch/>
        </p:blipFill>
        <p:spPr>
          <a:xfrm>
            <a:off x="6503873" y="2336442"/>
            <a:ext cx="5449588" cy="123367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F52A4699-FBCA-418D-94B8-C5EF440CEFFC}"/>
              </a:ext>
            </a:extLst>
          </p:cNvPr>
          <p:cNvSpPr/>
          <p:nvPr/>
        </p:nvSpPr>
        <p:spPr>
          <a:xfrm>
            <a:off x="3362911" y="1336288"/>
            <a:ext cx="552911" cy="60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A7CE8A63-000A-4F36-B5D4-AFAC5062B219}"/>
              </a:ext>
            </a:extLst>
          </p:cNvPr>
          <p:cNvSpPr/>
          <p:nvPr/>
        </p:nvSpPr>
        <p:spPr>
          <a:xfrm>
            <a:off x="6009719" y="3226386"/>
            <a:ext cx="355600" cy="146801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CD48E27-F8A6-4536-985B-195FC0854581}"/>
              </a:ext>
            </a:extLst>
          </p:cNvPr>
          <p:cNvSpPr txBox="1"/>
          <p:nvPr/>
        </p:nvSpPr>
        <p:spPr>
          <a:xfrm>
            <a:off x="7974432" y="1638325"/>
            <a:ext cx="256693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Roboto" panose="02000000000000000000" pitchFamily="2" charset="0"/>
                <a:ea typeface="Roboto" panose="02000000000000000000" pitchFamily="2" charset="0"/>
              </a:rPr>
              <a:t>Curación de secuencias</a:t>
            </a:r>
          </a:p>
        </p:txBody>
      </p:sp>
      <p:pic>
        <p:nvPicPr>
          <p:cNvPr id="5122" name="Picture 2" descr="Geneious Desktop Software to be Renamed to Geneious Prime | Geneious">
            <a:extLst>
              <a:ext uri="{FF2B5EF4-FFF2-40B4-BE49-F238E27FC236}">
                <a16:creationId xmlns:a16="http://schemas.microsoft.com/office/drawing/2014/main" id="{D658EA72-B779-48B3-9A81-BEFEBC8C2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264" y="2545983"/>
            <a:ext cx="4685248" cy="39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E0C863D-E979-4D02-9062-6BC07AE5B6F3}"/>
              </a:ext>
            </a:extLst>
          </p:cNvPr>
          <p:cNvSpPr/>
          <p:nvPr/>
        </p:nvSpPr>
        <p:spPr>
          <a:xfrm>
            <a:off x="4775200" y="4876800"/>
            <a:ext cx="955040" cy="19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E1E2F499-3AE4-4E04-8730-869D695E18E6}"/>
              </a:ext>
            </a:extLst>
          </p:cNvPr>
          <p:cNvSpPr/>
          <p:nvPr/>
        </p:nvSpPr>
        <p:spPr>
          <a:xfrm>
            <a:off x="674185" y="5069840"/>
            <a:ext cx="2496646" cy="9348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3130 Applied Biosystems</a:t>
            </a:r>
            <a:endParaRPr lang="es-EC" sz="1600" dirty="0">
              <a:solidFill>
                <a:schemeClr val="accent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6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8CDD959-E4A6-4908-8FE2-6274C6F2C48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DFF260-6590-4582-88FB-F5F3A4F3F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6141AF9-9CA5-48CB-96DE-D5147766827B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92D33A-A4D7-401E-BED5-19699045C3F2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F93CDB-56F0-4DD3-A3AE-126B8A667516}"/>
              </a:ext>
            </a:extLst>
          </p:cNvPr>
          <p:cNvSpPr/>
          <p:nvPr/>
        </p:nvSpPr>
        <p:spPr>
          <a:xfrm>
            <a:off x="191054" y="1373919"/>
            <a:ext cx="552911" cy="60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DAC4AB-590F-46B6-8123-453B8CF922A9}"/>
              </a:ext>
            </a:extLst>
          </p:cNvPr>
          <p:cNvSpPr txBox="1"/>
          <p:nvPr/>
        </p:nvSpPr>
        <p:spPr>
          <a:xfrm>
            <a:off x="251832" y="668083"/>
            <a:ext cx="9269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Identificación de Perfiles Alélicos y Secuencias Tipo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52A4699-FBCA-418D-94B8-C5EF440CEFFC}"/>
              </a:ext>
            </a:extLst>
          </p:cNvPr>
          <p:cNvSpPr/>
          <p:nvPr/>
        </p:nvSpPr>
        <p:spPr>
          <a:xfrm>
            <a:off x="3362911" y="1336288"/>
            <a:ext cx="552911" cy="60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0A3EFE-AF67-4466-8BDD-E9494713E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81" r="2313"/>
          <a:stretch/>
        </p:blipFill>
        <p:spPr>
          <a:xfrm>
            <a:off x="191054" y="1556846"/>
            <a:ext cx="5904946" cy="374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200918-D2BB-440B-BE45-8B1AA8C5A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44" r="26019" b="13631"/>
          <a:stretch/>
        </p:blipFill>
        <p:spPr>
          <a:xfrm>
            <a:off x="6228125" y="1556846"/>
            <a:ext cx="5586090" cy="3744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550194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8CDD959-E4A6-4908-8FE2-6274C6F2C48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DFF260-6590-4582-88FB-F5F3A4F3F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6141AF9-9CA5-48CB-96DE-D5147766827B}"/>
              </a:ext>
            </a:extLst>
          </p:cNvPr>
          <p:cNvSpPr txBox="1">
            <a:spLocks/>
          </p:cNvSpPr>
          <p:nvPr/>
        </p:nvSpPr>
        <p:spPr>
          <a:xfrm>
            <a:off x="912605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92D33A-A4D7-401E-BED5-19699045C3F2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DAC4AB-590F-46B6-8123-453B8CF922A9}"/>
              </a:ext>
            </a:extLst>
          </p:cNvPr>
          <p:cNvSpPr txBox="1"/>
          <p:nvPr/>
        </p:nvSpPr>
        <p:spPr>
          <a:xfrm>
            <a:off x="306595" y="626213"/>
            <a:ext cx="390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Análisis filogenético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0132105-41EF-472B-9E31-21B1704AB090}"/>
              </a:ext>
            </a:extLst>
          </p:cNvPr>
          <p:cNvGrpSpPr/>
          <p:nvPr/>
        </p:nvGrpSpPr>
        <p:grpSpPr>
          <a:xfrm>
            <a:off x="9155081" y="1307891"/>
            <a:ext cx="2609288" cy="1143001"/>
            <a:chOff x="5235319" y="2017141"/>
            <a:chExt cx="5217806" cy="2595033"/>
          </a:xfrm>
        </p:grpSpPr>
        <p:pic>
          <p:nvPicPr>
            <p:cNvPr id="6146" name="Picture 2" descr="PHYLOViZ Online">
              <a:extLst>
                <a:ext uri="{FF2B5EF4-FFF2-40B4-BE49-F238E27FC236}">
                  <a16:creationId xmlns:a16="http://schemas.microsoft.com/office/drawing/2014/main" id="{951DC669-5675-4E10-A88A-42B2A9D87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319" y="2017141"/>
              <a:ext cx="2595033" cy="2595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BB84073-FC2C-4DDA-9BCE-38373CAA9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0350" y="2592793"/>
              <a:ext cx="2622775" cy="721866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B57DF80-35EF-45D1-9C42-3E25602B7815}"/>
              </a:ext>
            </a:extLst>
          </p:cNvPr>
          <p:cNvGrpSpPr/>
          <p:nvPr/>
        </p:nvGrpSpPr>
        <p:grpSpPr>
          <a:xfrm>
            <a:off x="8143833" y="2616178"/>
            <a:ext cx="3925524" cy="2710921"/>
            <a:chOff x="8143833" y="2260589"/>
            <a:chExt cx="3925524" cy="2710921"/>
          </a:xfrm>
        </p:grpSpPr>
        <p:pic>
          <p:nvPicPr>
            <p:cNvPr id="6148" name="Picture 4" descr="Minimum spanning tree (MST) for Shigella isolates. Each circle... |  Download Scientific Diagram">
              <a:extLst>
                <a:ext uri="{FF2B5EF4-FFF2-40B4-BE49-F238E27FC236}">
                  <a16:creationId xmlns:a16="http://schemas.microsoft.com/office/drawing/2014/main" id="{9F4B2CA9-8B8D-45DC-B0BA-92B5687C0D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833" y="2260589"/>
              <a:ext cx="3925524" cy="2710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65AD487D-09B5-46CA-9133-D4E827823969}"/>
                </a:ext>
              </a:extLst>
            </p:cNvPr>
            <p:cNvSpPr/>
            <p:nvPr/>
          </p:nvSpPr>
          <p:spPr>
            <a:xfrm>
              <a:off x="8747354" y="4470400"/>
              <a:ext cx="184979" cy="160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F8FC519-4FD2-4DC7-9C08-0028714D22F0}"/>
              </a:ext>
            </a:extLst>
          </p:cNvPr>
          <p:cNvGrpSpPr/>
          <p:nvPr/>
        </p:nvGrpSpPr>
        <p:grpSpPr>
          <a:xfrm>
            <a:off x="122643" y="1129748"/>
            <a:ext cx="8624711" cy="4851400"/>
            <a:chOff x="122643" y="1003300"/>
            <a:chExt cx="8624711" cy="4851400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E47AC8B-F499-454D-8DA8-A0662D559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643" y="1003300"/>
              <a:ext cx="8624711" cy="4851400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AAA6B39F-CEC1-49D4-A55C-24EA4D74B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4135" y="1623516"/>
              <a:ext cx="3170831" cy="3805844"/>
            </a:xfrm>
            <a:prstGeom prst="rect">
              <a:avLst/>
            </a:prstGeom>
          </p:spPr>
        </p:pic>
      </p:grpSp>
      <p:sp>
        <p:nvSpPr>
          <p:cNvPr id="31" name="TextBox 16">
            <a:extLst>
              <a:ext uri="{FF2B5EF4-FFF2-40B4-BE49-F238E27FC236}">
                <a16:creationId xmlns:a16="http://schemas.microsoft.com/office/drawing/2014/main" id="{76CD586E-74B9-486C-8482-B3E81ACB0F02}"/>
              </a:ext>
            </a:extLst>
          </p:cNvPr>
          <p:cNvSpPr txBox="1"/>
          <p:nvPr/>
        </p:nvSpPr>
        <p:spPr>
          <a:xfrm>
            <a:off x="10967329" y="5327099"/>
            <a:ext cx="159408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Ranjbar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2015)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2D2D89-6F8B-4B5F-92C0-F9ACC0336BA0}"/>
              </a:ext>
            </a:extLst>
          </p:cNvPr>
          <p:cNvSpPr txBox="1"/>
          <p:nvPr/>
        </p:nvSpPr>
        <p:spPr>
          <a:xfrm>
            <a:off x="122643" y="6461610"/>
            <a:ext cx="62791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Pattengale</a:t>
            </a:r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et al., 2010)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934587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graphicFrame>
        <p:nvGraphicFramePr>
          <p:cNvPr id="9" name="Diagram 3">
            <a:extLst>
              <a:ext uri="{FF2B5EF4-FFF2-40B4-BE49-F238E27FC236}">
                <a16:creationId xmlns:a16="http://schemas.microsoft.com/office/drawing/2014/main" id="{D2BFA4DF-6777-4128-8F46-CDD93D49E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0524861"/>
              </p:ext>
            </p:extLst>
          </p:nvPr>
        </p:nvGraphicFramePr>
        <p:xfrm>
          <a:off x="2531533" y="601134"/>
          <a:ext cx="661484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97E8E68B-C026-4213-AC88-BAB70D61BC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36" y="2952084"/>
            <a:ext cx="889945" cy="86916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496064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Bacteria GIF - Encontrar en GIFER">
            <a:extLst>
              <a:ext uri="{FF2B5EF4-FFF2-40B4-BE49-F238E27FC236}">
                <a16:creationId xmlns:a16="http://schemas.microsoft.com/office/drawing/2014/main" id="{C6FC9E05-3733-49A8-9346-E3B6165E0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5" t="5893" r="12228" b="14182"/>
          <a:stretch/>
        </p:blipFill>
        <p:spPr bwMode="auto">
          <a:xfrm>
            <a:off x="9687518" y="4701827"/>
            <a:ext cx="1468698" cy="13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36" name="CuadroTexto 1">
            <a:extLst>
              <a:ext uri="{FF2B5EF4-FFF2-40B4-BE49-F238E27FC236}">
                <a16:creationId xmlns:a16="http://schemas.microsoft.com/office/drawing/2014/main" id="{D52EA10D-84E7-47EF-9EDD-9AE5F3B371BB}"/>
              </a:ext>
            </a:extLst>
          </p:cNvPr>
          <p:cNvSpPr txBox="1"/>
          <p:nvPr/>
        </p:nvSpPr>
        <p:spPr>
          <a:xfrm>
            <a:off x="-7362" y="609030"/>
            <a:ext cx="761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Recuperación de aislados/ Identificación fenotípica y molecular</a:t>
            </a:r>
            <a:endParaRPr lang="es-EC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7343245-CE7B-4557-A7CA-6C3A1043A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" y="1173430"/>
            <a:ext cx="5195407" cy="234499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91BF2BD-F534-4546-91D4-70E1286A8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2" y="4127539"/>
            <a:ext cx="5544349" cy="1594768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8B4BC74-6143-4910-BD74-519F3E798F43}"/>
              </a:ext>
            </a:extLst>
          </p:cNvPr>
          <p:cNvSpPr txBox="1"/>
          <p:nvPr/>
        </p:nvSpPr>
        <p:spPr>
          <a:xfrm>
            <a:off x="379698" y="5739188"/>
            <a:ext cx="5487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PCR multiplex en gel de agarosa. M*: Marcador molecular;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A-H: Muestras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C-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Control negativo.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784E2B5-3375-4C41-896D-B6C31CE4ABAC}"/>
              </a:ext>
            </a:extLst>
          </p:cNvPr>
          <p:cNvSpPr txBox="1"/>
          <p:nvPr/>
        </p:nvSpPr>
        <p:spPr>
          <a:xfrm>
            <a:off x="6953626" y="4801869"/>
            <a:ext cx="21305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16S   </a:t>
            </a: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928bp</a:t>
            </a:r>
          </a:p>
          <a:p>
            <a:r>
              <a:rPr lang="es-EC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mecA  </a:t>
            </a: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533bp </a:t>
            </a:r>
          </a:p>
          <a:p>
            <a:r>
              <a:rPr lang="es-EC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     </a:t>
            </a: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280bp</a:t>
            </a:r>
            <a:endParaRPr lang="es-EC" sz="24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AEE91DC-0BCC-4EBF-AE72-6E47CCEC6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2196717"/>
              </p:ext>
            </p:extLst>
          </p:nvPr>
        </p:nvGraphicFramePr>
        <p:xfrm>
          <a:off x="5995342" y="1029298"/>
          <a:ext cx="6196657" cy="352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0B40775D-F0BC-4A09-BD93-79040EB2FFC4}"/>
              </a:ext>
            </a:extLst>
          </p:cNvPr>
          <p:cNvSpPr txBox="1"/>
          <p:nvPr/>
        </p:nvSpPr>
        <p:spPr>
          <a:xfrm>
            <a:off x="122643" y="6390563"/>
            <a:ext cx="6098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Guo</a:t>
            </a:r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et al., 2020; Missiakas &amp; Schneewind, 2013; </a:t>
            </a:r>
            <a:r>
              <a:rPr lang="es-EC" sz="1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Suo</a:t>
            </a:r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et al., 2018)</a:t>
            </a:r>
            <a:endParaRPr lang="es-EC" sz="12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5D9F558-3279-430B-84B3-F1B8A7759E95}"/>
              </a:ext>
            </a:extLst>
          </p:cNvPr>
          <p:cNvSpPr txBox="1"/>
          <p:nvPr/>
        </p:nvSpPr>
        <p:spPr>
          <a:xfrm>
            <a:off x="680936" y="3474099"/>
            <a:ext cx="5487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-hemólisis en agar sangre al 5%. B) Muestra observada a 100X con aceite de inmersión en microscopio óptico (CX31, Olympus).</a:t>
            </a:r>
          </a:p>
        </p:txBody>
      </p:sp>
      <p:pic>
        <p:nvPicPr>
          <p:cNvPr id="14" name="Gráfico 13" descr="Flecha con curva ligera">
            <a:extLst>
              <a:ext uri="{FF2B5EF4-FFF2-40B4-BE49-F238E27FC236}">
                <a16:creationId xmlns:a16="http://schemas.microsoft.com/office/drawing/2014/main" id="{3F090B74-BA90-418E-90B5-A1CD964EC6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73311" y="4906941"/>
            <a:ext cx="914400" cy="9144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E0240C9-349F-4AE0-BA1D-19419855A780}"/>
              </a:ext>
            </a:extLst>
          </p:cNvPr>
          <p:cNvSpPr txBox="1"/>
          <p:nvPr/>
        </p:nvSpPr>
        <p:spPr>
          <a:xfrm>
            <a:off x="680936" y="880720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 </a:t>
            </a:r>
            <a:endParaRPr lang="es-EC" sz="12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01FA340-3814-4626-A007-C5A43E268BDC}"/>
              </a:ext>
            </a:extLst>
          </p:cNvPr>
          <p:cNvSpPr txBox="1"/>
          <p:nvPr/>
        </p:nvSpPr>
        <p:spPr>
          <a:xfrm>
            <a:off x="680936" y="3908567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2 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225869574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36" name="CuadroTexto 1">
            <a:extLst>
              <a:ext uri="{FF2B5EF4-FFF2-40B4-BE49-F238E27FC236}">
                <a16:creationId xmlns:a16="http://schemas.microsoft.com/office/drawing/2014/main" id="{D52EA10D-84E7-47EF-9EDD-9AE5F3B371BB}"/>
              </a:ext>
            </a:extLst>
          </p:cNvPr>
          <p:cNvSpPr txBox="1"/>
          <p:nvPr/>
        </p:nvSpPr>
        <p:spPr>
          <a:xfrm>
            <a:off x="331995" y="639528"/>
            <a:ext cx="761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PCR para amplificación de genes metabólicos</a:t>
            </a:r>
            <a:endParaRPr lang="es-EC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F1CA0B6-2C02-4FB7-A37F-812805F01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174453"/>
              </p:ext>
            </p:extLst>
          </p:nvPr>
        </p:nvGraphicFramePr>
        <p:xfrm>
          <a:off x="6705601" y="1529804"/>
          <a:ext cx="5058769" cy="2503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1803">
                  <a:extLst>
                    <a:ext uri="{9D8B030D-6E8A-4147-A177-3AD203B41FA5}">
                      <a16:colId xmlns:a16="http://schemas.microsoft.com/office/drawing/2014/main" val="2545673426"/>
                    </a:ext>
                  </a:extLst>
                </a:gridCol>
                <a:gridCol w="1039101">
                  <a:extLst>
                    <a:ext uri="{9D8B030D-6E8A-4147-A177-3AD203B41FA5}">
                      <a16:colId xmlns:a16="http://schemas.microsoft.com/office/drawing/2014/main" val="1377706013"/>
                    </a:ext>
                  </a:extLst>
                </a:gridCol>
                <a:gridCol w="1316454">
                  <a:extLst>
                    <a:ext uri="{9D8B030D-6E8A-4147-A177-3AD203B41FA5}">
                      <a16:colId xmlns:a16="http://schemas.microsoft.com/office/drawing/2014/main" val="571849165"/>
                    </a:ext>
                  </a:extLst>
                </a:gridCol>
                <a:gridCol w="831411">
                  <a:extLst>
                    <a:ext uri="{9D8B030D-6E8A-4147-A177-3AD203B41FA5}">
                      <a16:colId xmlns:a16="http://schemas.microsoft.com/office/drawing/2014/main" val="9173846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Componente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Concentración inicial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Concentración final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Volumen (µL)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19787809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5X Green GoTaq FlexiBuffer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5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37686167"/>
                  </a:ext>
                </a:extLst>
              </a:tr>
              <a:tr h="170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MgCl</a:t>
                      </a:r>
                      <a:r>
                        <a:rPr lang="es-EC" sz="1100" baseline="-250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25 mM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1,5 mM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39348392"/>
                  </a:ext>
                </a:extLst>
              </a:tr>
              <a:tr h="831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dNTPs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10 mM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0,2 mM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17257527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Primer upstream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10 uM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 µM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86180124"/>
                  </a:ext>
                </a:extLst>
              </a:tr>
              <a:tr h="86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Primer downstream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10 uM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 µM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14716910"/>
                  </a:ext>
                </a:extLst>
              </a:tr>
              <a:tr h="76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GoTaq Polymerase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5 u/uL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0,125 u/µl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0,38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56423014"/>
                  </a:ext>
                </a:extLst>
              </a:tr>
              <a:tr h="641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DNA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20 ng/uL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 ng/µL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0,75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93585389"/>
                  </a:ext>
                </a:extLst>
              </a:tr>
              <a:tr h="552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Agua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6,68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89615350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Vf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15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1062215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ED8F01D-4939-4711-A9EC-2D5779E03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670" y="1039638"/>
            <a:ext cx="34868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s-EC" altLang="es-EC" sz="11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abla 2</a:t>
            </a:r>
            <a:r>
              <a:rPr kumimoji="0" lang="es-EC" altLang="es-EC" sz="1100" b="1" i="0" u="none" strike="noStrike" cap="none" normalizeH="0" baseline="0" dirty="0" bmk="_Toc93509088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s-EC" altLang="es-EC" sz="1100" b="1" i="0" u="none" strike="noStrike" cap="none" normalizeH="0" baseline="0" dirty="0" bmk="_Toc93509088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sz="1100" b="0" i="1" u="none" strike="noStrike" cap="none" normalizeH="0" baseline="0" dirty="0" bmk="_Toc93509088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 para la PCR para amplificación del gen </a:t>
            </a:r>
            <a:r>
              <a:rPr kumimoji="0" lang="es-EC" altLang="es-EC" sz="1100" b="0" i="1" u="sng" strike="noStrike" cap="none" normalizeH="0" baseline="0" dirty="0" bmk="_Toc93509088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aroE</a:t>
            </a:r>
            <a:endParaRPr kumimoji="0" lang="es-EC" altLang="es-EC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857E8FD-6C90-4D15-BABD-6C0932068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024909"/>
              </p:ext>
            </p:extLst>
          </p:nvPr>
        </p:nvGraphicFramePr>
        <p:xfrm>
          <a:off x="801370" y="1529804"/>
          <a:ext cx="4685031" cy="2503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3515">
                  <a:extLst>
                    <a:ext uri="{9D8B030D-6E8A-4147-A177-3AD203B41FA5}">
                      <a16:colId xmlns:a16="http://schemas.microsoft.com/office/drawing/2014/main" val="1747056599"/>
                    </a:ext>
                  </a:extLst>
                </a:gridCol>
                <a:gridCol w="962334">
                  <a:extLst>
                    <a:ext uri="{9D8B030D-6E8A-4147-A177-3AD203B41FA5}">
                      <a16:colId xmlns:a16="http://schemas.microsoft.com/office/drawing/2014/main" val="1767975748"/>
                    </a:ext>
                  </a:extLst>
                </a:gridCol>
                <a:gridCol w="1219195">
                  <a:extLst>
                    <a:ext uri="{9D8B030D-6E8A-4147-A177-3AD203B41FA5}">
                      <a16:colId xmlns:a16="http://schemas.microsoft.com/office/drawing/2014/main" val="3523443755"/>
                    </a:ext>
                  </a:extLst>
                </a:gridCol>
                <a:gridCol w="769987">
                  <a:extLst>
                    <a:ext uri="{9D8B030D-6E8A-4147-A177-3AD203B41FA5}">
                      <a16:colId xmlns:a16="http://schemas.microsoft.com/office/drawing/2014/main" val="2204544862"/>
                    </a:ext>
                  </a:extLst>
                </a:gridCol>
              </a:tblGrid>
              <a:tr h="459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Componente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Concentración inicial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Concentración final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Volumen (µL)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9694730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5X Green GoTaq FlexiBuffer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5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9879390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MgCl</a:t>
                      </a:r>
                      <a:r>
                        <a:rPr lang="es-EC" sz="1100" baseline="-250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25 mM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1,5 mM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62063242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dNTPs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10 mM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0,2 mM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46444431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Primer upstream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10 µM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0,5 µM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0,75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83651973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Primer downstream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10 µM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0,5 µM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0,75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86092417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GoTaq Polymerase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5 u/µL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0,125 u/µl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0,38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63612633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DNA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20 ng/µL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 ng/µL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0,75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33227942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Agua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8,18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13071409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Vf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15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46715174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79FBAE1A-6E5A-4C50-94CF-FC3E0788C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" y="1040396"/>
            <a:ext cx="48269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 bmk="_Toc9350908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 1 </a:t>
            </a:r>
            <a:br>
              <a:rPr kumimoji="0" lang="es-EC" altLang="es-EC" sz="1100" b="1" i="0" u="none" strike="noStrike" cap="none" normalizeH="0" baseline="0" dirty="0" bmk="_Toc9350908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sz="1100" b="0" i="1" u="none" strike="noStrike" cap="none" normalizeH="0" baseline="0" dirty="0" bmk="_Toc9350908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 de la PCR para amplificación de genes </a:t>
            </a:r>
            <a:r>
              <a:rPr kumimoji="0" lang="es-EC" altLang="es-EC" sz="1100" b="0" i="1" u="sng" strike="noStrike" cap="none" normalizeH="0" baseline="0" dirty="0" bmk="_Toc9350908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arcC, gmk, pta, glpF,tpiA, yqi</a:t>
            </a:r>
            <a:endParaRPr kumimoji="0" lang="es-EC" altLang="es-EC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36D15404-9A9F-4D22-B705-DD0F1A6C7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62108"/>
              </p:ext>
            </p:extLst>
          </p:nvPr>
        </p:nvGraphicFramePr>
        <p:xfrm>
          <a:off x="3711258" y="4719007"/>
          <a:ext cx="4882282" cy="13514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33003">
                  <a:extLst>
                    <a:ext uri="{9D8B030D-6E8A-4147-A177-3AD203B41FA5}">
                      <a16:colId xmlns:a16="http://schemas.microsoft.com/office/drawing/2014/main" val="3034594824"/>
                    </a:ext>
                  </a:extLst>
                </a:gridCol>
                <a:gridCol w="1279514">
                  <a:extLst>
                    <a:ext uri="{9D8B030D-6E8A-4147-A177-3AD203B41FA5}">
                      <a16:colId xmlns:a16="http://schemas.microsoft.com/office/drawing/2014/main" val="1325459866"/>
                    </a:ext>
                  </a:extLst>
                </a:gridCol>
                <a:gridCol w="1140161">
                  <a:extLst>
                    <a:ext uri="{9D8B030D-6E8A-4147-A177-3AD203B41FA5}">
                      <a16:colId xmlns:a16="http://schemas.microsoft.com/office/drawing/2014/main" val="3322919253"/>
                    </a:ext>
                  </a:extLst>
                </a:gridCol>
                <a:gridCol w="1129604">
                  <a:extLst>
                    <a:ext uri="{9D8B030D-6E8A-4147-A177-3AD203B41FA5}">
                      <a16:colId xmlns:a16="http://schemas.microsoft.com/office/drawing/2014/main" val="28794434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Paso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Temperatura (°C)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Tiempo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Ciclos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3931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Denaturación inicial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95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2 min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743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Denaturación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94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30 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30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8654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Annealing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55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30 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914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Extensión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 min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195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Extensión final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100" dirty="0">
                          <a:effectLst/>
                        </a:rPr>
                        <a:t>5 min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9263484"/>
                  </a:ext>
                </a:extLst>
              </a:tr>
            </a:tbl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22ECA5EC-767F-4DED-AE0A-AF41FA495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066" y="4197177"/>
            <a:ext cx="60276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u="none" strike="noStrike" cap="none" normalizeH="0" baseline="0" dirty="0" bmk="_Toc93509089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 3 </a:t>
            </a:r>
            <a:br>
              <a:rPr kumimoji="0" lang="es-EC" altLang="es-EC" sz="1100" b="1" i="0" u="none" strike="noStrike" cap="none" normalizeH="0" baseline="0" dirty="0" bmk="_Toc93509089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sz="1100" b="0" i="1" u="none" strike="noStrike" cap="none" normalizeH="0" baseline="0" dirty="0" bmk="_Toc93509089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</a:t>
            </a:r>
            <a:r>
              <a:rPr lang="es-EC" altLang="es-EC" sz="1100" i="1" dirty="0" bmk="_Toc93509089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empleado en el termociclador para realizar la P</a:t>
            </a:r>
            <a:r>
              <a:rPr kumimoji="0" lang="es-EC" altLang="es-EC" sz="1100" b="0" i="1" u="none" strike="noStrike" cap="none" normalizeH="0" baseline="0" dirty="0" bmk="_Toc93509089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 para amplificación de genes metabólicos</a:t>
            </a: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EC" altLang="es-EC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5869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AA56A7-7514-4275-8E50-ACC59E31B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793123"/>
              </p:ext>
            </p:extLst>
          </p:nvPr>
        </p:nvGraphicFramePr>
        <p:xfrm>
          <a:off x="2584833" y="719666"/>
          <a:ext cx="6561540" cy="5350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449286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36" name="CuadroTexto 1">
            <a:extLst>
              <a:ext uri="{FF2B5EF4-FFF2-40B4-BE49-F238E27FC236}">
                <a16:creationId xmlns:a16="http://schemas.microsoft.com/office/drawing/2014/main" id="{D52EA10D-84E7-47EF-9EDD-9AE5F3B371BB}"/>
              </a:ext>
            </a:extLst>
          </p:cNvPr>
          <p:cNvSpPr txBox="1"/>
          <p:nvPr/>
        </p:nvSpPr>
        <p:spPr>
          <a:xfrm>
            <a:off x="238539" y="605277"/>
            <a:ext cx="761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PCR para amplificación de genes metabólicos</a:t>
            </a:r>
            <a:endParaRPr lang="es-EC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33D023FA-658E-4B69-A1CC-18F1E92A1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36" y="777386"/>
            <a:ext cx="35839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1" i="0" u="none" strike="noStrike" cap="none" normalizeH="0" baseline="0" dirty="0" bmk="_Toc93434252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s-EC" altLang="es-EC" b="1" i="1" u="none" strike="noStrike" cap="none" normalizeH="0" baseline="0" dirty="0" bmk="_Toc93434252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b="0" i="1" u="none" strike="noStrike" cap="none" normalizeH="0" baseline="0" dirty="0" bmk="_Toc93434252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Amplicones obtenidos para gen </a:t>
            </a:r>
            <a:r>
              <a:rPr kumimoji="0" lang="es-EC" altLang="es-EC" b="0" i="1" u="sng" strike="noStrike" cap="none" normalizeH="0" baseline="0" dirty="0" bmk="_Toc93434252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arcC</a:t>
            </a: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8" name="Imagen 45">
            <a:extLst>
              <a:ext uri="{FF2B5EF4-FFF2-40B4-BE49-F238E27FC236}">
                <a16:creationId xmlns:a16="http://schemas.microsoft.com/office/drawing/2014/main" id="{B7E6CCC8-659C-4423-BF78-2B480C03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0" y="1631422"/>
            <a:ext cx="56007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0E84BC8-C23C-41D9-B088-228040CF8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30" y="2970141"/>
            <a:ext cx="56007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</a:t>
            </a: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Gel de agarosa al 2%. M*: Marcador molecular de 100bp; C-: Control negativo de la PCR; A-Z: Muestras.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2C98B638-6085-4C04-83C4-11EB916EC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95" y="3249522"/>
            <a:ext cx="359842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1" i="0" u="none" strike="noStrike" cap="none" normalizeH="0" baseline="0" dirty="0" bmk="_Toc93434253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s-EC" altLang="es-EC" b="1" i="1" u="none" strike="noStrike" cap="none" normalizeH="0" baseline="0" dirty="0" bmk="_Toc93434253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b="0" i="1" u="none" strike="noStrike" cap="none" normalizeH="0" baseline="0" dirty="0" bmk="_Toc93434253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Amplicones obtenidos para gen </a:t>
            </a:r>
            <a:r>
              <a:rPr kumimoji="0" lang="es-EC" altLang="es-EC" b="0" i="1" u="sng" strike="noStrike" cap="none" normalizeH="0" baseline="0" dirty="0" bmk="_Toc93434253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aroE</a:t>
            </a: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91" name="Imagen 46">
            <a:extLst>
              <a:ext uri="{FF2B5EF4-FFF2-40B4-BE49-F238E27FC236}">
                <a16:creationId xmlns:a16="http://schemas.microsoft.com/office/drawing/2014/main" id="{CCEBEAF8-D362-4357-B6CA-1265F00A3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" y="4139980"/>
            <a:ext cx="5616575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1">
            <a:extLst>
              <a:ext uri="{FF2B5EF4-FFF2-40B4-BE49-F238E27FC236}">
                <a16:creationId xmlns:a16="http://schemas.microsoft.com/office/drawing/2014/main" id="{1C4F558F-3523-409A-8C9F-1D8FA5D33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36" y="5544528"/>
            <a:ext cx="56165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</a:t>
            </a: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Gel de agarosa al 2%. M*: Marcador molecular de 100bp; C-: Control negativo de la PCR; A-Z: Muestras.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DD3C3A-9C80-4CC1-8B1F-637E4BD44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40" y="1059223"/>
            <a:ext cx="35663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0" i="1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Amplicones obtenidos para gen </a:t>
            </a:r>
            <a:r>
              <a:rPr kumimoji="0" lang="es-EC" altLang="es-EC" b="0" i="1" u="sng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glpF</a:t>
            </a: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94" name="Imagen 47">
            <a:extLst>
              <a:ext uri="{FF2B5EF4-FFF2-40B4-BE49-F238E27FC236}">
                <a16:creationId xmlns:a16="http://schemas.microsoft.com/office/drawing/2014/main" id="{5320B1E8-66A8-42BB-9483-B6094A74D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53" y="1631422"/>
            <a:ext cx="5857461" cy="13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4">
            <a:extLst>
              <a:ext uri="{FF2B5EF4-FFF2-40B4-BE49-F238E27FC236}">
                <a16:creationId xmlns:a16="http://schemas.microsoft.com/office/drawing/2014/main" id="{626EC9AC-B049-4982-A814-2172B293A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970141"/>
            <a:ext cx="585746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</a:t>
            </a: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Gel de agarosa al 2%. M*: Marcador molecular de 100bp; C-: Control negativo de la PCR; A-Z: Muestras.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A878B4C4-D20F-4845-80A4-13B46CC4A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40" y="3519825"/>
            <a:ext cx="35759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0" i="1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Amplicones obtenidos para gen </a:t>
            </a:r>
            <a:r>
              <a:rPr kumimoji="0" lang="es-EC" altLang="es-EC" b="0" i="1" u="sng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gmk</a:t>
            </a: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00" name="Imagen 48">
            <a:extLst>
              <a:ext uri="{FF2B5EF4-FFF2-40B4-BE49-F238E27FC236}">
                <a16:creationId xmlns:a16="http://schemas.microsoft.com/office/drawing/2014/main" id="{A8BB4901-44F3-443D-ADC6-2A994A77A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63" y="4137181"/>
            <a:ext cx="5732098" cy="139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30">
            <a:extLst>
              <a:ext uri="{FF2B5EF4-FFF2-40B4-BE49-F238E27FC236}">
                <a16:creationId xmlns:a16="http://schemas.microsoft.com/office/drawing/2014/main" id="{5FDB44F8-9698-4C36-95BE-E0F31CE51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16" y="5549572"/>
            <a:ext cx="573209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</a:t>
            </a: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Gel de agarosa al 2%. M*: Marcador molecular de 100bp; C-: Control negativo de la PCR; A-Z: Muestras.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079FD23-C1EF-4F3E-8026-C7081E517FE5}"/>
              </a:ext>
            </a:extLst>
          </p:cNvPr>
          <p:cNvSpPr txBox="1"/>
          <p:nvPr/>
        </p:nvSpPr>
        <p:spPr>
          <a:xfrm>
            <a:off x="298936" y="1344616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3 </a:t>
            </a:r>
            <a:endParaRPr lang="es-EC" sz="12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B7946F0-FBAB-4A20-B696-259E19C2EB63}"/>
              </a:ext>
            </a:extLst>
          </p:cNvPr>
          <p:cNvSpPr txBox="1"/>
          <p:nvPr/>
        </p:nvSpPr>
        <p:spPr>
          <a:xfrm>
            <a:off x="367819" y="3846213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5 </a:t>
            </a:r>
            <a:endParaRPr lang="es-EC" sz="1200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38EFC6A-0257-47A1-8D8C-CA14FC1DECAA}"/>
              </a:ext>
            </a:extLst>
          </p:cNvPr>
          <p:cNvSpPr txBox="1"/>
          <p:nvPr/>
        </p:nvSpPr>
        <p:spPr>
          <a:xfrm>
            <a:off x="6398178" y="3826894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6 </a:t>
            </a:r>
            <a:endParaRPr lang="es-EC" sz="1200" b="1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AEA08A7-CC3B-46CE-AE7A-027692EAC599}"/>
              </a:ext>
            </a:extLst>
          </p:cNvPr>
          <p:cNvSpPr txBox="1"/>
          <p:nvPr/>
        </p:nvSpPr>
        <p:spPr>
          <a:xfrm>
            <a:off x="6311940" y="1368561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4 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16954236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29" name="CuadroTexto 1">
            <a:extLst>
              <a:ext uri="{FF2B5EF4-FFF2-40B4-BE49-F238E27FC236}">
                <a16:creationId xmlns:a16="http://schemas.microsoft.com/office/drawing/2014/main" id="{AC893475-AC88-44F0-92DE-C081E6FABB50}"/>
              </a:ext>
            </a:extLst>
          </p:cNvPr>
          <p:cNvSpPr txBox="1"/>
          <p:nvPr/>
        </p:nvSpPr>
        <p:spPr>
          <a:xfrm>
            <a:off x="239953" y="648055"/>
            <a:ext cx="761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PCR para amplificación de genes metabólicos</a:t>
            </a:r>
            <a:endParaRPr lang="es-EC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2" name="Imagen 49">
            <a:extLst>
              <a:ext uri="{FF2B5EF4-FFF2-40B4-BE49-F238E27FC236}">
                <a16:creationId xmlns:a16="http://schemas.microsoft.com/office/drawing/2014/main" id="{372A35D4-536E-4F9D-BF06-F101AF5E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3" y="1796521"/>
            <a:ext cx="5622925" cy="129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Imagen 50">
            <a:extLst>
              <a:ext uri="{FF2B5EF4-FFF2-40B4-BE49-F238E27FC236}">
                <a16:creationId xmlns:a16="http://schemas.microsoft.com/office/drawing/2014/main" id="{4AB8E72E-C63F-4A57-8D61-50A7C56A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31" y="4329691"/>
            <a:ext cx="5622925" cy="129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Imagen 51">
            <a:extLst>
              <a:ext uri="{FF2B5EF4-FFF2-40B4-BE49-F238E27FC236}">
                <a16:creationId xmlns:a16="http://schemas.microsoft.com/office/drawing/2014/main" id="{F12261FD-AAAC-4FD2-A65E-47C805A1A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/>
          <a:stretch>
            <a:fillRect/>
          </a:stretch>
        </p:blipFill>
        <p:spPr bwMode="auto">
          <a:xfrm>
            <a:off x="6223067" y="1796522"/>
            <a:ext cx="5622925" cy="129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17DE8CBE-DFE0-4728-A07E-4AD66C7A6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53" y="1171075"/>
            <a:ext cx="33345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0" i="1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Amplicones obtenidos para gen </a:t>
            </a:r>
            <a:r>
              <a:rPr kumimoji="0" lang="es-EC" altLang="es-EC" b="0" i="1" u="sng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pta</a:t>
            </a: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2F45A-9650-48DF-BC66-D4C3243E7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661" y="3432507"/>
            <a:ext cx="340990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C" altLang="es-EC" b="1" i="1" u="none" strike="noStrike" cap="none" normalizeH="0" baseline="0" dirty="0" bmk="_Toc93434257">
                <a:ln>
                  <a:noFill/>
                </a:ln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b="0" i="1" u="none" strike="noStrike" cap="none" normalizeH="0" baseline="0" dirty="0" bmk="_Toc93434257">
                <a:ln>
                  <a:noFill/>
                </a:ln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Amplicones obtenidos para gen </a:t>
            </a:r>
            <a:r>
              <a:rPr kumimoji="0" lang="es-EC" altLang="es-EC" b="0" i="1" u="sng" strike="noStrike" cap="none" normalizeH="0" baseline="0" dirty="0" bmk="_Toc93434257">
                <a:ln>
                  <a:noFill/>
                </a:ln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tpiA</a:t>
            </a: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8D1C11-EFE2-46A8-A75D-D4A1D9388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129" y="902355"/>
            <a:ext cx="33970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C" altLang="es-EC" b="1" i="1" u="none" strike="noStrike" cap="none" normalizeH="0" baseline="0" dirty="0" bmk="_Toc93434258">
                <a:ln>
                  <a:noFill/>
                </a:ln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b="0" i="1" u="none" strike="noStrike" cap="none" normalizeH="0" baseline="0" dirty="0" bmk="_Toc93434258">
                <a:ln>
                  <a:noFill/>
                </a:ln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Amplicones obtenidos para gen </a:t>
            </a:r>
            <a:r>
              <a:rPr kumimoji="0" lang="es-EC" altLang="es-EC" b="0" i="1" u="sng" strike="noStrike" cap="none" normalizeH="0" baseline="0" dirty="0" bmk="_Toc93434258">
                <a:ln>
                  <a:noFill/>
                </a:ln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yqiL</a:t>
            </a: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64DA3F-FC61-4C22-8B00-66FD8B12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652" y="3089535"/>
            <a:ext cx="555354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</a:t>
            </a: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Gel de agarosa al 2%. M*: Marcador molecular de 100bp; C-: Control negativo de la PCR; A-Z: Muestras.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8BECC0B-F67A-4D39-9124-98D53F86D946}"/>
              </a:ext>
            </a:extLst>
          </p:cNvPr>
          <p:cNvSpPr txBox="1"/>
          <p:nvPr/>
        </p:nvSpPr>
        <p:spPr>
          <a:xfrm>
            <a:off x="3269702" y="5627590"/>
            <a:ext cx="56229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</a:t>
            </a: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Gel de agarosa al 2%. M*: Marcador molecular de 100bp; C-: Control negativo de la PCR; A-Z: Muestras.	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9674EB6-D65F-4E82-854A-7F7ECD765599}"/>
              </a:ext>
            </a:extLst>
          </p:cNvPr>
          <p:cNvSpPr txBox="1"/>
          <p:nvPr/>
        </p:nvSpPr>
        <p:spPr>
          <a:xfrm>
            <a:off x="245368" y="3089535"/>
            <a:ext cx="56229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</a:t>
            </a: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Gel de agarosa al 2%. M*: Marcador molecular de 100bp; C-: Control negativo de la PCR; A-Z: Muestras.	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875D28-56EF-44E4-B015-F2ACFB01B4F5}"/>
              </a:ext>
            </a:extLst>
          </p:cNvPr>
          <p:cNvSpPr txBox="1"/>
          <p:nvPr/>
        </p:nvSpPr>
        <p:spPr>
          <a:xfrm>
            <a:off x="6217652" y="1501400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8 </a:t>
            </a:r>
            <a:endParaRPr lang="es-EC" sz="12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4EF9ED6-24D1-4921-AE0E-D5E70D530B8E}"/>
              </a:ext>
            </a:extLst>
          </p:cNvPr>
          <p:cNvSpPr txBox="1"/>
          <p:nvPr/>
        </p:nvSpPr>
        <p:spPr>
          <a:xfrm>
            <a:off x="3269702" y="4018096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9 </a:t>
            </a:r>
            <a:endParaRPr lang="es-EC" sz="12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64CDEA0-5B41-4E9D-B4FB-B3A73477966D}"/>
              </a:ext>
            </a:extLst>
          </p:cNvPr>
          <p:cNvSpPr txBox="1"/>
          <p:nvPr/>
        </p:nvSpPr>
        <p:spPr>
          <a:xfrm>
            <a:off x="367819" y="1514056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7 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299223367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19CF4A-1CF2-4D44-90EE-A77023D59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4" t="26116" r="41786" b="11484"/>
          <a:stretch/>
        </p:blipFill>
        <p:spPr>
          <a:xfrm>
            <a:off x="6494560" y="1285604"/>
            <a:ext cx="5165752" cy="490801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29" name="CuadroTexto 1">
            <a:extLst>
              <a:ext uri="{FF2B5EF4-FFF2-40B4-BE49-F238E27FC236}">
                <a16:creationId xmlns:a16="http://schemas.microsoft.com/office/drawing/2014/main" id="{AC893475-AC88-44F0-92DE-C081E6FABB50}"/>
              </a:ext>
            </a:extLst>
          </p:cNvPr>
          <p:cNvSpPr txBox="1"/>
          <p:nvPr/>
        </p:nvSpPr>
        <p:spPr>
          <a:xfrm>
            <a:off x="239953" y="648055"/>
            <a:ext cx="7616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Secuenciación Sanger</a:t>
            </a:r>
            <a:endParaRPr lang="es-EC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EB9BBBE-8EEB-48CE-99F7-C227521DBE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86" t="14489" r="33929"/>
          <a:stretch/>
        </p:blipFill>
        <p:spPr>
          <a:xfrm>
            <a:off x="427630" y="1269276"/>
            <a:ext cx="5668370" cy="494066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B88AE97-85ED-4A05-B398-182073AB4BF0}"/>
              </a:ext>
            </a:extLst>
          </p:cNvPr>
          <p:cNvSpPr txBox="1"/>
          <p:nvPr/>
        </p:nvSpPr>
        <p:spPr>
          <a:xfrm>
            <a:off x="6594927" y="1048165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11</a:t>
            </a:r>
            <a:endParaRPr lang="es-EC" sz="12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987F8C-1DB3-48F8-B5FF-78DE985706FB}"/>
              </a:ext>
            </a:extLst>
          </p:cNvPr>
          <p:cNvSpPr txBox="1"/>
          <p:nvPr/>
        </p:nvSpPr>
        <p:spPr>
          <a:xfrm>
            <a:off x="367819" y="991248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10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70790041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3CBF87B-B6B6-4DE9-B7B3-5379DDEB4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046274"/>
              </p:ext>
            </p:extLst>
          </p:nvPr>
        </p:nvGraphicFramePr>
        <p:xfrm>
          <a:off x="331995" y="671634"/>
          <a:ext cx="5342751" cy="552946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93639">
                  <a:extLst>
                    <a:ext uri="{9D8B030D-6E8A-4147-A177-3AD203B41FA5}">
                      <a16:colId xmlns:a16="http://schemas.microsoft.com/office/drawing/2014/main" val="3346247202"/>
                    </a:ext>
                  </a:extLst>
                </a:gridCol>
                <a:gridCol w="593639">
                  <a:extLst>
                    <a:ext uri="{9D8B030D-6E8A-4147-A177-3AD203B41FA5}">
                      <a16:colId xmlns:a16="http://schemas.microsoft.com/office/drawing/2014/main" val="1389372584"/>
                    </a:ext>
                  </a:extLst>
                </a:gridCol>
                <a:gridCol w="593639">
                  <a:extLst>
                    <a:ext uri="{9D8B030D-6E8A-4147-A177-3AD203B41FA5}">
                      <a16:colId xmlns:a16="http://schemas.microsoft.com/office/drawing/2014/main" val="178387160"/>
                    </a:ext>
                  </a:extLst>
                </a:gridCol>
                <a:gridCol w="593639">
                  <a:extLst>
                    <a:ext uri="{9D8B030D-6E8A-4147-A177-3AD203B41FA5}">
                      <a16:colId xmlns:a16="http://schemas.microsoft.com/office/drawing/2014/main" val="4280851540"/>
                    </a:ext>
                  </a:extLst>
                </a:gridCol>
                <a:gridCol w="593639">
                  <a:extLst>
                    <a:ext uri="{9D8B030D-6E8A-4147-A177-3AD203B41FA5}">
                      <a16:colId xmlns:a16="http://schemas.microsoft.com/office/drawing/2014/main" val="2734441806"/>
                    </a:ext>
                  </a:extLst>
                </a:gridCol>
                <a:gridCol w="593639">
                  <a:extLst>
                    <a:ext uri="{9D8B030D-6E8A-4147-A177-3AD203B41FA5}">
                      <a16:colId xmlns:a16="http://schemas.microsoft.com/office/drawing/2014/main" val="3019683544"/>
                    </a:ext>
                  </a:extLst>
                </a:gridCol>
                <a:gridCol w="593639">
                  <a:extLst>
                    <a:ext uri="{9D8B030D-6E8A-4147-A177-3AD203B41FA5}">
                      <a16:colId xmlns:a16="http://schemas.microsoft.com/office/drawing/2014/main" val="541667504"/>
                    </a:ext>
                  </a:extLst>
                </a:gridCol>
                <a:gridCol w="593639">
                  <a:extLst>
                    <a:ext uri="{9D8B030D-6E8A-4147-A177-3AD203B41FA5}">
                      <a16:colId xmlns:a16="http://schemas.microsoft.com/office/drawing/2014/main" val="498455401"/>
                    </a:ext>
                  </a:extLst>
                </a:gridCol>
                <a:gridCol w="593639">
                  <a:extLst>
                    <a:ext uri="{9D8B030D-6E8A-4147-A177-3AD203B41FA5}">
                      <a16:colId xmlns:a16="http://schemas.microsoft.com/office/drawing/2014/main" val="1979312282"/>
                    </a:ext>
                  </a:extLst>
                </a:gridCol>
              </a:tblGrid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Muestra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arcC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aroE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glpF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gmk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pta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tpiA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yqiL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ST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/>
                </a:tc>
                <a:extLst>
                  <a:ext uri="{0D108BD9-81ED-4DB2-BD59-A6C34878D82A}">
                    <a16:rowId xmlns:a16="http://schemas.microsoft.com/office/drawing/2014/main" val="3986793883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A11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974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893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78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770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2827450447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A12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377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ND2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3079601281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A13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893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1907017179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A14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377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2369710288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A15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377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966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278621229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A16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ND5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4263207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A17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1261743664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A18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ND8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1854943415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A19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770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2590974293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B5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1969915907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B6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377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966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953934868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B7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2701032900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B8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653969565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B9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270475117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B10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862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ND6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3507005203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B11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377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1638471647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3710819452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377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196126268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3930021370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716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747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ND7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1330754915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377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893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834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ND4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3234023917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2651138809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R10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2571854435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X8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974</a:t>
                      </a: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3483810045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X9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2823736079"/>
                  </a:ext>
                </a:extLst>
              </a:tr>
              <a:tr h="199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X10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974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893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770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ND1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35" marR="30635" marT="0" marB="0" anchor="b"/>
                </a:tc>
                <a:extLst>
                  <a:ext uri="{0D108BD9-81ED-4DB2-BD59-A6C34878D82A}">
                    <a16:rowId xmlns:a16="http://schemas.microsoft.com/office/drawing/2014/main" val="1655918351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12B757C3-7BA4-4307-963A-E649006BF3E7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9108E2-E1B5-4A25-81CD-73D036372DD1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DEFA2D4-1540-4D94-9ABE-267B6466E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923616"/>
              </p:ext>
            </p:extLst>
          </p:nvPr>
        </p:nvGraphicFramePr>
        <p:xfrm>
          <a:off x="9593420" y="2518582"/>
          <a:ext cx="2196141" cy="2592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2047">
                  <a:extLst>
                    <a:ext uri="{9D8B030D-6E8A-4147-A177-3AD203B41FA5}">
                      <a16:colId xmlns:a16="http://schemas.microsoft.com/office/drawing/2014/main" val="2697277501"/>
                    </a:ext>
                  </a:extLst>
                </a:gridCol>
                <a:gridCol w="732047">
                  <a:extLst>
                    <a:ext uri="{9D8B030D-6E8A-4147-A177-3AD203B41FA5}">
                      <a16:colId xmlns:a16="http://schemas.microsoft.com/office/drawing/2014/main" val="1813886004"/>
                    </a:ext>
                  </a:extLst>
                </a:gridCol>
                <a:gridCol w="732047">
                  <a:extLst>
                    <a:ext uri="{9D8B030D-6E8A-4147-A177-3AD203B41FA5}">
                      <a16:colId xmlns:a16="http://schemas.microsoft.com/office/drawing/2014/main" val="133383008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ST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F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1951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ND1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13,00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0,500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107945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ND2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0,038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157804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ND3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2,00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0,077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250503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ND4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6,00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0,231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817298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ND5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0,038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369970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ND6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0,038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54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ND7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0,038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375712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ND8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0,038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5283345"/>
                  </a:ext>
                </a:extLst>
              </a:tr>
            </a:tbl>
          </a:graphicData>
        </a:graphic>
      </p:graphicFrame>
      <p:pic>
        <p:nvPicPr>
          <p:cNvPr id="12" name="Gráfico 11" descr="Flecha con curva ligera">
            <a:extLst>
              <a:ext uri="{FF2B5EF4-FFF2-40B4-BE49-F238E27FC236}">
                <a16:creationId xmlns:a16="http://schemas.microsoft.com/office/drawing/2014/main" id="{3968AD25-BCCB-4C36-A23B-79C79D191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2887" y="3032732"/>
            <a:ext cx="772064" cy="772064"/>
          </a:xfrm>
          <a:prstGeom prst="rect">
            <a:avLst/>
          </a:prstGeom>
        </p:spPr>
      </p:pic>
      <p:pic>
        <p:nvPicPr>
          <p:cNvPr id="14" name="Gráfico 13" descr="Flecha con curva ligera">
            <a:extLst>
              <a:ext uri="{FF2B5EF4-FFF2-40B4-BE49-F238E27FC236}">
                <a16:creationId xmlns:a16="http://schemas.microsoft.com/office/drawing/2014/main" id="{204DABF2-C995-410D-8082-1BE02A5C6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0675" y="3050335"/>
            <a:ext cx="772064" cy="77206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BFE5C2B-888D-41C3-A124-E8FD98638B86}"/>
              </a:ext>
            </a:extLst>
          </p:cNvPr>
          <p:cNvSpPr txBox="1"/>
          <p:nvPr/>
        </p:nvSpPr>
        <p:spPr>
          <a:xfrm>
            <a:off x="9681599" y="664362"/>
            <a:ext cx="2361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b="1" dirty="0"/>
              <a:t>Identificación de Perfiles Alélicos y Secuencias Tipo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D5AC073-C374-49D7-BD36-7CD495DD4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64"/>
          <a:stretch/>
        </p:blipFill>
        <p:spPr>
          <a:xfrm>
            <a:off x="6643092" y="876948"/>
            <a:ext cx="1896902" cy="531669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40604A6-A0A9-44F7-B958-84E9CEE6E1DF}"/>
              </a:ext>
            </a:extLst>
          </p:cNvPr>
          <p:cNvSpPr txBox="1"/>
          <p:nvPr/>
        </p:nvSpPr>
        <p:spPr>
          <a:xfrm>
            <a:off x="122643" y="6469771"/>
            <a:ext cx="6111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Enright et al., 2000; </a:t>
            </a:r>
            <a:r>
              <a:rPr lang="es-EC" sz="1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Jolley</a:t>
            </a:r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et al., 2018; </a:t>
            </a:r>
            <a:r>
              <a:rPr lang="es-EC" sz="1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Polveiro</a:t>
            </a:r>
            <a:r>
              <a:rPr lang="es-EC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et al., 2021)</a:t>
            </a:r>
            <a:endParaRPr lang="es-EC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ED60CF1-43EC-4CF9-8D8B-407782F6471E}"/>
              </a:ext>
            </a:extLst>
          </p:cNvPr>
          <p:cNvSpPr txBox="1"/>
          <p:nvPr/>
        </p:nvSpPr>
        <p:spPr>
          <a:xfrm>
            <a:off x="433711" y="419748"/>
            <a:ext cx="6111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altLang="es-EC" sz="1200" b="1" u="none" strike="noStrike" cap="none" normalizeH="0" baseline="0" dirty="0" bmk="_Toc93509089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 4 </a:t>
            </a:r>
            <a:endParaRPr lang="es-EC" sz="12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164E86B-50CA-407E-86CA-E39393C3DD1B}"/>
              </a:ext>
            </a:extLst>
          </p:cNvPr>
          <p:cNvSpPr txBox="1"/>
          <p:nvPr/>
        </p:nvSpPr>
        <p:spPr>
          <a:xfrm>
            <a:off x="6625979" y="599949"/>
            <a:ext cx="6111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altLang="es-EC" sz="1200" b="1" u="none" strike="noStrike" cap="none" normalizeH="0" baseline="0" dirty="0" bmk="_Toc93509089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C" altLang="es-EC" sz="1200" b="1" dirty="0" bmk="_Toc93509089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s-EC" altLang="es-EC" sz="1200" b="1" u="none" strike="noStrike" cap="none" normalizeH="0" baseline="0" dirty="0" bmk="_Toc93509089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6237D70-8D8F-4AC9-AE67-87266240F02D}"/>
              </a:ext>
            </a:extLst>
          </p:cNvPr>
          <p:cNvSpPr txBox="1"/>
          <p:nvPr/>
        </p:nvSpPr>
        <p:spPr>
          <a:xfrm>
            <a:off x="9593420" y="2234022"/>
            <a:ext cx="22665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altLang="es-EC" sz="1200" b="1" u="none" strike="noStrike" cap="none" normalizeH="0" baseline="0" dirty="0" bmk="_Toc93509089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C" altLang="es-EC" sz="1200" b="1" dirty="0" bmk="_Toc93509089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s-EC" altLang="es-EC" sz="1200" b="1" u="none" strike="noStrike" cap="none" normalizeH="0" baseline="0" dirty="0" bmk="_Toc93509089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83743926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uadroTexto 1">
            <a:extLst>
              <a:ext uri="{FF2B5EF4-FFF2-40B4-BE49-F238E27FC236}">
                <a16:creationId xmlns:a16="http://schemas.microsoft.com/office/drawing/2014/main" id="{14827630-A9EF-4923-8853-BD1805ADE7D6}"/>
              </a:ext>
            </a:extLst>
          </p:cNvPr>
          <p:cNvSpPr txBox="1"/>
          <p:nvPr/>
        </p:nvSpPr>
        <p:spPr>
          <a:xfrm>
            <a:off x="257628" y="780416"/>
            <a:ext cx="11506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Identificación de mutaciones</a:t>
            </a:r>
            <a:endParaRPr lang="es-EC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pic>
        <p:nvPicPr>
          <p:cNvPr id="5122" name="Imagen 1318">
            <a:extLst>
              <a:ext uri="{FF2B5EF4-FFF2-40B4-BE49-F238E27FC236}">
                <a16:creationId xmlns:a16="http://schemas.microsoft.com/office/drawing/2014/main" id="{73219ED8-BB81-4B09-A271-996159F5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031850"/>
            <a:ext cx="5494338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Imagen 1315">
            <a:extLst>
              <a:ext uri="{FF2B5EF4-FFF2-40B4-BE49-F238E27FC236}">
                <a16:creationId xmlns:a16="http://schemas.microsoft.com/office/drawing/2014/main" id="{19165EB6-6941-4D2C-BC5D-F783C5BC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2578075"/>
            <a:ext cx="5486400" cy="8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34E3D7-926F-4703-8531-6FBE047DE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39" y="729704"/>
            <a:ext cx="4962635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Variante alélica con mutación puntual en nucleótido 173 del gen </a:t>
            </a:r>
            <a:r>
              <a:rPr kumimoji="0" lang="es-EC" altLang="es-EC" sz="11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aroE</a:t>
            </a: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muestra X8</a:t>
            </a:r>
            <a:endParaRPr kumimoji="0" lang="es-EC" altLang="es-EC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373A436-4A1A-498C-9DAD-3287A373B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39" y="2120875"/>
            <a:ext cx="53751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C" altLang="es-EC" sz="1100" b="1" i="1" u="none" strike="noStrike" cap="none" normalizeH="0" baseline="0" dirty="0" bmk="_Toc9343426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sz="1100" b="0" i="1" u="none" strike="noStrike" cap="none" normalizeH="0" baseline="0" dirty="0" bmk="_Toc9343426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Traducción de mutación en gen </a:t>
            </a:r>
            <a:r>
              <a:rPr kumimoji="0" lang="es-EC" altLang="es-EC" sz="1100" b="0" i="1" u="sng" strike="noStrike" cap="none" normalizeH="0" baseline="0" dirty="0" bmk="_Toc9343426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aroE</a:t>
            </a:r>
            <a:r>
              <a:rPr kumimoji="0" lang="es-EC" altLang="es-EC" sz="1100" b="0" i="1" u="none" strike="noStrike" cap="none" normalizeH="0" baseline="0" dirty="0" bmk="_Toc93434262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muestra X8 comparada con alelo de referencia 974</a:t>
            </a:r>
            <a:endParaRPr kumimoji="0" lang="es-EC" altLang="es-EC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6" name="Imagen 1317">
            <a:extLst>
              <a:ext uri="{FF2B5EF4-FFF2-40B4-BE49-F238E27FC236}">
                <a16:creationId xmlns:a16="http://schemas.microsoft.com/office/drawing/2014/main" id="{051DB69C-E728-426E-ABAA-932DD659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8" y="3960612"/>
            <a:ext cx="5486400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Imagen 1316">
            <a:extLst>
              <a:ext uri="{FF2B5EF4-FFF2-40B4-BE49-F238E27FC236}">
                <a16:creationId xmlns:a16="http://schemas.microsoft.com/office/drawing/2014/main" id="{7B042BF9-AE6E-4951-9655-85A97CF87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/>
          <a:stretch/>
        </p:blipFill>
        <p:spPr bwMode="auto">
          <a:xfrm>
            <a:off x="234043" y="5296738"/>
            <a:ext cx="5540375" cy="8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E13CCD4C-BA34-4D85-B03A-C31A2CD6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43" y="372161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Variante alélica con mutación puntual en el nucleótido 326 del gen </a:t>
            </a:r>
            <a:r>
              <a:rPr kumimoji="0" lang="es-EC" altLang="es-EC" sz="11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pta</a:t>
            </a: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la muestra R1</a:t>
            </a:r>
            <a:endParaRPr kumimoji="0" lang="es-EC" altLang="es-EC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653FA374-2F36-4365-B8E2-D4FE908BD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43" y="4843987"/>
            <a:ext cx="53078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C" altLang="es-EC" sz="1100" b="1" i="1" u="none" strike="noStrike" cap="none" normalizeH="0" baseline="0" dirty="0" bmk="_Toc93434264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sz="1100" b="0" i="1" u="none" strike="noStrike" cap="none" normalizeH="0" baseline="0" dirty="0" bmk="_Toc93434264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Traducción de mutación en gen </a:t>
            </a:r>
            <a:r>
              <a:rPr kumimoji="0" lang="es-EC" altLang="es-EC" sz="1100" b="0" i="1" u="sng" strike="noStrike" cap="none" normalizeH="0" baseline="0" dirty="0" bmk="_Toc93434264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pta</a:t>
            </a:r>
            <a:r>
              <a:rPr kumimoji="0" lang="es-EC" altLang="es-EC" sz="1100" b="0" i="1" u="none" strike="noStrike" cap="none" normalizeH="0" baseline="0" dirty="0" bmk="_Toc93434264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muestra R1 comparada con alelo de referencia 678</a:t>
            </a:r>
            <a:endParaRPr kumimoji="0" lang="es-EC" altLang="es-EC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30" name="Imagen 1311">
            <a:extLst>
              <a:ext uri="{FF2B5EF4-FFF2-40B4-BE49-F238E27FC236}">
                <a16:creationId xmlns:a16="http://schemas.microsoft.com/office/drawing/2014/main" id="{587C17F2-59D6-4BA1-AC16-EA6E0D54F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 b="12239"/>
          <a:stretch>
            <a:fillRect/>
          </a:stretch>
        </p:blipFill>
        <p:spPr bwMode="auto">
          <a:xfrm>
            <a:off x="6334539" y="2565273"/>
            <a:ext cx="5486400" cy="13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Imagen 1314">
            <a:extLst>
              <a:ext uri="{FF2B5EF4-FFF2-40B4-BE49-F238E27FC236}">
                <a16:creationId xmlns:a16="http://schemas.microsoft.com/office/drawing/2014/main" id="{6C3D38FB-E06D-48F2-B725-2A7B6B3F7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39" y="4518863"/>
            <a:ext cx="5478463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1">
            <a:extLst>
              <a:ext uri="{FF2B5EF4-FFF2-40B4-BE49-F238E27FC236}">
                <a16:creationId xmlns:a16="http://schemas.microsoft.com/office/drawing/2014/main" id="{FC792268-204B-4241-BFCB-4482036F8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247" y="2187985"/>
            <a:ext cx="5601692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Variante alélica con mutación puntual e</a:t>
            </a:r>
            <a:r>
              <a:rPr kumimoji="0" lang="es-EC" altLang="es-EC" sz="1100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el nucleótido 500 del gen</a:t>
            </a:r>
            <a:r>
              <a:rPr kumimoji="0" lang="es-EC" altLang="es-EC" sz="1100" b="0" i="1" u="sng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pta</a:t>
            </a:r>
            <a:r>
              <a:rPr kumimoji="0" lang="es-EC" altLang="es-EC" sz="1100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muestra A18</a:t>
            </a:r>
            <a:endParaRPr kumimoji="0" lang="es-EC" altLang="es-EC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BC25A85A-6E7D-46C9-8727-156544A7E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247" y="3892473"/>
            <a:ext cx="52405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1" u="none" strike="noStrike" cap="none" normalizeH="0" baseline="0" dirty="0" bmk="_Toc9343426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s-EC" altLang="es-EC" sz="1100" b="1" i="1" u="none" strike="noStrike" cap="none" normalizeH="0" baseline="0" dirty="0" bmk="_Toc9343426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C" altLang="es-EC" sz="1100" b="0" i="1" u="none" strike="noStrike" cap="none" normalizeH="0" baseline="0" dirty="0" bmk="_Toc9343426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Traducción de mutación en gen </a:t>
            </a:r>
            <a:r>
              <a:rPr kumimoji="0" lang="es-EC" altLang="es-EC" sz="1100" b="0" i="1" u="sng" strike="noStrike" cap="none" normalizeH="0" baseline="0" dirty="0" bmk="_Toc9343426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pta</a:t>
            </a:r>
            <a:r>
              <a:rPr kumimoji="0" lang="es-EC" altLang="es-EC" sz="1100" b="0" i="1" u="none" strike="noStrike" cap="none" normalizeH="0" baseline="0" dirty="0" bmk="_Toc93434266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muestra A18 comparada con alelo de referencia 4</a:t>
            </a:r>
            <a:endParaRPr kumimoji="0" lang="es-EC" altLang="es-EC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555DA9-8278-453E-953C-044F59113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43" y="6409258"/>
            <a:ext cx="27302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s-EC" altLang="es-EC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Acker</a:t>
            </a:r>
            <a:r>
              <a:rPr kumimoji="0" lang="es-EC" altLang="es-EC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et al., 2019; Salazar et al. 2020)</a:t>
            </a:r>
            <a:r>
              <a:rPr kumimoji="0" lang="es-EC" altLang="es-EC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1A9F5C6-91FE-4AB3-B34F-8608DFD8F786}"/>
              </a:ext>
            </a:extLst>
          </p:cNvPr>
          <p:cNvSpPr txBox="1"/>
          <p:nvPr/>
        </p:nvSpPr>
        <p:spPr>
          <a:xfrm>
            <a:off x="234043" y="503417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12</a:t>
            </a:r>
            <a:endParaRPr lang="es-EC" sz="12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AD8BD7D-7DB3-4865-9C5B-4FF711CE58BA}"/>
              </a:ext>
            </a:extLst>
          </p:cNvPr>
          <p:cNvSpPr txBox="1"/>
          <p:nvPr/>
        </p:nvSpPr>
        <p:spPr>
          <a:xfrm>
            <a:off x="230801" y="3461404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13</a:t>
            </a:r>
            <a:endParaRPr lang="es-EC" sz="1200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2F4680D-47A0-466E-AF72-81B014D2EB4E}"/>
              </a:ext>
            </a:extLst>
          </p:cNvPr>
          <p:cNvSpPr txBox="1"/>
          <p:nvPr/>
        </p:nvSpPr>
        <p:spPr>
          <a:xfrm>
            <a:off x="6227185" y="1971952"/>
            <a:ext cx="53751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14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23922754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967395A9-B31A-4569-B6F3-E4AE39E664B8}"/>
              </a:ext>
            </a:extLst>
          </p:cNvPr>
          <p:cNvSpPr txBox="1"/>
          <p:nvPr/>
        </p:nvSpPr>
        <p:spPr>
          <a:xfrm>
            <a:off x="257628" y="751919"/>
            <a:ext cx="11506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Análisis filogenético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0711DD-B4D0-4153-B1F1-6227C880270F}"/>
              </a:ext>
            </a:extLst>
          </p:cNvPr>
          <p:cNvSpPr txBox="1"/>
          <p:nvPr/>
        </p:nvSpPr>
        <p:spPr>
          <a:xfrm>
            <a:off x="122642" y="6431280"/>
            <a:ext cx="3170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EC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Mao </a:t>
            </a:r>
            <a:r>
              <a:rPr lang="es-EC" sz="12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et al., </a:t>
            </a:r>
            <a:r>
              <a:rPr lang="es-EC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2017; </a:t>
            </a:r>
            <a:r>
              <a:rPr lang="es-EC" sz="1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Pattengale</a:t>
            </a:r>
            <a:r>
              <a:rPr lang="es-EC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et al., 2010)</a:t>
            </a:r>
            <a:endParaRPr lang="es-EC" sz="1200" dirty="0">
              <a:cs typeface="Arial" panose="020B060402020202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AEF147D-76E1-49C6-98BF-13819FE04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42" y="1715616"/>
            <a:ext cx="2944416" cy="382557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7C27CE9-D96C-489E-89FD-B6FFA26CAC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31" y="1555182"/>
            <a:ext cx="2944417" cy="400034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F8EB6DE3-24BF-47FE-A62C-DB466A946D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"/>
          <a:stretch/>
        </p:blipFill>
        <p:spPr bwMode="auto">
          <a:xfrm>
            <a:off x="122643" y="1791345"/>
            <a:ext cx="2684839" cy="3615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4DB541CE-82C0-4941-AC4F-0E335C811AFC}"/>
              </a:ext>
            </a:extLst>
          </p:cNvPr>
          <p:cNvSpPr txBox="1"/>
          <p:nvPr/>
        </p:nvSpPr>
        <p:spPr>
          <a:xfrm>
            <a:off x="335265" y="1438573"/>
            <a:ext cx="6094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filogenético para gen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arcC</a:t>
            </a:r>
            <a:endParaRPr lang="es-EC" sz="12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CAB7651-9CEF-4B8E-9FBD-AADC90D95BD3}"/>
              </a:ext>
            </a:extLst>
          </p:cNvPr>
          <p:cNvSpPr txBox="1"/>
          <p:nvPr/>
        </p:nvSpPr>
        <p:spPr>
          <a:xfrm>
            <a:off x="2959553" y="1420994"/>
            <a:ext cx="6094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filogenético para gen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aroE</a:t>
            </a:r>
            <a:endParaRPr lang="es-EC" sz="1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724B14F-6658-4ECA-8232-9013FFFBE680}"/>
              </a:ext>
            </a:extLst>
          </p:cNvPr>
          <p:cNvSpPr txBox="1"/>
          <p:nvPr/>
        </p:nvSpPr>
        <p:spPr>
          <a:xfrm>
            <a:off x="6008299" y="1458544"/>
            <a:ext cx="6094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filogenético para gen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glpF</a:t>
            </a:r>
            <a:endParaRPr lang="es-EC" sz="12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EEBC476-4C6A-4595-A9B3-9B634DE85C40}"/>
              </a:ext>
            </a:extLst>
          </p:cNvPr>
          <p:cNvSpPr txBox="1"/>
          <p:nvPr/>
        </p:nvSpPr>
        <p:spPr>
          <a:xfrm>
            <a:off x="234907" y="5429170"/>
            <a:ext cx="2451705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 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ML realizado con modelo HKY y 500 </a:t>
            </a:r>
            <a:r>
              <a:rPr lang="es-EC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Bootstraps</a:t>
            </a:r>
            <a:endParaRPr lang="es-EC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2E3CF45-65C6-4A2B-B7C0-BD671EDBB311}"/>
              </a:ext>
            </a:extLst>
          </p:cNvPr>
          <p:cNvSpPr txBox="1"/>
          <p:nvPr/>
        </p:nvSpPr>
        <p:spPr>
          <a:xfrm>
            <a:off x="6028219" y="5405620"/>
            <a:ext cx="2944416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 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ML realizado con modelo TN93+G y 500 </a:t>
            </a:r>
            <a:r>
              <a:rPr lang="es-EC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Bootstraps</a:t>
            </a:r>
            <a:endParaRPr lang="es-EC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945D7BE-7F90-4435-B5FF-E0DE6F8DB882}"/>
              </a:ext>
            </a:extLst>
          </p:cNvPr>
          <p:cNvSpPr txBox="1"/>
          <p:nvPr/>
        </p:nvSpPr>
        <p:spPr>
          <a:xfrm>
            <a:off x="2959553" y="5429170"/>
            <a:ext cx="2609931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 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ML realizado con modelo HKY y 500 </a:t>
            </a:r>
            <a:r>
              <a:rPr lang="es-EC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Bootstraps</a:t>
            </a:r>
            <a:endParaRPr lang="es-EC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F521168B-1D9D-4058-AF88-3DDA17651D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946" y="1604876"/>
            <a:ext cx="2988594" cy="393631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58E1948E-F66E-4D82-9A8B-59191CAB8A76}"/>
              </a:ext>
            </a:extLst>
          </p:cNvPr>
          <p:cNvSpPr txBox="1"/>
          <p:nvPr/>
        </p:nvSpPr>
        <p:spPr>
          <a:xfrm>
            <a:off x="9355655" y="5406889"/>
            <a:ext cx="263797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 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ML realizado con modelo HKY y 500 </a:t>
            </a:r>
            <a:r>
              <a:rPr lang="es-EC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Bootstraps</a:t>
            </a:r>
            <a:endParaRPr lang="es-EC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645BFC9-1233-46A2-9B65-BD6F95B61069}"/>
              </a:ext>
            </a:extLst>
          </p:cNvPr>
          <p:cNvSpPr txBox="1"/>
          <p:nvPr/>
        </p:nvSpPr>
        <p:spPr>
          <a:xfrm>
            <a:off x="9229517" y="1436454"/>
            <a:ext cx="6094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filogenético para gen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gmk</a:t>
            </a:r>
            <a:endParaRPr lang="es-EC" sz="12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C34E46-A733-4F78-BCEB-E40FAF11594B}"/>
              </a:ext>
            </a:extLst>
          </p:cNvPr>
          <p:cNvSpPr txBox="1"/>
          <p:nvPr/>
        </p:nvSpPr>
        <p:spPr>
          <a:xfrm>
            <a:off x="9206666" y="1116281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18</a:t>
            </a:r>
            <a:endParaRPr lang="es-EC" sz="1200" b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B1DC363-39A6-45C2-A12D-A0380721BB1C}"/>
              </a:ext>
            </a:extLst>
          </p:cNvPr>
          <p:cNvSpPr txBox="1"/>
          <p:nvPr/>
        </p:nvSpPr>
        <p:spPr>
          <a:xfrm>
            <a:off x="6010999" y="1127704"/>
            <a:ext cx="2862449" cy="279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17</a:t>
            </a:r>
            <a:endParaRPr lang="es-EC" sz="12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EC3DA17-D460-4CBE-8E3C-8450DC7D4A09}"/>
              </a:ext>
            </a:extLst>
          </p:cNvPr>
          <p:cNvSpPr txBox="1"/>
          <p:nvPr/>
        </p:nvSpPr>
        <p:spPr>
          <a:xfrm>
            <a:off x="2954873" y="1127748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16</a:t>
            </a:r>
            <a:endParaRPr lang="es-EC" sz="12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C9ECE37-9624-430C-806E-E3D5E0BC16D9}"/>
              </a:ext>
            </a:extLst>
          </p:cNvPr>
          <p:cNvSpPr txBox="1"/>
          <p:nvPr/>
        </p:nvSpPr>
        <p:spPr>
          <a:xfrm>
            <a:off x="332925" y="1118959"/>
            <a:ext cx="16381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15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189757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8782631" y="5923129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6DD6DB5-F29F-4967-8503-1EDA9DF17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154"/>
            <a:ext cx="2786040" cy="371536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46F1A73-B9DA-4B8C-BCE8-DE337BDD08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82" y="1530089"/>
            <a:ext cx="3025948" cy="372824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B5958D9-0A42-4092-8137-33D495E4C1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32" y="1529535"/>
            <a:ext cx="2908683" cy="3728794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ED1B7A4-CB96-46C3-9D30-0DE7D967457B}"/>
              </a:ext>
            </a:extLst>
          </p:cNvPr>
          <p:cNvSpPr txBox="1"/>
          <p:nvPr/>
        </p:nvSpPr>
        <p:spPr>
          <a:xfrm>
            <a:off x="238539" y="1230511"/>
            <a:ext cx="118600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filogenético para gen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pta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filogenético para gen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tpi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	            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filogenético para gen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yqiL	          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filogenético de secuencias concatenadas</a:t>
            </a:r>
            <a:endParaRPr lang="es-EC" sz="1200" dirty="0"/>
          </a:p>
          <a:p>
            <a:endParaRPr lang="es-EC" sz="1200" dirty="0"/>
          </a:p>
          <a:p>
            <a:endParaRPr lang="es-EC" sz="1200" dirty="0"/>
          </a:p>
          <a:p>
            <a:endParaRPr lang="es-EC" sz="12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D9A222C-F87E-4183-AF80-DE73C3272D61}"/>
              </a:ext>
            </a:extLst>
          </p:cNvPr>
          <p:cNvSpPr txBox="1"/>
          <p:nvPr/>
        </p:nvSpPr>
        <p:spPr>
          <a:xfrm>
            <a:off x="96729" y="5258332"/>
            <a:ext cx="263797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 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ML realizado con modelo </a:t>
            </a:r>
            <a:r>
              <a:rPr lang="es-EC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GTR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500 </a:t>
            </a:r>
            <a:r>
              <a:rPr lang="es-EC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Bootstraps</a:t>
            </a:r>
            <a:endParaRPr lang="es-EC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1501C29-CCE4-456E-9DDB-69A6ED04A18D}"/>
              </a:ext>
            </a:extLst>
          </p:cNvPr>
          <p:cNvSpPr txBox="1"/>
          <p:nvPr/>
        </p:nvSpPr>
        <p:spPr>
          <a:xfrm>
            <a:off x="2923791" y="5258330"/>
            <a:ext cx="263797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 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ML realizado con modelo </a:t>
            </a:r>
            <a:r>
              <a:rPr lang="es-EC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T92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500 </a:t>
            </a:r>
            <a:r>
              <a:rPr lang="es-EC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Bootstraps</a:t>
            </a:r>
            <a:endParaRPr lang="es-EC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CABAF9D-0F6A-4226-B140-A2485EA3E1C7}"/>
              </a:ext>
            </a:extLst>
          </p:cNvPr>
          <p:cNvSpPr txBox="1"/>
          <p:nvPr/>
        </p:nvSpPr>
        <p:spPr>
          <a:xfrm>
            <a:off x="5996598" y="5258330"/>
            <a:ext cx="263797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 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ML realizado con modelo HKY y 500 </a:t>
            </a:r>
            <a:r>
              <a:rPr lang="es-EC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Bootstraps</a:t>
            </a:r>
            <a:endParaRPr lang="es-EC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Imagen 32">
            <a:extLst>
              <a:ext uri="{FF2B5EF4-FFF2-40B4-BE49-F238E27FC236}">
                <a16:creationId xmlns:a16="http://schemas.microsoft.com/office/drawing/2014/main" id="{3DA1D6E6-713D-4247-A715-4844F7D02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445" y="1575873"/>
            <a:ext cx="3208175" cy="363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BFBCB701-8966-4CF5-B6F4-6B89503E191D}"/>
              </a:ext>
            </a:extLst>
          </p:cNvPr>
          <p:cNvSpPr txBox="1"/>
          <p:nvPr/>
        </p:nvSpPr>
        <p:spPr>
          <a:xfrm>
            <a:off x="9127760" y="5258329"/>
            <a:ext cx="274320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Nota. </a:t>
            </a: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ML realizado con modelo HKY+G+I y 500 </a:t>
            </a:r>
            <a:r>
              <a:rPr lang="es-EC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Bootstraps</a:t>
            </a:r>
            <a:endParaRPr lang="es-EC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7B2B6E-EA2D-4D50-A36A-77673ED8ABD4}"/>
              </a:ext>
            </a:extLst>
          </p:cNvPr>
          <p:cNvSpPr txBox="1"/>
          <p:nvPr/>
        </p:nvSpPr>
        <p:spPr>
          <a:xfrm>
            <a:off x="96729" y="6390564"/>
            <a:ext cx="6098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(Khan et al., 2008; </a:t>
            </a:r>
            <a:r>
              <a:rPr lang="es-EC" sz="1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Pattengale</a:t>
            </a:r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et al., 2010)</a:t>
            </a:r>
            <a:endParaRPr lang="es-EC" sz="12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024C00D-8725-4353-B8F9-882333C1D98B}"/>
              </a:ext>
            </a:extLst>
          </p:cNvPr>
          <p:cNvSpPr txBox="1"/>
          <p:nvPr/>
        </p:nvSpPr>
        <p:spPr>
          <a:xfrm>
            <a:off x="238538" y="934871"/>
            <a:ext cx="11860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19			    Figura 20			            Figura 21		           Figura 22			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41529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4CDE5E7-4376-41A0-AED8-65DB2F8ED480}"/>
              </a:ext>
            </a:extLst>
          </p:cNvPr>
          <p:cNvSpPr txBox="1"/>
          <p:nvPr/>
        </p:nvSpPr>
        <p:spPr>
          <a:xfrm>
            <a:off x="829735" y="989577"/>
            <a:ext cx="44280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de mínima expansión de los 26 aislados de MRSA estudiados</a:t>
            </a:r>
            <a:endParaRPr lang="es-EC" sz="12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CAC55CB-436E-4A8A-BD44-5996AA416047}"/>
              </a:ext>
            </a:extLst>
          </p:cNvPr>
          <p:cNvSpPr txBox="1"/>
          <p:nvPr/>
        </p:nvSpPr>
        <p:spPr>
          <a:xfrm>
            <a:off x="5934181" y="10099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Árbol de mínima expansión de los 26 aislados de MRSA estudiados incluyendo clones previamente reportados en América del Sur</a:t>
            </a:r>
            <a:endParaRPr lang="es-EC" sz="1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EAA93C5-1D1E-400C-9CEC-6B3FB3CBB0B4}"/>
              </a:ext>
            </a:extLst>
          </p:cNvPr>
          <p:cNvSpPr txBox="1"/>
          <p:nvPr/>
        </p:nvSpPr>
        <p:spPr>
          <a:xfrm>
            <a:off x="-1405" y="6420986"/>
            <a:ext cx="90638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(Arévalo, 2018; Instituto </a:t>
            </a:r>
            <a:r>
              <a:rPr lang="es-EC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Salud </a:t>
            </a:r>
            <a:r>
              <a:rPr lang="es-EC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Pública</a:t>
            </a:r>
            <a:r>
              <a:rPr lang="es-EC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Chile, 2013; </a:t>
            </a:r>
            <a:r>
              <a:rPr lang="es-EC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Monteiro et al., 2019; Rodríguez et al., 2010, </a:t>
            </a:r>
            <a:r>
              <a:rPr lang="es-EC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Tomatis</a:t>
            </a:r>
            <a:r>
              <a:rPr lang="es-EC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2018; Zurita et al., 2016)</a:t>
            </a:r>
            <a:endParaRPr lang="es-EC" sz="1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0DAF41-780C-4D6D-96E7-5A61F3708B17}"/>
              </a:ext>
            </a:extLst>
          </p:cNvPr>
          <p:cNvSpPr txBox="1"/>
          <p:nvPr/>
        </p:nvSpPr>
        <p:spPr>
          <a:xfrm>
            <a:off x="838200" y="738341"/>
            <a:ext cx="66903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23						Figura 24</a:t>
            </a:r>
            <a:endParaRPr lang="es-EC" sz="1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5525FFD-DAA4-4285-9648-BD34A8B73044}"/>
              </a:ext>
            </a:extLst>
          </p:cNvPr>
          <p:cNvGrpSpPr/>
          <p:nvPr/>
        </p:nvGrpSpPr>
        <p:grpSpPr>
          <a:xfrm>
            <a:off x="6138017" y="1506763"/>
            <a:ext cx="5489652" cy="4627200"/>
            <a:chOff x="6138017" y="1506763"/>
            <a:chExt cx="5489652" cy="4627200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F3C5D347-5795-49BE-8BA8-9A5533B08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740" y="1506763"/>
              <a:ext cx="5392079" cy="4627200"/>
            </a:xfrm>
            <a:prstGeom prst="rect">
              <a:avLst/>
            </a:prstGeom>
          </p:spPr>
        </p:pic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3F95921C-D7FA-4179-8E71-07444352EA0E}"/>
                </a:ext>
              </a:extLst>
            </p:cNvPr>
            <p:cNvSpPr/>
            <p:nvPr/>
          </p:nvSpPr>
          <p:spPr>
            <a:xfrm>
              <a:off x="9250464" y="2525440"/>
              <a:ext cx="2377205" cy="2589845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CCA2CA23-B699-4D2D-8975-6DEFBF83439C}"/>
                </a:ext>
              </a:extLst>
            </p:cNvPr>
            <p:cNvSpPr/>
            <p:nvPr/>
          </p:nvSpPr>
          <p:spPr>
            <a:xfrm>
              <a:off x="6138017" y="1506763"/>
              <a:ext cx="2844164" cy="46272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FED71774-11F2-482A-A33B-0262698F4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39" y="1377755"/>
            <a:ext cx="5002250" cy="44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3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graphicFrame>
        <p:nvGraphicFramePr>
          <p:cNvPr id="9" name="Diagram 3">
            <a:extLst>
              <a:ext uri="{FF2B5EF4-FFF2-40B4-BE49-F238E27FC236}">
                <a16:creationId xmlns:a16="http://schemas.microsoft.com/office/drawing/2014/main" id="{BAD99CB5-01B1-4601-9866-C6E8A52601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2737518"/>
              </p:ext>
            </p:extLst>
          </p:nvPr>
        </p:nvGraphicFramePr>
        <p:xfrm>
          <a:off x="2531533" y="601134"/>
          <a:ext cx="661484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54C3B73B-E7F0-491A-8EDB-8698F3ECFB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36" y="3732260"/>
            <a:ext cx="889945" cy="86916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7509342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8C194FC-1095-4B0D-8F74-5915B8BB88D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D37921-A9ED-486C-AA5E-F207559FF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696EE6C-A987-479F-A06F-427569F398B2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5C18EE3-7747-4254-99FC-A7D517DA65D4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0F00C6B-296A-43B5-BDB0-CCDE9BE5655C}"/>
              </a:ext>
            </a:extLst>
          </p:cNvPr>
          <p:cNvSpPr txBox="1"/>
          <p:nvPr/>
        </p:nvSpPr>
        <p:spPr>
          <a:xfrm>
            <a:off x="4899172" y="956606"/>
            <a:ext cx="6627302" cy="4677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estandarizó el sistema MLST para la tipificación de aislados clínicos de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Staphylococcus aureus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resistentes a meticilina (MRSA) provenientes de infecciones sistémicas en dos hospitales de Quito, empleando la técnica de PCR </a:t>
            </a:r>
            <a:r>
              <a:rPr lang="es-EC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end-point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los genes metabólicos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arcC, aroE, glpF, gmk, pta, tpiA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yqiL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la purificación de los productos de la PCR de genes metabólicos se logró optimizar la cantidad de muestra necesaria para el kit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PureLink® Quick PCR Purification Kit</a:t>
            </a:r>
            <a:r>
              <a:rPr lang="es-EC" sz="1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alcanzando alta eficiencia con volúmenes de DNA de apenas 10uL. </a:t>
            </a:r>
            <a:r>
              <a:rPr lang="es-EC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Para el proceso de secuenciación Sanger se optimizó la reacción de secuenciación cíclica empleando 0,5µL de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BigDye™ Terminator v3.1 por reacción.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tipificación molecular de los 26 aislados determinó la presencia de ocho nuevas secuencias tipo circulantes en el país, sin complejos clonales definidos y sin relación significativa con clones previamente descritos en la zona. Además, demostró la existencia de nuevas variantes alélicas entre las muestras evidenciada gracias a las mutaciones encontradas en alelos de los genes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aroE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pta.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B2501B0-7A4B-45C5-8F58-3B472A607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24" y="3380499"/>
            <a:ext cx="3885769" cy="258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3" name="TextBox 16">
            <a:extLst>
              <a:ext uri="{FF2B5EF4-FFF2-40B4-BE49-F238E27FC236}">
                <a16:creationId xmlns:a16="http://schemas.microsoft.com/office/drawing/2014/main" id="{C1FB2FB4-276D-4382-A0BF-58A8D782158F}"/>
              </a:ext>
            </a:extLst>
          </p:cNvPr>
          <p:cNvSpPr txBox="1"/>
          <p:nvPr/>
        </p:nvSpPr>
        <p:spPr>
          <a:xfrm>
            <a:off x="532125" y="5964863"/>
            <a:ext cx="159408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Jarun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2016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Mutaciones: mucho más que cambios de nucleótidos - BiotechMN">
            <a:extLst>
              <a:ext uri="{FF2B5EF4-FFF2-40B4-BE49-F238E27FC236}">
                <a16:creationId xmlns:a16="http://schemas.microsoft.com/office/drawing/2014/main" id="{60966E5C-206A-4A90-B0E7-DDE7D313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7" y="711150"/>
            <a:ext cx="3876547" cy="2584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6" name="TextBox 16">
            <a:extLst>
              <a:ext uri="{FF2B5EF4-FFF2-40B4-BE49-F238E27FC236}">
                <a16:creationId xmlns:a16="http://schemas.microsoft.com/office/drawing/2014/main" id="{E3C923CA-F774-4276-BCF8-D45263C7D1F8}"/>
              </a:ext>
            </a:extLst>
          </p:cNvPr>
          <p:cNvSpPr txBox="1"/>
          <p:nvPr/>
        </p:nvSpPr>
        <p:spPr>
          <a:xfrm>
            <a:off x="550610" y="3297029"/>
            <a:ext cx="159408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Biotech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2021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69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AA56A7-7514-4275-8E50-ACC59E31B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595063"/>
              </p:ext>
            </p:extLst>
          </p:nvPr>
        </p:nvGraphicFramePr>
        <p:xfrm>
          <a:off x="2584833" y="719666"/>
          <a:ext cx="6561540" cy="5539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078104A9-6B88-4576-9AE9-DC4FD8FF0E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33" y="804385"/>
            <a:ext cx="868697" cy="84841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403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</a:p>
        </p:txBody>
      </p:sp>
      <p:graphicFrame>
        <p:nvGraphicFramePr>
          <p:cNvPr id="9" name="Diagram 3">
            <a:extLst>
              <a:ext uri="{FF2B5EF4-FFF2-40B4-BE49-F238E27FC236}">
                <a16:creationId xmlns:a16="http://schemas.microsoft.com/office/drawing/2014/main" id="{C204C04D-ED40-4BD0-8104-7E77557F93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193664"/>
              </p:ext>
            </p:extLst>
          </p:nvPr>
        </p:nvGraphicFramePr>
        <p:xfrm>
          <a:off x="2531533" y="601134"/>
          <a:ext cx="661484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5E27CDE3-CAAD-4FD3-A107-B086BA6124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89" y="4495658"/>
            <a:ext cx="889945" cy="86916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1577990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0D78D1F-2EDB-4642-917A-B1D4F5C44FC3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1B9285-934F-4245-ABCC-AC67C7F66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B371766-32B8-4D50-AF68-1892B9D5D43E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844A8A5-1FCE-499A-9729-ED2D9D361CA0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3F06318-5F96-4F61-B474-74E03F0350E8}"/>
              </a:ext>
            </a:extLst>
          </p:cNvPr>
          <p:cNvSpPr txBox="1"/>
          <p:nvPr/>
        </p:nvSpPr>
        <p:spPr>
          <a:xfrm>
            <a:off x="238539" y="667367"/>
            <a:ext cx="5293087" cy="520591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eportar de los perfiles alélicos y las mutaciones observadas para obtener sus números de identificación. </a:t>
            </a:r>
          </a:p>
          <a:p>
            <a:pPr marL="285750" indent="-2857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xtender la investigación presente con un mayor número de muestras empleando NGS para relacionarlo con la técnica de Análisis Multilocus</a:t>
            </a:r>
          </a:p>
          <a:p>
            <a:pPr marL="285750" indent="-2857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nalizar la incidencia de factores clínico epidemiológicos en la tasa de mutación de los genes metabólicos descritos para MLST.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3BDABCB-8091-44D7-B7BB-520F6B7CD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40" y="782350"/>
            <a:ext cx="5061479" cy="4333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ACC1ADE0-5024-484B-8FC4-85890BA6F643}"/>
              </a:ext>
            </a:extLst>
          </p:cNvPr>
          <p:cNvSpPr txBox="1"/>
          <p:nvPr/>
        </p:nvSpPr>
        <p:spPr>
          <a:xfrm>
            <a:off x="7825649" y="5184035"/>
            <a:ext cx="159408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Umoh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2021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Secuenciadores – Analitek">
            <a:extLst>
              <a:ext uri="{FF2B5EF4-FFF2-40B4-BE49-F238E27FC236}">
                <a16:creationId xmlns:a16="http://schemas.microsoft.com/office/drawing/2014/main" id="{D4699260-F95D-4849-99E1-B3E15858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48" y="3000308"/>
            <a:ext cx="562927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337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graphicFrame>
        <p:nvGraphicFramePr>
          <p:cNvPr id="9" name="Diagram 3">
            <a:extLst>
              <a:ext uri="{FF2B5EF4-FFF2-40B4-BE49-F238E27FC236}">
                <a16:creationId xmlns:a16="http://schemas.microsoft.com/office/drawing/2014/main" id="{9DB5D85A-C6F2-4198-AB74-60BC717A6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4318878"/>
              </p:ext>
            </p:extLst>
          </p:nvPr>
        </p:nvGraphicFramePr>
        <p:xfrm>
          <a:off x="2531533" y="601134"/>
          <a:ext cx="661484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5004F2AB-ABBA-40B6-B8A3-FB8370987E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83" y="5297477"/>
            <a:ext cx="889945" cy="86916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9561981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8786235-09E1-46A3-B81A-63587B93781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B11818-7B07-469F-85DF-AA2538B89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3ECF378-14B1-4C65-8249-67A6EC9EC1E5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8722F2-0153-4C14-B2A5-B1FC5783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04" y="3005241"/>
            <a:ext cx="2419320" cy="245186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8934B26-25E7-4006-BCA6-9994B5A5A7B9}"/>
              </a:ext>
            </a:extLst>
          </p:cNvPr>
          <p:cNvSpPr txBox="1"/>
          <p:nvPr/>
        </p:nvSpPr>
        <p:spPr>
          <a:xfrm>
            <a:off x="7056435" y="1988046"/>
            <a:ext cx="402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Rodrigo Marcelo Grijalva Silva, Ph.D.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Director del proyecto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B74522-61C8-4927-BACE-4264BC763515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28AC45-9529-447D-B7FA-B63EEE4E5A4D}"/>
              </a:ext>
            </a:extLst>
          </p:cNvPr>
          <p:cNvSpPr txBox="1"/>
          <p:nvPr/>
        </p:nvSpPr>
        <p:spPr>
          <a:xfrm>
            <a:off x="7300944" y="3105834"/>
            <a:ext cx="3694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Francisco Javier Flores Flor, Ph.D.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Asesor externo</a:t>
            </a:r>
          </a:p>
        </p:txBody>
      </p:sp>
      <p:pic>
        <p:nvPicPr>
          <p:cNvPr id="12" name="Picture 6" descr="http://ugi.espe.edu.ec/ugi/wp-content/uploads/2014/06/Logo-RP-UFA-ESPE2.jpg">
            <a:extLst>
              <a:ext uri="{FF2B5EF4-FFF2-40B4-BE49-F238E27FC236}">
                <a16:creationId xmlns:a16="http://schemas.microsoft.com/office/drawing/2014/main" id="{2E030578-4707-45FA-B63A-53D1B18C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7" y="1119551"/>
            <a:ext cx="5524714" cy="150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31BA14-7590-4BED-90B5-B28347EBF051}"/>
              </a:ext>
            </a:extLst>
          </p:cNvPr>
          <p:cNvSpPr txBox="1"/>
          <p:nvPr/>
        </p:nvSpPr>
        <p:spPr>
          <a:xfrm>
            <a:off x="6022614" y="4231289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FAMILIA Y AMIGOS</a:t>
            </a:r>
          </a:p>
        </p:txBody>
      </p:sp>
    </p:spTree>
    <p:extLst>
      <p:ext uri="{BB962C8B-B14F-4D97-AF65-F5344CB8AC3E}">
        <p14:creationId xmlns:p14="http://schemas.microsoft.com/office/powerpoint/2010/main" val="387313999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4B66F74-FFB6-4144-855B-FBB9751FC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51710"/>
            <a:ext cx="5686337" cy="31925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D187BF2-B5C4-45BF-A63E-D569A01B7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06" y="1110829"/>
            <a:ext cx="4533060" cy="2298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922628"/>
            <a:ext cx="3170830" cy="93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F666B12-2C20-4D62-A060-011ADD355D1C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  <a:endParaRPr lang="es-EC" sz="36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20669F-2166-41E7-B9A1-0364ECFD6D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02"/>
          <a:stretch/>
        </p:blipFill>
        <p:spPr>
          <a:xfrm>
            <a:off x="5620091" y="3886331"/>
            <a:ext cx="3372009" cy="19890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9365D6-53EA-41BC-B95B-F7F17ACF44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9" y="3390180"/>
            <a:ext cx="4414421" cy="2824418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87902D30-6FBB-4272-A166-3F70BAA3CA2E}"/>
              </a:ext>
            </a:extLst>
          </p:cNvPr>
          <p:cNvSpPr txBox="1"/>
          <p:nvPr/>
        </p:nvSpPr>
        <p:spPr>
          <a:xfrm>
            <a:off x="7306095" y="5890238"/>
            <a:ext cx="17279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ea typeface="Calibri" panose="020F0502020204030204" pitchFamily="34" charset="0"/>
              </a:rPr>
              <a:t>(</a:t>
            </a:r>
            <a:r>
              <a:rPr lang="es-EC" sz="1100" dirty="0" err="1">
                <a:effectLst/>
                <a:ea typeface="Calibri" panose="020F0502020204030204" pitchFamily="34" charset="0"/>
              </a:rPr>
              <a:t>Casadiego</a:t>
            </a:r>
            <a:r>
              <a:rPr lang="es-EC" sz="1100" dirty="0">
                <a:ea typeface="Calibri" panose="020F0502020204030204" pitchFamily="34" charset="0"/>
              </a:rPr>
              <a:t> et al., 2019</a:t>
            </a:r>
            <a:r>
              <a:rPr lang="es-EC" sz="1100" dirty="0">
                <a:effectLst/>
                <a:ea typeface="Calibri" panose="020F0502020204030204" pitchFamily="34" charset="0"/>
              </a:rPr>
              <a:t>)</a:t>
            </a:r>
            <a:endParaRPr lang="es-EC" sz="11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7FC3A0A-9EF5-4523-B414-32F1F7A51AF6}"/>
              </a:ext>
            </a:extLst>
          </p:cNvPr>
          <p:cNvSpPr txBox="1"/>
          <p:nvPr/>
        </p:nvSpPr>
        <p:spPr>
          <a:xfrm>
            <a:off x="238539" y="6472063"/>
            <a:ext cx="6094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(Interagency Coordination Group on Antimicrobial Resistance, 2019; </a:t>
            </a:r>
            <a:r>
              <a:rPr lang="es-EC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Murray</a:t>
            </a:r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et al., 2022)</a:t>
            </a:r>
            <a:endParaRPr lang="es-EC" sz="1200" dirty="0"/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DB2AE16D-408C-487B-BF99-AA00455A51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519734"/>
              </p:ext>
            </p:extLst>
          </p:nvPr>
        </p:nvGraphicFramePr>
        <p:xfrm>
          <a:off x="9259115" y="4150318"/>
          <a:ext cx="2523222" cy="1466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A4BF2E2-2AE4-4DB5-A158-2FC1668CFD40}"/>
              </a:ext>
            </a:extLst>
          </p:cNvPr>
          <p:cNvSpPr txBox="1"/>
          <p:nvPr/>
        </p:nvSpPr>
        <p:spPr>
          <a:xfrm>
            <a:off x="4698036" y="3382535"/>
            <a:ext cx="11461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ea typeface="Calibri" panose="020F0502020204030204" pitchFamily="34" charset="0"/>
              </a:rPr>
              <a:t>(</a:t>
            </a:r>
            <a:r>
              <a:rPr lang="es-EC" sz="1100" dirty="0" err="1">
                <a:ea typeface="Calibri" panose="020F0502020204030204" pitchFamily="34" charset="0"/>
              </a:rPr>
              <a:t>Sorin</a:t>
            </a:r>
            <a:r>
              <a:rPr lang="es-EC" sz="1100" dirty="0">
                <a:ea typeface="Calibri" panose="020F0502020204030204" pitchFamily="34" charset="0"/>
              </a:rPr>
              <a:t>, 2021</a:t>
            </a:r>
            <a:r>
              <a:rPr lang="es-EC" sz="1100" dirty="0">
                <a:effectLst/>
                <a:ea typeface="Calibri" panose="020F0502020204030204" pitchFamily="34" charset="0"/>
              </a:rPr>
              <a:t>)</a:t>
            </a:r>
            <a:endParaRPr lang="es-EC" sz="1100" dirty="0"/>
          </a:p>
        </p:txBody>
      </p:sp>
      <p:sp>
        <p:nvSpPr>
          <p:cNvPr id="18" name="CuadroTexto 5">
            <a:extLst>
              <a:ext uri="{FF2B5EF4-FFF2-40B4-BE49-F238E27FC236}">
                <a16:creationId xmlns:a16="http://schemas.microsoft.com/office/drawing/2014/main" id="{1917C8F6-6DB0-4229-8110-322852D8FD70}"/>
              </a:ext>
            </a:extLst>
          </p:cNvPr>
          <p:cNvSpPr txBox="1"/>
          <p:nvPr/>
        </p:nvSpPr>
        <p:spPr>
          <a:xfrm>
            <a:off x="409784" y="643402"/>
            <a:ext cx="3035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Resistencia antimicrobiana</a:t>
            </a:r>
          </a:p>
        </p:txBody>
      </p:sp>
    </p:spTree>
    <p:extLst>
      <p:ext uri="{BB962C8B-B14F-4D97-AF65-F5344CB8AC3E}">
        <p14:creationId xmlns:p14="http://schemas.microsoft.com/office/powerpoint/2010/main" val="37832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6" name="CuadroTexto 5">
            <a:extLst>
              <a:ext uri="{FF2B5EF4-FFF2-40B4-BE49-F238E27FC236}">
                <a16:creationId xmlns:a16="http://schemas.microsoft.com/office/drawing/2014/main" id="{CB17E6EB-741F-4AD8-83E7-503E7EF69AD4}"/>
              </a:ext>
            </a:extLst>
          </p:cNvPr>
          <p:cNvSpPr txBox="1"/>
          <p:nvPr/>
        </p:nvSpPr>
        <p:spPr>
          <a:xfrm>
            <a:off x="409784" y="643402"/>
            <a:ext cx="6679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Generalidades de </a:t>
            </a:r>
            <a:r>
              <a:rPr lang="es-EC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Staphylococcus aureus </a:t>
            </a:r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meticilino resistente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E01773-4408-4E14-8C85-AB63A41FF8C2}"/>
              </a:ext>
            </a:extLst>
          </p:cNvPr>
          <p:cNvSpPr txBox="1"/>
          <p:nvPr/>
        </p:nvSpPr>
        <p:spPr>
          <a:xfrm>
            <a:off x="386809" y="3195741"/>
            <a:ext cx="11461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ea typeface="Calibri" panose="020F0502020204030204" pitchFamily="34" charset="0"/>
              </a:rPr>
              <a:t>(</a:t>
            </a:r>
            <a:r>
              <a:rPr lang="es-EC" sz="1100" dirty="0">
                <a:ea typeface="Calibri" panose="020F0502020204030204" pitchFamily="34" charset="0"/>
              </a:rPr>
              <a:t>Haney, 2005</a:t>
            </a:r>
            <a:r>
              <a:rPr lang="es-EC" sz="1100" dirty="0">
                <a:effectLst/>
                <a:ea typeface="Calibri" panose="020F0502020204030204" pitchFamily="34" charset="0"/>
              </a:rPr>
              <a:t>)</a:t>
            </a:r>
            <a:endParaRPr lang="es-EC" sz="11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8167B7A-6C3D-4181-8B74-BF6B3E993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7" y="1080970"/>
            <a:ext cx="2818681" cy="208812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4CA898F-9031-41ED-A56B-4B242BEAEE69}"/>
              </a:ext>
            </a:extLst>
          </p:cNvPr>
          <p:cNvSpPr txBox="1"/>
          <p:nvPr/>
        </p:nvSpPr>
        <p:spPr>
          <a:xfrm>
            <a:off x="221312" y="6394701"/>
            <a:ext cx="8919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(I</a:t>
            </a:r>
            <a:r>
              <a:rPr lang="es-EC" sz="1200" dirty="0" err="1"/>
              <a:t>nstituto</a:t>
            </a:r>
            <a:r>
              <a:rPr lang="es-EC" sz="1200" dirty="0"/>
              <a:t> Nacional de Seguridad e Higiene en el Trabajo, 2012</a:t>
            </a:r>
            <a:r>
              <a:rPr lang="es-EC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200" dirty="0"/>
              <a:t>Otto, 2014; Silva et al., 2020)</a:t>
            </a:r>
            <a:endParaRPr lang="es-EC" sz="12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D7BC28D-E433-4A40-8FD4-82EE7E66A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076" y="781453"/>
            <a:ext cx="4595308" cy="51343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7C8928-24DF-4BAC-9924-193767F6AB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7" b="92458" l="4348" r="42279">
                        <a14:foregroundMark x1="41679" y1="41341" x2="40930" y2="35475"/>
                        <a14:foregroundMark x1="23988" y1="37989" x2="23988" y2="37989"/>
                        <a14:foregroundMark x1="27586" y1="41620" x2="15592" y2="38547"/>
                        <a14:foregroundMark x1="23688" y1="48045" x2="25937" y2="48324"/>
                        <a14:foregroundMark x1="18891" y1="69274" x2="24438" y2="86592"/>
                        <a14:foregroundMark x1="24438" y1="86592" x2="39130" y2="90503"/>
                        <a14:foregroundMark x1="39130" y1="90503" x2="40930" y2="89106"/>
                        <a14:foregroundMark x1="37031" y1="72067" x2="34033" y2="70112"/>
                        <a14:foregroundMark x1="24288" y1="71229" x2="15892" y2="63128"/>
                        <a14:foregroundMark x1="14393" y1="91341" x2="11094" y2="91341"/>
                        <a14:foregroundMark x1="20840" y1="87151" x2="20840" y2="87151"/>
                        <a14:foregroundMark x1="20840" y1="92737" x2="20840" y2="92737"/>
                        <a14:foregroundMark x1="20390" y1="91341" x2="20390" y2="84916"/>
                        <a14:foregroundMark x1="42279" y1="44413" x2="42279" y2="44413"/>
                      </a14:backgroundRemoval>
                    </a14:imgEffect>
                  </a14:imgLayer>
                </a14:imgProps>
              </a:ext>
            </a:extLst>
          </a:blip>
          <a:srcRect l="8651" r="55213" b="44779"/>
          <a:stretch/>
        </p:blipFill>
        <p:spPr>
          <a:xfrm>
            <a:off x="5803743" y="3141443"/>
            <a:ext cx="1744172" cy="1430557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6D370810-AC5A-452C-A430-792F39A1A9D2}"/>
              </a:ext>
            </a:extLst>
          </p:cNvPr>
          <p:cNvSpPr txBox="1"/>
          <p:nvPr/>
        </p:nvSpPr>
        <p:spPr>
          <a:xfrm>
            <a:off x="7547915" y="5784955"/>
            <a:ext cx="1675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ea typeface="Calibri" panose="020F0502020204030204" pitchFamily="34" charset="0"/>
              </a:rPr>
              <a:t>(</a:t>
            </a:r>
            <a:r>
              <a:rPr lang="es-EC" sz="1100" dirty="0">
                <a:ea typeface="Calibri" panose="020F0502020204030204" pitchFamily="34" charset="0"/>
              </a:rPr>
              <a:t>Turner et al., 2019</a:t>
            </a:r>
            <a:r>
              <a:rPr lang="es-EC" sz="1100" dirty="0">
                <a:effectLst/>
                <a:ea typeface="Calibri" panose="020F0502020204030204" pitchFamily="34" charset="0"/>
              </a:rPr>
              <a:t>)</a:t>
            </a:r>
            <a:endParaRPr lang="es-EC" sz="1100" dirty="0"/>
          </a:p>
        </p:txBody>
      </p:sp>
      <p:pic>
        <p:nvPicPr>
          <p:cNvPr id="2050" name="Picture 2" descr="Gram stain of Staphylococcus aureus">
            <a:extLst>
              <a:ext uri="{FF2B5EF4-FFF2-40B4-BE49-F238E27FC236}">
                <a16:creationId xmlns:a16="http://schemas.microsoft.com/office/drawing/2014/main" id="{6C2471F5-ABE0-401E-B001-A4E28DFE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1069708"/>
            <a:ext cx="2818680" cy="21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4452DDE5-5A8C-4A4A-B949-B2C35F1588CD}"/>
              </a:ext>
            </a:extLst>
          </p:cNvPr>
          <p:cNvSpPr txBox="1"/>
          <p:nvPr/>
        </p:nvSpPr>
        <p:spPr>
          <a:xfrm>
            <a:off x="3188592" y="3195741"/>
            <a:ext cx="17255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ea typeface="Calibri" panose="020F0502020204030204" pitchFamily="34" charset="0"/>
              </a:rPr>
              <a:t>(</a:t>
            </a:r>
            <a:r>
              <a:rPr lang="es-EC" sz="1100" dirty="0">
                <a:ea typeface="Calibri" panose="020F0502020204030204" pitchFamily="34" charset="0"/>
              </a:rPr>
              <a:t>Taylor &amp; </a:t>
            </a:r>
            <a:r>
              <a:rPr lang="es-EC" sz="1100" dirty="0" err="1">
                <a:ea typeface="Calibri" panose="020F0502020204030204" pitchFamily="34" charset="0"/>
              </a:rPr>
              <a:t>Unakal</a:t>
            </a:r>
            <a:r>
              <a:rPr lang="es-EC" sz="1100" dirty="0">
                <a:ea typeface="Calibri" panose="020F0502020204030204" pitchFamily="34" charset="0"/>
              </a:rPr>
              <a:t>, 2021</a:t>
            </a:r>
            <a:r>
              <a:rPr lang="es-EC" sz="1100" dirty="0">
                <a:effectLst/>
                <a:ea typeface="Calibri" panose="020F0502020204030204" pitchFamily="34" charset="0"/>
              </a:rPr>
              <a:t>)</a:t>
            </a:r>
            <a:endParaRPr lang="es-EC" sz="1100" dirty="0"/>
          </a:p>
        </p:txBody>
      </p:sp>
      <p:pic>
        <p:nvPicPr>
          <p:cNvPr id="12" name="Gráfico 11" descr="Flecha con curva ligera">
            <a:extLst>
              <a:ext uri="{FF2B5EF4-FFF2-40B4-BE49-F238E27FC236}">
                <a16:creationId xmlns:a16="http://schemas.microsoft.com/office/drawing/2014/main" id="{70638D78-2AB5-4349-B001-DEFA305EB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39630">
            <a:off x="6166642" y="1073416"/>
            <a:ext cx="1438715" cy="143871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8AAB9B5-DA6E-4702-BB91-ABD2343C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6" y="3529739"/>
            <a:ext cx="3576327" cy="23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0B83FA18-5034-40CB-A669-2D0C5B08221C}"/>
              </a:ext>
            </a:extLst>
          </p:cNvPr>
          <p:cNvSpPr txBox="1"/>
          <p:nvPr/>
        </p:nvSpPr>
        <p:spPr>
          <a:xfrm>
            <a:off x="2651584" y="5907996"/>
            <a:ext cx="1675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ea typeface="Calibri" panose="020F0502020204030204" pitchFamily="34" charset="0"/>
              </a:rPr>
              <a:t>(</a:t>
            </a:r>
            <a:r>
              <a:rPr lang="es-EC" sz="1100" dirty="0">
                <a:ea typeface="Calibri" panose="020F0502020204030204" pitchFamily="34" charset="0"/>
              </a:rPr>
              <a:t>Taberner., 2011</a:t>
            </a:r>
            <a:r>
              <a:rPr lang="es-EC" sz="1100" dirty="0">
                <a:effectLst/>
                <a:ea typeface="Calibri" panose="020F0502020204030204" pitchFamily="34" charset="0"/>
              </a:rPr>
              <a:t>)</a:t>
            </a:r>
            <a:endParaRPr lang="es-EC" sz="1100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01CEB92-2035-421F-9227-167EE1B1D5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7" b="92458" l="4348" r="42279">
                        <a14:foregroundMark x1="41679" y1="41341" x2="40930" y2="35475"/>
                        <a14:foregroundMark x1="23988" y1="37989" x2="23988" y2="37989"/>
                        <a14:foregroundMark x1="27586" y1="41620" x2="15592" y2="38547"/>
                        <a14:foregroundMark x1="23688" y1="48045" x2="25937" y2="48324"/>
                        <a14:foregroundMark x1="18891" y1="69274" x2="24438" y2="86592"/>
                        <a14:foregroundMark x1="24438" y1="86592" x2="39130" y2="90503"/>
                        <a14:foregroundMark x1="39130" y1="90503" x2="40930" y2="89106"/>
                        <a14:foregroundMark x1="37031" y1="72067" x2="34033" y2="70112"/>
                        <a14:foregroundMark x1="24288" y1="71229" x2="15892" y2="63128"/>
                        <a14:foregroundMark x1="14393" y1="91341" x2="11094" y2="91341"/>
                        <a14:foregroundMark x1="20840" y1="87151" x2="20840" y2="87151"/>
                        <a14:foregroundMark x1="20840" y1="92737" x2="20840" y2="92737"/>
                        <a14:foregroundMark x1="20390" y1="91341" x2="20390" y2="84916"/>
                        <a14:foregroundMark x1="42279" y1="44413" x2="42279" y2="44413"/>
                      </a14:backgroundRemoval>
                    </a14:imgEffect>
                  </a14:imgLayer>
                </a14:imgProps>
              </a:ext>
            </a:extLst>
          </a:blip>
          <a:srcRect l="3145" t="51420" r="53836" b="-6641"/>
          <a:stretch/>
        </p:blipFill>
        <p:spPr>
          <a:xfrm>
            <a:off x="5559969" y="4662165"/>
            <a:ext cx="2076411" cy="1430557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67DA293-66A4-46E8-8B7A-8B3DC5DC1632}"/>
              </a:ext>
            </a:extLst>
          </p:cNvPr>
          <p:cNvSpPr/>
          <p:nvPr/>
        </p:nvSpPr>
        <p:spPr>
          <a:xfrm>
            <a:off x="4271251" y="3856721"/>
            <a:ext cx="1285790" cy="5896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HA-MRSA</a:t>
            </a:r>
            <a:endParaRPr lang="es-EC" dirty="0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CE2E9AD8-430D-4BED-8B01-98C4571607A4}"/>
              </a:ext>
            </a:extLst>
          </p:cNvPr>
          <p:cNvSpPr/>
          <p:nvPr/>
        </p:nvSpPr>
        <p:spPr>
          <a:xfrm>
            <a:off x="4327260" y="4919003"/>
            <a:ext cx="1285790" cy="5896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CA-MRSA</a:t>
            </a:r>
            <a:endParaRPr lang="es-EC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93418CA-CDC4-4BD8-AEB6-711CD661D3A9}"/>
              </a:ext>
            </a:extLst>
          </p:cNvPr>
          <p:cNvSpPr/>
          <p:nvPr/>
        </p:nvSpPr>
        <p:spPr>
          <a:xfrm>
            <a:off x="9223591" y="936422"/>
            <a:ext cx="2540779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F1F3974-E415-4A91-97F5-01F07C64BFB6}"/>
              </a:ext>
            </a:extLst>
          </p:cNvPr>
          <p:cNvSpPr/>
          <p:nvPr/>
        </p:nvSpPr>
        <p:spPr>
          <a:xfrm>
            <a:off x="9110022" y="3418565"/>
            <a:ext cx="2540779" cy="56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C0B451D-279C-42D8-B38C-5DE909EBD959}"/>
              </a:ext>
            </a:extLst>
          </p:cNvPr>
          <p:cNvSpPr/>
          <p:nvPr/>
        </p:nvSpPr>
        <p:spPr>
          <a:xfrm>
            <a:off x="9176605" y="4151532"/>
            <a:ext cx="2540779" cy="93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22ADF18-A95C-4B42-8E52-AA9B01AFD5CC}"/>
              </a:ext>
            </a:extLst>
          </p:cNvPr>
          <p:cNvSpPr/>
          <p:nvPr/>
        </p:nvSpPr>
        <p:spPr>
          <a:xfrm>
            <a:off x="9153112" y="5344260"/>
            <a:ext cx="2540779" cy="605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0CE2AEA-35E1-4FA7-8CA3-1F9B6CFAB9BA}"/>
              </a:ext>
            </a:extLst>
          </p:cNvPr>
          <p:cNvSpPr/>
          <p:nvPr/>
        </p:nvSpPr>
        <p:spPr>
          <a:xfrm>
            <a:off x="9035335" y="2252538"/>
            <a:ext cx="2540779" cy="949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D8035D-F004-4E86-8408-66DEC857427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268" t="7304" r="34994" b="54899"/>
          <a:stretch/>
        </p:blipFill>
        <p:spPr>
          <a:xfrm>
            <a:off x="10217660" y="1088704"/>
            <a:ext cx="1731056" cy="161500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9E9CBDD-AFEF-4921-B8E2-5FF45F6F60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167" t="56464" r="39095" b="5739"/>
          <a:stretch/>
        </p:blipFill>
        <p:spPr>
          <a:xfrm>
            <a:off x="10217660" y="3103862"/>
            <a:ext cx="1731056" cy="1615005"/>
          </a:xfrm>
          <a:prstGeom prst="rect">
            <a:avLst/>
          </a:prstGeom>
        </p:spPr>
      </p:pic>
      <p:sp>
        <p:nvSpPr>
          <p:cNvPr id="30" name="TextBox 16">
            <a:extLst>
              <a:ext uri="{FF2B5EF4-FFF2-40B4-BE49-F238E27FC236}">
                <a16:creationId xmlns:a16="http://schemas.microsoft.com/office/drawing/2014/main" id="{742F4C39-7451-4D2F-A4EF-69F2EBFBAA1E}"/>
              </a:ext>
            </a:extLst>
          </p:cNvPr>
          <p:cNvSpPr txBox="1"/>
          <p:nvPr/>
        </p:nvSpPr>
        <p:spPr>
          <a:xfrm>
            <a:off x="10738276" y="2765586"/>
            <a:ext cx="1675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ea typeface="Calibri" panose="020F0502020204030204" pitchFamily="34" charset="0"/>
              </a:rPr>
              <a:t>(Silva</a:t>
            </a:r>
            <a:r>
              <a:rPr lang="es-EC" sz="1100" dirty="0">
                <a:ea typeface="Calibri" panose="020F0502020204030204" pitchFamily="34" charset="0"/>
              </a:rPr>
              <a:t> et al., 2021</a:t>
            </a:r>
            <a:r>
              <a:rPr lang="es-EC" sz="1100" dirty="0">
                <a:effectLst/>
                <a:ea typeface="Calibri" panose="020F0502020204030204" pitchFamily="34" charset="0"/>
              </a:rPr>
              <a:t>)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132529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9" grpId="0"/>
      <p:bldP spid="21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2BC60B-9FC6-470A-9C10-0410998987C7}"/>
              </a:ext>
            </a:extLst>
          </p:cNvPr>
          <p:cNvSpPr txBox="1"/>
          <p:nvPr/>
        </p:nvSpPr>
        <p:spPr>
          <a:xfrm>
            <a:off x="235162" y="5849345"/>
            <a:ext cx="159408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Tuner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 al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2019)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5B24F-326C-42A0-B05D-33EEDBD558E4}"/>
              </a:ext>
            </a:extLst>
          </p:cNvPr>
          <p:cNvSpPr txBox="1"/>
          <p:nvPr/>
        </p:nvSpPr>
        <p:spPr>
          <a:xfrm>
            <a:off x="147069" y="6347111"/>
            <a:ext cx="7308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ea typeface="Calibri" panose="020F0502020204030204" pitchFamily="34" charset="0"/>
              </a:rPr>
              <a:t>(Castellano &amp; Perozo, 2010; Cervantes et al., 2014; Lakhundi &amp; Zhang, 2018;  </a:t>
            </a:r>
            <a:endParaRPr lang="es-EC"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E3E68E-2D3C-420E-91AE-B227B6AAF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19" r="26835"/>
          <a:stretch/>
        </p:blipFill>
        <p:spPr>
          <a:xfrm>
            <a:off x="28678" y="1043512"/>
            <a:ext cx="5425065" cy="4838982"/>
          </a:xfrm>
          <a:prstGeom prst="rect">
            <a:avLst/>
          </a:prstGeom>
        </p:spPr>
      </p:pic>
      <p:sp>
        <p:nvSpPr>
          <p:cNvPr id="20" name="CuadroTexto 5">
            <a:extLst>
              <a:ext uri="{FF2B5EF4-FFF2-40B4-BE49-F238E27FC236}">
                <a16:creationId xmlns:a16="http://schemas.microsoft.com/office/drawing/2014/main" id="{E187BBD8-A78E-43A5-B2EB-C9FE1FA459A1}"/>
              </a:ext>
            </a:extLst>
          </p:cNvPr>
          <p:cNvSpPr txBox="1"/>
          <p:nvPr/>
        </p:nvSpPr>
        <p:spPr>
          <a:xfrm>
            <a:off x="409784" y="643402"/>
            <a:ext cx="6934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Genoma de </a:t>
            </a:r>
            <a:r>
              <a:rPr lang="es-EC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Staphylococcus aureus </a:t>
            </a:r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meticilino resistente (MRSA)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9498CA9-19F9-4528-BF69-A1B57C2A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60" t="28577" r="2387" b="27054"/>
          <a:stretch/>
        </p:blipFill>
        <p:spPr>
          <a:xfrm>
            <a:off x="5484764" y="1051757"/>
            <a:ext cx="1779814" cy="22206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84FE6E2-6CA2-45FB-BA66-51BBAB86B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578" y="798914"/>
            <a:ext cx="4898744" cy="365728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AAC0595-6665-4039-8A36-9963DEA54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414" r="18792" b="13812"/>
          <a:stretch/>
        </p:blipFill>
        <p:spPr bwMode="auto">
          <a:xfrm>
            <a:off x="5381826" y="4499136"/>
            <a:ext cx="2274806" cy="155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5E2C20D6-0478-4A3B-971A-74649AD218BA}"/>
              </a:ext>
            </a:extLst>
          </p:cNvPr>
          <p:cNvSpPr txBox="1"/>
          <p:nvPr/>
        </p:nvSpPr>
        <p:spPr>
          <a:xfrm>
            <a:off x="10790775" y="4366408"/>
            <a:ext cx="1594081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Lade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C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2021)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65F85626-3F07-46B8-B63D-5F7D1B1CD92E}"/>
              </a:ext>
            </a:extLst>
          </p:cNvPr>
          <p:cNvSpPr/>
          <p:nvPr/>
        </p:nvSpPr>
        <p:spPr>
          <a:xfrm>
            <a:off x="8293278" y="4914899"/>
            <a:ext cx="3170830" cy="934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Proteína de unión a la penicilina alterada PBP2a</a:t>
            </a:r>
            <a:endParaRPr lang="es-EC" dirty="0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9311F007-EA29-4E9E-9145-D04379F4ED5C}"/>
              </a:ext>
            </a:extLst>
          </p:cNvPr>
          <p:cNvSpPr/>
          <p:nvPr/>
        </p:nvSpPr>
        <p:spPr>
          <a:xfrm>
            <a:off x="5667491" y="3513352"/>
            <a:ext cx="1414360" cy="6395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SCC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</a:t>
            </a:r>
            <a:endParaRPr lang="es-EC" dirty="0"/>
          </a:p>
        </p:txBody>
      </p:sp>
      <p:pic>
        <p:nvPicPr>
          <p:cNvPr id="6" name="Gráfico 5" descr="Flecha lineal: curva en sentido de las agujas del reloj">
            <a:extLst>
              <a:ext uri="{FF2B5EF4-FFF2-40B4-BE49-F238E27FC236}">
                <a16:creationId xmlns:a16="http://schemas.microsoft.com/office/drawing/2014/main" id="{35F78BF1-1FDE-40A2-94F1-8DA03B296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24141">
            <a:off x="8718589" y="3957538"/>
            <a:ext cx="914400" cy="914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0018255-4DE6-4F5B-ADB0-F1065A14FE5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70984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CuadroTexto 5">
            <a:extLst>
              <a:ext uri="{FF2B5EF4-FFF2-40B4-BE49-F238E27FC236}">
                <a16:creationId xmlns:a16="http://schemas.microsoft.com/office/drawing/2014/main" id="{56B565A7-CC9C-4137-B25E-A468DBCD4678}"/>
              </a:ext>
            </a:extLst>
          </p:cNvPr>
          <p:cNvSpPr txBox="1"/>
          <p:nvPr/>
        </p:nvSpPr>
        <p:spPr>
          <a:xfrm>
            <a:off x="195675" y="658810"/>
            <a:ext cx="4922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Tipificación Multilocus de Secuencias (MLST)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C5C95-EE20-4562-A168-2FFD013ACB75}"/>
              </a:ext>
            </a:extLst>
          </p:cNvPr>
          <p:cNvSpPr/>
          <p:nvPr/>
        </p:nvSpPr>
        <p:spPr>
          <a:xfrm>
            <a:off x="11764370" y="2653976"/>
            <a:ext cx="189091" cy="33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E98635-7663-438F-9F6E-5D6F25F86E57}"/>
              </a:ext>
            </a:extLst>
          </p:cNvPr>
          <p:cNvSpPr/>
          <p:nvPr/>
        </p:nvSpPr>
        <p:spPr>
          <a:xfrm>
            <a:off x="7766514" y="1129748"/>
            <a:ext cx="277074" cy="274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B24887-4766-4DAC-ACB5-E2014EE27CDB}"/>
              </a:ext>
            </a:extLst>
          </p:cNvPr>
          <p:cNvSpPr txBox="1"/>
          <p:nvPr/>
        </p:nvSpPr>
        <p:spPr>
          <a:xfrm>
            <a:off x="195675" y="6404330"/>
            <a:ext cx="7308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(Aguayo</a:t>
            </a:r>
            <a:r>
              <a:rPr lang="es-EC" sz="1200" i="1" dirty="0"/>
              <a:t>, </a:t>
            </a:r>
            <a:r>
              <a:rPr lang="es-EC" sz="1200" dirty="0"/>
              <a:t>2020; </a:t>
            </a:r>
            <a:r>
              <a:rPr lang="es-EC" sz="1200" b="0" i="0" u="none" strike="noStrike" baseline="0" dirty="0">
                <a:solidFill>
                  <a:srgbClr val="000000"/>
                </a:solidFill>
              </a:rPr>
              <a:t>García, 2019)</a:t>
            </a:r>
            <a:endParaRPr lang="es-EC" sz="1200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FC72E2E7-AAD4-41F1-9025-A7F2897D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9" y="981167"/>
            <a:ext cx="11714921" cy="51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486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AA56A7-7514-4275-8E50-ACC59E31B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1799098"/>
              </p:ext>
            </p:extLst>
          </p:nvPr>
        </p:nvGraphicFramePr>
        <p:xfrm>
          <a:off x="2584832" y="653144"/>
          <a:ext cx="6798653" cy="5568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6A8DF302-EEF0-4FB3-AC7E-85E85D6420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2" y="1503773"/>
            <a:ext cx="889945" cy="86916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644797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43AF036-E95E-4A59-91DF-915D0E83E9E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B4D045-307E-4F23-9BC1-084170CE7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CD99782-F2D5-4513-988E-FD8D183DA911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9787744-5265-4422-9A18-CCA327113D7C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3CBF88A-B692-4247-9C49-2B1016133A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4244920"/>
              </p:ext>
            </p:extLst>
          </p:nvPr>
        </p:nvGraphicFramePr>
        <p:xfrm>
          <a:off x="454092" y="2857950"/>
          <a:ext cx="10972800" cy="297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02DFFD8-1AF9-4C9D-847F-4EDB9E25D7FB}"/>
              </a:ext>
            </a:extLst>
          </p:cNvPr>
          <p:cNvSpPr txBox="1"/>
          <p:nvPr/>
        </p:nvSpPr>
        <p:spPr>
          <a:xfrm>
            <a:off x="583095" y="23372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 Específicos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45BD6539-B10E-4DA8-A422-B4ECE58B4C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0911009"/>
              </p:ext>
            </p:extLst>
          </p:nvPr>
        </p:nvGraphicFramePr>
        <p:xfrm>
          <a:off x="424329" y="280833"/>
          <a:ext cx="11025810" cy="297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8837521-B9F7-4419-A438-CCD095EF1E38}"/>
              </a:ext>
            </a:extLst>
          </p:cNvPr>
          <p:cNvSpPr txBox="1"/>
          <p:nvPr/>
        </p:nvSpPr>
        <p:spPr>
          <a:xfrm>
            <a:off x="583095" y="7479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 General</a:t>
            </a:r>
          </a:p>
        </p:txBody>
      </p:sp>
    </p:spTree>
    <p:extLst>
      <p:ext uri="{BB962C8B-B14F-4D97-AF65-F5344CB8AC3E}">
        <p14:creationId xmlns:p14="http://schemas.microsoft.com/office/powerpoint/2010/main" val="17226194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ESP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Berlin Sans FB Demi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ción1" id="{0F9E024F-55E6-40A2-91F2-5D07BA05CD51}" vid="{2E3A5D47-31DE-42F3-B788-4F47F3D716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40702</TotalTime>
  <Words>2466</Words>
  <Application>Microsoft Office PowerPoint</Application>
  <PresentationFormat>Panorámica</PresentationFormat>
  <Paragraphs>674</Paragraphs>
  <Slides>33</Slides>
  <Notes>22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Berlin Sans FB Demi</vt:lpstr>
      <vt:lpstr>Calibri</vt:lpstr>
      <vt:lpstr>Roboto</vt:lpstr>
      <vt:lpstr>Tw Cen MT</vt:lpstr>
      <vt:lpstr>TemaESPE</vt:lpstr>
      <vt:lpstr>CorelDRAW</vt:lpstr>
      <vt:lpstr>Presentación de PowerPoint</vt:lpstr>
      <vt:lpstr>ÍNDICE DE CONTENIDOS</vt:lpstr>
      <vt:lpstr>ÍNDICE DE CONTENIDOS</vt:lpstr>
      <vt:lpstr>Presentación de PowerPoint</vt:lpstr>
      <vt:lpstr>INTRODUCCIÓN</vt:lpstr>
      <vt:lpstr>INTRODUCCIÓN</vt:lpstr>
      <vt:lpstr>INTRODUCCIÓN</vt:lpstr>
      <vt:lpstr>ÍNDICE DE CONTENIDOS</vt:lpstr>
      <vt:lpstr>Presentación de PowerPoint</vt:lpstr>
      <vt:lpstr>ÍNDICE DE CONTENIDOS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 DE CONTENIDOS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 DE CONTENIDOS</vt:lpstr>
      <vt:lpstr>Presentación de PowerPoint</vt:lpstr>
      <vt:lpstr>ÍNDICE DE CONTENIDOS</vt:lpstr>
      <vt:lpstr>Presentación de PowerPoint</vt:lpstr>
      <vt:lpstr>ÍNDICE DE CONTENIDOS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Andrius</dc:creator>
  <cp:lastModifiedBy>Doménica Andrade</cp:lastModifiedBy>
  <cp:revision>990</cp:revision>
  <dcterms:created xsi:type="dcterms:W3CDTF">2016-12-30T05:03:01Z</dcterms:created>
  <dcterms:modified xsi:type="dcterms:W3CDTF">2022-02-07T17:25:12Z</dcterms:modified>
</cp:coreProperties>
</file>