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5"/>
  </p:notesMasterIdLst>
  <p:sldIdLst>
    <p:sldId id="256" r:id="rId2"/>
    <p:sldId id="301" r:id="rId3"/>
    <p:sldId id="291" r:id="rId4"/>
    <p:sldId id="271" r:id="rId5"/>
    <p:sldId id="300" r:id="rId6"/>
    <p:sldId id="259" r:id="rId7"/>
    <p:sldId id="274" r:id="rId8"/>
    <p:sldId id="270" r:id="rId9"/>
    <p:sldId id="272" r:id="rId10"/>
    <p:sldId id="275" r:id="rId11"/>
    <p:sldId id="268" r:id="rId12"/>
    <p:sldId id="297" r:id="rId13"/>
    <p:sldId id="276" r:id="rId14"/>
    <p:sldId id="277" r:id="rId15"/>
    <p:sldId id="278" r:id="rId16"/>
    <p:sldId id="287" r:id="rId17"/>
    <p:sldId id="288" r:id="rId18"/>
    <p:sldId id="292" r:id="rId19"/>
    <p:sldId id="293" r:id="rId20"/>
    <p:sldId id="294" r:id="rId21"/>
    <p:sldId id="295" r:id="rId22"/>
    <p:sldId id="279" r:id="rId23"/>
    <p:sldId id="289" r:id="rId24"/>
    <p:sldId id="290" r:id="rId25"/>
    <p:sldId id="281" r:id="rId26"/>
    <p:sldId id="280" r:id="rId27"/>
    <p:sldId id="282" r:id="rId28"/>
    <p:sldId id="298" r:id="rId29"/>
    <p:sldId id="299" r:id="rId30"/>
    <p:sldId id="283" r:id="rId31"/>
    <p:sldId id="284" r:id="rId32"/>
    <p:sldId id="302" r:id="rId33"/>
    <p:sldId id="265" r:id="rId34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4B2C50"/>
    <a:srgbClr val="BCBCBC"/>
    <a:srgbClr val="E7F3F4"/>
    <a:srgbClr val="70AD47"/>
    <a:srgbClr val="43BB8D"/>
    <a:srgbClr val="4472C4"/>
    <a:srgbClr val="006600"/>
    <a:srgbClr val="996633"/>
    <a:srgbClr val="99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A9BBA-A567-45F3-B2F3-84D4D4D426D4}" v="1" dt="2022-02-11T12:00:52.351"/>
    <p1510:client id="{BAAA644C-0665-44B1-A0D3-2554D096941F}" v="43" dt="2022-02-11T05:36:33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149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Espinoza" userId="c279aa08d25e6456" providerId="Windows Live" clId="Web-{850A9BBA-A567-45F3-B2F3-84D4D4D426D4}"/>
    <pc:docChg chg="modSld">
      <pc:chgData name="Michelle Espinoza" userId="c279aa08d25e6456" providerId="Windows Live" clId="Web-{850A9BBA-A567-45F3-B2F3-84D4D4D426D4}" dt="2022-02-11T12:00:50.991" v="2" actId="20577"/>
      <pc:docMkLst>
        <pc:docMk/>
      </pc:docMkLst>
      <pc:sldChg chg="modSp">
        <pc:chgData name="Michelle Espinoza" userId="c279aa08d25e6456" providerId="Windows Live" clId="Web-{850A9BBA-A567-45F3-B2F3-84D4D4D426D4}" dt="2022-02-11T12:00:50.991" v="2" actId="20577"/>
        <pc:sldMkLst>
          <pc:docMk/>
          <pc:sldMk cId="993070040" sldId="284"/>
        </pc:sldMkLst>
        <pc:graphicFrameChg chg="modGraphic">
          <ac:chgData name="Michelle Espinoza" userId="c279aa08d25e6456" providerId="Windows Live" clId="Web-{850A9BBA-A567-45F3-B2F3-84D4D4D426D4}" dt="2022-02-11T12:00:50.991" v="2" actId="20577"/>
          <ac:graphicFrameMkLst>
            <pc:docMk/>
            <pc:sldMk cId="993070040" sldId="284"/>
            <ac:graphicFrameMk id="3" creationId="{00000000-0000-0000-0000-000000000000}"/>
          </ac:graphicFrameMkLst>
        </pc:graphicFrameChg>
      </pc:sldChg>
    </pc:docChg>
  </pc:docChgLst>
  <pc:docChgLst>
    <pc:chgData name="Gabriela Quinga Loya" userId="7c34fbed7d3fe238" providerId="LiveId" clId="{FD4A8345-BA46-4BFB-89D9-E5E42AA66133}"/>
    <pc:docChg chg="undo custSel addSld delSld modSld">
      <pc:chgData name="Gabriela Quinga Loya" userId="7c34fbed7d3fe238" providerId="LiveId" clId="{FD4A8345-BA46-4BFB-89D9-E5E42AA66133}" dt="2022-02-10T21:45:47.795" v="490" actId="478"/>
      <pc:docMkLst>
        <pc:docMk/>
      </pc:docMkLst>
      <pc:sldChg chg="del">
        <pc:chgData name="Gabriela Quinga Loya" userId="7c34fbed7d3fe238" providerId="LiveId" clId="{FD4A8345-BA46-4BFB-89D9-E5E42AA66133}" dt="2022-02-10T21:15:32.025" v="406" actId="47"/>
        <pc:sldMkLst>
          <pc:docMk/>
          <pc:sldMk cId="203801601" sldId="266"/>
        </pc:sldMkLst>
      </pc:sldChg>
      <pc:sldChg chg="addSp delSp modSp mod">
        <pc:chgData name="Gabriela Quinga Loya" userId="7c34fbed7d3fe238" providerId="LiveId" clId="{FD4A8345-BA46-4BFB-89D9-E5E42AA66133}" dt="2022-02-10T17:44:57.676" v="26" actId="1076"/>
        <pc:sldMkLst>
          <pc:docMk/>
          <pc:sldMk cId="454662852" sldId="278"/>
        </pc:sldMkLst>
        <pc:spChg chg="mod">
          <ac:chgData name="Gabriela Quinga Loya" userId="7c34fbed7d3fe238" providerId="LiveId" clId="{FD4A8345-BA46-4BFB-89D9-E5E42AA66133}" dt="2022-02-10T17:44:43.484" v="16" actId="1076"/>
          <ac:spMkLst>
            <pc:docMk/>
            <pc:sldMk cId="454662852" sldId="278"/>
            <ac:spMk id="12" creationId="{D5C30771-213D-4DBD-BD45-8A56EE7DA0A8}"/>
          </ac:spMkLst>
        </pc:spChg>
        <pc:spChg chg="add del mod">
          <ac:chgData name="Gabriela Quinga Loya" userId="7c34fbed7d3fe238" providerId="LiveId" clId="{FD4A8345-BA46-4BFB-89D9-E5E42AA66133}" dt="2022-02-10T17:40:58.574" v="13" actId="478"/>
          <ac:spMkLst>
            <pc:docMk/>
            <pc:sldMk cId="454662852" sldId="278"/>
            <ac:spMk id="13" creationId="{222F232B-426E-46A3-A094-05D26891FA29}"/>
          </ac:spMkLst>
        </pc:spChg>
        <pc:spChg chg="mod">
          <ac:chgData name="Gabriela Quinga Loya" userId="7c34fbed7d3fe238" providerId="LiveId" clId="{FD4A8345-BA46-4BFB-89D9-E5E42AA66133}" dt="2022-02-10T17:44:53.562" v="25" actId="20577"/>
          <ac:spMkLst>
            <pc:docMk/>
            <pc:sldMk cId="454662852" sldId="278"/>
            <ac:spMk id="16" creationId="{2FBC4AB9-5B6E-4E06-80DB-D1BDACBA5C96}"/>
          </ac:spMkLst>
        </pc:spChg>
        <pc:picChg chg="mod">
          <ac:chgData name="Gabriela Quinga Loya" userId="7c34fbed7d3fe238" providerId="LiveId" clId="{FD4A8345-BA46-4BFB-89D9-E5E42AA66133}" dt="2022-02-10T17:44:39.196" v="15" actId="1076"/>
          <ac:picMkLst>
            <pc:docMk/>
            <pc:sldMk cId="454662852" sldId="278"/>
            <ac:picMk id="10" creationId="{70A3FBCC-77CB-4127-8E62-6DF1174D049A}"/>
          </ac:picMkLst>
        </pc:picChg>
        <pc:picChg chg="mod">
          <ac:chgData name="Gabriela Quinga Loya" userId="7c34fbed7d3fe238" providerId="LiveId" clId="{FD4A8345-BA46-4BFB-89D9-E5E42AA66133}" dt="2022-02-10T17:38:16.056" v="2" actId="1076"/>
          <ac:picMkLst>
            <pc:docMk/>
            <pc:sldMk cId="454662852" sldId="278"/>
            <ac:picMk id="17" creationId="{A8E78714-FECC-485C-85E7-81FA753D206D}"/>
          </ac:picMkLst>
        </pc:picChg>
        <pc:picChg chg="mod">
          <ac:chgData name="Gabriela Quinga Loya" userId="7c34fbed7d3fe238" providerId="LiveId" clId="{FD4A8345-BA46-4BFB-89D9-E5E42AA66133}" dt="2022-02-10T17:44:57.676" v="26" actId="1076"/>
          <ac:picMkLst>
            <pc:docMk/>
            <pc:sldMk cId="454662852" sldId="278"/>
            <ac:picMk id="18" creationId="{8BB8C456-9568-4FB5-BD57-5AB4539EF6D5}"/>
          </ac:picMkLst>
        </pc:picChg>
      </pc:sldChg>
      <pc:sldChg chg="del">
        <pc:chgData name="Gabriela Quinga Loya" userId="7c34fbed7d3fe238" providerId="LiveId" clId="{FD4A8345-BA46-4BFB-89D9-E5E42AA66133}" dt="2022-02-10T21:04:24.597" v="393" actId="47"/>
        <pc:sldMkLst>
          <pc:docMk/>
          <pc:sldMk cId="1200729823" sldId="285"/>
        </pc:sldMkLst>
      </pc:sldChg>
      <pc:sldChg chg="del">
        <pc:chgData name="Gabriela Quinga Loya" userId="7c34fbed7d3fe238" providerId="LiveId" clId="{FD4A8345-BA46-4BFB-89D9-E5E42AA66133}" dt="2022-02-10T21:04:22.766" v="392" actId="47"/>
        <pc:sldMkLst>
          <pc:docMk/>
          <pc:sldMk cId="814839819" sldId="286"/>
        </pc:sldMkLst>
      </pc:sldChg>
      <pc:sldChg chg="addSp delSp modSp add mod">
        <pc:chgData name="Gabriela Quinga Loya" userId="7c34fbed7d3fe238" providerId="LiveId" clId="{FD4A8345-BA46-4BFB-89D9-E5E42AA66133}" dt="2022-02-10T17:49:55.745" v="101" actId="1076"/>
        <pc:sldMkLst>
          <pc:docMk/>
          <pc:sldMk cId="1416857315" sldId="287"/>
        </pc:sldMkLst>
        <pc:spChg chg="add del mod">
          <ac:chgData name="Gabriela Quinga Loya" userId="7c34fbed7d3fe238" providerId="LiveId" clId="{FD4A8345-BA46-4BFB-89D9-E5E42AA66133}" dt="2022-02-10T17:47:02.764" v="91" actId="113"/>
          <ac:spMkLst>
            <pc:docMk/>
            <pc:sldMk cId="1416857315" sldId="287"/>
            <ac:spMk id="12" creationId="{D5C30771-213D-4DBD-BD45-8A56EE7DA0A8}"/>
          </ac:spMkLst>
        </pc:spChg>
        <pc:spChg chg="add mod">
          <ac:chgData name="Gabriela Quinga Loya" userId="7c34fbed7d3fe238" providerId="LiveId" clId="{FD4A8345-BA46-4BFB-89D9-E5E42AA66133}" dt="2022-02-10T17:49:55.745" v="101" actId="1076"/>
          <ac:spMkLst>
            <pc:docMk/>
            <pc:sldMk cId="1416857315" sldId="287"/>
            <ac:spMk id="15" creationId="{47CDBEBD-B68F-4ABB-AFDD-A0621057A962}"/>
          </ac:spMkLst>
        </pc:spChg>
        <pc:spChg chg="del">
          <ac:chgData name="Gabriela Quinga Loya" userId="7c34fbed7d3fe238" providerId="LiveId" clId="{FD4A8345-BA46-4BFB-89D9-E5E42AA66133}" dt="2022-02-10T17:46:13.653" v="29" actId="478"/>
          <ac:spMkLst>
            <pc:docMk/>
            <pc:sldMk cId="1416857315" sldId="287"/>
            <ac:spMk id="16" creationId="{2FBC4AB9-5B6E-4E06-80DB-D1BDACBA5C96}"/>
          </ac:spMkLst>
        </pc:spChg>
        <pc:picChg chg="mod">
          <ac:chgData name="Gabriela Quinga Loya" userId="7c34fbed7d3fe238" providerId="LiveId" clId="{FD4A8345-BA46-4BFB-89D9-E5E42AA66133}" dt="2022-02-10T17:46:37.394" v="39" actId="1076"/>
          <ac:picMkLst>
            <pc:docMk/>
            <pc:sldMk cId="1416857315" sldId="287"/>
            <ac:picMk id="3" creationId="{00000000-0000-0000-0000-000000000000}"/>
          </ac:picMkLst>
        </pc:picChg>
        <pc:picChg chg="add del">
          <ac:chgData name="Gabriela Quinga Loya" userId="7c34fbed7d3fe238" providerId="LiveId" clId="{FD4A8345-BA46-4BFB-89D9-E5E42AA66133}" dt="2022-02-10T17:46:34.711" v="38" actId="478"/>
          <ac:picMkLst>
            <pc:docMk/>
            <pc:sldMk cId="1416857315" sldId="287"/>
            <ac:picMk id="5" creationId="{2D4F246F-1874-4E16-8175-4F2DE12038F7}"/>
          </ac:picMkLst>
        </pc:picChg>
        <pc:picChg chg="add mod">
          <ac:chgData name="Gabriela Quinga Loya" userId="7c34fbed7d3fe238" providerId="LiveId" clId="{FD4A8345-BA46-4BFB-89D9-E5E42AA66133}" dt="2022-02-10T17:47:54.698" v="95" actId="1076"/>
          <ac:picMkLst>
            <pc:docMk/>
            <pc:sldMk cId="1416857315" sldId="287"/>
            <ac:picMk id="6" creationId="{7C57A857-8FEC-48EF-8428-8406F1F88D78}"/>
          </ac:picMkLst>
        </pc:picChg>
        <pc:picChg chg="del">
          <ac:chgData name="Gabriela Quinga Loya" userId="7c34fbed7d3fe238" providerId="LiveId" clId="{FD4A8345-BA46-4BFB-89D9-E5E42AA66133}" dt="2022-02-10T17:46:17.316" v="31" actId="478"/>
          <ac:picMkLst>
            <pc:docMk/>
            <pc:sldMk cId="1416857315" sldId="287"/>
            <ac:picMk id="10" creationId="{70A3FBCC-77CB-4127-8E62-6DF1174D049A}"/>
          </ac:picMkLst>
        </pc:picChg>
        <pc:picChg chg="del">
          <ac:chgData name="Gabriela Quinga Loya" userId="7c34fbed7d3fe238" providerId="LiveId" clId="{FD4A8345-BA46-4BFB-89D9-E5E42AA66133}" dt="2022-02-10T17:46:11.510" v="28" actId="478"/>
          <ac:picMkLst>
            <pc:docMk/>
            <pc:sldMk cId="1416857315" sldId="287"/>
            <ac:picMk id="17" creationId="{A8E78714-FECC-485C-85E7-81FA753D206D}"/>
          </ac:picMkLst>
        </pc:picChg>
        <pc:picChg chg="del">
          <ac:chgData name="Gabriela Quinga Loya" userId="7c34fbed7d3fe238" providerId="LiveId" clId="{FD4A8345-BA46-4BFB-89D9-E5E42AA66133}" dt="2022-02-10T17:46:15.388" v="30" actId="478"/>
          <ac:picMkLst>
            <pc:docMk/>
            <pc:sldMk cId="1416857315" sldId="287"/>
            <ac:picMk id="18" creationId="{8BB8C456-9568-4FB5-BD57-5AB4539EF6D5}"/>
          </ac:picMkLst>
        </pc:picChg>
      </pc:sldChg>
      <pc:sldChg chg="addSp delSp modSp add mod">
        <pc:chgData name="Gabriela Quinga Loya" userId="7c34fbed7d3fe238" providerId="LiveId" clId="{FD4A8345-BA46-4BFB-89D9-E5E42AA66133}" dt="2022-02-10T19:44:26.440" v="212" actId="1076"/>
        <pc:sldMkLst>
          <pc:docMk/>
          <pc:sldMk cId="4121368187" sldId="288"/>
        </pc:sldMkLst>
        <pc:spChg chg="mod">
          <ac:chgData name="Gabriela Quinga Loya" userId="7c34fbed7d3fe238" providerId="LiveId" clId="{FD4A8345-BA46-4BFB-89D9-E5E42AA66133}" dt="2022-02-10T17:55:49.865" v="133" actId="20577"/>
          <ac:spMkLst>
            <pc:docMk/>
            <pc:sldMk cId="4121368187" sldId="288"/>
            <ac:spMk id="11" creationId="{00000000-0000-0000-0000-000000000000}"/>
          </ac:spMkLst>
        </pc:spChg>
        <pc:spChg chg="del">
          <ac:chgData name="Gabriela Quinga Loya" userId="7c34fbed7d3fe238" providerId="LiveId" clId="{FD4A8345-BA46-4BFB-89D9-E5E42AA66133}" dt="2022-02-10T17:56:00.057" v="136" actId="478"/>
          <ac:spMkLst>
            <pc:docMk/>
            <pc:sldMk cId="4121368187" sldId="288"/>
            <ac:spMk id="12" creationId="{D5C30771-213D-4DBD-BD45-8A56EE7DA0A8}"/>
          </ac:spMkLst>
        </pc:spChg>
        <pc:spChg chg="add mod">
          <ac:chgData name="Gabriela Quinga Loya" userId="7c34fbed7d3fe238" providerId="LiveId" clId="{FD4A8345-BA46-4BFB-89D9-E5E42AA66133}" dt="2022-02-10T19:44:26.440" v="212" actId="1076"/>
          <ac:spMkLst>
            <pc:docMk/>
            <pc:sldMk cId="4121368187" sldId="288"/>
            <ac:spMk id="14" creationId="{4217D93A-8998-475B-B1B6-6B4FF29AFAC6}"/>
          </ac:spMkLst>
        </pc:spChg>
        <pc:spChg chg="del">
          <ac:chgData name="Gabriela Quinga Loya" userId="7c34fbed7d3fe238" providerId="LiveId" clId="{FD4A8345-BA46-4BFB-89D9-E5E42AA66133}" dt="2022-02-10T17:55:58.103" v="135" actId="478"/>
          <ac:spMkLst>
            <pc:docMk/>
            <pc:sldMk cId="4121368187" sldId="288"/>
            <ac:spMk id="15" creationId="{47CDBEBD-B68F-4ABB-AFDD-A0621057A962}"/>
          </ac:spMkLst>
        </pc:spChg>
        <pc:picChg chg="del">
          <ac:chgData name="Gabriela Quinga Loya" userId="7c34fbed7d3fe238" providerId="LiveId" clId="{FD4A8345-BA46-4BFB-89D9-E5E42AA66133}" dt="2022-02-10T17:55:22.689" v="103" actId="478"/>
          <ac:picMkLst>
            <pc:docMk/>
            <pc:sldMk cId="4121368187" sldId="288"/>
            <ac:picMk id="3" creationId="{00000000-0000-0000-0000-000000000000}"/>
          </ac:picMkLst>
        </pc:picChg>
        <pc:picChg chg="add mod">
          <ac:chgData name="Gabriela Quinga Loya" userId="7c34fbed7d3fe238" providerId="LiveId" clId="{FD4A8345-BA46-4BFB-89D9-E5E42AA66133}" dt="2022-02-10T17:55:32.596" v="107" actId="1076"/>
          <ac:picMkLst>
            <pc:docMk/>
            <pc:sldMk cId="4121368187" sldId="288"/>
            <ac:picMk id="5" creationId="{1546BD33-77D0-48D9-92FB-37A56ED6FA6E}"/>
          </ac:picMkLst>
        </pc:picChg>
        <pc:picChg chg="del">
          <ac:chgData name="Gabriela Quinga Loya" userId="7c34fbed7d3fe238" providerId="LiveId" clId="{FD4A8345-BA46-4BFB-89D9-E5E42AA66133}" dt="2022-02-10T17:55:54.749" v="134" actId="478"/>
          <ac:picMkLst>
            <pc:docMk/>
            <pc:sldMk cId="4121368187" sldId="288"/>
            <ac:picMk id="6" creationId="{7C57A857-8FEC-48EF-8428-8406F1F88D78}"/>
          </ac:picMkLst>
        </pc:picChg>
        <pc:picChg chg="add mod modCrop">
          <ac:chgData name="Gabriela Quinga Loya" userId="7c34fbed7d3fe238" providerId="LiveId" clId="{FD4A8345-BA46-4BFB-89D9-E5E42AA66133}" dt="2022-02-10T19:44:22.088" v="211" actId="1076"/>
          <ac:picMkLst>
            <pc:docMk/>
            <pc:sldMk cId="4121368187" sldId="288"/>
            <ac:picMk id="13" creationId="{6FA91B9E-B27E-4280-97A7-450F5F4F5628}"/>
          </ac:picMkLst>
        </pc:picChg>
        <pc:picChg chg="add mod">
          <ac:chgData name="Gabriela Quinga Loya" userId="7c34fbed7d3fe238" providerId="LiveId" clId="{FD4A8345-BA46-4BFB-89D9-E5E42AA66133}" dt="2022-02-10T19:44:19.616" v="210" actId="1076"/>
          <ac:picMkLst>
            <pc:docMk/>
            <pc:sldMk cId="4121368187" sldId="288"/>
            <ac:picMk id="16" creationId="{703FBE94-AA6D-4AC7-AD9C-D342C586FF36}"/>
          </ac:picMkLst>
        </pc:picChg>
      </pc:sldChg>
      <pc:sldChg chg="addSp delSp modSp add mod">
        <pc:chgData name="Gabriela Quinga Loya" userId="7c34fbed7d3fe238" providerId="LiveId" clId="{FD4A8345-BA46-4BFB-89D9-E5E42AA66133}" dt="2022-02-10T19:48:30.347" v="260" actId="1076"/>
        <pc:sldMkLst>
          <pc:docMk/>
          <pc:sldMk cId="332076794" sldId="292"/>
        </pc:sldMkLst>
        <pc:spChg chg="add mod">
          <ac:chgData name="Gabriela Quinga Loya" userId="7c34fbed7d3fe238" providerId="LiveId" clId="{FD4A8345-BA46-4BFB-89D9-E5E42AA66133}" dt="2022-02-10T19:47:02.242" v="244" actId="1076"/>
          <ac:spMkLst>
            <pc:docMk/>
            <pc:sldMk cId="332076794" sldId="292"/>
            <ac:spMk id="9" creationId="{0E0979EC-2D59-4968-9728-F9B22DA0B88F}"/>
          </ac:spMkLst>
        </pc:spChg>
        <pc:spChg chg="add mod">
          <ac:chgData name="Gabriela Quinga Loya" userId="7c34fbed7d3fe238" providerId="LiveId" clId="{FD4A8345-BA46-4BFB-89D9-E5E42AA66133}" dt="2022-02-10T19:47:07.330" v="245" actId="1076"/>
          <ac:spMkLst>
            <pc:docMk/>
            <pc:sldMk cId="332076794" sldId="292"/>
            <ac:spMk id="10" creationId="{AD1FFF58-300A-4A73-B228-77D7B665A268}"/>
          </ac:spMkLst>
        </pc:spChg>
        <pc:spChg chg="mod">
          <ac:chgData name="Gabriela Quinga Loya" userId="7c34fbed7d3fe238" providerId="LiveId" clId="{FD4A8345-BA46-4BFB-89D9-E5E42AA66133}" dt="2022-02-10T19:48:16.945" v="256" actId="1076"/>
          <ac:spMkLst>
            <pc:docMk/>
            <pc:sldMk cId="332076794" sldId="292"/>
            <ac:spMk id="11" creationId="{00000000-0000-0000-0000-000000000000}"/>
          </ac:spMkLst>
        </pc:spChg>
        <pc:spChg chg="del">
          <ac:chgData name="Gabriela Quinga Loya" userId="7c34fbed7d3fe238" providerId="LiveId" clId="{FD4A8345-BA46-4BFB-89D9-E5E42AA66133}" dt="2022-02-10T19:46:32.569" v="235" actId="478"/>
          <ac:spMkLst>
            <pc:docMk/>
            <pc:sldMk cId="332076794" sldId="292"/>
            <ac:spMk id="14" creationId="{4217D93A-8998-475B-B1B6-6B4FF29AFAC6}"/>
          </ac:spMkLst>
        </pc:spChg>
        <pc:picChg chg="mod">
          <ac:chgData name="Gabriela Quinga Loya" userId="7c34fbed7d3fe238" providerId="LiveId" clId="{FD4A8345-BA46-4BFB-89D9-E5E42AA66133}" dt="2022-02-10T19:48:16.437" v="255" actId="1076"/>
          <ac:picMkLst>
            <pc:docMk/>
            <pc:sldMk cId="332076794" sldId="292"/>
            <ac:picMk id="5" creationId="{1546BD33-77D0-48D9-92FB-37A56ED6FA6E}"/>
          </ac:picMkLst>
        </pc:picChg>
        <pc:picChg chg="add mod">
          <ac:chgData name="Gabriela Quinga Loya" userId="7c34fbed7d3fe238" providerId="LiveId" clId="{FD4A8345-BA46-4BFB-89D9-E5E42AA66133}" dt="2022-02-10T19:48:25.866" v="259" actId="1076"/>
          <ac:picMkLst>
            <pc:docMk/>
            <pc:sldMk cId="332076794" sldId="292"/>
            <ac:picMk id="12" creationId="{FC0BB251-BC49-4B5F-A4FD-52AE5D9B2356}"/>
          </ac:picMkLst>
        </pc:picChg>
        <pc:picChg chg="del">
          <ac:chgData name="Gabriela Quinga Loya" userId="7c34fbed7d3fe238" providerId="LiveId" clId="{FD4A8345-BA46-4BFB-89D9-E5E42AA66133}" dt="2022-02-10T19:45:20.413" v="214" actId="478"/>
          <ac:picMkLst>
            <pc:docMk/>
            <pc:sldMk cId="332076794" sldId="292"/>
            <ac:picMk id="13" creationId="{6FA91B9E-B27E-4280-97A7-450F5F4F5628}"/>
          </ac:picMkLst>
        </pc:picChg>
        <pc:picChg chg="add mod">
          <ac:chgData name="Gabriela Quinga Loya" userId="7c34fbed7d3fe238" providerId="LiveId" clId="{FD4A8345-BA46-4BFB-89D9-E5E42AA66133}" dt="2022-02-10T19:48:30.347" v="260" actId="1076"/>
          <ac:picMkLst>
            <pc:docMk/>
            <pc:sldMk cId="332076794" sldId="292"/>
            <ac:picMk id="15" creationId="{C365EC96-879F-4FDF-893E-399DEF756F68}"/>
          </ac:picMkLst>
        </pc:picChg>
        <pc:picChg chg="del">
          <ac:chgData name="Gabriela Quinga Loya" userId="7c34fbed7d3fe238" providerId="LiveId" clId="{FD4A8345-BA46-4BFB-89D9-E5E42AA66133}" dt="2022-02-10T19:45:22.593" v="215" actId="478"/>
          <ac:picMkLst>
            <pc:docMk/>
            <pc:sldMk cId="332076794" sldId="292"/>
            <ac:picMk id="16" creationId="{703FBE94-AA6D-4AC7-AD9C-D342C586FF36}"/>
          </ac:picMkLst>
        </pc:picChg>
      </pc:sldChg>
      <pc:sldChg chg="addSp delSp modSp add mod">
        <pc:chgData name="Gabriela Quinga Loya" userId="7c34fbed7d3fe238" providerId="LiveId" clId="{FD4A8345-BA46-4BFB-89D9-E5E42AA66133}" dt="2022-02-10T21:15:02.837" v="404" actId="1076"/>
        <pc:sldMkLst>
          <pc:docMk/>
          <pc:sldMk cId="59468535" sldId="293"/>
        </pc:sldMkLst>
        <pc:spChg chg="del">
          <ac:chgData name="Gabriela Quinga Loya" userId="7c34fbed7d3fe238" providerId="LiveId" clId="{FD4A8345-BA46-4BFB-89D9-E5E42AA66133}" dt="2022-02-10T19:56:58.464" v="267" actId="478"/>
          <ac:spMkLst>
            <pc:docMk/>
            <pc:sldMk cId="59468535" sldId="293"/>
            <ac:spMk id="9" creationId="{0E0979EC-2D59-4968-9728-F9B22DA0B88F}"/>
          </ac:spMkLst>
        </pc:spChg>
        <pc:spChg chg="mod">
          <ac:chgData name="Gabriela Quinga Loya" userId="7c34fbed7d3fe238" providerId="LiveId" clId="{FD4A8345-BA46-4BFB-89D9-E5E42AA66133}" dt="2022-02-10T19:57:13.913" v="282" actId="1076"/>
          <ac:spMkLst>
            <pc:docMk/>
            <pc:sldMk cId="59468535" sldId="293"/>
            <ac:spMk id="10" creationId="{AD1FFF58-300A-4A73-B228-77D7B665A268}"/>
          </ac:spMkLst>
        </pc:spChg>
        <pc:spChg chg="add mod">
          <ac:chgData name="Gabriela Quinga Loya" userId="7c34fbed7d3fe238" providerId="LiveId" clId="{FD4A8345-BA46-4BFB-89D9-E5E42AA66133}" dt="2022-02-10T21:15:02.837" v="404" actId="1076"/>
          <ac:spMkLst>
            <pc:docMk/>
            <pc:sldMk cId="59468535" sldId="293"/>
            <ac:spMk id="14" creationId="{83BC4099-1E78-4B70-AB02-4DAF93AC616C}"/>
          </ac:spMkLst>
        </pc:spChg>
        <pc:graphicFrameChg chg="add mod modGraphic">
          <ac:chgData name="Gabriela Quinga Loya" userId="7c34fbed7d3fe238" providerId="LiveId" clId="{FD4A8345-BA46-4BFB-89D9-E5E42AA66133}" dt="2022-02-10T21:14:59.483" v="403" actId="1076"/>
          <ac:graphicFrameMkLst>
            <pc:docMk/>
            <pc:sldMk cId="59468535" sldId="293"/>
            <ac:graphicFrameMk id="3" creationId="{57D7086C-14C7-4EB5-B951-727F6F9CF324}"/>
          </ac:graphicFrameMkLst>
        </pc:graphicFrameChg>
        <pc:graphicFrameChg chg="add del mod">
          <ac:chgData name="Gabriela Quinga Loya" userId="7c34fbed7d3fe238" providerId="LiveId" clId="{FD4A8345-BA46-4BFB-89D9-E5E42AA66133}" dt="2022-02-10T20:10:22.069" v="342" actId="478"/>
          <ac:graphicFrameMkLst>
            <pc:docMk/>
            <pc:sldMk cId="59468535" sldId="293"/>
            <ac:graphicFrameMk id="13" creationId="{F3361130-362C-4BFE-AC3B-474B19025A7C}"/>
          </ac:graphicFrameMkLst>
        </pc:graphicFrameChg>
        <pc:picChg chg="mod">
          <ac:chgData name="Gabriela Quinga Loya" userId="7c34fbed7d3fe238" providerId="LiveId" clId="{FD4A8345-BA46-4BFB-89D9-E5E42AA66133}" dt="2022-02-10T19:56:56.792" v="266" actId="1076"/>
          <ac:picMkLst>
            <pc:docMk/>
            <pc:sldMk cId="59468535" sldId="293"/>
            <ac:picMk id="5" creationId="{1546BD33-77D0-48D9-92FB-37A56ED6FA6E}"/>
          </ac:picMkLst>
        </pc:picChg>
        <pc:picChg chg="add del mod">
          <ac:chgData name="Gabriela Quinga Loya" userId="7c34fbed7d3fe238" providerId="LiveId" clId="{FD4A8345-BA46-4BFB-89D9-E5E42AA66133}" dt="2022-02-10T21:14:13.521" v="397" actId="478"/>
          <ac:picMkLst>
            <pc:docMk/>
            <pc:sldMk cId="59468535" sldId="293"/>
            <ac:picMk id="7" creationId="{A3B80124-5AAC-43FD-B95D-45D39450A5C1}"/>
          </ac:picMkLst>
        </pc:picChg>
        <pc:picChg chg="del">
          <ac:chgData name="Gabriela Quinga Loya" userId="7c34fbed7d3fe238" providerId="LiveId" clId="{FD4A8345-BA46-4BFB-89D9-E5E42AA66133}" dt="2022-02-10T19:56:41.761" v="262" actId="478"/>
          <ac:picMkLst>
            <pc:docMk/>
            <pc:sldMk cId="59468535" sldId="293"/>
            <ac:picMk id="12" creationId="{FC0BB251-BC49-4B5F-A4FD-52AE5D9B2356}"/>
          </ac:picMkLst>
        </pc:picChg>
        <pc:picChg chg="del">
          <ac:chgData name="Gabriela Quinga Loya" userId="7c34fbed7d3fe238" providerId="LiveId" clId="{FD4A8345-BA46-4BFB-89D9-E5E42AA66133}" dt="2022-02-10T19:56:43.296" v="263" actId="478"/>
          <ac:picMkLst>
            <pc:docMk/>
            <pc:sldMk cId="59468535" sldId="293"/>
            <ac:picMk id="15" creationId="{C365EC96-879F-4FDF-893E-399DEF756F68}"/>
          </ac:picMkLst>
        </pc:picChg>
        <pc:picChg chg="add del mod">
          <ac:chgData name="Gabriela Quinga Loya" userId="7c34fbed7d3fe238" providerId="LiveId" clId="{FD4A8345-BA46-4BFB-89D9-E5E42AA66133}" dt="2022-02-10T20:52:00.676" v="385" actId="478"/>
          <ac:picMkLst>
            <pc:docMk/>
            <pc:sldMk cId="59468535" sldId="293"/>
            <ac:picMk id="16" creationId="{93F498EC-0C37-423F-A83E-BE0E414FAD49}"/>
          </ac:picMkLst>
        </pc:picChg>
        <pc:picChg chg="add del mod">
          <ac:chgData name="Gabriela Quinga Loya" userId="7c34fbed7d3fe238" providerId="LiveId" clId="{FD4A8345-BA46-4BFB-89D9-E5E42AA66133}" dt="2022-02-10T20:52:02.964" v="386" actId="478"/>
          <ac:picMkLst>
            <pc:docMk/>
            <pc:sldMk cId="59468535" sldId="293"/>
            <ac:picMk id="17" creationId="{A1F4B1DE-38C9-44D9-8099-2A0F6D4E688A}"/>
          </ac:picMkLst>
        </pc:picChg>
        <pc:picChg chg="add del mod">
          <ac:chgData name="Gabriela Quinga Loya" userId="7c34fbed7d3fe238" providerId="LiveId" clId="{FD4A8345-BA46-4BFB-89D9-E5E42AA66133}" dt="2022-02-10T20:52:35.687" v="389" actId="478"/>
          <ac:picMkLst>
            <pc:docMk/>
            <pc:sldMk cId="59468535" sldId="293"/>
            <ac:picMk id="18" creationId="{6AABFD79-53E9-4736-A3F3-A2BA5114ACA3}"/>
          </ac:picMkLst>
        </pc:picChg>
        <pc:picChg chg="add del mod">
          <ac:chgData name="Gabriela Quinga Loya" userId="7c34fbed7d3fe238" providerId="LiveId" clId="{FD4A8345-BA46-4BFB-89D9-E5E42AA66133}" dt="2022-02-10T21:09:55.471" v="394" actId="478"/>
          <ac:picMkLst>
            <pc:docMk/>
            <pc:sldMk cId="59468535" sldId="293"/>
            <ac:picMk id="19" creationId="{781D5BE6-35C9-42EC-B938-2625C272D1D6}"/>
          </ac:picMkLst>
        </pc:picChg>
        <pc:picChg chg="add mod">
          <ac:chgData name="Gabriela Quinga Loya" userId="7c34fbed7d3fe238" providerId="LiveId" clId="{FD4A8345-BA46-4BFB-89D9-E5E42AA66133}" dt="2022-02-10T21:14:53.589" v="402" actId="208"/>
          <ac:picMkLst>
            <pc:docMk/>
            <pc:sldMk cId="59468535" sldId="293"/>
            <ac:picMk id="21" creationId="{2440113B-54FE-44F3-B20E-B9B1C8E2A286}"/>
          </ac:picMkLst>
        </pc:picChg>
      </pc:sldChg>
      <pc:sldChg chg="addSp delSp modSp add mod">
        <pc:chgData name="Gabriela Quinga Loya" userId="7c34fbed7d3fe238" providerId="LiveId" clId="{FD4A8345-BA46-4BFB-89D9-E5E42AA66133}" dt="2022-02-10T21:45:47.795" v="490" actId="478"/>
        <pc:sldMkLst>
          <pc:docMk/>
          <pc:sldMk cId="1016273743" sldId="294"/>
        </pc:sldMkLst>
        <pc:spChg chg="mod">
          <ac:chgData name="Gabriela Quinga Loya" userId="7c34fbed7d3fe238" providerId="LiveId" clId="{FD4A8345-BA46-4BFB-89D9-E5E42AA66133}" dt="2022-02-10T21:45:32.921" v="486" actId="1076"/>
          <ac:spMkLst>
            <pc:docMk/>
            <pc:sldMk cId="1016273743" sldId="294"/>
            <ac:spMk id="11" creationId="{00000000-0000-0000-0000-000000000000}"/>
          </ac:spMkLst>
        </pc:spChg>
        <pc:spChg chg="del">
          <ac:chgData name="Gabriela Quinga Loya" userId="7c34fbed7d3fe238" providerId="LiveId" clId="{FD4A8345-BA46-4BFB-89D9-E5E42AA66133}" dt="2022-02-10T21:45:47.795" v="490" actId="478"/>
          <ac:spMkLst>
            <pc:docMk/>
            <pc:sldMk cId="1016273743" sldId="294"/>
            <ac:spMk id="14" creationId="{83BC4099-1E78-4B70-AB02-4DAF93AC616C}"/>
          </ac:spMkLst>
        </pc:spChg>
        <pc:graphicFrameChg chg="del">
          <ac:chgData name="Gabriela Quinga Loya" userId="7c34fbed7d3fe238" providerId="LiveId" clId="{FD4A8345-BA46-4BFB-89D9-E5E42AA66133}" dt="2022-02-10T21:45:44.347" v="489" actId="478"/>
          <ac:graphicFrameMkLst>
            <pc:docMk/>
            <pc:sldMk cId="1016273743" sldId="294"/>
            <ac:graphicFrameMk id="3" creationId="{57D7086C-14C7-4EB5-B951-727F6F9CF324}"/>
          </ac:graphicFrameMkLst>
        </pc:graphicFrameChg>
        <pc:picChg chg="del">
          <ac:chgData name="Gabriela Quinga Loya" userId="7c34fbed7d3fe238" providerId="LiveId" clId="{FD4A8345-BA46-4BFB-89D9-E5E42AA66133}" dt="2022-02-10T21:44:40.235" v="481" actId="478"/>
          <ac:picMkLst>
            <pc:docMk/>
            <pc:sldMk cId="1016273743" sldId="294"/>
            <ac:picMk id="5" creationId="{1546BD33-77D0-48D9-92FB-37A56ED6FA6E}"/>
          </ac:picMkLst>
        </pc:picChg>
        <pc:picChg chg="add mod">
          <ac:chgData name="Gabriela Quinga Loya" userId="7c34fbed7d3fe238" providerId="LiveId" clId="{FD4A8345-BA46-4BFB-89D9-E5E42AA66133}" dt="2022-02-10T21:45:36.210" v="487" actId="1076"/>
          <ac:picMkLst>
            <pc:docMk/>
            <pc:sldMk cId="1016273743" sldId="294"/>
            <ac:picMk id="6" creationId="{BDBFE50F-E7A0-47CA-ADD3-757054241B41}"/>
          </ac:picMkLst>
        </pc:picChg>
        <pc:picChg chg="del">
          <ac:chgData name="Gabriela Quinga Loya" userId="7c34fbed7d3fe238" providerId="LiveId" clId="{FD4A8345-BA46-4BFB-89D9-E5E42AA66133}" dt="2022-02-10T21:45:40.576" v="488" actId="478"/>
          <ac:picMkLst>
            <pc:docMk/>
            <pc:sldMk cId="1016273743" sldId="294"/>
            <ac:picMk id="21" creationId="{2440113B-54FE-44F3-B20E-B9B1C8E2A286}"/>
          </ac:picMkLst>
        </pc:picChg>
      </pc:sldChg>
    </pc:docChg>
  </pc:docChgLst>
  <pc:docChgLst>
    <pc:chgData name="Gabriela Quinga Loya" userId="7c34fbed7d3fe238" providerId="LiveId" clId="{7704094C-1E71-45F1-88E5-B7BEF2AAFC1A}"/>
    <pc:docChg chg="undo custSel addSld delSld modSld sldOrd">
      <pc:chgData name="Gabriela Quinga Loya" userId="7c34fbed7d3fe238" providerId="LiveId" clId="{7704094C-1E71-45F1-88E5-B7BEF2AAFC1A}" dt="2022-02-10T17:16:39.748" v="3350" actId="14100"/>
      <pc:docMkLst>
        <pc:docMk/>
      </pc:docMkLst>
      <pc:sldChg chg="addSp delSp modSp mod modNotes">
        <pc:chgData name="Gabriela Quinga Loya" userId="7c34fbed7d3fe238" providerId="LiveId" clId="{7704094C-1E71-45F1-88E5-B7BEF2AAFC1A}" dt="2022-02-09T16:39:31.359" v="339" actId="207"/>
        <pc:sldMkLst>
          <pc:docMk/>
          <pc:sldMk cId="0" sldId="259"/>
        </pc:sldMkLst>
        <pc:spChg chg="add del mod">
          <ac:chgData name="Gabriela Quinga Loya" userId="7c34fbed7d3fe238" providerId="LiveId" clId="{7704094C-1E71-45F1-88E5-B7BEF2AAFC1A}" dt="2022-02-09T16:13:51.016" v="3"/>
          <ac:spMkLst>
            <pc:docMk/>
            <pc:sldMk cId="0" sldId="259"/>
            <ac:spMk id="2" creationId="{D99C1E24-4AF7-4643-9D21-1A3963ED00B3}"/>
          </ac:spMkLst>
        </pc:spChg>
        <pc:spChg chg="add mod">
          <ac:chgData name="Gabriela Quinga Loya" userId="7c34fbed7d3fe238" providerId="LiveId" clId="{7704094C-1E71-45F1-88E5-B7BEF2AAFC1A}" dt="2022-02-09T16:33:50.383" v="312" actId="20577"/>
          <ac:spMkLst>
            <pc:docMk/>
            <pc:sldMk cId="0" sldId="259"/>
            <ac:spMk id="3" creationId="{E76CD249-8EAC-4E85-ADA2-7529D008BE7D}"/>
          </ac:spMkLst>
        </pc:spChg>
        <pc:spChg chg="add mod">
          <ac:chgData name="Gabriela Quinga Loya" userId="7c34fbed7d3fe238" providerId="LiveId" clId="{7704094C-1E71-45F1-88E5-B7BEF2AAFC1A}" dt="2022-02-09T16:29:19.189" v="84" actId="404"/>
          <ac:spMkLst>
            <pc:docMk/>
            <pc:sldMk cId="0" sldId="259"/>
            <ac:spMk id="7" creationId="{0E8C19B3-BAC2-4D6A-90C1-87FB3EC5ADF3}"/>
          </ac:spMkLst>
        </pc:spChg>
        <pc:spChg chg="add mod">
          <ac:chgData name="Gabriela Quinga Loya" userId="7c34fbed7d3fe238" providerId="LiveId" clId="{7704094C-1E71-45F1-88E5-B7BEF2AAFC1A}" dt="2022-02-09T16:39:31.359" v="339" actId="207"/>
          <ac:spMkLst>
            <pc:docMk/>
            <pc:sldMk cId="0" sldId="259"/>
            <ac:spMk id="8" creationId="{454910D1-578C-4693-BF57-684F2E842F8C}"/>
          </ac:spMkLst>
        </pc:spChg>
        <pc:graphicFrameChg chg="add mod">
          <ac:chgData name="Gabriela Quinga Loya" userId="7c34fbed7d3fe238" providerId="LiveId" clId="{7704094C-1E71-45F1-88E5-B7BEF2AAFC1A}" dt="2022-02-09T16:30:54.605" v="90" actId="14100"/>
          <ac:graphicFrameMkLst>
            <pc:docMk/>
            <pc:sldMk cId="0" sldId="259"/>
            <ac:graphicFrameMk id="4" creationId="{D1B9D2DB-FD62-45CA-A6EB-AC5BE763CB47}"/>
          </ac:graphicFrameMkLst>
        </pc:graphicFrameChg>
        <pc:picChg chg="add del mod">
          <ac:chgData name="Gabriela Quinga Loya" userId="7c34fbed7d3fe238" providerId="LiveId" clId="{7704094C-1E71-45F1-88E5-B7BEF2AAFC1A}" dt="2022-02-09T16:38:37.445" v="336" actId="478"/>
          <ac:picMkLst>
            <pc:docMk/>
            <pc:sldMk cId="0" sldId="259"/>
            <ac:picMk id="1026" creationId="{B5E4D142-DB63-4CCD-A931-2BB08400D805}"/>
          </ac:picMkLst>
        </pc:picChg>
        <pc:picChg chg="add del mod">
          <ac:chgData name="Gabriela Quinga Loya" userId="7c34fbed7d3fe238" providerId="LiveId" clId="{7704094C-1E71-45F1-88E5-B7BEF2AAFC1A}" dt="2022-02-09T16:37:41.441" v="330" actId="478"/>
          <ac:picMkLst>
            <pc:docMk/>
            <pc:sldMk cId="0" sldId="259"/>
            <ac:picMk id="1028" creationId="{B47952BE-D2E1-450E-A1E7-33253EFDC4DB}"/>
          </ac:picMkLst>
        </pc:picChg>
        <pc:picChg chg="add del mod">
          <ac:chgData name="Gabriela Quinga Loya" userId="7c34fbed7d3fe238" providerId="LiveId" clId="{7704094C-1E71-45F1-88E5-B7BEF2AAFC1A}" dt="2022-02-09T16:38:35.053" v="335" actId="478"/>
          <ac:picMkLst>
            <pc:docMk/>
            <pc:sldMk cId="0" sldId="259"/>
            <ac:picMk id="1030" creationId="{244CC28A-AEC0-496B-A7E6-CB1C6CE3B617}"/>
          </ac:picMkLst>
        </pc:picChg>
      </pc:sldChg>
      <pc:sldChg chg="addSp delSp modSp mod modNotes">
        <pc:chgData name="Gabriela Quinga Loya" userId="7c34fbed7d3fe238" providerId="LiveId" clId="{7704094C-1E71-45F1-88E5-B7BEF2AAFC1A}" dt="2022-02-09T18:10:18.428" v="555" actId="1076"/>
        <pc:sldMkLst>
          <pc:docMk/>
          <pc:sldMk cId="0" sldId="260"/>
        </pc:sldMkLst>
        <pc:spChg chg="add mod">
          <ac:chgData name="Gabriela Quinga Loya" userId="7c34fbed7d3fe238" providerId="LiveId" clId="{7704094C-1E71-45F1-88E5-B7BEF2AAFC1A}" dt="2022-02-09T18:10:18.428" v="555" actId="1076"/>
          <ac:spMkLst>
            <pc:docMk/>
            <pc:sldMk cId="0" sldId="260"/>
            <ac:spMk id="2" creationId="{AF9771FA-966C-432A-A655-A00FF7BAE536}"/>
          </ac:spMkLst>
        </pc:spChg>
        <pc:picChg chg="add del mod modCrop">
          <ac:chgData name="Gabriela Quinga Loya" userId="7c34fbed7d3fe238" providerId="LiveId" clId="{7704094C-1E71-45F1-88E5-B7BEF2AAFC1A}" dt="2022-02-09T18:09:28.494" v="548" actId="478"/>
          <ac:picMkLst>
            <pc:docMk/>
            <pc:sldMk cId="0" sldId="260"/>
            <ac:picMk id="4" creationId="{A8595A53-20BA-4E3F-94D9-E9B2F1BBFEB4}"/>
          </ac:picMkLst>
        </pc:picChg>
        <pc:picChg chg="add mod">
          <ac:chgData name="Gabriela Quinga Loya" userId="7c34fbed7d3fe238" providerId="LiveId" clId="{7704094C-1E71-45F1-88E5-B7BEF2AAFC1A}" dt="2022-02-09T18:09:54.349" v="554" actId="208"/>
          <ac:picMkLst>
            <pc:docMk/>
            <pc:sldMk cId="0" sldId="260"/>
            <ac:picMk id="6" creationId="{935D7100-1928-447F-9968-88C8D7114045}"/>
          </ac:picMkLst>
        </pc:picChg>
      </pc:sldChg>
      <pc:sldChg chg="addSp delSp modSp del mod">
        <pc:chgData name="Gabriela Quinga Loya" userId="7c34fbed7d3fe238" providerId="LiveId" clId="{7704094C-1E71-45F1-88E5-B7BEF2AAFC1A}" dt="2022-02-10T16:31:14.043" v="3133" actId="47"/>
        <pc:sldMkLst>
          <pc:docMk/>
          <pc:sldMk cId="0" sldId="262"/>
        </pc:sldMkLst>
        <pc:spChg chg="add del mod">
          <ac:chgData name="Gabriela Quinga Loya" userId="7c34fbed7d3fe238" providerId="LiveId" clId="{7704094C-1E71-45F1-88E5-B7BEF2AAFC1A}" dt="2022-02-09T23:17:24.111" v="1506" actId="478"/>
          <ac:spMkLst>
            <pc:docMk/>
            <pc:sldMk cId="0" sldId="262"/>
            <ac:spMk id="2" creationId="{BCB181BD-107D-42D4-A75A-21EB9A6C73BB}"/>
          </ac:spMkLst>
        </pc:spChg>
        <pc:spChg chg="add mod">
          <ac:chgData name="Gabriela Quinga Loya" userId="7c34fbed7d3fe238" providerId="LiveId" clId="{7704094C-1E71-45F1-88E5-B7BEF2AAFC1A}" dt="2022-02-10T09:01:52.628" v="2236" actId="2711"/>
          <ac:spMkLst>
            <pc:docMk/>
            <pc:sldMk cId="0" sldId="262"/>
            <ac:spMk id="4" creationId="{7ADABCE9-2B3F-436A-AC62-5054B5DB481B}"/>
          </ac:spMkLst>
        </pc:spChg>
        <pc:spChg chg="add mod">
          <ac:chgData name="Gabriela Quinga Loya" userId="7c34fbed7d3fe238" providerId="LiveId" clId="{7704094C-1E71-45F1-88E5-B7BEF2AAFC1A}" dt="2022-02-10T09:01:52.628" v="2236" actId="2711"/>
          <ac:spMkLst>
            <pc:docMk/>
            <pc:sldMk cId="0" sldId="262"/>
            <ac:spMk id="5" creationId="{8221D34E-CF99-4E8A-8E6C-24FFD4002B1C}"/>
          </ac:spMkLst>
        </pc:spChg>
        <pc:spChg chg="add mod">
          <ac:chgData name="Gabriela Quinga Loya" userId="7c34fbed7d3fe238" providerId="LiveId" clId="{7704094C-1E71-45F1-88E5-B7BEF2AAFC1A}" dt="2022-02-10T09:02:19.012" v="2239" actId="1076"/>
          <ac:spMkLst>
            <pc:docMk/>
            <pc:sldMk cId="0" sldId="262"/>
            <ac:spMk id="6" creationId="{88FA8456-CF43-4E8A-807D-2DCC2CA363C9}"/>
          </ac:spMkLst>
        </pc:spChg>
        <pc:spChg chg="add del mod">
          <ac:chgData name="Gabriela Quinga Loya" userId="7c34fbed7d3fe238" providerId="LiveId" clId="{7704094C-1E71-45F1-88E5-B7BEF2AAFC1A}" dt="2022-02-09T23:17:21.179" v="1505" actId="478"/>
          <ac:spMkLst>
            <pc:docMk/>
            <pc:sldMk cId="0" sldId="262"/>
            <ac:spMk id="8" creationId="{FD4EA51C-08A5-4904-9C50-D8DEE99D5346}"/>
          </ac:spMkLst>
        </pc:spChg>
        <pc:spChg chg="add mod">
          <ac:chgData name="Gabriela Quinga Loya" userId="7c34fbed7d3fe238" providerId="LiveId" clId="{7704094C-1E71-45F1-88E5-B7BEF2AAFC1A}" dt="2022-02-10T09:03:21.250" v="2249" actId="1076"/>
          <ac:spMkLst>
            <pc:docMk/>
            <pc:sldMk cId="0" sldId="262"/>
            <ac:spMk id="13" creationId="{16993355-480B-4246-8104-A84D15A83367}"/>
          </ac:spMkLst>
        </pc:spChg>
        <pc:spChg chg="add mod">
          <ac:chgData name="Gabriela Quinga Loya" userId="7c34fbed7d3fe238" providerId="LiveId" clId="{7704094C-1E71-45F1-88E5-B7BEF2AAFC1A}" dt="2022-02-10T09:07:16.480" v="2362" actId="1076"/>
          <ac:spMkLst>
            <pc:docMk/>
            <pc:sldMk cId="0" sldId="262"/>
            <ac:spMk id="14" creationId="{01994029-8688-4E95-9351-30AFA74E123F}"/>
          </ac:spMkLst>
        </pc:spChg>
        <pc:spChg chg="add mod">
          <ac:chgData name="Gabriela Quinga Loya" userId="7c34fbed7d3fe238" providerId="LiveId" clId="{7704094C-1E71-45F1-88E5-B7BEF2AAFC1A}" dt="2022-02-10T09:08:26.152" v="2386" actId="1076"/>
          <ac:spMkLst>
            <pc:docMk/>
            <pc:sldMk cId="0" sldId="262"/>
            <ac:spMk id="15" creationId="{34BB32A2-0C27-48F3-8AC3-8AE8F130D24B}"/>
          </ac:spMkLst>
        </pc:spChg>
        <pc:spChg chg="mod">
          <ac:chgData name="Gabriela Quinga Loya" userId="7c34fbed7d3fe238" providerId="LiveId" clId="{7704094C-1E71-45F1-88E5-B7BEF2AAFC1A}" dt="2022-02-10T09:01:46.578" v="2235" actId="2711"/>
          <ac:spMkLst>
            <pc:docMk/>
            <pc:sldMk cId="0" sldId="262"/>
            <ac:spMk id="174" creationId="{00000000-0000-0000-0000-000000000000}"/>
          </ac:spMkLst>
        </pc:spChg>
        <pc:graphicFrameChg chg="add mod modGraphic">
          <ac:chgData name="Gabriela Quinga Loya" userId="7c34fbed7d3fe238" providerId="LiveId" clId="{7704094C-1E71-45F1-88E5-B7BEF2AAFC1A}" dt="2022-02-10T09:04:44.904" v="2257" actId="14100"/>
          <ac:graphicFrameMkLst>
            <pc:docMk/>
            <pc:sldMk cId="0" sldId="262"/>
            <ac:graphicFrameMk id="3" creationId="{A861F287-1186-41B0-A815-75C79D1AE31A}"/>
          </ac:graphicFrameMkLst>
        </pc:graphicFrameChg>
        <pc:graphicFrameChg chg="add mod">
          <ac:chgData name="Gabriela Quinga Loya" userId="7c34fbed7d3fe238" providerId="LiveId" clId="{7704094C-1E71-45F1-88E5-B7BEF2AAFC1A}" dt="2022-02-10T09:02:54.943" v="2246" actId="1076"/>
          <ac:graphicFrameMkLst>
            <pc:docMk/>
            <pc:sldMk cId="0" sldId="262"/>
            <ac:graphicFrameMk id="11" creationId="{13B2A35F-CD50-4430-89D6-A1E08CEE221B}"/>
          </ac:graphicFrameMkLst>
        </pc:graphicFrameChg>
        <pc:picChg chg="add mod">
          <ac:chgData name="Gabriela Quinga Loya" userId="7c34fbed7d3fe238" providerId="LiveId" clId="{7704094C-1E71-45F1-88E5-B7BEF2AAFC1A}" dt="2022-02-10T09:03:23.907" v="2250" actId="1076"/>
          <ac:picMkLst>
            <pc:docMk/>
            <pc:sldMk cId="0" sldId="262"/>
            <ac:picMk id="1026" creationId="{0D786A18-6DB4-4819-A10A-EA60A34C5117}"/>
          </ac:picMkLst>
        </pc:picChg>
        <pc:picChg chg="add mod">
          <ac:chgData name="Gabriela Quinga Loya" userId="7c34fbed7d3fe238" providerId="LiveId" clId="{7704094C-1E71-45F1-88E5-B7BEF2AAFC1A}" dt="2022-02-10T09:02:20.604" v="2240" actId="1076"/>
          <ac:picMkLst>
            <pc:docMk/>
            <pc:sldMk cId="0" sldId="262"/>
            <ac:picMk id="4098" creationId="{160631B6-82D3-4F5D-9EBE-C58F625D88AA}"/>
          </ac:picMkLst>
        </pc:picChg>
      </pc:sldChg>
      <pc:sldChg chg="del">
        <pc:chgData name="Gabriela Quinga Loya" userId="7c34fbed7d3fe238" providerId="LiveId" clId="{7704094C-1E71-45F1-88E5-B7BEF2AAFC1A}" dt="2022-02-09T18:19:03.509" v="665" actId="47"/>
        <pc:sldMkLst>
          <pc:docMk/>
          <pc:sldMk cId="0" sldId="263"/>
        </pc:sldMkLst>
      </pc:sldChg>
      <pc:sldChg chg="add">
        <pc:chgData name="Gabriela Quinga Loya" userId="7c34fbed7d3fe238" providerId="LiveId" clId="{7704094C-1E71-45F1-88E5-B7BEF2AAFC1A}" dt="2022-02-09T16:39:07.580" v="337"/>
        <pc:sldMkLst>
          <pc:docMk/>
          <pc:sldMk cId="4037805751" sldId="265"/>
        </pc:sldMkLst>
      </pc:sldChg>
      <pc:sldChg chg="modSp add mod ord">
        <pc:chgData name="Gabriela Quinga Loya" userId="7c34fbed7d3fe238" providerId="LiveId" clId="{7704094C-1E71-45F1-88E5-B7BEF2AAFC1A}" dt="2022-02-10T03:04:01.072" v="2111"/>
        <pc:sldMkLst>
          <pc:docMk/>
          <pc:sldMk cId="203801601" sldId="266"/>
        </pc:sldMkLst>
        <pc:spChg chg="mod">
          <ac:chgData name="Gabriela Quinga Loya" userId="7c34fbed7d3fe238" providerId="LiveId" clId="{7704094C-1E71-45F1-88E5-B7BEF2AAFC1A}" dt="2022-02-09T18:20:30.721" v="767" actId="1076"/>
          <ac:spMkLst>
            <pc:docMk/>
            <pc:sldMk cId="203801601" sldId="266"/>
            <ac:spMk id="4" creationId="{7ADABCE9-2B3F-436A-AC62-5054B5DB481B}"/>
          </ac:spMkLst>
        </pc:spChg>
        <pc:spChg chg="mod">
          <ac:chgData name="Gabriela Quinga Loya" userId="7c34fbed7d3fe238" providerId="LiveId" clId="{7704094C-1E71-45F1-88E5-B7BEF2AAFC1A}" dt="2022-02-09T18:20:32.865" v="768" actId="1076"/>
          <ac:spMkLst>
            <pc:docMk/>
            <pc:sldMk cId="203801601" sldId="266"/>
            <ac:spMk id="5" creationId="{8221D34E-CF99-4E8A-8E6C-24FFD4002B1C}"/>
          </ac:spMkLst>
        </pc:spChg>
        <pc:spChg chg="mod">
          <ac:chgData name="Gabriela Quinga Loya" userId="7c34fbed7d3fe238" providerId="LiveId" clId="{7704094C-1E71-45F1-88E5-B7BEF2AAFC1A}" dt="2022-02-09T18:19:18.330" v="706" actId="20577"/>
          <ac:spMkLst>
            <pc:docMk/>
            <pc:sldMk cId="203801601" sldId="266"/>
            <ac:spMk id="174" creationId="{00000000-0000-0000-0000-000000000000}"/>
          </ac:spMkLst>
        </pc:spChg>
      </pc:sldChg>
      <pc:sldChg chg="modSp add mod ord">
        <pc:chgData name="Gabriela Quinga Loya" userId="7c34fbed7d3fe238" providerId="LiveId" clId="{7704094C-1E71-45F1-88E5-B7BEF2AAFC1A}" dt="2022-02-09T18:22:13.563" v="780"/>
        <pc:sldMkLst>
          <pc:docMk/>
          <pc:sldMk cId="1671423169" sldId="267"/>
        </pc:sldMkLst>
        <pc:spChg chg="mod">
          <ac:chgData name="Gabriela Quinga Loya" userId="7c34fbed7d3fe238" providerId="LiveId" clId="{7704094C-1E71-45F1-88E5-B7BEF2AAFC1A}" dt="2022-02-09T18:21:57.948" v="776" actId="207"/>
          <ac:spMkLst>
            <pc:docMk/>
            <pc:sldMk cId="1671423169" sldId="267"/>
            <ac:spMk id="159" creationId="{00000000-0000-0000-0000-000000000000}"/>
          </ac:spMkLst>
        </pc:spChg>
        <pc:spChg chg="mod">
          <ac:chgData name="Gabriela Quinga Loya" userId="7c34fbed7d3fe238" providerId="LiveId" clId="{7704094C-1E71-45F1-88E5-B7BEF2AAFC1A}" dt="2022-02-09T18:21:33.432" v="774" actId="207"/>
          <ac:spMkLst>
            <pc:docMk/>
            <pc:sldMk cId="1671423169" sldId="267"/>
            <ac:spMk id="161" creationId="{00000000-0000-0000-0000-000000000000}"/>
          </ac:spMkLst>
        </pc:spChg>
      </pc:sldChg>
      <pc:sldChg chg="addSp delSp modSp add mod ord">
        <pc:chgData name="Gabriela Quinga Loya" userId="7c34fbed7d3fe238" providerId="LiveId" clId="{7704094C-1E71-45F1-88E5-B7BEF2AAFC1A}" dt="2022-02-10T16:43:37.289" v="3250" actId="1076"/>
        <pc:sldMkLst>
          <pc:docMk/>
          <pc:sldMk cId="2514604107" sldId="268"/>
        </pc:sldMkLst>
        <pc:spChg chg="add del mod">
          <ac:chgData name="Gabriela Quinga Loya" userId="7c34fbed7d3fe238" providerId="LiveId" clId="{7704094C-1E71-45F1-88E5-B7BEF2AAFC1A}" dt="2022-02-10T09:17:56.058" v="2558" actId="478"/>
          <ac:spMkLst>
            <pc:docMk/>
            <pc:sldMk cId="2514604107" sldId="268"/>
            <ac:spMk id="2" creationId="{7DCD5D72-5D16-4D6D-B421-245CCE83C69A}"/>
          </ac:spMkLst>
        </pc:spChg>
        <pc:spChg chg="mod">
          <ac:chgData name="Gabriela Quinga Loya" userId="7c34fbed7d3fe238" providerId="LiveId" clId="{7704094C-1E71-45F1-88E5-B7BEF2AAFC1A}" dt="2022-02-10T16:42:27.520" v="3241" actId="1076"/>
          <ac:spMkLst>
            <pc:docMk/>
            <pc:sldMk cId="2514604107" sldId="268"/>
            <ac:spMk id="4" creationId="{7ADABCE9-2B3F-436A-AC62-5054B5DB481B}"/>
          </ac:spMkLst>
        </pc:spChg>
        <pc:spChg chg="mod">
          <ac:chgData name="Gabriela Quinga Loya" userId="7c34fbed7d3fe238" providerId="LiveId" clId="{7704094C-1E71-45F1-88E5-B7BEF2AAFC1A}" dt="2022-02-10T16:43:14.139" v="3247" actId="1076"/>
          <ac:spMkLst>
            <pc:docMk/>
            <pc:sldMk cId="2514604107" sldId="268"/>
            <ac:spMk id="5" creationId="{8221D34E-CF99-4E8A-8E6C-24FFD4002B1C}"/>
          </ac:spMkLst>
        </pc:spChg>
        <pc:spChg chg="add del mod">
          <ac:chgData name="Gabriela Quinga Loya" userId="7c34fbed7d3fe238" providerId="LiveId" clId="{7704094C-1E71-45F1-88E5-B7BEF2AAFC1A}" dt="2022-02-10T09:33:14.328" v="2909" actId="478"/>
          <ac:spMkLst>
            <pc:docMk/>
            <pc:sldMk cId="2514604107" sldId="268"/>
            <ac:spMk id="7" creationId="{788A5907-F241-474D-8D40-8718C0D06FF6}"/>
          </ac:spMkLst>
        </pc:spChg>
        <pc:spChg chg="add mod">
          <ac:chgData name="Gabriela Quinga Loya" userId="7c34fbed7d3fe238" providerId="LiveId" clId="{7704094C-1E71-45F1-88E5-B7BEF2AAFC1A}" dt="2022-02-10T16:42:56.875" v="3246" actId="1076"/>
          <ac:spMkLst>
            <pc:docMk/>
            <pc:sldMk cId="2514604107" sldId="268"/>
            <ac:spMk id="10" creationId="{A1EAED8A-A73B-40BE-AB99-B23A6ACE87E8}"/>
          </ac:spMkLst>
        </pc:spChg>
        <pc:spChg chg="add del mod">
          <ac:chgData name="Gabriela Quinga Loya" userId="7c34fbed7d3fe238" providerId="LiveId" clId="{7704094C-1E71-45F1-88E5-B7BEF2AAFC1A}" dt="2022-02-10T16:42:53.419" v="3245" actId="478"/>
          <ac:spMkLst>
            <pc:docMk/>
            <pc:sldMk cId="2514604107" sldId="268"/>
            <ac:spMk id="11" creationId="{C085720D-195A-4C33-8C22-CF74505ABC8B}"/>
          </ac:spMkLst>
        </pc:spChg>
        <pc:spChg chg="add mod">
          <ac:chgData name="Gabriela Quinga Loya" userId="7c34fbed7d3fe238" providerId="LiveId" clId="{7704094C-1E71-45F1-88E5-B7BEF2AAFC1A}" dt="2022-02-10T16:43:37.289" v="3250" actId="1076"/>
          <ac:spMkLst>
            <pc:docMk/>
            <pc:sldMk cId="2514604107" sldId="268"/>
            <ac:spMk id="14" creationId="{6AED8DE6-426E-400B-819C-A97E451CF614}"/>
          </ac:spMkLst>
        </pc:spChg>
        <pc:spChg chg="add mod">
          <ac:chgData name="Gabriela Quinga Loya" userId="7c34fbed7d3fe238" providerId="LiveId" clId="{7704094C-1E71-45F1-88E5-B7BEF2AAFC1A}" dt="2022-02-10T16:40:22.311" v="3187" actId="1076"/>
          <ac:spMkLst>
            <pc:docMk/>
            <pc:sldMk cId="2514604107" sldId="268"/>
            <ac:spMk id="15" creationId="{2C03CA98-80D4-4D8A-AEF5-40839DDB2619}"/>
          </ac:spMkLst>
        </pc:spChg>
        <pc:spChg chg="add mod">
          <ac:chgData name="Gabriela Quinga Loya" userId="7c34fbed7d3fe238" providerId="LiveId" clId="{7704094C-1E71-45F1-88E5-B7BEF2AAFC1A}" dt="2022-02-10T16:42:07.665" v="3239" actId="1076"/>
          <ac:spMkLst>
            <pc:docMk/>
            <pc:sldMk cId="2514604107" sldId="268"/>
            <ac:spMk id="16" creationId="{DF7BED81-3553-4001-9FA4-0313706B9A25}"/>
          </ac:spMkLst>
        </pc:spChg>
        <pc:spChg chg="del mod">
          <ac:chgData name="Gabriela Quinga Loya" userId="7c34fbed7d3fe238" providerId="LiveId" clId="{7704094C-1E71-45F1-88E5-B7BEF2AAFC1A}" dt="2022-02-10T16:42:21.900" v="3240" actId="478"/>
          <ac:spMkLst>
            <pc:docMk/>
            <pc:sldMk cId="2514604107" sldId="268"/>
            <ac:spMk id="174" creationId="{00000000-0000-0000-0000-000000000000}"/>
          </ac:spMkLst>
        </pc:spChg>
        <pc:graphicFrameChg chg="add mod modGraphic">
          <ac:chgData name="Gabriela Quinga Loya" userId="7c34fbed7d3fe238" providerId="LiveId" clId="{7704094C-1E71-45F1-88E5-B7BEF2AAFC1A}" dt="2022-02-10T16:42:39.570" v="3243" actId="1076"/>
          <ac:graphicFrameMkLst>
            <pc:docMk/>
            <pc:sldMk cId="2514604107" sldId="268"/>
            <ac:graphicFrameMk id="3" creationId="{A435E1CB-AD30-4A88-801D-ECFA56D9DCC2}"/>
          </ac:graphicFrameMkLst>
        </pc:graphicFrameChg>
        <pc:graphicFrameChg chg="add mod modGraphic">
          <ac:chgData name="Gabriela Quinga Loya" userId="7c34fbed7d3fe238" providerId="LiveId" clId="{7704094C-1E71-45F1-88E5-B7BEF2AAFC1A}" dt="2022-02-10T16:42:33.689" v="3242" actId="1076"/>
          <ac:graphicFrameMkLst>
            <pc:docMk/>
            <pc:sldMk cId="2514604107" sldId="268"/>
            <ac:graphicFrameMk id="6" creationId="{C858FBC9-2C22-422F-BF0A-7B7B59C6716C}"/>
          </ac:graphicFrameMkLst>
        </pc:graphicFrameChg>
        <pc:graphicFrameChg chg="add mod modGraphic">
          <ac:chgData name="Gabriela Quinga Loya" userId="7c34fbed7d3fe238" providerId="LiveId" clId="{7704094C-1E71-45F1-88E5-B7BEF2AAFC1A}" dt="2022-02-10T16:43:21.679" v="3248" actId="1076"/>
          <ac:graphicFrameMkLst>
            <pc:docMk/>
            <pc:sldMk cId="2514604107" sldId="268"/>
            <ac:graphicFrameMk id="8" creationId="{0F0FCD15-F4DE-41DB-A199-EA6F624AD2AC}"/>
          </ac:graphicFrameMkLst>
        </pc:graphicFrameChg>
        <pc:picChg chg="add mod">
          <ac:chgData name="Gabriela Quinga Loya" userId="7c34fbed7d3fe238" providerId="LiveId" clId="{7704094C-1E71-45F1-88E5-B7BEF2AAFC1A}" dt="2022-02-10T16:42:43.949" v="3244" actId="1076"/>
          <ac:picMkLst>
            <pc:docMk/>
            <pc:sldMk cId="2514604107" sldId="268"/>
            <ac:picMk id="2050" creationId="{B1793585-EE76-4320-92D2-7DDDF96A6356}"/>
          </ac:picMkLst>
        </pc:picChg>
        <pc:picChg chg="add del mod">
          <ac:chgData name="Gabriela Quinga Loya" userId="7c34fbed7d3fe238" providerId="LiveId" clId="{7704094C-1E71-45F1-88E5-B7BEF2AAFC1A}" dt="2022-02-10T16:43:24.494" v="3249" actId="478"/>
          <ac:picMkLst>
            <pc:docMk/>
            <pc:sldMk cId="2514604107" sldId="268"/>
            <ac:picMk id="2052" creationId="{DEBD7659-2EE9-4091-B8E1-5BA82513B2D0}"/>
          </ac:picMkLst>
        </pc:picChg>
      </pc:sldChg>
      <pc:sldChg chg="modSp mod">
        <pc:chgData name="Gabriela Quinga Loya" userId="7c34fbed7d3fe238" providerId="LiveId" clId="{7704094C-1E71-45F1-88E5-B7BEF2AAFC1A}" dt="2022-02-10T16:44:27.099" v="3253" actId="2711"/>
        <pc:sldMkLst>
          <pc:docMk/>
          <pc:sldMk cId="3397410476" sldId="275"/>
        </pc:sldMkLst>
        <pc:spChg chg="mod">
          <ac:chgData name="Gabriela Quinga Loya" userId="7c34fbed7d3fe238" providerId="LiveId" clId="{7704094C-1E71-45F1-88E5-B7BEF2AAFC1A}" dt="2022-02-10T16:41:42.780" v="3233" actId="2711"/>
          <ac:spMkLst>
            <pc:docMk/>
            <pc:sldMk cId="3397410476" sldId="275"/>
            <ac:spMk id="10" creationId="{00000000-0000-0000-0000-000000000000}"/>
          </ac:spMkLst>
        </pc:spChg>
        <pc:spChg chg="mod">
          <ac:chgData name="Gabriela Quinga Loya" userId="7c34fbed7d3fe238" providerId="LiveId" clId="{7704094C-1E71-45F1-88E5-B7BEF2AAFC1A}" dt="2022-02-10T16:44:17.668" v="3251" actId="2711"/>
          <ac:spMkLst>
            <pc:docMk/>
            <pc:sldMk cId="3397410476" sldId="275"/>
            <ac:spMk id="17" creationId="{7ADABCE9-2B3F-436A-AC62-5054B5DB481B}"/>
          </ac:spMkLst>
        </pc:spChg>
        <pc:spChg chg="mod">
          <ac:chgData name="Gabriela Quinga Loya" userId="7c34fbed7d3fe238" providerId="LiveId" clId="{7704094C-1E71-45F1-88E5-B7BEF2AAFC1A}" dt="2022-02-10T16:44:17.668" v="3251" actId="2711"/>
          <ac:spMkLst>
            <pc:docMk/>
            <pc:sldMk cId="3397410476" sldId="275"/>
            <ac:spMk id="18" creationId="{8221D34E-CF99-4E8A-8E6C-24FFD4002B1C}"/>
          </ac:spMkLst>
        </pc:spChg>
        <pc:spChg chg="mod">
          <ac:chgData name="Gabriela Quinga Loya" userId="7c34fbed7d3fe238" providerId="LiveId" clId="{7704094C-1E71-45F1-88E5-B7BEF2AAFC1A}" dt="2022-02-10T16:38:28.772" v="3166" actId="1076"/>
          <ac:spMkLst>
            <pc:docMk/>
            <pc:sldMk cId="3397410476" sldId="275"/>
            <ac:spMk id="21" creationId="{88FA8456-CF43-4E8A-807D-2DCC2CA363C9}"/>
          </ac:spMkLst>
        </pc:spChg>
        <pc:spChg chg="mod">
          <ac:chgData name="Gabriela Quinga Loya" userId="7c34fbed7d3fe238" providerId="LiveId" clId="{7704094C-1E71-45F1-88E5-B7BEF2AAFC1A}" dt="2022-02-10T16:38:27.532" v="3164" actId="1076"/>
          <ac:spMkLst>
            <pc:docMk/>
            <pc:sldMk cId="3397410476" sldId="275"/>
            <ac:spMk id="24" creationId="{16993355-480B-4246-8104-A84D15A83367}"/>
          </ac:spMkLst>
        </pc:spChg>
        <pc:graphicFrameChg chg="mod">
          <ac:chgData name="Gabriela Quinga Loya" userId="7c34fbed7d3fe238" providerId="LiveId" clId="{7704094C-1E71-45F1-88E5-B7BEF2AAFC1A}" dt="2022-02-10T16:44:22.998" v="3252" actId="2711"/>
          <ac:graphicFrameMkLst>
            <pc:docMk/>
            <pc:sldMk cId="3397410476" sldId="275"/>
            <ac:graphicFrameMk id="20" creationId="{A861F287-1186-41B0-A815-75C79D1AE31A}"/>
          </ac:graphicFrameMkLst>
        </pc:graphicFrameChg>
        <pc:graphicFrameChg chg="mod">
          <ac:chgData name="Gabriela Quinga Loya" userId="7c34fbed7d3fe238" providerId="LiveId" clId="{7704094C-1E71-45F1-88E5-B7BEF2AAFC1A}" dt="2022-02-10T16:44:27.099" v="3253" actId="2711"/>
          <ac:graphicFrameMkLst>
            <pc:docMk/>
            <pc:sldMk cId="3397410476" sldId="275"/>
            <ac:graphicFrameMk id="22" creationId="{13B2A35F-CD50-4430-89D6-A1E08CEE221B}"/>
          </ac:graphicFrameMkLst>
        </pc:graphicFrameChg>
        <pc:picChg chg="mod">
          <ac:chgData name="Gabriela Quinga Loya" userId="7c34fbed7d3fe238" providerId="LiveId" clId="{7704094C-1E71-45F1-88E5-B7BEF2AAFC1A}" dt="2022-02-10T16:38:28.202" v="3165" actId="1076"/>
          <ac:picMkLst>
            <pc:docMk/>
            <pc:sldMk cId="3397410476" sldId="275"/>
            <ac:picMk id="19" creationId="{160631B6-82D3-4F5D-9EBE-C58F625D88AA}"/>
          </ac:picMkLst>
        </pc:picChg>
        <pc:picChg chg="mod">
          <ac:chgData name="Gabriela Quinga Loya" userId="7c34fbed7d3fe238" providerId="LiveId" clId="{7704094C-1E71-45F1-88E5-B7BEF2AAFC1A}" dt="2022-02-10T16:38:25.052" v="3161" actId="1076"/>
          <ac:picMkLst>
            <pc:docMk/>
            <pc:sldMk cId="3397410476" sldId="275"/>
            <ac:picMk id="23" creationId="{0D786A18-6DB4-4819-A10A-EA60A34C5117}"/>
          </ac:picMkLst>
        </pc:picChg>
      </pc:sldChg>
      <pc:sldChg chg="addSp delSp modSp mod">
        <pc:chgData name="Gabriela Quinga Loya" userId="7c34fbed7d3fe238" providerId="LiveId" clId="{7704094C-1E71-45F1-88E5-B7BEF2AAFC1A}" dt="2022-02-10T17:16:39.748" v="3350" actId="14100"/>
        <pc:sldMkLst>
          <pc:docMk/>
          <pc:sldMk cId="454662852" sldId="278"/>
        </pc:sldMkLst>
        <pc:spChg chg="mod">
          <ac:chgData name="Gabriela Quinga Loya" userId="7c34fbed7d3fe238" providerId="LiveId" clId="{7704094C-1E71-45F1-88E5-B7BEF2AAFC1A}" dt="2022-02-10T17:01:56.714" v="3268" actId="1076"/>
          <ac:spMkLst>
            <pc:docMk/>
            <pc:sldMk cId="454662852" sldId="278"/>
            <ac:spMk id="11" creationId="{00000000-0000-0000-0000-000000000000}"/>
          </ac:spMkLst>
        </pc:spChg>
        <pc:spChg chg="add mod">
          <ac:chgData name="Gabriela Quinga Loya" userId="7c34fbed7d3fe238" providerId="LiveId" clId="{7704094C-1E71-45F1-88E5-B7BEF2AAFC1A}" dt="2022-02-10T17:15:30.669" v="3321" actId="1076"/>
          <ac:spMkLst>
            <pc:docMk/>
            <pc:sldMk cId="454662852" sldId="278"/>
            <ac:spMk id="12" creationId="{D5C30771-213D-4DBD-BD45-8A56EE7DA0A8}"/>
          </ac:spMkLst>
        </pc:spChg>
        <pc:spChg chg="add mod">
          <ac:chgData name="Gabriela Quinga Loya" userId="7c34fbed7d3fe238" providerId="LiveId" clId="{7704094C-1E71-45F1-88E5-B7BEF2AAFC1A}" dt="2022-02-10T17:15:55.524" v="3343" actId="20577"/>
          <ac:spMkLst>
            <pc:docMk/>
            <pc:sldMk cId="454662852" sldId="278"/>
            <ac:spMk id="16" creationId="{2FBC4AB9-5B6E-4E06-80DB-D1BDACBA5C96}"/>
          </ac:spMkLst>
        </pc:spChg>
        <pc:graphicFrameChg chg="add del modGraphic">
          <ac:chgData name="Gabriela Quinga Loya" userId="7c34fbed7d3fe238" providerId="LiveId" clId="{7704094C-1E71-45F1-88E5-B7BEF2AAFC1A}" dt="2022-02-10T17:04:31.318" v="3272" actId="478"/>
          <ac:graphicFrameMkLst>
            <pc:docMk/>
            <pc:sldMk cId="454662852" sldId="278"/>
            <ac:graphicFrameMk id="6" creationId="{0D7A1CC2-7928-41CA-B4A5-19709D128BB6}"/>
          </ac:graphicFrameMkLst>
        </pc:graphicFrameChg>
        <pc:graphicFrameChg chg="add del mod modGraphic">
          <ac:chgData name="Gabriela Quinga Loya" userId="7c34fbed7d3fe238" providerId="LiveId" clId="{7704094C-1E71-45F1-88E5-B7BEF2AAFC1A}" dt="2022-02-10T17:07:16.461" v="3283" actId="478"/>
          <ac:graphicFrameMkLst>
            <pc:docMk/>
            <pc:sldMk cId="454662852" sldId="278"/>
            <ac:graphicFrameMk id="7" creationId="{1ECBDB51-A5BA-4ECE-8E7B-F8F10FEBF985}"/>
          </ac:graphicFrameMkLst>
        </pc:graphicFrameChg>
        <pc:picChg chg="mod">
          <ac:chgData name="Gabriela Quinga Loya" userId="7c34fbed7d3fe238" providerId="LiveId" clId="{7704094C-1E71-45F1-88E5-B7BEF2AAFC1A}" dt="2022-02-10T17:06:10.878" v="3278" actId="1076"/>
          <ac:picMkLst>
            <pc:docMk/>
            <pc:sldMk cId="454662852" sldId="278"/>
            <ac:picMk id="3" creationId="{00000000-0000-0000-0000-000000000000}"/>
          </ac:picMkLst>
        </pc:picChg>
        <pc:picChg chg="add mod">
          <ac:chgData name="Gabriela Quinga Loya" userId="7c34fbed7d3fe238" providerId="LiveId" clId="{7704094C-1E71-45F1-88E5-B7BEF2AAFC1A}" dt="2022-02-10T17:06:16.302" v="3280" actId="14100"/>
          <ac:picMkLst>
            <pc:docMk/>
            <pc:sldMk cId="454662852" sldId="278"/>
            <ac:picMk id="5" creationId="{2D4F246F-1874-4E16-8175-4F2DE12038F7}"/>
          </ac:picMkLst>
        </pc:picChg>
        <pc:picChg chg="add mod">
          <ac:chgData name="Gabriela Quinga Loya" userId="7c34fbed7d3fe238" providerId="LiveId" clId="{7704094C-1E71-45F1-88E5-B7BEF2AAFC1A}" dt="2022-02-10T17:14:57.964" v="3288" actId="1076"/>
          <ac:picMkLst>
            <pc:docMk/>
            <pc:sldMk cId="454662852" sldId="278"/>
            <ac:picMk id="10" creationId="{70A3FBCC-77CB-4127-8E62-6DF1174D049A}"/>
          </ac:picMkLst>
        </pc:picChg>
        <pc:picChg chg="del mod">
          <ac:chgData name="Gabriela Quinga Loya" userId="7c34fbed7d3fe238" providerId="LiveId" clId="{7704094C-1E71-45F1-88E5-B7BEF2AAFC1A}" dt="2022-02-10T16:50:37.654" v="3263" actId="478"/>
          <ac:picMkLst>
            <pc:docMk/>
            <pc:sldMk cId="454662852" sldId="278"/>
            <ac:picMk id="13" creationId="{00000000-0000-0000-0000-000000000000}"/>
          </ac:picMkLst>
        </pc:picChg>
        <pc:picChg chg="del">
          <ac:chgData name="Gabriela Quinga Loya" userId="7c34fbed7d3fe238" providerId="LiveId" clId="{7704094C-1E71-45F1-88E5-B7BEF2AAFC1A}" dt="2022-02-10T16:45:54.097" v="3254" actId="478"/>
          <ac:picMkLst>
            <pc:docMk/>
            <pc:sldMk cId="454662852" sldId="278"/>
            <ac:picMk id="15" creationId="{00000000-0000-0000-0000-000000000000}"/>
          </ac:picMkLst>
        </pc:picChg>
        <pc:picChg chg="add mod">
          <ac:chgData name="Gabriela Quinga Loya" userId="7c34fbed7d3fe238" providerId="LiveId" clId="{7704094C-1E71-45F1-88E5-B7BEF2AAFC1A}" dt="2022-02-10T17:16:19.788" v="3346" actId="1076"/>
          <ac:picMkLst>
            <pc:docMk/>
            <pc:sldMk cId="454662852" sldId="278"/>
            <ac:picMk id="17" creationId="{A8E78714-FECC-485C-85E7-81FA753D206D}"/>
          </ac:picMkLst>
        </pc:picChg>
        <pc:picChg chg="add mod">
          <ac:chgData name="Gabriela Quinga Loya" userId="7c34fbed7d3fe238" providerId="LiveId" clId="{7704094C-1E71-45F1-88E5-B7BEF2AAFC1A}" dt="2022-02-10T17:16:39.748" v="3350" actId="14100"/>
          <ac:picMkLst>
            <pc:docMk/>
            <pc:sldMk cId="454662852" sldId="278"/>
            <ac:picMk id="18" creationId="{8BB8C456-9568-4FB5-BD57-5AB4539EF6D5}"/>
          </ac:picMkLst>
        </pc:picChg>
      </pc:sldChg>
      <pc:sldChg chg="delSp modSp add mod">
        <pc:chgData name="Gabriela Quinga Loya" userId="7c34fbed7d3fe238" providerId="LiveId" clId="{7704094C-1E71-45F1-88E5-B7BEF2AAFC1A}" dt="2022-02-10T10:14:42.173" v="3132" actId="478"/>
        <pc:sldMkLst>
          <pc:docMk/>
          <pc:sldMk cId="1200729823" sldId="279"/>
        </pc:sldMkLst>
        <pc:picChg chg="mod">
          <ac:chgData name="Gabriela Quinga Loya" userId="7c34fbed7d3fe238" providerId="LiveId" clId="{7704094C-1E71-45F1-88E5-B7BEF2AAFC1A}" dt="2022-02-10T10:14:40.635" v="3131" actId="1076"/>
          <ac:picMkLst>
            <pc:docMk/>
            <pc:sldMk cId="1200729823" sldId="279"/>
            <ac:picMk id="3" creationId="{00000000-0000-0000-0000-000000000000}"/>
          </ac:picMkLst>
        </pc:picChg>
        <pc:picChg chg="del">
          <ac:chgData name="Gabriela Quinga Loya" userId="7c34fbed7d3fe238" providerId="LiveId" clId="{7704094C-1E71-45F1-88E5-B7BEF2AAFC1A}" dt="2022-02-10T10:14:34.055" v="3130" actId="478"/>
          <ac:picMkLst>
            <pc:docMk/>
            <pc:sldMk cId="1200729823" sldId="279"/>
            <ac:picMk id="14" creationId="{00000000-0000-0000-0000-000000000000}"/>
          </ac:picMkLst>
        </pc:picChg>
        <pc:picChg chg="del">
          <ac:chgData name="Gabriela Quinga Loya" userId="7c34fbed7d3fe238" providerId="LiveId" clId="{7704094C-1E71-45F1-88E5-B7BEF2AAFC1A}" dt="2022-02-10T10:14:42.173" v="3132" actId="478"/>
          <ac:picMkLst>
            <pc:docMk/>
            <pc:sldMk cId="1200729823" sldId="279"/>
            <ac:picMk id="16" creationId="{00000000-0000-0000-0000-000000000000}"/>
          </ac:picMkLst>
        </pc:picChg>
      </pc:sldChg>
      <pc:sldChg chg="add">
        <pc:chgData name="Gabriela Quinga Loya" userId="7c34fbed7d3fe238" providerId="LiveId" clId="{7704094C-1E71-45F1-88E5-B7BEF2AAFC1A}" dt="2022-02-10T10:07:12.907" v="3129"/>
        <pc:sldMkLst>
          <pc:docMk/>
          <pc:sldMk cId="814839819" sldId="280"/>
        </pc:sldMkLst>
      </pc:sldChg>
    </pc:docChg>
  </pc:docChgLst>
  <pc:docChgLst>
    <pc:chgData name="Michelle Espinoza" userId="c279aa08d25e6456" providerId="Windows Live" clId="Web-{BAAA644C-0665-44B1-A0D3-2554D096941F}"/>
    <pc:docChg chg="modSld">
      <pc:chgData name="Michelle Espinoza" userId="c279aa08d25e6456" providerId="Windows Live" clId="Web-{BAAA644C-0665-44B1-A0D3-2554D096941F}" dt="2022-02-11T05:36:32.291" v="20" actId="20577"/>
      <pc:docMkLst>
        <pc:docMk/>
      </pc:docMkLst>
      <pc:sldChg chg="modSp">
        <pc:chgData name="Michelle Espinoza" userId="c279aa08d25e6456" providerId="Windows Live" clId="Web-{BAAA644C-0665-44B1-A0D3-2554D096941F}" dt="2022-02-11T05:36:32.291" v="20" actId="20577"/>
        <pc:sldMkLst>
          <pc:docMk/>
          <pc:sldMk cId="0" sldId="259"/>
        </pc:sldMkLst>
        <pc:spChg chg="mod">
          <ac:chgData name="Michelle Espinoza" userId="c279aa08d25e6456" providerId="Windows Live" clId="Web-{BAAA644C-0665-44B1-A0D3-2554D096941F}" dt="2022-02-11T05:36:09.525" v="16" actId="20577"/>
          <ac:spMkLst>
            <pc:docMk/>
            <pc:sldMk cId="0" sldId="259"/>
            <ac:spMk id="3" creationId="{E76CD249-8EAC-4E85-ADA2-7529D008BE7D}"/>
          </ac:spMkLst>
        </pc:spChg>
        <pc:spChg chg="mod">
          <ac:chgData name="Michelle Espinoza" userId="c279aa08d25e6456" providerId="Windows Live" clId="Web-{BAAA644C-0665-44B1-A0D3-2554D096941F}" dt="2022-02-11T05:36:32.291" v="20" actId="20577"/>
          <ac:spMkLst>
            <pc:docMk/>
            <pc:sldMk cId="0" sldId="259"/>
            <ac:spMk id="7" creationId="{0E8C19B3-BAC2-4D6A-90C1-87FB3EC5ADF3}"/>
          </ac:spMkLst>
        </pc:spChg>
        <pc:spChg chg="mod">
          <ac:chgData name="Michelle Espinoza" userId="c279aa08d25e6456" providerId="Windows Live" clId="Web-{BAAA644C-0665-44B1-A0D3-2554D096941F}" dt="2022-02-11T05:36:19.384" v="17" actId="20577"/>
          <ac:spMkLst>
            <pc:docMk/>
            <pc:sldMk cId="0" sldId="259"/>
            <ac:spMk id="8" creationId="{454910D1-578C-4693-BF57-684F2E842F8C}"/>
          </ac:spMkLst>
        </pc:spChg>
        <pc:spChg chg="mod">
          <ac:chgData name="Michelle Espinoza" userId="c279aa08d25e6456" providerId="Windows Live" clId="Web-{BAAA644C-0665-44B1-A0D3-2554D096941F}" dt="2022-02-11T05:36:27.478" v="19" actId="20577"/>
          <ac:spMkLst>
            <pc:docMk/>
            <pc:sldMk cId="0" sldId="259"/>
            <ac:spMk id="127" creationId="{00000000-0000-0000-0000-000000000000}"/>
          </ac:spMkLst>
        </pc:spChg>
        <pc:graphicFrameChg chg="modGraphic">
          <ac:chgData name="Michelle Espinoza" userId="c279aa08d25e6456" providerId="Windows Live" clId="Web-{BAAA644C-0665-44B1-A0D3-2554D096941F}" dt="2022-02-11T05:36:05.087" v="14" actId="20577"/>
          <ac:graphicFrameMkLst>
            <pc:docMk/>
            <pc:sldMk cId="0" sldId="259"/>
            <ac:graphicFrameMk id="4" creationId="{D1B9D2DB-FD62-45CA-A6EB-AC5BE763CB47}"/>
          </ac:graphicFrameMkLst>
        </pc:graphicFrameChg>
      </pc:sldChg>
      <pc:sldChg chg="modSp">
        <pc:chgData name="Michelle Espinoza" userId="c279aa08d25e6456" providerId="Windows Live" clId="Web-{BAAA644C-0665-44B1-A0D3-2554D096941F}" dt="2022-02-11T05:35:32.055" v="12" actId="20577"/>
        <pc:sldMkLst>
          <pc:docMk/>
          <pc:sldMk cId="359448500" sldId="300"/>
        </pc:sldMkLst>
        <pc:spChg chg="mod">
          <ac:chgData name="Michelle Espinoza" userId="c279aa08d25e6456" providerId="Windows Live" clId="Web-{BAAA644C-0665-44B1-A0D3-2554D096941F}" dt="2022-02-11T05:35:32.055" v="12" actId="20577"/>
          <ac:spMkLst>
            <pc:docMk/>
            <pc:sldMk cId="359448500" sldId="300"/>
            <ac:spMk id="9" creationId="{917B543E-E0E9-46AB-A1FA-A5A60D1AD38E}"/>
          </ac:spMkLst>
        </pc:spChg>
      </pc:sldChg>
    </pc:docChg>
  </pc:docChgLst>
  <pc:docChgLst>
    <pc:chgData name="Gabriela Quinga Loya" userId="7c34fbed7d3fe238" providerId="LiveId" clId="{352403C9-A08C-4B8B-9874-D000DAC23619}"/>
    <pc:docChg chg="undo custSel addSld delSld modSld">
      <pc:chgData name="Gabriela Quinga Loya" userId="7c34fbed7d3fe238" providerId="LiveId" clId="{352403C9-A08C-4B8B-9874-D000DAC23619}" dt="2022-02-11T17:54:34.797" v="3269" actId="207"/>
      <pc:docMkLst>
        <pc:docMk/>
      </pc:docMkLst>
      <pc:sldChg chg="delSp modSp del mod">
        <pc:chgData name="Gabriela Quinga Loya" userId="7c34fbed7d3fe238" providerId="LiveId" clId="{352403C9-A08C-4B8B-9874-D000DAC23619}" dt="2022-02-11T03:23:15.745" v="793" actId="47"/>
        <pc:sldMkLst>
          <pc:docMk/>
          <pc:sldMk cId="0" sldId="258"/>
        </pc:sldMkLst>
        <pc:spChg chg="del mod">
          <ac:chgData name="Gabriela Quinga Loya" userId="7c34fbed7d3fe238" providerId="LiveId" clId="{352403C9-A08C-4B8B-9874-D000DAC23619}" dt="2022-02-11T03:23:09.586" v="791" actId="478"/>
          <ac:spMkLst>
            <pc:docMk/>
            <pc:sldMk cId="0" sldId="258"/>
            <ac:spMk id="120" creationId="{00000000-0000-0000-0000-000000000000}"/>
          </ac:spMkLst>
        </pc:spChg>
      </pc:sldChg>
      <pc:sldChg chg="modSp mod">
        <pc:chgData name="Gabriela Quinga Loya" userId="7c34fbed7d3fe238" providerId="LiveId" clId="{352403C9-A08C-4B8B-9874-D000DAC23619}" dt="2022-02-10T22:42:10.607" v="65" actId="1076"/>
        <pc:sldMkLst>
          <pc:docMk/>
          <pc:sldMk cId="2514604107" sldId="268"/>
        </pc:sldMkLst>
        <pc:spChg chg="mod">
          <ac:chgData name="Gabriela Quinga Loya" userId="7c34fbed7d3fe238" providerId="LiveId" clId="{352403C9-A08C-4B8B-9874-D000DAC23619}" dt="2022-02-10T22:42:10.607" v="65" actId="1076"/>
          <ac:spMkLst>
            <pc:docMk/>
            <pc:sldMk cId="2514604107" sldId="268"/>
            <ac:spMk id="16" creationId="{DF7BED81-3553-4001-9FA4-0313706B9A25}"/>
          </ac:spMkLst>
        </pc:spChg>
      </pc:sldChg>
      <pc:sldChg chg="modSp">
        <pc:chgData name="Gabriela Quinga Loya" userId="7c34fbed7d3fe238" providerId="LiveId" clId="{352403C9-A08C-4B8B-9874-D000DAC23619}" dt="2022-02-11T05:52:17.350" v="1691" actId="20577"/>
        <pc:sldMkLst>
          <pc:docMk/>
          <pc:sldMk cId="3397410476" sldId="275"/>
        </pc:sldMkLst>
        <pc:graphicFrameChg chg="mod">
          <ac:chgData name="Gabriela Quinga Loya" userId="7c34fbed7d3fe238" providerId="LiveId" clId="{352403C9-A08C-4B8B-9874-D000DAC23619}" dt="2022-02-11T05:52:17.350" v="1691" actId="20577"/>
          <ac:graphicFrameMkLst>
            <pc:docMk/>
            <pc:sldMk cId="3397410476" sldId="275"/>
            <ac:graphicFrameMk id="20" creationId="{A861F287-1186-41B0-A815-75C79D1AE31A}"/>
          </ac:graphicFrameMkLst>
        </pc:graphicFrameChg>
      </pc:sldChg>
      <pc:sldChg chg="addSp modSp mod">
        <pc:chgData name="Gabriela Quinga Loya" userId="7c34fbed7d3fe238" providerId="LiveId" clId="{352403C9-A08C-4B8B-9874-D000DAC23619}" dt="2022-02-11T17:10:46.009" v="3250" actId="1076"/>
        <pc:sldMkLst>
          <pc:docMk/>
          <pc:sldMk cId="441578912" sldId="276"/>
        </pc:sldMkLst>
        <pc:spChg chg="add mod">
          <ac:chgData name="Gabriela Quinga Loya" userId="7c34fbed7d3fe238" providerId="LiveId" clId="{352403C9-A08C-4B8B-9874-D000DAC23619}" dt="2022-02-11T17:10:46.009" v="3250" actId="1076"/>
          <ac:spMkLst>
            <pc:docMk/>
            <pc:sldMk cId="441578912" sldId="276"/>
            <ac:spMk id="4" creationId="{F5201018-82DD-420D-8B79-78A71A6FCDFF}"/>
          </ac:spMkLst>
        </pc:spChg>
      </pc:sldChg>
      <pc:sldChg chg="addSp modSp mod">
        <pc:chgData name="Gabriela Quinga Loya" userId="7c34fbed7d3fe238" providerId="LiveId" clId="{352403C9-A08C-4B8B-9874-D000DAC23619}" dt="2022-02-11T14:56:06.819" v="3162" actId="1076"/>
        <pc:sldMkLst>
          <pc:docMk/>
          <pc:sldMk cId="3638126485" sldId="282"/>
        </pc:sldMkLst>
        <pc:spChg chg="add mod">
          <ac:chgData name="Gabriela Quinga Loya" userId="7c34fbed7d3fe238" providerId="LiveId" clId="{352403C9-A08C-4B8B-9874-D000DAC23619}" dt="2022-02-11T00:18:01.989" v="243" actId="20577"/>
          <ac:spMkLst>
            <pc:docMk/>
            <pc:sldMk cId="3638126485" sldId="282"/>
            <ac:spMk id="5" creationId="{07B718EB-A18E-45FD-8C3B-D0DDD30D6424}"/>
          </ac:spMkLst>
        </pc:spChg>
        <pc:picChg chg="add mod">
          <ac:chgData name="Gabriela Quinga Loya" userId="7c34fbed7d3fe238" providerId="LiveId" clId="{352403C9-A08C-4B8B-9874-D000DAC23619}" dt="2022-02-11T14:56:04.995" v="3161" actId="1076"/>
          <ac:picMkLst>
            <pc:docMk/>
            <pc:sldMk cId="3638126485" sldId="282"/>
            <ac:picMk id="6" creationId="{3A82CC18-40E9-4C2B-A7FD-9C9910963F15}"/>
          </ac:picMkLst>
        </pc:picChg>
        <pc:picChg chg="add mod">
          <ac:chgData name="Gabriela Quinga Loya" userId="7c34fbed7d3fe238" providerId="LiveId" clId="{352403C9-A08C-4B8B-9874-D000DAC23619}" dt="2022-02-11T14:56:03.579" v="3160" actId="1076"/>
          <ac:picMkLst>
            <pc:docMk/>
            <pc:sldMk cId="3638126485" sldId="282"/>
            <ac:picMk id="7" creationId="{615065E9-249A-485F-8EDE-8FE741FED8BB}"/>
          </ac:picMkLst>
        </pc:picChg>
        <pc:picChg chg="add mod">
          <ac:chgData name="Gabriela Quinga Loya" userId="7c34fbed7d3fe238" providerId="LiveId" clId="{352403C9-A08C-4B8B-9874-D000DAC23619}" dt="2022-02-11T14:56:06.819" v="3162" actId="1076"/>
          <ac:picMkLst>
            <pc:docMk/>
            <pc:sldMk cId="3638126485" sldId="282"/>
            <ac:picMk id="9" creationId="{2578A19F-0424-4D4A-8EEA-162A00C779FF}"/>
          </ac:picMkLst>
        </pc:picChg>
      </pc:sldChg>
      <pc:sldChg chg="addSp modSp mod">
        <pc:chgData name="Gabriela Quinga Loya" userId="7c34fbed7d3fe238" providerId="LiveId" clId="{352403C9-A08C-4B8B-9874-D000DAC23619}" dt="2022-02-11T17:54:34.797" v="3269" actId="207"/>
        <pc:sldMkLst>
          <pc:docMk/>
          <pc:sldMk cId="613892123" sldId="283"/>
        </pc:sldMkLst>
        <pc:graphicFrameChg chg="add mod modGraphic">
          <ac:chgData name="Gabriela Quinga Loya" userId="7c34fbed7d3fe238" providerId="LiveId" clId="{352403C9-A08C-4B8B-9874-D000DAC23619}" dt="2022-02-11T17:54:34.797" v="3269" actId="207"/>
          <ac:graphicFrameMkLst>
            <pc:docMk/>
            <pc:sldMk cId="613892123" sldId="283"/>
            <ac:graphicFrameMk id="3" creationId="{20A98973-DB00-43B7-9A45-4AEBD30D8C85}"/>
          </ac:graphicFrameMkLst>
        </pc:graphicFrameChg>
      </pc:sldChg>
      <pc:sldChg chg="addSp modSp mod">
        <pc:chgData name="Gabriela Quinga Loya" userId="7c34fbed7d3fe238" providerId="LiveId" clId="{352403C9-A08C-4B8B-9874-D000DAC23619}" dt="2022-02-11T13:31:30.835" v="1727" actId="693"/>
        <pc:sldMkLst>
          <pc:docMk/>
          <pc:sldMk cId="1416857315" sldId="287"/>
        </pc:sldMkLst>
        <pc:spChg chg="add mod">
          <ac:chgData name="Gabriela Quinga Loya" userId="7c34fbed7d3fe238" providerId="LiveId" clId="{352403C9-A08C-4B8B-9874-D000DAC23619}" dt="2022-02-11T13:31:30.835" v="1727" actId="693"/>
          <ac:spMkLst>
            <pc:docMk/>
            <pc:sldMk cId="1416857315" sldId="287"/>
            <ac:spMk id="4" creationId="{42E0F23C-94F1-4D4E-A46D-14CFCAE00BE6}"/>
          </ac:spMkLst>
        </pc:spChg>
      </pc:sldChg>
      <pc:sldChg chg="addSp modSp mod">
        <pc:chgData name="Gabriela Quinga Loya" userId="7c34fbed7d3fe238" providerId="LiveId" clId="{352403C9-A08C-4B8B-9874-D000DAC23619}" dt="2022-02-11T14:20:23.930" v="1801" actId="1076"/>
        <pc:sldMkLst>
          <pc:docMk/>
          <pc:sldMk cId="332076794" sldId="292"/>
        </pc:sldMkLst>
        <pc:spChg chg="add mod">
          <ac:chgData name="Gabriela Quinga Loya" userId="7c34fbed7d3fe238" providerId="LiveId" clId="{352403C9-A08C-4B8B-9874-D000DAC23619}" dt="2022-02-11T14:20:23.930" v="1801" actId="1076"/>
          <ac:spMkLst>
            <pc:docMk/>
            <pc:sldMk cId="332076794" sldId="292"/>
            <ac:spMk id="13" creationId="{D0E7D4C3-2AE5-4B5F-A2B7-D9A699342504}"/>
          </ac:spMkLst>
        </pc:spChg>
      </pc:sldChg>
      <pc:sldChg chg="addSp delSp modSp mod">
        <pc:chgData name="Gabriela Quinga Loya" userId="7c34fbed7d3fe238" providerId="LiveId" clId="{352403C9-A08C-4B8B-9874-D000DAC23619}" dt="2022-02-10T22:12:21.746" v="53" actId="1076"/>
        <pc:sldMkLst>
          <pc:docMk/>
          <pc:sldMk cId="1016273743" sldId="294"/>
        </pc:sldMkLst>
        <pc:spChg chg="add del mod">
          <ac:chgData name="Gabriela Quinga Loya" userId="7c34fbed7d3fe238" providerId="LiveId" clId="{352403C9-A08C-4B8B-9874-D000DAC23619}" dt="2022-02-10T22:11:47.026" v="49" actId="1076"/>
          <ac:spMkLst>
            <pc:docMk/>
            <pc:sldMk cId="1016273743" sldId="294"/>
            <ac:spMk id="10" creationId="{AD1FFF58-300A-4A73-B228-77D7B665A268}"/>
          </ac:spMkLst>
        </pc:spChg>
        <pc:spChg chg="mod">
          <ac:chgData name="Gabriela Quinga Loya" userId="7c34fbed7d3fe238" providerId="LiveId" clId="{352403C9-A08C-4B8B-9874-D000DAC23619}" dt="2022-02-10T22:08:48.459" v="0" actId="1076"/>
          <ac:spMkLst>
            <pc:docMk/>
            <pc:sldMk cId="1016273743" sldId="294"/>
            <ac:spMk id="11" creationId="{00000000-0000-0000-0000-000000000000}"/>
          </ac:spMkLst>
        </pc:spChg>
        <pc:picChg chg="add mod modCrop">
          <ac:chgData name="Gabriela Quinga Loya" userId="7c34fbed7d3fe238" providerId="LiveId" clId="{352403C9-A08C-4B8B-9874-D000DAC23619}" dt="2022-02-10T22:10:00.936" v="10" actId="14100"/>
          <ac:picMkLst>
            <pc:docMk/>
            <pc:sldMk cId="1016273743" sldId="294"/>
            <ac:picMk id="4" creationId="{2AAD8322-639D-49B6-8EF9-F70C7BF8C6CA}"/>
          </ac:picMkLst>
        </pc:picChg>
        <pc:picChg chg="add mod">
          <ac:chgData name="Gabriela Quinga Loya" userId="7c34fbed7d3fe238" providerId="LiveId" clId="{352403C9-A08C-4B8B-9874-D000DAC23619}" dt="2022-02-10T22:12:21.746" v="53" actId="1076"/>
          <ac:picMkLst>
            <pc:docMk/>
            <pc:sldMk cId="1016273743" sldId="294"/>
            <ac:picMk id="9" creationId="{4998F60C-2296-43DF-A346-A8E29171564C}"/>
          </ac:picMkLst>
        </pc:picChg>
        <pc:picChg chg="add mod modCrop">
          <ac:chgData name="Gabriela Quinga Loya" userId="7c34fbed7d3fe238" providerId="LiveId" clId="{352403C9-A08C-4B8B-9874-D000DAC23619}" dt="2022-02-10T22:12:20.059" v="52" actId="1076"/>
          <ac:picMkLst>
            <pc:docMk/>
            <pc:sldMk cId="1016273743" sldId="294"/>
            <ac:picMk id="12" creationId="{F3B79881-8F65-497A-9F9F-DA1CCBD9E1FC}"/>
          </ac:picMkLst>
        </pc:picChg>
      </pc:sldChg>
      <pc:sldChg chg="addSp delSp modSp add mod">
        <pc:chgData name="Gabriela Quinga Loya" userId="7c34fbed7d3fe238" providerId="LiveId" clId="{352403C9-A08C-4B8B-9874-D000DAC23619}" dt="2022-02-11T00:08:48.858" v="198" actId="732"/>
        <pc:sldMkLst>
          <pc:docMk/>
          <pc:sldMk cId="1330706614" sldId="295"/>
        </pc:sldMkLst>
        <pc:spChg chg="mod">
          <ac:chgData name="Gabriela Quinga Loya" userId="7c34fbed7d3fe238" providerId="LiveId" clId="{352403C9-A08C-4B8B-9874-D000DAC23619}" dt="2022-02-10T23:44:45.585" v="129" actId="1076"/>
          <ac:spMkLst>
            <pc:docMk/>
            <pc:sldMk cId="1330706614" sldId="295"/>
            <ac:spMk id="10" creationId="{AD1FFF58-300A-4A73-B228-77D7B665A268}"/>
          </ac:spMkLst>
        </pc:spChg>
        <pc:spChg chg="add del mod">
          <ac:chgData name="Gabriela Quinga Loya" userId="7c34fbed7d3fe238" providerId="LiveId" clId="{352403C9-A08C-4B8B-9874-D000DAC23619}" dt="2022-02-10T23:54:27.274" v="151" actId="478"/>
          <ac:spMkLst>
            <pc:docMk/>
            <pc:sldMk cId="1330706614" sldId="295"/>
            <ac:spMk id="15" creationId="{A5052547-BF99-4820-AE7B-642445A6686F}"/>
          </ac:spMkLst>
        </pc:spChg>
        <pc:spChg chg="add mod">
          <ac:chgData name="Gabriela Quinga Loya" userId="7c34fbed7d3fe238" providerId="LiveId" clId="{352403C9-A08C-4B8B-9874-D000DAC23619}" dt="2022-02-10T23:54:41.702" v="161" actId="1076"/>
          <ac:spMkLst>
            <pc:docMk/>
            <pc:sldMk cId="1330706614" sldId="295"/>
            <ac:spMk id="16" creationId="{0FFB5D45-5E40-4CEA-AA71-9C830F68A026}"/>
          </ac:spMkLst>
        </pc:spChg>
        <pc:picChg chg="del">
          <ac:chgData name="Gabriela Quinga Loya" userId="7c34fbed7d3fe238" providerId="LiveId" clId="{352403C9-A08C-4B8B-9874-D000DAC23619}" dt="2022-02-10T22:16:46.641" v="64" actId="478"/>
          <ac:picMkLst>
            <pc:docMk/>
            <pc:sldMk cId="1330706614" sldId="295"/>
            <ac:picMk id="4" creationId="{2AAD8322-639D-49B6-8EF9-F70C7BF8C6CA}"/>
          </ac:picMkLst>
        </pc:picChg>
        <pc:picChg chg="add mod modCrop">
          <ac:chgData name="Gabriela Quinga Loya" userId="7c34fbed7d3fe238" providerId="LiveId" clId="{352403C9-A08C-4B8B-9874-D000DAC23619}" dt="2022-02-11T00:08:48.858" v="198" actId="732"/>
          <ac:picMkLst>
            <pc:docMk/>
            <pc:sldMk cId="1330706614" sldId="295"/>
            <ac:picMk id="5" creationId="{7C1A2704-E70D-4959-B977-8DC6A3CB303F}"/>
          </ac:picMkLst>
        </pc:picChg>
        <pc:picChg chg="del">
          <ac:chgData name="Gabriela Quinga Loya" userId="7c34fbed7d3fe238" providerId="LiveId" clId="{352403C9-A08C-4B8B-9874-D000DAC23619}" dt="2022-02-10T22:16:42.593" v="62" actId="478"/>
          <ac:picMkLst>
            <pc:docMk/>
            <pc:sldMk cId="1330706614" sldId="295"/>
            <ac:picMk id="9" creationId="{4998F60C-2296-43DF-A346-A8E29171564C}"/>
          </ac:picMkLst>
        </pc:picChg>
        <pc:picChg chg="del">
          <ac:chgData name="Gabriela Quinga Loya" userId="7c34fbed7d3fe238" providerId="LiveId" clId="{352403C9-A08C-4B8B-9874-D000DAC23619}" dt="2022-02-10T22:16:44.796" v="63" actId="478"/>
          <ac:picMkLst>
            <pc:docMk/>
            <pc:sldMk cId="1330706614" sldId="295"/>
            <ac:picMk id="12" creationId="{F3B79881-8F65-497A-9F9F-DA1CCBD9E1FC}"/>
          </ac:picMkLst>
        </pc:picChg>
        <pc:picChg chg="add mod modCrop">
          <ac:chgData name="Gabriela Quinga Loya" userId="7c34fbed7d3fe238" providerId="LiveId" clId="{352403C9-A08C-4B8B-9874-D000DAC23619}" dt="2022-02-11T00:08:12.052" v="188" actId="1076"/>
          <ac:picMkLst>
            <pc:docMk/>
            <pc:sldMk cId="1330706614" sldId="295"/>
            <ac:picMk id="13" creationId="{29E01DCA-7FFB-4EC0-A069-8B5AED4CAB1E}"/>
          </ac:picMkLst>
        </pc:picChg>
        <pc:picChg chg="add del mod">
          <ac:chgData name="Gabriela Quinga Loya" userId="7c34fbed7d3fe238" providerId="LiveId" clId="{352403C9-A08C-4B8B-9874-D000DAC23619}" dt="2022-02-11T00:04:27.674" v="169" actId="478"/>
          <ac:picMkLst>
            <pc:docMk/>
            <pc:sldMk cId="1330706614" sldId="295"/>
            <ac:picMk id="14" creationId="{54043A14-C3BF-4D55-AB1D-87778003A060}"/>
          </ac:picMkLst>
        </pc:picChg>
        <pc:picChg chg="add mod">
          <ac:chgData name="Gabriela Quinga Loya" userId="7c34fbed7d3fe238" providerId="LiveId" clId="{352403C9-A08C-4B8B-9874-D000DAC23619}" dt="2022-02-11T00:08:13.524" v="189" actId="1076"/>
          <ac:picMkLst>
            <pc:docMk/>
            <pc:sldMk cId="1330706614" sldId="295"/>
            <ac:picMk id="17" creationId="{0A8973D9-9C1C-45B0-8816-A5875D8A2720}"/>
          </ac:picMkLst>
        </pc:picChg>
      </pc:sldChg>
      <pc:sldChg chg="new del">
        <pc:chgData name="Gabriela Quinga Loya" userId="7c34fbed7d3fe238" providerId="LiveId" clId="{352403C9-A08C-4B8B-9874-D000DAC23619}" dt="2022-02-10T22:15:21.290" v="57" actId="47"/>
        <pc:sldMkLst>
          <pc:docMk/>
          <pc:sldMk cId="90959018" sldId="296"/>
        </pc:sldMkLst>
      </pc:sldChg>
      <pc:sldChg chg="new del">
        <pc:chgData name="Gabriela Quinga Loya" userId="7c34fbed7d3fe238" providerId="LiveId" clId="{352403C9-A08C-4B8B-9874-D000DAC23619}" dt="2022-02-10T22:42:23.489" v="68" actId="47"/>
        <pc:sldMkLst>
          <pc:docMk/>
          <pc:sldMk cId="3531858453" sldId="296"/>
        </pc:sldMkLst>
      </pc:sldChg>
      <pc:sldChg chg="addSp delSp modSp add mod">
        <pc:chgData name="Gabriela Quinga Loya" userId="7c34fbed7d3fe238" providerId="LiveId" clId="{352403C9-A08C-4B8B-9874-D000DAC23619}" dt="2022-02-11T13:05:50.872" v="1723" actId="1076"/>
        <pc:sldMkLst>
          <pc:docMk/>
          <pc:sldMk cId="4033058394" sldId="297"/>
        </pc:sldMkLst>
        <pc:spChg chg="del">
          <ac:chgData name="Gabriela Quinga Loya" userId="7c34fbed7d3fe238" providerId="LiveId" clId="{352403C9-A08C-4B8B-9874-D000DAC23619}" dt="2022-02-11T01:45:11.316" v="529" actId="478"/>
          <ac:spMkLst>
            <pc:docMk/>
            <pc:sldMk cId="4033058394" sldId="297"/>
            <ac:spMk id="4" creationId="{7ADABCE9-2B3F-436A-AC62-5054B5DB481B}"/>
          </ac:spMkLst>
        </pc:spChg>
        <pc:spChg chg="del">
          <ac:chgData name="Gabriela Quinga Loya" userId="7c34fbed7d3fe238" providerId="LiveId" clId="{352403C9-A08C-4B8B-9874-D000DAC23619}" dt="2022-02-11T01:45:15.049" v="530" actId="478"/>
          <ac:spMkLst>
            <pc:docMk/>
            <pc:sldMk cId="4033058394" sldId="297"/>
            <ac:spMk id="5" creationId="{8221D34E-CF99-4E8A-8E6C-24FFD4002B1C}"/>
          </ac:spMkLst>
        </pc:spChg>
        <pc:spChg chg="add mod">
          <ac:chgData name="Gabriela Quinga Loya" userId="7c34fbed7d3fe238" providerId="LiveId" clId="{352403C9-A08C-4B8B-9874-D000DAC23619}" dt="2022-02-11T02:12:51.503" v="628" actId="207"/>
          <ac:spMkLst>
            <pc:docMk/>
            <pc:sldMk cId="4033058394" sldId="297"/>
            <ac:spMk id="9" creationId="{14A4BF09-0F35-48BC-8563-5D22D8F880A3}"/>
          </ac:spMkLst>
        </pc:spChg>
        <pc:spChg chg="del">
          <ac:chgData name="Gabriela Quinga Loya" userId="7c34fbed7d3fe238" providerId="LiveId" clId="{352403C9-A08C-4B8B-9874-D000DAC23619}" dt="2022-02-10T22:50:17.177" v="95" actId="478"/>
          <ac:spMkLst>
            <pc:docMk/>
            <pc:sldMk cId="4033058394" sldId="297"/>
            <ac:spMk id="10" creationId="{A1EAED8A-A73B-40BE-AB99-B23A6ACE87E8}"/>
          </ac:spMkLst>
        </pc:spChg>
        <pc:spChg chg="add mod">
          <ac:chgData name="Gabriela Quinga Loya" userId="7c34fbed7d3fe238" providerId="LiveId" clId="{352403C9-A08C-4B8B-9874-D000DAC23619}" dt="2022-02-11T02:08:28.694" v="604" actId="1076"/>
          <ac:spMkLst>
            <pc:docMk/>
            <pc:sldMk cId="4033058394" sldId="297"/>
            <ac:spMk id="11" creationId="{64D6AE99-3062-44A0-83E5-0CFE01175D8B}"/>
          </ac:spMkLst>
        </pc:spChg>
        <pc:spChg chg="del">
          <ac:chgData name="Gabriela Quinga Loya" userId="7c34fbed7d3fe238" providerId="LiveId" clId="{352403C9-A08C-4B8B-9874-D000DAC23619}" dt="2022-02-11T02:05:09.233" v="536" actId="478"/>
          <ac:spMkLst>
            <pc:docMk/>
            <pc:sldMk cId="4033058394" sldId="297"/>
            <ac:spMk id="14" creationId="{6AED8DE6-426E-400B-819C-A97E451CF614}"/>
          </ac:spMkLst>
        </pc:spChg>
        <pc:spChg chg="mod">
          <ac:chgData name="Gabriela Quinga Loya" userId="7c34fbed7d3fe238" providerId="LiveId" clId="{352403C9-A08C-4B8B-9874-D000DAC23619}" dt="2022-02-11T13:05:30.328" v="1695" actId="1076"/>
          <ac:spMkLst>
            <pc:docMk/>
            <pc:sldMk cId="4033058394" sldId="297"/>
            <ac:spMk id="16" creationId="{DF7BED81-3553-4001-9FA4-0313706B9A25}"/>
          </ac:spMkLst>
        </pc:spChg>
        <pc:spChg chg="add mod">
          <ac:chgData name="Gabriela Quinga Loya" userId="7c34fbed7d3fe238" providerId="LiveId" clId="{352403C9-A08C-4B8B-9874-D000DAC23619}" dt="2022-02-11T02:25:35.599" v="644" actId="207"/>
          <ac:spMkLst>
            <pc:docMk/>
            <pc:sldMk cId="4033058394" sldId="297"/>
            <ac:spMk id="17" creationId="{5BC0C278-3DFC-44CE-986E-9B615493640C}"/>
          </ac:spMkLst>
        </pc:spChg>
        <pc:spChg chg="add mod">
          <ac:chgData name="Gabriela Quinga Loya" userId="7c34fbed7d3fe238" providerId="LiveId" clId="{352403C9-A08C-4B8B-9874-D000DAC23619}" dt="2022-02-11T02:26:26.128" v="650" actId="207"/>
          <ac:spMkLst>
            <pc:docMk/>
            <pc:sldMk cId="4033058394" sldId="297"/>
            <ac:spMk id="18" creationId="{F6A8C88A-DFAA-4AFC-81ED-C275E6F57D64}"/>
          </ac:spMkLst>
        </pc:spChg>
        <pc:spChg chg="add mod">
          <ac:chgData name="Gabriela Quinga Loya" userId="7c34fbed7d3fe238" providerId="LiveId" clId="{352403C9-A08C-4B8B-9874-D000DAC23619}" dt="2022-02-11T02:08:12.358" v="602" actId="1076"/>
          <ac:spMkLst>
            <pc:docMk/>
            <pc:sldMk cId="4033058394" sldId="297"/>
            <ac:spMk id="20" creationId="{F9DE73D3-7A68-4422-9F81-5C98413EE2E7}"/>
          </ac:spMkLst>
        </pc:spChg>
        <pc:spChg chg="add mod">
          <ac:chgData name="Gabriela Quinga Loya" userId="7c34fbed7d3fe238" providerId="LiveId" clId="{352403C9-A08C-4B8B-9874-D000DAC23619}" dt="2022-02-11T02:08:35.391" v="606" actId="1076"/>
          <ac:spMkLst>
            <pc:docMk/>
            <pc:sldMk cId="4033058394" sldId="297"/>
            <ac:spMk id="21" creationId="{F765C651-BAF9-450D-A5AF-BB7A793E90E0}"/>
          </ac:spMkLst>
        </pc:spChg>
        <pc:spChg chg="add mod">
          <ac:chgData name="Gabriela Quinga Loya" userId="7c34fbed7d3fe238" providerId="LiveId" clId="{352403C9-A08C-4B8B-9874-D000DAC23619}" dt="2022-02-11T02:14:13.249" v="641" actId="1076"/>
          <ac:spMkLst>
            <pc:docMk/>
            <pc:sldMk cId="4033058394" sldId="297"/>
            <ac:spMk id="22" creationId="{DE9F0A12-84A6-4513-A7E3-E31B67070354}"/>
          </ac:spMkLst>
        </pc:spChg>
        <pc:spChg chg="add del">
          <ac:chgData name="Gabriela Quinga Loya" userId="7c34fbed7d3fe238" providerId="LiveId" clId="{352403C9-A08C-4B8B-9874-D000DAC23619}" dt="2022-02-11T02:11:49.281" v="623" actId="478"/>
          <ac:spMkLst>
            <pc:docMk/>
            <pc:sldMk cId="4033058394" sldId="297"/>
            <ac:spMk id="25" creationId="{07E359DD-9646-4BEC-99D3-8B63D0E9D2DE}"/>
          </ac:spMkLst>
        </pc:spChg>
        <pc:spChg chg="add mod">
          <ac:chgData name="Gabriela Quinga Loya" userId="7c34fbed7d3fe238" providerId="LiveId" clId="{352403C9-A08C-4B8B-9874-D000DAC23619}" dt="2022-02-11T02:39:03.811" v="721" actId="13822"/>
          <ac:spMkLst>
            <pc:docMk/>
            <pc:sldMk cId="4033058394" sldId="297"/>
            <ac:spMk id="31" creationId="{26A49884-D4C7-4270-8365-165647D7D7F0}"/>
          </ac:spMkLst>
        </pc:spChg>
        <pc:spChg chg="add del mod">
          <ac:chgData name="Gabriela Quinga Loya" userId="7c34fbed7d3fe238" providerId="LiveId" clId="{352403C9-A08C-4B8B-9874-D000DAC23619}" dt="2022-02-11T02:41:10.058" v="746" actId="478"/>
          <ac:spMkLst>
            <pc:docMk/>
            <pc:sldMk cId="4033058394" sldId="297"/>
            <ac:spMk id="33" creationId="{F501ADD6-D22B-4091-A89A-2DC0422D82A4}"/>
          </ac:spMkLst>
        </pc:spChg>
        <pc:spChg chg="add mod">
          <ac:chgData name="Gabriela Quinga Loya" userId="7c34fbed7d3fe238" providerId="LiveId" clId="{352403C9-A08C-4B8B-9874-D000DAC23619}" dt="2022-02-11T02:30:50.874" v="711" actId="1076"/>
          <ac:spMkLst>
            <pc:docMk/>
            <pc:sldMk cId="4033058394" sldId="297"/>
            <ac:spMk id="35" creationId="{CDCF22E0-DE42-4E02-96E0-5F15AE6D3DB0}"/>
          </ac:spMkLst>
        </pc:spChg>
        <pc:spChg chg="add mod">
          <ac:chgData name="Gabriela Quinga Loya" userId="7c34fbed7d3fe238" providerId="LiveId" clId="{352403C9-A08C-4B8B-9874-D000DAC23619}" dt="2022-02-11T02:39:13.169" v="723" actId="1076"/>
          <ac:spMkLst>
            <pc:docMk/>
            <pc:sldMk cId="4033058394" sldId="297"/>
            <ac:spMk id="37" creationId="{07B4060F-8CFB-49ED-B332-80E64A58C539}"/>
          </ac:spMkLst>
        </pc:spChg>
        <pc:spChg chg="add mod">
          <ac:chgData name="Gabriela Quinga Loya" userId="7c34fbed7d3fe238" providerId="LiveId" clId="{352403C9-A08C-4B8B-9874-D000DAC23619}" dt="2022-02-11T02:39:23.409" v="725" actId="1076"/>
          <ac:spMkLst>
            <pc:docMk/>
            <pc:sldMk cId="4033058394" sldId="297"/>
            <ac:spMk id="38" creationId="{3D1F8469-40F8-4FB5-8FFA-B3EC5A280EAF}"/>
          </ac:spMkLst>
        </pc:spChg>
        <pc:spChg chg="add mod">
          <ac:chgData name="Gabriela Quinga Loya" userId="7c34fbed7d3fe238" providerId="LiveId" clId="{352403C9-A08C-4B8B-9874-D000DAC23619}" dt="2022-02-11T02:42:14.482" v="753" actId="1076"/>
          <ac:spMkLst>
            <pc:docMk/>
            <pc:sldMk cId="4033058394" sldId="297"/>
            <ac:spMk id="43" creationId="{40F39428-8FDC-4FBD-A12F-9E3696093AA0}"/>
          </ac:spMkLst>
        </pc:spChg>
        <pc:spChg chg="add mod">
          <ac:chgData name="Gabriela Quinga Loya" userId="7c34fbed7d3fe238" providerId="LiveId" clId="{352403C9-A08C-4B8B-9874-D000DAC23619}" dt="2022-02-11T02:42:30.626" v="759" actId="1076"/>
          <ac:spMkLst>
            <pc:docMk/>
            <pc:sldMk cId="4033058394" sldId="297"/>
            <ac:spMk id="44" creationId="{F9D9E09C-DC62-40CF-988F-07D33516073F}"/>
          </ac:spMkLst>
        </pc:spChg>
        <pc:spChg chg="add mod">
          <ac:chgData name="Gabriela Quinga Loya" userId="7c34fbed7d3fe238" providerId="LiveId" clId="{352403C9-A08C-4B8B-9874-D000DAC23619}" dt="2022-02-11T13:05:50.872" v="1723" actId="1076"/>
          <ac:spMkLst>
            <pc:docMk/>
            <pc:sldMk cId="4033058394" sldId="297"/>
            <ac:spMk id="45" creationId="{88E44776-0A90-40CE-894E-3CB5B8FED5FB}"/>
          </ac:spMkLst>
        </pc:spChg>
        <pc:graphicFrameChg chg="del">
          <ac:chgData name="Gabriela Quinga Loya" userId="7c34fbed7d3fe238" providerId="LiveId" clId="{352403C9-A08C-4B8B-9874-D000DAC23619}" dt="2022-02-10T22:50:12.995" v="93" actId="478"/>
          <ac:graphicFrameMkLst>
            <pc:docMk/>
            <pc:sldMk cId="4033058394" sldId="297"/>
            <ac:graphicFrameMk id="3" creationId="{A435E1CB-AD30-4A88-801D-ECFA56D9DCC2}"/>
          </ac:graphicFrameMkLst>
        </pc:graphicFrameChg>
        <pc:graphicFrameChg chg="del">
          <ac:chgData name="Gabriela Quinga Loya" userId="7c34fbed7d3fe238" providerId="LiveId" clId="{352403C9-A08C-4B8B-9874-D000DAC23619}" dt="2022-02-10T22:50:23.959" v="96" actId="478"/>
          <ac:graphicFrameMkLst>
            <pc:docMk/>
            <pc:sldMk cId="4033058394" sldId="297"/>
            <ac:graphicFrameMk id="6" creationId="{C858FBC9-2C22-422F-BF0A-7B7B59C6716C}"/>
          </ac:graphicFrameMkLst>
        </pc:graphicFrameChg>
        <pc:graphicFrameChg chg="del">
          <ac:chgData name="Gabriela Quinga Loya" userId="7c34fbed7d3fe238" providerId="LiveId" clId="{352403C9-A08C-4B8B-9874-D000DAC23619}" dt="2022-02-10T22:50:26.879" v="97" actId="478"/>
          <ac:graphicFrameMkLst>
            <pc:docMk/>
            <pc:sldMk cId="4033058394" sldId="297"/>
            <ac:graphicFrameMk id="8" creationId="{0F0FCD15-F4DE-41DB-A199-EA6F624AD2AC}"/>
          </ac:graphicFrameMkLst>
        </pc:graphicFrameChg>
        <pc:picChg chg="add del mod">
          <ac:chgData name="Gabriela Quinga Loya" userId="7c34fbed7d3fe238" providerId="LiveId" clId="{352403C9-A08C-4B8B-9874-D000DAC23619}" dt="2022-02-11T02:42:40.605" v="760" actId="478"/>
          <ac:picMkLst>
            <pc:docMk/>
            <pc:sldMk cId="4033058394" sldId="297"/>
            <ac:picMk id="13" creationId="{2AEAA826-26BD-420E-8B01-28F1E3FDD4C1}"/>
          </ac:picMkLst>
        </pc:picChg>
        <pc:picChg chg="add del mod">
          <ac:chgData name="Gabriela Quinga Loya" userId="7c34fbed7d3fe238" providerId="LiveId" clId="{352403C9-A08C-4B8B-9874-D000DAC23619}" dt="2022-02-11T02:09:50.337" v="618" actId="478"/>
          <ac:picMkLst>
            <pc:docMk/>
            <pc:sldMk cId="4033058394" sldId="297"/>
            <ac:picMk id="19" creationId="{02C15E86-F1BD-439F-B461-880316C94FA1}"/>
          </ac:picMkLst>
        </pc:picChg>
        <pc:picChg chg="add mod">
          <ac:chgData name="Gabriela Quinga Loya" userId="7c34fbed7d3fe238" providerId="LiveId" clId="{352403C9-A08C-4B8B-9874-D000DAC23619}" dt="2022-02-11T02:13:14.849" v="631" actId="1076"/>
          <ac:picMkLst>
            <pc:docMk/>
            <pc:sldMk cId="4033058394" sldId="297"/>
            <ac:picMk id="24" creationId="{A27A4F26-393C-4B71-B5FA-183ED5DC19E8}"/>
          </ac:picMkLst>
        </pc:picChg>
        <pc:picChg chg="add mod">
          <ac:chgData name="Gabriela Quinga Loya" userId="7c34fbed7d3fe238" providerId="LiveId" clId="{352403C9-A08C-4B8B-9874-D000DAC23619}" dt="2022-02-11T02:13:21.793" v="633" actId="1076"/>
          <ac:picMkLst>
            <pc:docMk/>
            <pc:sldMk cId="4033058394" sldId="297"/>
            <ac:picMk id="27" creationId="{E98447A1-D898-4F6B-8AE1-36D926F0E2DE}"/>
          </ac:picMkLst>
        </pc:picChg>
        <pc:picChg chg="add mod modCrop">
          <ac:chgData name="Gabriela Quinga Loya" userId="7c34fbed7d3fe238" providerId="LiveId" clId="{352403C9-A08C-4B8B-9874-D000DAC23619}" dt="2022-02-11T02:25:56.161" v="648" actId="1076"/>
          <ac:picMkLst>
            <pc:docMk/>
            <pc:sldMk cId="4033058394" sldId="297"/>
            <ac:picMk id="29" creationId="{615DCBB3-449E-41B1-8944-C133A68DE362}"/>
          </ac:picMkLst>
        </pc:picChg>
        <pc:picChg chg="add mod">
          <ac:chgData name="Gabriela Quinga Loya" userId="7c34fbed7d3fe238" providerId="LiveId" clId="{352403C9-A08C-4B8B-9874-D000DAC23619}" dt="2022-02-11T02:14:01.200" v="637" actId="1076"/>
          <ac:picMkLst>
            <pc:docMk/>
            <pc:sldMk cId="4033058394" sldId="297"/>
            <ac:picMk id="30" creationId="{995C589C-1C0F-477D-9DC2-7DA19E424EB4}"/>
          </ac:picMkLst>
        </pc:picChg>
        <pc:picChg chg="add mod modCrop">
          <ac:chgData name="Gabriela Quinga Loya" userId="7c34fbed7d3fe238" providerId="LiveId" clId="{352403C9-A08C-4B8B-9874-D000DAC23619}" dt="2022-02-11T02:41:13.697" v="747" actId="1076"/>
          <ac:picMkLst>
            <pc:docMk/>
            <pc:sldMk cId="4033058394" sldId="297"/>
            <ac:picMk id="34" creationId="{59FFDC86-9BB9-484D-A5B6-F4666EDD95C6}"/>
          </ac:picMkLst>
        </pc:picChg>
        <pc:picChg chg="del">
          <ac:chgData name="Gabriela Quinga Loya" userId="7c34fbed7d3fe238" providerId="LiveId" clId="{352403C9-A08C-4B8B-9874-D000DAC23619}" dt="2022-02-10T22:50:14.981" v="94" actId="478"/>
          <ac:picMkLst>
            <pc:docMk/>
            <pc:sldMk cId="4033058394" sldId="297"/>
            <ac:picMk id="2050" creationId="{B1793585-EE76-4320-92D2-7DDDF96A6356}"/>
          </ac:picMkLst>
        </pc:picChg>
        <pc:picChg chg="add mod">
          <ac:chgData name="Gabriela Quinga Loya" userId="7c34fbed7d3fe238" providerId="LiveId" clId="{352403C9-A08C-4B8B-9874-D000DAC23619}" dt="2022-02-11T02:41:18.882" v="749" actId="1076"/>
          <ac:picMkLst>
            <pc:docMk/>
            <pc:sldMk cId="4033058394" sldId="297"/>
            <ac:picMk id="2052" creationId="{F23694FC-7D95-478C-B0CD-6052B1A5C02B}"/>
          </ac:picMkLst>
        </pc:picChg>
        <pc:cxnChg chg="add del">
          <ac:chgData name="Gabriela Quinga Loya" userId="7c34fbed7d3fe238" providerId="LiveId" clId="{352403C9-A08C-4B8B-9874-D000DAC23619}" dt="2022-02-11T02:42:06.760" v="751" actId="11529"/>
          <ac:cxnSpMkLst>
            <pc:docMk/>
            <pc:sldMk cId="4033058394" sldId="297"/>
            <ac:cxnSpMk id="39" creationId="{DA08706E-F701-43BE-BA54-F25D55CF0E26}"/>
          </ac:cxnSpMkLst>
        </pc:cxnChg>
      </pc:sldChg>
      <pc:sldChg chg="delSp add del mod">
        <pc:chgData name="Gabriela Quinga Loya" userId="7c34fbed7d3fe238" providerId="LiveId" clId="{352403C9-A08C-4B8B-9874-D000DAC23619}" dt="2022-02-10T22:16:24.994" v="61" actId="47"/>
        <pc:sldMkLst>
          <pc:docMk/>
          <pc:sldMk cId="4276425280" sldId="297"/>
        </pc:sldMkLst>
        <pc:picChg chg="del">
          <ac:chgData name="Gabriela Quinga Loya" userId="7c34fbed7d3fe238" providerId="LiveId" clId="{352403C9-A08C-4B8B-9874-D000DAC23619}" dt="2022-02-10T22:15:25.188" v="58" actId="478"/>
          <ac:picMkLst>
            <pc:docMk/>
            <pc:sldMk cId="4276425280" sldId="297"/>
            <ac:picMk id="4" creationId="{2AAD8322-639D-49B6-8EF9-F70C7BF8C6CA}"/>
          </ac:picMkLst>
        </pc:picChg>
        <pc:picChg chg="del">
          <ac:chgData name="Gabriela Quinga Loya" userId="7c34fbed7d3fe238" providerId="LiveId" clId="{352403C9-A08C-4B8B-9874-D000DAC23619}" dt="2022-02-10T22:15:27.395" v="59" actId="478"/>
          <ac:picMkLst>
            <pc:docMk/>
            <pc:sldMk cId="4276425280" sldId="297"/>
            <ac:picMk id="9" creationId="{4998F60C-2296-43DF-A346-A8E29171564C}"/>
          </ac:picMkLst>
        </pc:picChg>
        <pc:picChg chg="del">
          <ac:chgData name="Gabriela Quinga Loya" userId="7c34fbed7d3fe238" providerId="LiveId" clId="{352403C9-A08C-4B8B-9874-D000DAC23619}" dt="2022-02-10T22:15:29.469" v="60" actId="478"/>
          <ac:picMkLst>
            <pc:docMk/>
            <pc:sldMk cId="4276425280" sldId="297"/>
            <ac:picMk id="12" creationId="{F3B79881-8F65-497A-9F9F-DA1CCBD9E1FC}"/>
          </ac:picMkLst>
        </pc:picChg>
      </pc:sldChg>
      <pc:sldChg chg="addSp delSp modSp add mod">
        <pc:chgData name="Gabriela Quinga Loya" userId="7c34fbed7d3fe238" providerId="LiveId" clId="{352403C9-A08C-4B8B-9874-D000DAC23619}" dt="2022-02-11T14:54:01.420" v="3153" actId="1076"/>
        <pc:sldMkLst>
          <pc:docMk/>
          <pc:sldMk cId="3578078417" sldId="298"/>
        </pc:sldMkLst>
        <pc:spChg chg="add del mod">
          <ac:chgData name="Gabriela Quinga Loya" userId="7c34fbed7d3fe238" providerId="LiveId" clId="{352403C9-A08C-4B8B-9874-D000DAC23619}" dt="2022-02-11T01:29:00.363" v="411" actId="478"/>
          <ac:spMkLst>
            <pc:docMk/>
            <pc:sldMk cId="3578078417" sldId="298"/>
            <ac:spMk id="4" creationId="{7EFAD1A6-1F2F-41DD-A934-DDF278501BA7}"/>
          </ac:spMkLst>
        </pc:spChg>
        <pc:spChg chg="mod">
          <ac:chgData name="Gabriela Quinga Loya" userId="7c34fbed7d3fe238" providerId="LiveId" clId="{352403C9-A08C-4B8B-9874-D000DAC23619}" dt="2022-02-11T01:17:27.499" v="312" actId="1076"/>
          <ac:spMkLst>
            <pc:docMk/>
            <pc:sldMk cId="3578078417" sldId="298"/>
            <ac:spMk id="5" creationId="{07B718EB-A18E-45FD-8C3B-D0DDD30D6424}"/>
          </ac:spMkLst>
        </pc:spChg>
        <pc:spChg chg="add del mod">
          <ac:chgData name="Gabriela Quinga Loya" userId="7c34fbed7d3fe238" providerId="LiveId" clId="{352403C9-A08C-4B8B-9874-D000DAC23619}" dt="2022-02-11T01:21:51.210" v="314"/>
          <ac:spMkLst>
            <pc:docMk/>
            <pc:sldMk cId="3578078417" sldId="298"/>
            <ac:spMk id="9" creationId="{F4174F3D-F37E-47DB-BB56-1D5B8B15125B}"/>
          </ac:spMkLst>
        </pc:spChg>
        <pc:spChg chg="add mod">
          <ac:chgData name="Gabriela Quinga Loya" userId="7c34fbed7d3fe238" providerId="LiveId" clId="{352403C9-A08C-4B8B-9874-D000DAC23619}" dt="2022-02-11T01:39:01.911" v="470" actId="1076"/>
          <ac:spMkLst>
            <pc:docMk/>
            <pc:sldMk cId="3578078417" sldId="298"/>
            <ac:spMk id="10" creationId="{BE7B877E-7107-49D9-81CF-A3B29E82242E}"/>
          </ac:spMkLst>
        </pc:spChg>
        <pc:spChg chg="add del mod">
          <ac:chgData name="Gabriela Quinga Loya" userId="7c34fbed7d3fe238" providerId="LiveId" clId="{352403C9-A08C-4B8B-9874-D000DAC23619}" dt="2022-02-11T01:25:28.540" v="384" actId="478"/>
          <ac:spMkLst>
            <pc:docMk/>
            <pc:sldMk cId="3578078417" sldId="298"/>
            <ac:spMk id="11" creationId="{F7682D08-79AB-4B8E-8662-2C215226B9EF}"/>
          </ac:spMkLst>
        </pc:spChg>
        <pc:spChg chg="add mod">
          <ac:chgData name="Gabriela Quinga Loya" userId="7c34fbed7d3fe238" providerId="LiveId" clId="{352403C9-A08C-4B8B-9874-D000DAC23619}" dt="2022-02-11T01:39:23.407" v="478" actId="1076"/>
          <ac:spMkLst>
            <pc:docMk/>
            <pc:sldMk cId="3578078417" sldId="298"/>
            <ac:spMk id="14" creationId="{76815EA9-6C08-4F5B-BD2B-CC13FF3732DB}"/>
          </ac:spMkLst>
        </pc:spChg>
        <pc:spChg chg="add mod">
          <ac:chgData name="Gabriela Quinga Loya" userId="7c34fbed7d3fe238" providerId="LiveId" clId="{352403C9-A08C-4B8B-9874-D000DAC23619}" dt="2022-02-11T14:53:58.802" v="3152" actId="1076"/>
          <ac:spMkLst>
            <pc:docMk/>
            <pc:sldMk cId="3578078417" sldId="298"/>
            <ac:spMk id="23" creationId="{FD0D6FF9-6811-4695-8878-934D37611097}"/>
          </ac:spMkLst>
        </pc:spChg>
        <pc:graphicFrameChg chg="add del mod modGraphic">
          <ac:chgData name="Gabriela Quinga Loya" userId="7c34fbed7d3fe238" providerId="LiveId" clId="{352403C9-A08C-4B8B-9874-D000DAC23619}" dt="2022-02-11T01:29:27.007" v="412" actId="478"/>
          <ac:graphicFrameMkLst>
            <pc:docMk/>
            <pc:sldMk cId="3578078417" sldId="298"/>
            <ac:graphicFrameMk id="3" creationId="{9FF3AB57-D1FC-4BD4-BA7B-8420EA74F575}"/>
          </ac:graphicFrameMkLst>
        </pc:graphicFrameChg>
        <pc:graphicFrameChg chg="add del mod modGraphic">
          <ac:chgData name="Gabriela Quinga Loya" userId="7c34fbed7d3fe238" providerId="LiveId" clId="{352403C9-A08C-4B8B-9874-D000DAC23619}" dt="2022-02-11T01:31:42.947" v="420" actId="478"/>
          <ac:graphicFrameMkLst>
            <pc:docMk/>
            <pc:sldMk cId="3578078417" sldId="298"/>
            <ac:graphicFrameMk id="13" creationId="{6F96529F-299E-4969-9673-A82A47F5D064}"/>
          </ac:graphicFrameMkLst>
        </pc:graphicFrameChg>
        <pc:picChg chg="del">
          <ac:chgData name="Gabriela Quinga Loya" userId="7c34fbed7d3fe238" providerId="LiveId" clId="{352403C9-A08C-4B8B-9874-D000DAC23619}" dt="2022-02-11T00:19:48.058" v="251" actId="478"/>
          <ac:picMkLst>
            <pc:docMk/>
            <pc:sldMk cId="3578078417" sldId="298"/>
            <ac:picMk id="6" creationId="{3A82CC18-40E9-4C2B-A7FD-9C9910963F15}"/>
          </ac:picMkLst>
        </pc:picChg>
        <pc:picChg chg="del">
          <ac:chgData name="Gabriela Quinga Loya" userId="7c34fbed7d3fe238" providerId="LiveId" clId="{352403C9-A08C-4B8B-9874-D000DAC23619}" dt="2022-02-11T00:19:49.796" v="252" actId="478"/>
          <ac:picMkLst>
            <pc:docMk/>
            <pc:sldMk cId="3578078417" sldId="298"/>
            <ac:picMk id="7" creationId="{615065E9-249A-485F-8EDE-8FE741FED8BB}"/>
          </ac:picMkLst>
        </pc:picChg>
        <pc:picChg chg="add mod">
          <ac:chgData name="Gabriela Quinga Loya" userId="7c34fbed7d3fe238" providerId="LiveId" clId="{352403C9-A08C-4B8B-9874-D000DAC23619}" dt="2022-02-11T01:39:16.240" v="476" actId="208"/>
          <ac:picMkLst>
            <pc:docMk/>
            <pc:sldMk cId="3578078417" sldId="298"/>
            <ac:picMk id="16" creationId="{83CECCCD-0047-4039-811D-1E4398D0DC5C}"/>
          </ac:picMkLst>
        </pc:picChg>
        <pc:picChg chg="add del mod">
          <ac:chgData name="Gabriela Quinga Loya" userId="7c34fbed7d3fe238" providerId="LiveId" clId="{352403C9-A08C-4B8B-9874-D000DAC23619}" dt="2022-02-11T01:37:16.430" v="459" actId="478"/>
          <ac:picMkLst>
            <pc:docMk/>
            <pc:sldMk cId="3578078417" sldId="298"/>
            <ac:picMk id="18" creationId="{DB33774C-F058-42DD-9DB9-B9515ED13747}"/>
          </ac:picMkLst>
        </pc:picChg>
        <pc:picChg chg="add mod">
          <ac:chgData name="Gabriela Quinga Loya" userId="7c34fbed7d3fe238" providerId="LiveId" clId="{352403C9-A08C-4B8B-9874-D000DAC23619}" dt="2022-02-11T14:54:01.420" v="3153" actId="1076"/>
          <ac:picMkLst>
            <pc:docMk/>
            <pc:sldMk cId="3578078417" sldId="298"/>
            <ac:picMk id="20" creationId="{7A069E89-9958-46C7-AA81-233BC04B5AED}"/>
          </ac:picMkLst>
        </pc:picChg>
        <pc:picChg chg="add mod">
          <ac:chgData name="Gabriela Quinga Loya" userId="7c34fbed7d3fe238" providerId="LiveId" clId="{352403C9-A08C-4B8B-9874-D000DAC23619}" dt="2022-02-11T01:39:18.176" v="477" actId="208"/>
          <ac:picMkLst>
            <pc:docMk/>
            <pc:sldMk cId="3578078417" sldId="298"/>
            <ac:picMk id="22" creationId="{571949DD-8096-4382-8793-864BC2BE3347}"/>
          </ac:picMkLst>
        </pc:picChg>
      </pc:sldChg>
      <pc:sldChg chg="addSp delSp modSp add mod">
        <pc:chgData name="Gabriela Quinga Loya" userId="7c34fbed7d3fe238" providerId="LiveId" clId="{352403C9-A08C-4B8B-9874-D000DAC23619}" dt="2022-02-11T17:53:16.913" v="3268" actId="1076"/>
        <pc:sldMkLst>
          <pc:docMk/>
          <pc:sldMk cId="1728548741" sldId="299"/>
        </pc:sldMkLst>
        <pc:spChg chg="del">
          <ac:chgData name="Gabriela Quinga Loya" userId="7c34fbed7d3fe238" providerId="LiveId" clId="{352403C9-A08C-4B8B-9874-D000DAC23619}" dt="2022-02-11T17:53:04.357" v="3264" actId="478"/>
          <ac:spMkLst>
            <pc:docMk/>
            <pc:sldMk cId="1728548741" sldId="299"/>
            <ac:spMk id="5" creationId="{07B718EB-A18E-45FD-8C3B-D0DDD30D6424}"/>
          </ac:spMkLst>
        </pc:spChg>
        <pc:spChg chg="del">
          <ac:chgData name="Gabriela Quinga Loya" userId="7c34fbed7d3fe238" providerId="LiveId" clId="{352403C9-A08C-4B8B-9874-D000DAC23619}" dt="2022-02-11T01:42:02.535" v="484" actId="478"/>
          <ac:spMkLst>
            <pc:docMk/>
            <pc:sldMk cId="1728548741" sldId="299"/>
            <ac:spMk id="10" creationId="{BE7B877E-7107-49D9-81CF-A3B29E82242E}"/>
          </ac:spMkLst>
        </pc:spChg>
        <pc:spChg chg="add del mod">
          <ac:chgData name="Gabriela Quinga Loya" userId="7c34fbed7d3fe238" providerId="LiveId" clId="{352403C9-A08C-4B8B-9874-D000DAC23619}" dt="2022-02-11T01:42:08.093" v="487"/>
          <ac:spMkLst>
            <pc:docMk/>
            <pc:sldMk cId="1728548741" sldId="299"/>
            <ac:spMk id="11" creationId="{4BA36484-42B9-45BB-B011-B597DDF12A26}"/>
          </ac:spMkLst>
        </pc:spChg>
        <pc:spChg chg="add mod">
          <ac:chgData name="Gabriela Quinga Loya" userId="7c34fbed7d3fe238" providerId="LiveId" clId="{352403C9-A08C-4B8B-9874-D000DAC23619}" dt="2022-02-11T17:53:12.082" v="3266" actId="1076"/>
          <ac:spMkLst>
            <pc:docMk/>
            <pc:sldMk cId="1728548741" sldId="299"/>
            <ac:spMk id="13" creationId="{CD5D6302-B3E7-4845-994E-07A91EA3B601}"/>
          </ac:spMkLst>
        </pc:spChg>
        <pc:spChg chg="add del mod">
          <ac:chgData name="Gabriela Quinga Loya" userId="7c34fbed7d3fe238" providerId="LiveId" clId="{352403C9-A08C-4B8B-9874-D000DAC23619}" dt="2022-02-11T17:53:09.150" v="3265" actId="1076"/>
          <ac:spMkLst>
            <pc:docMk/>
            <pc:sldMk cId="1728548741" sldId="299"/>
            <ac:spMk id="14" creationId="{76815EA9-6C08-4F5B-BD2B-CC13FF3732DB}"/>
          </ac:spMkLst>
        </pc:spChg>
        <pc:picChg chg="add mod">
          <ac:chgData name="Gabriela Quinga Loya" userId="7c34fbed7d3fe238" providerId="LiveId" clId="{352403C9-A08C-4B8B-9874-D000DAC23619}" dt="2022-02-11T17:53:14.872" v="3267" actId="1076"/>
          <ac:picMkLst>
            <pc:docMk/>
            <pc:sldMk cId="1728548741" sldId="299"/>
            <ac:picMk id="15" creationId="{5889B00A-82D4-422A-95C1-57BCEA7F00EC}"/>
          </ac:picMkLst>
        </pc:picChg>
        <pc:picChg chg="del">
          <ac:chgData name="Gabriela Quinga Loya" userId="7c34fbed7d3fe238" providerId="LiveId" clId="{352403C9-A08C-4B8B-9874-D000DAC23619}" dt="2022-02-11T01:41:58.207" v="482" actId="478"/>
          <ac:picMkLst>
            <pc:docMk/>
            <pc:sldMk cId="1728548741" sldId="299"/>
            <ac:picMk id="16" creationId="{83CECCCD-0047-4039-811D-1E4398D0DC5C}"/>
          </ac:picMkLst>
        </pc:picChg>
        <pc:picChg chg="add mod">
          <ac:chgData name="Gabriela Quinga Loya" userId="7c34fbed7d3fe238" providerId="LiveId" clId="{352403C9-A08C-4B8B-9874-D000DAC23619}" dt="2022-02-11T17:53:16.913" v="3268" actId="1076"/>
          <ac:picMkLst>
            <pc:docMk/>
            <pc:sldMk cId="1728548741" sldId="299"/>
            <ac:picMk id="17" creationId="{98864689-5551-427F-9FBB-365413FAFCEB}"/>
          </ac:picMkLst>
        </pc:picChg>
        <pc:picChg chg="del">
          <ac:chgData name="Gabriela Quinga Loya" userId="7c34fbed7d3fe238" providerId="LiveId" clId="{352403C9-A08C-4B8B-9874-D000DAC23619}" dt="2022-02-11T01:41:59.892" v="483" actId="478"/>
          <ac:picMkLst>
            <pc:docMk/>
            <pc:sldMk cId="1728548741" sldId="299"/>
            <ac:picMk id="20" creationId="{7A069E89-9958-46C7-AA81-233BC04B5AED}"/>
          </ac:picMkLst>
        </pc:picChg>
        <pc:picChg chg="del">
          <ac:chgData name="Gabriela Quinga Loya" userId="7c34fbed7d3fe238" providerId="LiveId" clId="{352403C9-A08C-4B8B-9874-D000DAC23619}" dt="2022-02-11T01:41:56.377" v="481" actId="478"/>
          <ac:picMkLst>
            <pc:docMk/>
            <pc:sldMk cId="1728548741" sldId="299"/>
            <ac:picMk id="22" creationId="{571949DD-8096-4382-8793-864BC2BE3347}"/>
          </ac:picMkLst>
        </pc:picChg>
      </pc:sldChg>
      <pc:sldChg chg="addSp delSp modSp add mod modNotesTx">
        <pc:chgData name="Gabriela Quinga Loya" userId="7c34fbed7d3fe238" providerId="LiveId" clId="{352403C9-A08C-4B8B-9874-D000DAC23619}" dt="2022-02-11T17:18:21.147" v="3263" actId="20577"/>
        <pc:sldMkLst>
          <pc:docMk/>
          <pc:sldMk cId="359448500" sldId="300"/>
        </pc:sldMkLst>
        <pc:spChg chg="add mod">
          <ac:chgData name="Gabriela Quinga Loya" userId="7c34fbed7d3fe238" providerId="LiveId" clId="{352403C9-A08C-4B8B-9874-D000DAC23619}" dt="2022-02-11T05:01:59.329" v="1664" actId="1076"/>
          <ac:spMkLst>
            <pc:docMk/>
            <pc:sldMk cId="359448500" sldId="300"/>
            <ac:spMk id="5" creationId="{90D9595A-22A5-464F-B43A-3ACFFE6FECF1}"/>
          </ac:spMkLst>
        </pc:spChg>
        <pc:spChg chg="add del mod">
          <ac:chgData name="Gabriela Quinga Loya" userId="7c34fbed7d3fe238" providerId="LiveId" clId="{352403C9-A08C-4B8B-9874-D000DAC23619}" dt="2022-02-11T04:18:53.430" v="1435" actId="478"/>
          <ac:spMkLst>
            <pc:docMk/>
            <pc:sldMk cId="359448500" sldId="300"/>
            <ac:spMk id="6" creationId="{CA4C1404-8932-4214-AC03-EECD61AE58DF}"/>
          </ac:spMkLst>
        </pc:spChg>
        <pc:spChg chg="add mod">
          <ac:chgData name="Gabriela Quinga Loya" userId="7c34fbed7d3fe238" providerId="LiveId" clId="{352403C9-A08C-4B8B-9874-D000DAC23619}" dt="2022-02-11T05:01:59.329" v="1664" actId="1076"/>
          <ac:spMkLst>
            <pc:docMk/>
            <pc:sldMk cId="359448500" sldId="300"/>
            <ac:spMk id="7" creationId="{4B76A95D-672E-437D-8345-731839955F5A}"/>
          </ac:spMkLst>
        </pc:spChg>
        <pc:spChg chg="mod">
          <ac:chgData name="Gabriela Quinga Loya" userId="7c34fbed7d3fe238" providerId="LiveId" clId="{352403C9-A08C-4B8B-9874-D000DAC23619}" dt="2022-02-11T02:53:15.647" v="789" actId="20577"/>
          <ac:spMkLst>
            <pc:docMk/>
            <pc:sldMk cId="359448500" sldId="300"/>
            <ac:spMk id="9" creationId="{917B543E-E0E9-46AB-A1FA-A5A60D1AD38E}"/>
          </ac:spMkLst>
        </pc:spChg>
        <pc:spChg chg="add del mod">
          <ac:chgData name="Gabriela Quinga Loya" userId="7c34fbed7d3fe238" providerId="LiveId" clId="{352403C9-A08C-4B8B-9874-D000DAC23619}" dt="2022-02-11T04:27:49.653" v="1567" actId="478"/>
          <ac:spMkLst>
            <pc:docMk/>
            <pc:sldMk cId="359448500" sldId="300"/>
            <ac:spMk id="11" creationId="{1F4DFDC6-6297-4F95-A9DD-3B75E8046130}"/>
          </ac:spMkLst>
        </pc:spChg>
        <pc:spChg chg="add del mod">
          <ac:chgData name="Gabriela Quinga Loya" userId="7c34fbed7d3fe238" providerId="LiveId" clId="{352403C9-A08C-4B8B-9874-D000DAC23619}" dt="2022-02-11T04:27:46.370" v="1566" actId="478"/>
          <ac:spMkLst>
            <pc:docMk/>
            <pc:sldMk cId="359448500" sldId="300"/>
            <ac:spMk id="12" creationId="{925BC4E6-AE54-4325-B893-91545C42ABE9}"/>
          </ac:spMkLst>
        </pc:spChg>
        <pc:graphicFrameChg chg="del">
          <ac:chgData name="Gabriela Quinga Loya" userId="7c34fbed7d3fe238" providerId="LiveId" clId="{352403C9-A08C-4B8B-9874-D000DAC23619}" dt="2022-02-11T02:53:19.834" v="790" actId="478"/>
          <ac:graphicFrameMkLst>
            <pc:docMk/>
            <pc:sldMk cId="359448500" sldId="300"/>
            <ac:graphicFrameMk id="3" creationId="{00000000-0000-0000-0000-000000000000}"/>
          </ac:graphicFrameMkLst>
        </pc:graphicFrameChg>
        <pc:graphicFrameChg chg="add del mod modGraphic">
          <ac:chgData name="Gabriela Quinga Loya" userId="7c34fbed7d3fe238" providerId="LiveId" clId="{352403C9-A08C-4B8B-9874-D000DAC23619}" dt="2022-02-11T03:37:19.538" v="806" actId="478"/>
          <ac:graphicFrameMkLst>
            <pc:docMk/>
            <pc:sldMk cId="359448500" sldId="300"/>
            <ac:graphicFrameMk id="4" creationId="{C077B6EC-BA0B-4C5F-93B4-AD42957AC279}"/>
          </ac:graphicFrameMkLst>
        </pc:graphicFrameChg>
        <pc:graphicFrameChg chg="add mod modGraphic">
          <ac:chgData name="Gabriela Quinga Loya" userId="7c34fbed7d3fe238" providerId="LiveId" clId="{352403C9-A08C-4B8B-9874-D000DAC23619}" dt="2022-02-11T05:24:51.522" v="1683" actId="20577"/>
          <ac:graphicFrameMkLst>
            <pc:docMk/>
            <pc:sldMk cId="359448500" sldId="300"/>
            <ac:graphicFrameMk id="10" creationId="{1517E577-51A9-4D49-839E-04590322912E}"/>
          </ac:graphicFrameMkLst>
        </pc:graphicFrameChg>
        <pc:picChg chg="add mod">
          <ac:chgData name="Gabriela Quinga Loya" userId="7c34fbed7d3fe238" providerId="LiveId" clId="{352403C9-A08C-4B8B-9874-D000DAC23619}" dt="2022-02-11T05:01:59.329" v="1664" actId="1076"/>
          <ac:picMkLst>
            <pc:docMk/>
            <pc:sldMk cId="359448500" sldId="300"/>
            <ac:picMk id="4098" creationId="{89F0802F-B9C6-4F52-BE86-E3798CF7197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F391B-03B5-45F8-9A2D-B0FFECB673C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9AF09E-537C-4273-B651-F32E23BF20B3}">
      <dgm:prSet phldrT="[Texto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430E0FC3-BC07-4D35-9EFB-6C6FF9265399}" type="parTrans" cxnId="{4F9F899C-757C-420C-A354-9247BAB94C64}">
      <dgm:prSet/>
      <dgm:spPr/>
      <dgm:t>
        <a:bodyPr/>
        <a:lstStyle/>
        <a:p>
          <a:endParaRPr lang="es-ES"/>
        </a:p>
      </dgm:t>
    </dgm:pt>
    <dgm:pt modelId="{3430F360-DDA4-4A22-990C-E8B5753DBCCC}" type="sibTrans" cxnId="{4F9F899C-757C-420C-A354-9247BAB94C64}">
      <dgm:prSet/>
      <dgm:spPr/>
      <dgm:t>
        <a:bodyPr/>
        <a:lstStyle/>
        <a:p>
          <a:endParaRPr lang="es-ES"/>
        </a:p>
      </dgm:t>
    </dgm:pt>
    <dgm:pt modelId="{9BC39087-8DFB-4567-AED2-69D6DD66CDC9}">
      <dgm:prSet phldrT="[Texto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76E9E4AD-C547-41B7-8AF8-CD65E8CF5E9D}" type="parTrans" cxnId="{BF41392B-FE77-47FE-BA57-BCF70AD66236}">
      <dgm:prSet/>
      <dgm:spPr/>
      <dgm:t>
        <a:bodyPr/>
        <a:lstStyle/>
        <a:p>
          <a:endParaRPr lang="es-ES"/>
        </a:p>
      </dgm:t>
    </dgm:pt>
    <dgm:pt modelId="{914B546A-990F-4269-89CB-CBB01F3F8270}" type="sibTrans" cxnId="{BF41392B-FE77-47FE-BA57-BCF70AD66236}">
      <dgm:prSet/>
      <dgm:spPr/>
      <dgm:t>
        <a:bodyPr/>
        <a:lstStyle/>
        <a:p>
          <a:endParaRPr lang="es-ES"/>
        </a:p>
      </dgm:t>
    </dgm:pt>
    <dgm:pt modelId="{3B5DB33F-C441-4F23-A4C8-D98BA76D216D}">
      <dgm:prSet phldrT="[Texto]"/>
      <dgm:spPr/>
      <dgm:t>
        <a:bodyPr/>
        <a:lstStyle/>
        <a:p>
          <a:endParaRPr lang="es-ES" dirty="0"/>
        </a:p>
      </dgm:t>
    </dgm:pt>
    <dgm:pt modelId="{2FB0F1A0-4FE2-4989-8A0F-BBC01C36CF87}" type="parTrans" cxnId="{066FFE77-3D40-4B74-9C4C-EC7BDE824776}">
      <dgm:prSet/>
      <dgm:spPr/>
      <dgm:t>
        <a:bodyPr/>
        <a:lstStyle/>
        <a:p>
          <a:endParaRPr lang="es-ES"/>
        </a:p>
      </dgm:t>
    </dgm:pt>
    <dgm:pt modelId="{81DA9FA4-D8D2-4B1A-B9AF-53A800C04A85}" type="sibTrans" cxnId="{066FFE77-3D40-4B74-9C4C-EC7BDE824776}">
      <dgm:prSet/>
      <dgm:spPr/>
      <dgm:t>
        <a:bodyPr/>
        <a:lstStyle/>
        <a:p>
          <a:endParaRPr lang="es-ES"/>
        </a:p>
      </dgm:t>
    </dgm:pt>
    <dgm:pt modelId="{DB17CF2E-7716-47C8-BD80-85E85FF4D2FA}">
      <dgm:prSet phldrT="[Texto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C2F0DCBB-C96B-4C72-A768-7F135D73F443}" type="sibTrans" cxnId="{3F0B2087-82D5-4390-92A6-4FB876E406E5}">
      <dgm:prSet/>
      <dgm:spPr/>
      <dgm:t>
        <a:bodyPr/>
        <a:lstStyle/>
        <a:p>
          <a:endParaRPr lang="es-ES"/>
        </a:p>
      </dgm:t>
    </dgm:pt>
    <dgm:pt modelId="{5DE14E88-4134-46DB-B689-40E66B30119D}" type="parTrans" cxnId="{3F0B2087-82D5-4390-92A6-4FB876E406E5}">
      <dgm:prSet/>
      <dgm:spPr/>
      <dgm:t>
        <a:bodyPr/>
        <a:lstStyle/>
        <a:p>
          <a:endParaRPr lang="es-ES"/>
        </a:p>
      </dgm:t>
    </dgm:pt>
    <dgm:pt modelId="{B4BF26EA-7CAE-4F2C-9D03-9ADB9CED3939}" type="pres">
      <dgm:prSet presAssocID="{C49F391B-03B5-45F8-9A2D-B0FFECB673C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D748479-4250-42BF-882C-73488FBBEFCE}" type="pres">
      <dgm:prSet presAssocID="{DB17CF2E-7716-47C8-BD80-85E85FF4D2FA}" presName="composite" presStyleCnt="0"/>
      <dgm:spPr/>
    </dgm:pt>
    <dgm:pt modelId="{93357564-E925-42A1-929B-378911E3A48A}" type="pres">
      <dgm:prSet presAssocID="{DB17CF2E-7716-47C8-BD80-85E85FF4D2FA}" presName="bentUpArrow1" presStyleLbl="alignImgPlace1" presStyleIdx="0" presStyleCnt="2"/>
      <dgm:spPr/>
    </dgm:pt>
    <dgm:pt modelId="{D13BBF17-D53D-4993-BEC1-BEDBD71A782C}" type="pres">
      <dgm:prSet presAssocID="{DB17CF2E-7716-47C8-BD80-85E85FF4D2F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6AE5D-A0EC-42E5-A560-C411D3602337}" type="pres">
      <dgm:prSet presAssocID="{DB17CF2E-7716-47C8-BD80-85E85FF4D2FA}" presName="ChildText" presStyleLbl="revTx" presStyleIdx="0" presStyleCnt="3" custScaleX="300926" custLinFactNeighborX="95489" custLinFactNeighborY="0">
        <dgm:presLayoutVars>
          <dgm:chMax val="0"/>
          <dgm:chPref val="0"/>
          <dgm:bulletEnabled val="1"/>
        </dgm:presLayoutVars>
      </dgm:prSet>
      <dgm:spPr/>
    </dgm:pt>
    <dgm:pt modelId="{A6886B69-F1F6-416D-8063-707C4C35C6C0}" type="pres">
      <dgm:prSet presAssocID="{C2F0DCBB-C96B-4C72-A768-7F135D73F443}" presName="sibTrans" presStyleCnt="0"/>
      <dgm:spPr/>
    </dgm:pt>
    <dgm:pt modelId="{C2DE376B-09A0-4936-B689-32E8D141C624}" type="pres">
      <dgm:prSet presAssocID="{089AF09E-537C-4273-B651-F32E23BF20B3}" presName="composite" presStyleCnt="0"/>
      <dgm:spPr/>
    </dgm:pt>
    <dgm:pt modelId="{9DE0A41E-D722-47E3-B182-C0B2BC6C9B8C}" type="pres">
      <dgm:prSet presAssocID="{089AF09E-537C-4273-B651-F32E23BF20B3}" presName="bentUpArrow1" presStyleLbl="alignImgPlace1" presStyleIdx="1" presStyleCnt="2"/>
      <dgm:spPr/>
    </dgm:pt>
    <dgm:pt modelId="{DB234C3E-386D-45D5-AB84-5BF3F680BA6D}" type="pres">
      <dgm:prSet presAssocID="{089AF09E-537C-4273-B651-F32E23BF20B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49CFDE-E948-40B1-9BA4-0822C8FE8B54}" type="pres">
      <dgm:prSet presAssocID="{089AF09E-537C-4273-B651-F32E23BF20B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71DFB29-0E87-438D-85E9-451079983A50}" type="pres">
      <dgm:prSet presAssocID="{3430F360-DDA4-4A22-990C-E8B5753DBCCC}" presName="sibTrans" presStyleCnt="0"/>
      <dgm:spPr/>
    </dgm:pt>
    <dgm:pt modelId="{56C510CB-47DE-43E8-A623-640FF51E8894}" type="pres">
      <dgm:prSet presAssocID="{9BC39087-8DFB-4567-AED2-69D6DD66CDC9}" presName="composite" presStyleCnt="0"/>
      <dgm:spPr/>
    </dgm:pt>
    <dgm:pt modelId="{441D8D3A-FE65-4FEE-B058-FC65C58011E6}" type="pres">
      <dgm:prSet presAssocID="{9BC39087-8DFB-4567-AED2-69D6DD66CDC9}" presName="ParentText" presStyleLbl="node1" presStyleIdx="2" presStyleCnt="3" custLinFactNeighborX="-13610" custLinFactNeighborY="5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1A9A9-2967-4D71-9629-DF71497440E9}" type="pres">
      <dgm:prSet presAssocID="{9BC39087-8DFB-4567-AED2-69D6DD66CDC9}" presName="FinalChildText" presStyleLbl="revTx" presStyleIdx="2" presStyleCnt="3" custScaleX="214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E51847-D6A5-4CE3-8C71-2109F038D135}" type="presOf" srcId="{089AF09E-537C-4273-B651-F32E23BF20B3}" destId="{DB234C3E-386D-45D5-AB84-5BF3F680BA6D}" srcOrd="0" destOrd="0" presId="urn:microsoft.com/office/officeart/2005/8/layout/StepDownProcess"/>
    <dgm:cxn modelId="{B2EAAF19-74C0-4B35-AABF-D30C9C1FA9EA}" type="presOf" srcId="{C49F391B-03B5-45F8-9A2D-B0FFECB673C0}" destId="{B4BF26EA-7CAE-4F2C-9D03-9ADB9CED3939}" srcOrd="0" destOrd="0" presId="urn:microsoft.com/office/officeart/2005/8/layout/StepDownProcess"/>
    <dgm:cxn modelId="{066FFE77-3D40-4B74-9C4C-EC7BDE824776}" srcId="{9BC39087-8DFB-4567-AED2-69D6DD66CDC9}" destId="{3B5DB33F-C441-4F23-A4C8-D98BA76D216D}" srcOrd="0" destOrd="0" parTransId="{2FB0F1A0-4FE2-4989-8A0F-BBC01C36CF87}" sibTransId="{81DA9FA4-D8D2-4B1A-B9AF-53A800C04A85}"/>
    <dgm:cxn modelId="{4F9F899C-757C-420C-A354-9247BAB94C64}" srcId="{C49F391B-03B5-45F8-9A2D-B0FFECB673C0}" destId="{089AF09E-537C-4273-B651-F32E23BF20B3}" srcOrd="1" destOrd="0" parTransId="{430E0FC3-BC07-4D35-9EFB-6C6FF9265399}" sibTransId="{3430F360-DDA4-4A22-990C-E8B5753DBCCC}"/>
    <dgm:cxn modelId="{918AC49E-F1CC-40DA-A568-8B350129490A}" type="presOf" srcId="{DB17CF2E-7716-47C8-BD80-85E85FF4D2FA}" destId="{D13BBF17-D53D-4993-BEC1-BEDBD71A782C}" srcOrd="0" destOrd="0" presId="urn:microsoft.com/office/officeart/2005/8/layout/StepDownProcess"/>
    <dgm:cxn modelId="{5EE7FCE8-75F6-484F-89CF-09EBBA57BAED}" type="presOf" srcId="{9BC39087-8DFB-4567-AED2-69D6DD66CDC9}" destId="{441D8D3A-FE65-4FEE-B058-FC65C58011E6}" srcOrd="0" destOrd="0" presId="urn:microsoft.com/office/officeart/2005/8/layout/StepDownProcess"/>
    <dgm:cxn modelId="{BF41392B-FE77-47FE-BA57-BCF70AD66236}" srcId="{C49F391B-03B5-45F8-9A2D-B0FFECB673C0}" destId="{9BC39087-8DFB-4567-AED2-69D6DD66CDC9}" srcOrd="2" destOrd="0" parTransId="{76E9E4AD-C547-41B7-8AF8-CD65E8CF5E9D}" sibTransId="{914B546A-990F-4269-89CB-CBB01F3F8270}"/>
    <dgm:cxn modelId="{21A4BDC4-AAE2-4333-9CBE-FB49ED67618B}" type="presOf" srcId="{3B5DB33F-C441-4F23-A4C8-D98BA76D216D}" destId="{A801A9A9-2967-4D71-9629-DF71497440E9}" srcOrd="0" destOrd="0" presId="urn:microsoft.com/office/officeart/2005/8/layout/StepDownProcess"/>
    <dgm:cxn modelId="{3F0B2087-82D5-4390-92A6-4FB876E406E5}" srcId="{C49F391B-03B5-45F8-9A2D-B0FFECB673C0}" destId="{DB17CF2E-7716-47C8-BD80-85E85FF4D2FA}" srcOrd="0" destOrd="0" parTransId="{5DE14E88-4134-46DB-B689-40E66B30119D}" sibTransId="{C2F0DCBB-C96B-4C72-A768-7F135D73F443}"/>
    <dgm:cxn modelId="{BB1C663F-238F-484C-AC99-4B32873AB72C}" type="presParOf" srcId="{B4BF26EA-7CAE-4F2C-9D03-9ADB9CED3939}" destId="{8D748479-4250-42BF-882C-73488FBBEFCE}" srcOrd="0" destOrd="0" presId="urn:microsoft.com/office/officeart/2005/8/layout/StepDownProcess"/>
    <dgm:cxn modelId="{C5054301-CD6A-43BC-83E3-10CE6D35EE50}" type="presParOf" srcId="{8D748479-4250-42BF-882C-73488FBBEFCE}" destId="{93357564-E925-42A1-929B-378911E3A48A}" srcOrd="0" destOrd="0" presId="urn:microsoft.com/office/officeart/2005/8/layout/StepDownProcess"/>
    <dgm:cxn modelId="{8EAF157B-BB8F-4F18-9AEC-BB062D926B3D}" type="presParOf" srcId="{8D748479-4250-42BF-882C-73488FBBEFCE}" destId="{D13BBF17-D53D-4993-BEC1-BEDBD71A782C}" srcOrd="1" destOrd="0" presId="urn:microsoft.com/office/officeart/2005/8/layout/StepDownProcess"/>
    <dgm:cxn modelId="{1C1B3687-2CC8-43AE-9107-82DCA4C2045A}" type="presParOf" srcId="{8D748479-4250-42BF-882C-73488FBBEFCE}" destId="{9876AE5D-A0EC-42E5-A560-C411D3602337}" srcOrd="2" destOrd="0" presId="urn:microsoft.com/office/officeart/2005/8/layout/StepDownProcess"/>
    <dgm:cxn modelId="{84838E03-1559-4E86-B0C3-2D7BA6C006BE}" type="presParOf" srcId="{B4BF26EA-7CAE-4F2C-9D03-9ADB9CED3939}" destId="{A6886B69-F1F6-416D-8063-707C4C35C6C0}" srcOrd="1" destOrd="0" presId="urn:microsoft.com/office/officeart/2005/8/layout/StepDownProcess"/>
    <dgm:cxn modelId="{C0A171E7-35B2-49BD-9D0C-FED89516F507}" type="presParOf" srcId="{B4BF26EA-7CAE-4F2C-9D03-9ADB9CED3939}" destId="{C2DE376B-09A0-4936-B689-32E8D141C624}" srcOrd="2" destOrd="0" presId="urn:microsoft.com/office/officeart/2005/8/layout/StepDownProcess"/>
    <dgm:cxn modelId="{6A4CD5FA-DE9C-4A11-A652-3C1590F42A52}" type="presParOf" srcId="{C2DE376B-09A0-4936-B689-32E8D141C624}" destId="{9DE0A41E-D722-47E3-B182-C0B2BC6C9B8C}" srcOrd="0" destOrd="0" presId="urn:microsoft.com/office/officeart/2005/8/layout/StepDownProcess"/>
    <dgm:cxn modelId="{9A5DB9D6-0B0A-4823-9FBC-0069E90BFA04}" type="presParOf" srcId="{C2DE376B-09A0-4936-B689-32E8D141C624}" destId="{DB234C3E-386D-45D5-AB84-5BF3F680BA6D}" srcOrd="1" destOrd="0" presId="urn:microsoft.com/office/officeart/2005/8/layout/StepDownProcess"/>
    <dgm:cxn modelId="{C29E632F-52F1-4106-9797-BF02A5025393}" type="presParOf" srcId="{C2DE376B-09A0-4936-B689-32E8D141C624}" destId="{EC49CFDE-E948-40B1-9BA4-0822C8FE8B54}" srcOrd="2" destOrd="0" presId="urn:microsoft.com/office/officeart/2005/8/layout/StepDownProcess"/>
    <dgm:cxn modelId="{971F9387-A3D4-4FAF-9D93-3F30DA3A90FA}" type="presParOf" srcId="{B4BF26EA-7CAE-4F2C-9D03-9ADB9CED3939}" destId="{371DFB29-0E87-438D-85E9-451079983A50}" srcOrd="3" destOrd="0" presId="urn:microsoft.com/office/officeart/2005/8/layout/StepDownProcess"/>
    <dgm:cxn modelId="{53802B68-9283-4BF5-80C8-C9F7EE59898B}" type="presParOf" srcId="{B4BF26EA-7CAE-4F2C-9D03-9ADB9CED3939}" destId="{56C510CB-47DE-43E8-A623-640FF51E8894}" srcOrd="4" destOrd="0" presId="urn:microsoft.com/office/officeart/2005/8/layout/StepDownProcess"/>
    <dgm:cxn modelId="{B3D8F2CB-021E-4013-A37B-3D5F38E5BF9B}" type="presParOf" srcId="{56C510CB-47DE-43E8-A623-640FF51E8894}" destId="{441D8D3A-FE65-4FEE-B058-FC65C58011E6}" srcOrd="0" destOrd="0" presId="urn:microsoft.com/office/officeart/2005/8/layout/StepDownProcess"/>
    <dgm:cxn modelId="{A4546283-D99C-4426-908E-6C53D583A909}" type="presParOf" srcId="{56C510CB-47DE-43E8-A623-640FF51E8894}" destId="{A801A9A9-2967-4D71-9629-DF71497440E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D00941-5D25-448E-8022-17EDCD90FA57}" type="doc">
      <dgm:prSet loTypeId="urn:microsoft.com/office/officeart/2005/8/layout/hierarchy3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1C7FA213-B970-484A-9B3D-BF133283584F}">
      <dgm:prSet phldrT="[Texto]" custT="1"/>
      <dgm:spPr/>
      <dgm:t>
        <a:bodyPr/>
        <a:lstStyle/>
        <a:p>
          <a:r>
            <a:rPr lang="es-ES" sz="1200" dirty="0"/>
            <a:t>Modelamiento de bases de datos</a:t>
          </a:r>
          <a:endParaRPr lang="es-EC" sz="1200" dirty="0"/>
        </a:p>
      </dgm:t>
    </dgm:pt>
    <dgm:pt modelId="{1D34FD68-C75B-4460-B9A1-AAC967BCB22A}" type="parTrans" cxnId="{07FB02E9-3917-4F3C-B039-848345292FF5}">
      <dgm:prSet/>
      <dgm:spPr/>
      <dgm:t>
        <a:bodyPr/>
        <a:lstStyle/>
        <a:p>
          <a:endParaRPr lang="es-EC" sz="1200"/>
        </a:p>
      </dgm:t>
    </dgm:pt>
    <dgm:pt modelId="{1D395F31-EAB0-4246-8CB3-F6F1431CCD0B}" type="sibTrans" cxnId="{07FB02E9-3917-4F3C-B039-848345292FF5}">
      <dgm:prSet/>
      <dgm:spPr/>
      <dgm:t>
        <a:bodyPr/>
        <a:lstStyle/>
        <a:p>
          <a:endParaRPr lang="es-EC" sz="1200"/>
        </a:p>
      </dgm:t>
    </dgm:pt>
    <dgm:pt modelId="{E67DF84A-A5C5-447D-9739-D548594119D7}">
      <dgm:prSet phldrT="[Texto]" custT="1"/>
      <dgm:spPr/>
      <dgm:t>
        <a:bodyPr/>
        <a:lstStyle/>
        <a:p>
          <a:r>
            <a:rPr lang="es-ES" sz="1200" dirty="0"/>
            <a:t>Modelo conceptual</a:t>
          </a:r>
          <a:endParaRPr lang="es-EC" sz="1200" dirty="0"/>
        </a:p>
      </dgm:t>
    </dgm:pt>
    <dgm:pt modelId="{C26AE33B-D024-4881-A202-D61425BF488B}" type="parTrans" cxnId="{F9DB3A3A-DFE7-4FAE-9F76-5D810F4AFBC7}">
      <dgm:prSet/>
      <dgm:spPr/>
      <dgm:t>
        <a:bodyPr/>
        <a:lstStyle/>
        <a:p>
          <a:endParaRPr lang="es-EC" sz="1200"/>
        </a:p>
      </dgm:t>
    </dgm:pt>
    <dgm:pt modelId="{236F60CD-A79D-428B-A524-6A3C60108EFD}" type="sibTrans" cxnId="{F9DB3A3A-DFE7-4FAE-9F76-5D810F4AFBC7}">
      <dgm:prSet/>
      <dgm:spPr/>
      <dgm:t>
        <a:bodyPr/>
        <a:lstStyle/>
        <a:p>
          <a:endParaRPr lang="es-EC" sz="1200"/>
        </a:p>
      </dgm:t>
    </dgm:pt>
    <dgm:pt modelId="{44FA23D4-0414-4C6C-AC9D-BA9280645732}">
      <dgm:prSet phldrT="[Texto]" custT="1"/>
      <dgm:spPr/>
      <dgm:t>
        <a:bodyPr/>
        <a:lstStyle/>
        <a:p>
          <a:r>
            <a:rPr lang="es-ES" sz="1200" dirty="0"/>
            <a:t>Modelo lógico</a:t>
          </a:r>
        </a:p>
      </dgm:t>
    </dgm:pt>
    <dgm:pt modelId="{EFD298CA-EA9D-4D86-9503-87F7B68039AB}" type="parTrans" cxnId="{F90DF1F4-59A4-427D-B6AA-8B303778B7EB}">
      <dgm:prSet/>
      <dgm:spPr/>
      <dgm:t>
        <a:bodyPr/>
        <a:lstStyle/>
        <a:p>
          <a:endParaRPr lang="es-EC" sz="1200"/>
        </a:p>
      </dgm:t>
    </dgm:pt>
    <dgm:pt modelId="{9208D80D-3172-4621-A26E-61C52BA7E27F}" type="sibTrans" cxnId="{F90DF1F4-59A4-427D-B6AA-8B303778B7EB}">
      <dgm:prSet/>
      <dgm:spPr/>
      <dgm:t>
        <a:bodyPr/>
        <a:lstStyle/>
        <a:p>
          <a:endParaRPr lang="es-EC" sz="1200"/>
        </a:p>
      </dgm:t>
    </dgm:pt>
    <dgm:pt modelId="{392A9CE7-5B63-4192-AFB4-B2B650EFE589}">
      <dgm:prSet phldrT="[Texto]" custT="1"/>
      <dgm:spPr/>
      <dgm:t>
        <a:bodyPr/>
        <a:lstStyle/>
        <a:p>
          <a:r>
            <a:rPr lang="es-ES" sz="1200" dirty="0"/>
            <a:t>Modelo físico</a:t>
          </a:r>
        </a:p>
      </dgm:t>
    </dgm:pt>
    <dgm:pt modelId="{B4870A92-E95A-4BD0-8ACF-930A57BE8BBE}" type="parTrans" cxnId="{A7DF4510-ED10-4821-B998-DEC0C8646796}">
      <dgm:prSet/>
      <dgm:spPr/>
      <dgm:t>
        <a:bodyPr/>
        <a:lstStyle/>
        <a:p>
          <a:endParaRPr lang="es-EC" sz="1200"/>
        </a:p>
      </dgm:t>
    </dgm:pt>
    <dgm:pt modelId="{459E8CF9-BBC1-4A7F-B3E8-4E533EF3A159}" type="sibTrans" cxnId="{A7DF4510-ED10-4821-B998-DEC0C8646796}">
      <dgm:prSet/>
      <dgm:spPr/>
      <dgm:t>
        <a:bodyPr/>
        <a:lstStyle/>
        <a:p>
          <a:endParaRPr lang="es-EC" sz="1200"/>
        </a:p>
      </dgm:t>
    </dgm:pt>
    <dgm:pt modelId="{C65AA62C-3856-412B-B653-C96CCAF23853}" type="pres">
      <dgm:prSet presAssocID="{43D00941-5D25-448E-8022-17EDCD90FA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ED4A1E7-971A-4141-B196-406E83A8A15B}" type="pres">
      <dgm:prSet presAssocID="{1C7FA213-B970-484A-9B3D-BF133283584F}" presName="root" presStyleCnt="0"/>
      <dgm:spPr/>
    </dgm:pt>
    <dgm:pt modelId="{9548CC7E-2BB5-467F-BBD5-7B4A55E28B6F}" type="pres">
      <dgm:prSet presAssocID="{1C7FA213-B970-484A-9B3D-BF133283584F}" presName="rootComposite" presStyleCnt="0"/>
      <dgm:spPr/>
    </dgm:pt>
    <dgm:pt modelId="{333F798F-961B-4B0A-9D25-9FCBDB50C33C}" type="pres">
      <dgm:prSet presAssocID="{1C7FA213-B970-484A-9B3D-BF133283584F}" presName="rootText" presStyleLbl="node1" presStyleIdx="0" presStyleCnt="1"/>
      <dgm:spPr/>
      <dgm:t>
        <a:bodyPr/>
        <a:lstStyle/>
        <a:p>
          <a:endParaRPr lang="es-ES"/>
        </a:p>
      </dgm:t>
    </dgm:pt>
    <dgm:pt modelId="{9EA2FD09-3E9F-4177-B222-A73B7373B63A}" type="pres">
      <dgm:prSet presAssocID="{1C7FA213-B970-484A-9B3D-BF133283584F}" presName="rootConnector" presStyleLbl="node1" presStyleIdx="0" presStyleCnt="1"/>
      <dgm:spPr/>
      <dgm:t>
        <a:bodyPr/>
        <a:lstStyle/>
        <a:p>
          <a:endParaRPr lang="es-ES"/>
        </a:p>
      </dgm:t>
    </dgm:pt>
    <dgm:pt modelId="{6A574C57-2F63-4803-A42F-A0A1F4ECF606}" type="pres">
      <dgm:prSet presAssocID="{1C7FA213-B970-484A-9B3D-BF133283584F}" presName="childShape" presStyleCnt="0"/>
      <dgm:spPr/>
    </dgm:pt>
    <dgm:pt modelId="{5CE18147-779E-40E3-B2D0-E8CD4E6372A8}" type="pres">
      <dgm:prSet presAssocID="{C26AE33B-D024-4881-A202-D61425BF488B}" presName="Name13" presStyleLbl="parChTrans1D2" presStyleIdx="0" presStyleCnt="3"/>
      <dgm:spPr/>
      <dgm:t>
        <a:bodyPr/>
        <a:lstStyle/>
        <a:p>
          <a:endParaRPr lang="es-ES"/>
        </a:p>
      </dgm:t>
    </dgm:pt>
    <dgm:pt modelId="{2DC975BA-0A52-4FA5-9540-2E9243CB5270}" type="pres">
      <dgm:prSet presAssocID="{E67DF84A-A5C5-447D-9739-D548594119D7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1DEDD0-B3B1-466A-8A36-6D90127F3D0C}" type="pres">
      <dgm:prSet presAssocID="{EFD298CA-EA9D-4D86-9503-87F7B68039A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29EBEDBD-9058-44B8-9BF5-FFF74720381F}" type="pres">
      <dgm:prSet presAssocID="{44FA23D4-0414-4C6C-AC9D-BA9280645732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E34A92-9DDF-44DD-AC16-D5E72670F33F}" type="pres">
      <dgm:prSet presAssocID="{B4870A92-E95A-4BD0-8ACF-930A57BE8BBE}" presName="Name13" presStyleLbl="parChTrans1D2" presStyleIdx="2" presStyleCnt="3"/>
      <dgm:spPr/>
      <dgm:t>
        <a:bodyPr/>
        <a:lstStyle/>
        <a:p>
          <a:endParaRPr lang="es-ES"/>
        </a:p>
      </dgm:t>
    </dgm:pt>
    <dgm:pt modelId="{C5E6297F-DD7B-4D87-9B5E-1D489C5B23D9}" type="pres">
      <dgm:prSet presAssocID="{392A9CE7-5B63-4192-AFB4-B2B650EFE589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DB3A3A-DFE7-4FAE-9F76-5D810F4AFBC7}" srcId="{1C7FA213-B970-484A-9B3D-BF133283584F}" destId="{E67DF84A-A5C5-447D-9739-D548594119D7}" srcOrd="0" destOrd="0" parTransId="{C26AE33B-D024-4881-A202-D61425BF488B}" sibTransId="{236F60CD-A79D-428B-A524-6A3C60108EFD}"/>
    <dgm:cxn modelId="{EDBEEE31-AF7E-43AE-927C-2C31A5964881}" type="presOf" srcId="{C26AE33B-D024-4881-A202-D61425BF488B}" destId="{5CE18147-779E-40E3-B2D0-E8CD4E6372A8}" srcOrd="0" destOrd="0" presId="urn:microsoft.com/office/officeart/2005/8/layout/hierarchy3"/>
    <dgm:cxn modelId="{B5A4204E-1FA3-4321-88AB-4158FD91752E}" type="presOf" srcId="{EFD298CA-EA9D-4D86-9503-87F7B68039AB}" destId="{BC1DEDD0-B3B1-466A-8A36-6D90127F3D0C}" srcOrd="0" destOrd="0" presId="urn:microsoft.com/office/officeart/2005/8/layout/hierarchy3"/>
    <dgm:cxn modelId="{0A5DD41D-DD39-4FD9-BF4C-2F378386C071}" type="presOf" srcId="{44FA23D4-0414-4C6C-AC9D-BA9280645732}" destId="{29EBEDBD-9058-44B8-9BF5-FFF74720381F}" srcOrd="0" destOrd="0" presId="urn:microsoft.com/office/officeart/2005/8/layout/hierarchy3"/>
    <dgm:cxn modelId="{8F752B22-E3A2-4427-91BF-D4226D2CF677}" type="presOf" srcId="{1C7FA213-B970-484A-9B3D-BF133283584F}" destId="{333F798F-961B-4B0A-9D25-9FCBDB50C33C}" srcOrd="0" destOrd="0" presId="urn:microsoft.com/office/officeart/2005/8/layout/hierarchy3"/>
    <dgm:cxn modelId="{A7DF4510-ED10-4821-B998-DEC0C8646796}" srcId="{1C7FA213-B970-484A-9B3D-BF133283584F}" destId="{392A9CE7-5B63-4192-AFB4-B2B650EFE589}" srcOrd="2" destOrd="0" parTransId="{B4870A92-E95A-4BD0-8ACF-930A57BE8BBE}" sibTransId="{459E8CF9-BBC1-4A7F-B3E8-4E533EF3A159}"/>
    <dgm:cxn modelId="{07FB02E9-3917-4F3C-B039-848345292FF5}" srcId="{43D00941-5D25-448E-8022-17EDCD90FA57}" destId="{1C7FA213-B970-484A-9B3D-BF133283584F}" srcOrd="0" destOrd="0" parTransId="{1D34FD68-C75B-4460-B9A1-AAC967BCB22A}" sibTransId="{1D395F31-EAB0-4246-8CB3-F6F1431CCD0B}"/>
    <dgm:cxn modelId="{9EB7D2C3-50AC-4A51-A347-328CB5BBDC36}" type="presOf" srcId="{B4870A92-E95A-4BD0-8ACF-930A57BE8BBE}" destId="{A3E34A92-9DDF-44DD-AC16-D5E72670F33F}" srcOrd="0" destOrd="0" presId="urn:microsoft.com/office/officeart/2005/8/layout/hierarchy3"/>
    <dgm:cxn modelId="{228FB867-AAE3-4F47-81BA-2F8776DA619E}" type="presOf" srcId="{43D00941-5D25-448E-8022-17EDCD90FA57}" destId="{C65AA62C-3856-412B-B653-C96CCAF23853}" srcOrd="0" destOrd="0" presId="urn:microsoft.com/office/officeart/2005/8/layout/hierarchy3"/>
    <dgm:cxn modelId="{F90DF1F4-59A4-427D-B6AA-8B303778B7EB}" srcId="{1C7FA213-B970-484A-9B3D-BF133283584F}" destId="{44FA23D4-0414-4C6C-AC9D-BA9280645732}" srcOrd="1" destOrd="0" parTransId="{EFD298CA-EA9D-4D86-9503-87F7B68039AB}" sibTransId="{9208D80D-3172-4621-A26E-61C52BA7E27F}"/>
    <dgm:cxn modelId="{3FCDE91F-0D63-429D-ACFB-0CC1C305AF06}" type="presOf" srcId="{1C7FA213-B970-484A-9B3D-BF133283584F}" destId="{9EA2FD09-3E9F-4177-B222-A73B7373B63A}" srcOrd="1" destOrd="0" presId="urn:microsoft.com/office/officeart/2005/8/layout/hierarchy3"/>
    <dgm:cxn modelId="{9F5869DA-0E04-4AFE-A529-3C0B84E07135}" type="presOf" srcId="{392A9CE7-5B63-4192-AFB4-B2B650EFE589}" destId="{C5E6297F-DD7B-4D87-9B5E-1D489C5B23D9}" srcOrd="0" destOrd="0" presId="urn:microsoft.com/office/officeart/2005/8/layout/hierarchy3"/>
    <dgm:cxn modelId="{117FAD37-EC39-414D-A4A3-276933BB977B}" type="presOf" srcId="{E67DF84A-A5C5-447D-9739-D548594119D7}" destId="{2DC975BA-0A52-4FA5-9540-2E9243CB5270}" srcOrd="0" destOrd="0" presId="urn:microsoft.com/office/officeart/2005/8/layout/hierarchy3"/>
    <dgm:cxn modelId="{33569BD5-DD59-4609-8C35-36B6A702A5C9}" type="presParOf" srcId="{C65AA62C-3856-412B-B653-C96CCAF23853}" destId="{6ED4A1E7-971A-4141-B196-406E83A8A15B}" srcOrd="0" destOrd="0" presId="urn:microsoft.com/office/officeart/2005/8/layout/hierarchy3"/>
    <dgm:cxn modelId="{99D48825-ED87-4475-8635-F3CD55BCC5A2}" type="presParOf" srcId="{6ED4A1E7-971A-4141-B196-406E83A8A15B}" destId="{9548CC7E-2BB5-467F-BBD5-7B4A55E28B6F}" srcOrd="0" destOrd="0" presId="urn:microsoft.com/office/officeart/2005/8/layout/hierarchy3"/>
    <dgm:cxn modelId="{8B9F00B5-B47C-4CC3-BDBF-80F23D683432}" type="presParOf" srcId="{9548CC7E-2BB5-467F-BBD5-7B4A55E28B6F}" destId="{333F798F-961B-4B0A-9D25-9FCBDB50C33C}" srcOrd="0" destOrd="0" presId="urn:microsoft.com/office/officeart/2005/8/layout/hierarchy3"/>
    <dgm:cxn modelId="{52F81987-AA47-4B94-A4A9-E1EBB42750F1}" type="presParOf" srcId="{9548CC7E-2BB5-467F-BBD5-7B4A55E28B6F}" destId="{9EA2FD09-3E9F-4177-B222-A73B7373B63A}" srcOrd="1" destOrd="0" presId="urn:microsoft.com/office/officeart/2005/8/layout/hierarchy3"/>
    <dgm:cxn modelId="{EB62074E-5CDF-47EC-B2EB-3AF200E9C0EE}" type="presParOf" srcId="{6ED4A1E7-971A-4141-B196-406E83A8A15B}" destId="{6A574C57-2F63-4803-A42F-A0A1F4ECF606}" srcOrd="1" destOrd="0" presId="urn:microsoft.com/office/officeart/2005/8/layout/hierarchy3"/>
    <dgm:cxn modelId="{BE2B0C5A-5C49-4A81-AC91-B4844B4D0645}" type="presParOf" srcId="{6A574C57-2F63-4803-A42F-A0A1F4ECF606}" destId="{5CE18147-779E-40E3-B2D0-E8CD4E6372A8}" srcOrd="0" destOrd="0" presId="urn:microsoft.com/office/officeart/2005/8/layout/hierarchy3"/>
    <dgm:cxn modelId="{097DED68-8CD4-40ED-9A9F-DFFF35233565}" type="presParOf" srcId="{6A574C57-2F63-4803-A42F-A0A1F4ECF606}" destId="{2DC975BA-0A52-4FA5-9540-2E9243CB5270}" srcOrd="1" destOrd="0" presId="urn:microsoft.com/office/officeart/2005/8/layout/hierarchy3"/>
    <dgm:cxn modelId="{8EA2A8EF-DB4E-4627-9CBB-1E1015504E93}" type="presParOf" srcId="{6A574C57-2F63-4803-A42F-A0A1F4ECF606}" destId="{BC1DEDD0-B3B1-466A-8A36-6D90127F3D0C}" srcOrd="2" destOrd="0" presId="urn:microsoft.com/office/officeart/2005/8/layout/hierarchy3"/>
    <dgm:cxn modelId="{9F942495-5C5C-4A3C-867D-B386A2AA0F69}" type="presParOf" srcId="{6A574C57-2F63-4803-A42F-A0A1F4ECF606}" destId="{29EBEDBD-9058-44B8-9BF5-FFF74720381F}" srcOrd="3" destOrd="0" presId="urn:microsoft.com/office/officeart/2005/8/layout/hierarchy3"/>
    <dgm:cxn modelId="{D6C86866-1B4B-421B-963D-E3A9E3BA9B7B}" type="presParOf" srcId="{6A574C57-2F63-4803-A42F-A0A1F4ECF606}" destId="{A3E34A92-9DDF-44DD-AC16-D5E72670F33F}" srcOrd="4" destOrd="0" presId="urn:microsoft.com/office/officeart/2005/8/layout/hierarchy3"/>
    <dgm:cxn modelId="{05EF9A69-97AD-4166-9E93-A74ACCC96DBB}" type="presParOf" srcId="{6A574C57-2F63-4803-A42F-A0A1F4ECF606}" destId="{C5E6297F-DD7B-4D87-9B5E-1D489C5B23D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A5301A-8114-470B-A8E6-BB113A80ADCF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530C5C2-95A2-4D9E-B39A-CB27890B5145}">
      <dgm:prSet phldrT="[Texto]" custT="1"/>
      <dgm:spPr/>
      <dgm:t>
        <a:bodyPr/>
        <a:lstStyle/>
        <a:p>
          <a:r>
            <a:rPr lang="es-ES" sz="1200" dirty="0">
              <a:latin typeface="+mn-lt"/>
            </a:rPr>
            <a:t>Estructura informática en la red</a:t>
          </a:r>
          <a:endParaRPr lang="es-EC" sz="1200" dirty="0">
            <a:latin typeface="+mn-lt"/>
          </a:endParaRPr>
        </a:p>
      </dgm:t>
    </dgm:pt>
    <dgm:pt modelId="{DEDF8BD4-9759-4394-8F09-83AF7169F10E}" type="parTrans" cxnId="{BE8BF633-F63B-440C-921F-2E9989E9DB82}">
      <dgm:prSet/>
      <dgm:spPr/>
      <dgm:t>
        <a:bodyPr/>
        <a:lstStyle/>
        <a:p>
          <a:endParaRPr lang="es-EC" sz="1200">
            <a:solidFill>
              <a:schemeClr val="accent4"/>
            </a:solidFill>
            <a:latin typeface="+mn-lt"/>
          </a:endParaRPr>
        </a:p>
      </dgm:t>
    </dgm:pt>
    <dgm:pt modelId="{9BA6C3E5-96EF-462E-913D-3A703F0F1A41}" type="sibTrans" cxnId="{BE8BF633-F63B-440C-921F-2E9989E9DB82}">
      <dgm:prSet custT="1"/>
      <dgm:spPr/>
      <dgm:t>
        <a:bodyPr/>
        <a:lstStyle/>
        <a:p>
          <a:endParaRPr lang="es-EC" sz="1200">
            <a:solidFill>
              <a:schemeClr val="accent4"/>
            </a:solidFill>
            <a:latin typeface="+mn-lt"/>
          </a:endParaRPr>
        </a:p>
      </dgm:t>
    </dgm:pt>
    <dgm:pt modelId="{DE3528C4-04CA-45E9-950D-5836FD01F97C}">
      <dgm:prSet phldrT="[Texto]" custT="1"/>
      <dgm:spPr/>
      <dgm:t>
        <a:bodyPr/>
        <a:lstStyle/>
        <a:p>
          <a:r>
            <a:rPr lang="es-ES" sz="1200" dirty="0">
              <a:latin typeface="+mn-lt"/>
            </a:rPr>
            <a:t>Datos georreferenciados y servicios de información</a:t>
          </a:r>
          <a:endParaRPr lang="es-EC" sz="1200" dirty="0">
            <a:latin typeface="+mn-lt"/>
          </a:endParaRPr>
        </a:p>
      </dgm:t>
    </dgm:pt>
    <dgm:pt modelId="{B4FA7943-9B43-4170-B336-F54FF07116A1}" type="parTrans" cxnId="{1E717A0B-6966-4DC4-9A02-4AFE67C00498}">
      <dgm:prSet/>
      <dgm:spPr/>
      <dgm:t>
        <a:bodyPr/>
        <a:lstStyle/>
        <a:p>
          <a:endParaRPr lang="es-EC" sz="1200">
            <a:solidFill>
              <a:schemeClr val="accent4"/>
            </a:solidFill>
            <a:latin typeface="+mn-lt"/>
          </a:endParaRPr>
        </a:p>
      </dgm:t>
    </dgm:pt>
    <dgm:pt modelId="{EA16525A-5EAA-4080-975D-D391FEAFEC05}" type="sibTrans" cxnId="{1E717A0B-6966-4DC4-9A02-4AFE67C00498}">
      <dgm:prSet custT="1"/>
      <dgm:spPr/>
      <dgm:t>
        <a:bodyPr/>
        <a:lstStyle/>
        <a:p>
          <a:endParaRPr lang="es-EC" sz="1200">
            <a:solidFill>
              <a:schemeClr val="accent4"/>
            </a:solidFill>
            <a:latin typeface="+mn-lt"/>
          </a:endParaRPr>
        </a:p>
      </dgm:t>
    </dgm:pt>
    <dgm:pt modelId="{F49AF9E2-8F66-49DC-B4A5-12D515CD6E0B}">
      <dgm:prSet phldrT="[Texto]" custT="1"/>
      <dgm:spPr/>
      <dgm:t>
        <a:bodyPr/>
        <a:lstStyle/>
        <a:p>
          <a:r>
            <a:rPr lang="es-ES" sz="1200">
              <a:latin typeface="+mn-lt"/>
            </a:rPr>
            <a:t>Interoperabilidad</a:t>
          </a:r>
          <a:endParaRPr lang="es-EC" sz="1200" dirty="0">
            <a:latin typeface="+mn-lt"/>
          </a:endParaRPr>
        </a:p>
      </dgm:t>
    </dgm:pt>
    <dgm:pt modelId="{2E8FEEE0-94BF-4751-8F30-4FB9A71AC776}" type="parTrans" cxnId="{C488CAAF-CD60-458B-A30E-FD2113C93B11}">
      <dgm:prSet/>
      <dgm:spPr/>
      <dgm:t>
        <a:bodyPr/>
        <a:lstStyle/>
        <a:p>
          <a:endParaRPr lang="es-EC" sz="1200">
            <a:solidFill>
              <a:schemeClr val="accent4"/>
            </a:solidFill>
            <a:latin typeface="+mn-lt"/>
          </a:endParaRPr>
        </a:p>
      </dgm:t>
    </dgm:pt>
    <dgm:pt modelId="{2044A051-E362-41B4-8136-D3B06AE9975A}" type="sibTrans" cxnId="{C488CAAF-CD60-458B-A30E-FD2113C93B11}">
      <dgm:prSet custT="1"/>
      <dgm:spPr/>
      <dgm:t>
        <a:bodyPr/>
        <a:lstStyle/>
        <a:p>
          <a:endParaRPr lang="es-EC" sz="1200">
            <a:solidFill>
              <a:schemeClr val="accent4"/>
            </a:solidFill>
            <a:latin typeface="+mn-lt"/>
          </a:endParaRPr>
        </a:p>
      </dgm:t>
    </dgm:pt>
    <dgm:pt modelId="{92D0AA14-EA5C-4B25-B4EE-FB65E8DC10B9}">
      <dgm:prSet phldrT="[Texto]" custT="1"/>
      <dgm:spPr/>
      <dgm:t>
        <a:bodyPr/>
        <a:lstStyle/>
        <a:p>
          <a:r>
            <a:rPr lang="es-ES" sz="1200">
              <a:latin typeface="+mn-lt"/>
            </a:rPr>
            <a:t>Normas y estándares – Open Geospatial Consortium</a:t>
          </a:r>
          <a:endParaRPr lang="es-EC" sz="1200" dirty="0">
            <a:latin typeface="+mn-lt"/>
          </a:endParaRPr>
        </a:p>
      </dgm:t>
    </dgm:pt>
    <dgm:pt modelId="{ACE3B3E7-F2CD-4739-8A0A-369D664AFC73}" type="parTrans" cxnId="{8672EA61-D6E6-480D-9593-FD829AB65303}">
      <dgm:prSet/>
      <dgm:spPr/>
      <dgm:t>
        <a:bodyPr/>
        <a:lstStyle/>
        <a:p>
          <a:endParaRPr lang="es-EC" sz="1200">
            <a:solidFill>
              <a:schemeClr val="accent4"/>
            </a:solidFill>
            <a:latin typeface="+mn-lt"/>
          </a:endParaRPr>
        </a:p>
      </dgm:t>
    </dgm:pt>
    <dgm:pt modelId="{82FCDC93-8AEE-4462-8BC3-56D8140BFF75}" type="sibTrans" cxnId="{8672EA61-D6E6-480D-9593-FD829AB65303}">
      <dgm:prSet custT="1"/>
      <dgm:spPr/>
      <dgm:t>
        <a:bodyPr/>
        <a:lstStyle/>
        <a:p>
          <a:endParaRPr lang="es-EC" sz="1200">
            <a:solidFill>
              <a:schemeClr val="accent4"/>
            </a:solidFill>
            <a:latin typeface="+mn-lt"/>
          </a:endParaRPr>
        </a:p>
      </dgm:t>
    </dgm:pt>
    <dgm:pt modelId="{6E322A3F-A68D-4A3E-9A77-F116A85C890C}">
      <dgm:prSet phldrT="[Texto]" custT="1"/>
      <dgm:spPr/>
      <dgm:t>
        <a:bodyPr/>
        <a:lstStyle/>
        <a:p>
          <a:r>
            <a:rPr lang="es-ES" sz="1200">
              <a:latin typeface="+mn-lt"/>
            </a:rPr>
            <a:t>Servicios Geoespaciales</a:t>
          </a:r>
          <a:endParaRPr lang="es-EC" sz="1200" dirty="0">
            <a:latin typeface="+mn-lt"/>
          </a:endParaRPr>
        </a:p>
      </dgm:t>
    </dgm:pt>
    <dgm:pt modelId="{F9D4EBA9-0320-4395-9B38-618148160348}" type="parTrans" cxnId="{23DEBB08-546D-4A79-99AE-242161A4C2DB}">
      <dgm:prSet/>
      <dgm:spPr/>
      <dgm:t>
        <a:bodyPr/>
        <a:lstStyle/>
        <a:p>
          <a:endParaRPr lang="es-EC" sz="1200">
            <a:solidFill>
              <a:schemeClr val="accent4"/>
            </a:solidFill>
          </a:endParaRPr>
        </a:p>
      </dgm:t>
    </dgm:pt>
    <dgm:pt modelId="{5FA6D815-2769-4F8C-B37B-E7061B5971E8}" type="sibTrans" cxnId="{23DEBB08-546D-4A79-99AE-242161A4C2DB}">
      <dgm:prSet custT="1"/>
      <dgm:spPr/>
      <dgm:t>
        <a:bodyPr/>
        <a:lstStyle/>
        <a:p>
          <a:endParaRPr lang="es-EC" sz="1200">
            <a:solidFill>
              <a:schemeClr val="accent4"/>
            </a:solidFill>
          </a:endParaRPr>
        </a:p>
      </dgm:t>
    </dgm:pt>
    <dgm:pt modelId="{71E53112-6226-401B-8452-24E48F456379}">
      <dgm:prSet phldrT="[Texto]" custT="1"/>
      <dgm:spPr/>
      <dgm:t>
        <a:bodyPr/>
        <a:lstStyle/>
        <a:p>
          <a:r>
            <a:rPr lang="es-ES" sz="1200">
              <a:latin typeface="+mn-lt"/>
            </a:rPr>
            <a:t>Geoportal, Web Mapping</a:t>
          </a:r>
          <a:endParaRPr lang="es-EC" sz="1200" dirty="0">
            <a:latin typeface="+mn-lt"/>
          </a:endParaRPr>
        </a:p>
      </dgm:t>
    </dgm:pt>
    <dgm:pt modelId="{2606BAED-616E-4415-97D8-AEEFDD686960}" type="parTrans" cxnId="{8DC23D08-F160-44AB-8309-997021FB48BF}">
      <dgm:prSet/>
      <dgm:spPr/>
      <dgm:t>
        <a:bodyPr/>
        <a:lstStyle/>
        <a:p>
          <a:endParaRPr lang="es-EC" sz="1200">
            <a:solidFill>
              <a:schemeClr val="accent4"/>
            </a:solidFill>
          </a:endParaRPr>
        </a:p>
      </dgm:t>
    </dgm:pt>
    <dgm:pt modelId="{838BF91C-53C0-49EB-9314-6E06165FCD12}" type="sibTrans" cxnId="{8DC23D08-F160-44AB-8309-997021FB48BF}">
      <dgm:prSet/>
      <dgm:spPr/>
      <dgm:t>
        <a:bodyPr/>
        <a:lstStyle/>
        <a:p>
          <a:endParaRPr lang="es-EC" sz="1200">
            <a:solidFill>
              <a:schemeClr val="accent4"/>
            </a:solidFill>
          </a:endParaRPr>
        </a:p>
      </dgm:t>
    </dgm:pt>
    <dgm:pt modelId="{808BD755-9924-498F-A134-24828874B47C}" type="pres">
      <dgm:prSet presAssocID="{2FA5301A-8114-470B-A8E6-BB113A80AD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606859-917D-42FE-88FB-F1BBC958D9B2}" type="pres">
      <dgm:prSet presAssocID="{0530C5C2-95A2-4D9E-B39A-CB27890B5145}" presName="node" presStyleLbl="node1" presStyleIdx="0" presStyleCnt="6" custScaleX="1194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5A17D5-08BE-41D7-9E2B-D28C9223FE40}" type="pres">
      <dgm:prSet presAssocID="{9BA6C3E5-96EF-462E-913D-3A703F0F1A41}" presName="sibTrans" presStyleLbl="sibTrans2D1" presStyleIdx="0" presStyleCnt="5"/>
      <dgm:spPr/>
      <dgm:t>
        <a:bodyPr/>
        <a:lstStyle/>
        <a:p>
          <a:endParaRPr lang="es-ES"/>
        </a:p>
      </dgm:t>
    </dgm:pt>
    <dgm:pt modelId="{DA042ADD-D84B-4AF9-8A67-630882AB9706}" type="pres">
      <dgm:prSet presAssocID="{9BA6C3E5-96EF-462E-913D-3A703F0F1A41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0644D6F2-5012-4B9E-BD33-E93DBBD38E7E}" type="pres">
      <dgm:prSet presAssocID="{DE3528C4-04CA-45E9-950D-5836FD01F97C}" presName="node" presStyleLbl="node1" presStyleIdx="1" presStyleCnt="6" custScaleX="1169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A4A190-692C-4002-AB07-E41E78614F80}" type="pres">
      <dgm:prSet presAssocID="{EA16525A-5EAA-4080-975D-D391FEAFEC05}" presName="sibTrans" presStyleLbl="sibTrans2D1" presStyleIdx="1" presStyleCnt="5"/>
      <dgm:spPr/>
      <dgm:t>
        <a:bodyPr/>
        <a:lstStyle/>
        <a:p>
          <a:endParaRPr lang="es-ES"/>
        </a:p>
      </dgm:t>
    </dgm:pt>
    <dgm:pt modelId="{29A305B8-45E9-45A9-B408-CDFA6F4B286B}" type="pres">
      <dgm:prSet presAssocID="{EA16525A-5EAA-4080-975D-D391FEAFEC05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023634F2-570F-42D4-8067-8B451F7F1475}" type="pres">
      <dgm:prSet presAssocID="{92D0AA14-EA5C-4B25-B4EE-FB65E8DC10B9}" presName="node" presStyleLbl="node1" presStyleIdx="2" presStyleCnt="6" custScaleX="118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57F55F-F37D-41D0-8155-62D920FA102F}" type="pres">
      <dgm:prSet presAssocID="{82FCDC93-8AEE-4462-8BC3-56D8140BFF75}" presName="sibTrans" presStyleLbl="sibTrans2D1" presStyleIdx="2" presStyleCnt="5"/>
      <dgm:spPr/>
      <dgm:t>
        <a:bodyPr/>
        <a:lstStyle/>
        <a:p>
          <a:endParaRPr lang="es-ES"/>
        </a:p>
      </dgm:t>
    </dgm:pt>
    <dgm:pt modelId="{B3DF37DA-81B3-44AE-81B8-DFC0E61F7D1F}" type="pres">
      <dgm:prSet presAssocID="{82FCDC93-8AEE-4462-8BC3-56D8140BFF75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88E2E4F6-5EB4-4AA1-BF4C-6090EDB44E27}" type="pres">
      <dgm:prSet presAssocID="{F49AF9E2-8F66-49DC-B4A5-12D515CD6E0B}" presName="node" presStyleLbl="node1" presStyleIdx="3" presStyleCnt="6" custScaleX="1212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4C39B6-042D-445A-9B12-E3329A02E174}" type="pres">
      <dgm:prSet presAssocID="{2044A051-E362-41B4-8136-D3B06AE9975A}" presName="sibTrans" presStyleLbl="sibTrans2D1" presStyleIdx="3" presStyleCnt="5"/>
      <dgm:spPr/>
      <dgm:t>
        <a:bodyPr/>
        <a:lstStyle/>
        <a:p>
          <a:endParaRPr lang="es-ES"/>
        </a:p>
      </dgm:t>
    </dgm:pt>
    <dgm:pt modelId="{A178A08E-0DE5-4BD4-B41D-0A498BE793E1}" type="pres">
      <dgm:prSet presAssocID="{2044A051-E362-41B4-8136-D3B06AE9975A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11273737-A473-40AF-946D-EBE15F445A45}" type="pres">
      <dgm:prSet presAssocID="{6E322A3F-A68D-4A3E-9A77-F116A85C890C}" presName="node" presStyleLbl="node1" presStyleIdx="4" presStyleCnt="6" custScaleX="1167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128E57-0F97-44AE-9237-0C61B370BCDB}" type="pres">
      <dgm:prSet presAssocID="{5FA6D815-2769-4F8C-B37B-E7061B5971E8}" presName="sibTrans" presStyleLbl="sibTrans2D1" presStyleIdx="4" presStyleCnt="5"/>
      <dgm:spPr/>
      <dgm:t>
        <a:bodyPr/>
        <a:lstStyle/>
        <a:p>
          <a:endParaRPr lang="es-ES"/>
        </a:p>
      </dgm:t>
    </dgm:pt>
    <dgm:pt modelId="{35D409B9-480D-4682-A715-772D5879EAA3}" type="pres">
      <dgm:prSet presAssocID="{5FA6D815-2769-4F8C-B37B-E7061B5971E8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66F10805-47B4-4055-A712-09078D243507}" type="pres">
      <dgm:prSet presAssocID="{71E53112-6226-401B-8452-24E48F456379}" presName="node" presStyleLbl="node1" presStyleIdx="5" presStyleCnt="6" custScaleX="1213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72EA61-D6E6-480D-9593-FD829AB65303}" srcId="{2FA5301A-8114-470B-A8E6-BB113A80ADCF}" destId="{92D0AA14-EA5C-4B25-B4EE-FB65E8DC10B9}" srcOrd="2" destOrd="0" parTransId="{ACE3B3E7-F2CD-4739-8A0A-369D664AFC73}" sibTransId="{82FCDC93-8AEE-4462-8BC3-56D8140BFF75}"/>
    <dgm:cxn modelId="{90D81578-6669-4D51-B829-16F733025FB5}" type="presOf" srcId="{2044A051-E362-41B4-8136-D3B06AE9975A}" destId="{A178A08E-0DE5-4BD4-B41D-0A498BE793E1}" srcOrd="1" destOrd="0" presId="urn:microsoft.com/office/officeart/2005/8/layout/process5"/>
    <dgm:cxn modelId="{1759DFC2-6E66-4604-9964-62C3002BE879}" type="presOf" srcId="{92D0AA14-EA5C-4B25-B4EE-FB65E8DC10B9}" destId="{023634F2-570F-42D4-8067-8B451F7F1475}" srcOrd="0" destOrd="0" presId="urn:microsoft.com/office/officeart/2005/8/layout/process5"/>
    <dgm:cxn modelId="{8DC23D08-F160-44AB-8309-997021FB48BF}" srcId="{2FA5301A-8114-470B-A8E6-BB113A80ADCF}" destId="{71E53112-6226-401B-8452-24E48F456379}" srcOrd="5" destOrd="0" parTransId="{2606BAED-616E-4415-97D8-AEEFDD686960}" sibTransId="{838BF91C-53C0-49EB-9314-6E06165FCD12}"/>
    <dgm:cxn modelId="{F2B70697-97D3-4658-B283-808F1ACD9B5D}" type="presOf" srcId="{5FA6D815-2769-4F8C-B37B-E7061B5971E8}" destId="{BC128E57-0F97-44AE-9237-0C61B370BCDB}" srcOrd="0" destOrd="0" presId="urn:microsoft.com/office/officeart/2005/8/layout/process5"/>
    <dgm:cxn modelId="{D745B3DF-1AAE-45B2-8D5D-93706C21B6A7}" type="presOf" srcId="{9BA6C3E5-96EF-462E-913D-3A703F0F1A41}" destId="{8E5A17D5-08BE-41D7-9E2B-D28C9223FE40}" srcOrd="0" destOrd="0" presId="urn:microsoft.com/office/officeart/2005/8/layout/process5"/>
    <dgm:cxn modelId="{1E2496ED-E6D6-464E-98D5-01681FE57630}" type="presOf" srcId="{F49AF9E2-8F66-49DC-B4A5-12D515CD6E0B}" destId="{88E2E4F6-5EB4-4AA1-BF4C-6090EDB44E27}" srcOrd="0" destOrd="0" presId="urn:microsoft.com/office/officeart/2005/8/layout/process5"/>
    <dgm:cxn modelId="{BE8BF633-F63B-440C-921F-2E9989E9DB82}" srcId="{2FA5301A-8114-470B-A8E6-BB113A80ADCF}" destId="{0530C5C2-95A2-4D9E-B39A-CB27890B5145}" srcOrd="0" destOrd="0" parTransId="{DEDF8BD4-9759-4394-8F09-83AF7169F10E}" sibTransId="{9BA6C3E5-96EF-462E-913D-3A703F0F1A41}"/>
    <dgm:cxn modelId="{1F8B0109-1CD0-4BA1-A530-09B844C17656}" type="presOf" srcId="{82FCDC93-8AEE-4462-8BC3-56D8140BFF75}" destId="{B3DF37DA-81B3-44AE-81B8-DFC0E61F7D1F}" srcOrd="1" destOrd="0" presId="urn:microsoft.com/office/officeart/2005/8/layout/process5"/>
    <dgm:cxn modelId="{3A3E8EAC-CDD7-407A-9349-611C0CF73AAD}" type="presOf" srcId="{6E322A3F-A68D-4A3E-9A77-F116A85C890C}" destId="{11273737-A473-40AF-946D-EBE15F445A45}" srcOrd="0" destOrd="0" presId="urn:microsoft.com/office/officeart/2005/8/layout/process5"/>
    <dgm:cxn modelId="{F640BD2A-FCFC-497A-A4FC-615B81BCB44B}" type="presOf" srcId="{2044A051-E362-41B4-8136-D3B06AE9975A}" destId="{4C4C39B6-042D-445A-9B12-E3329A02E174}" srcOrd="0" destOrd="0" presId="urn:microsoft.com/office/officeart/2005/8/layout/process5"/>
    <dgm:cxn modelId="{1E717A0B-6966-4DC4-9A02-4AFE67C00498}" srcId="{2FA5301A-8114-470B-A8E6-BB113A80ADCF}" destId="{DE3528C4-04CA-45E9-950D-5836FD01F97C}" srcOrd="1" destOrd="0" parTransId="{B4FA7943-9B43-4170-B336-F54FF07116A1}" sibTransId="{EA16525A-5EAA-4080-975D-D391FEAFEC05}"/>
    <dgm:cxn modelId="{8C3FCF10-ED95-46F4-BABC-1FB7416C00E3}" type="presOf" srcId="{5FA6D815-2769-4F8C-B37B-E7061B5971E8}" destId="{35D409B9-480D-4682-A715-772D5879EAA3}" srcOrd="1" destOrd="0" presId="urn:microsoft.com/office/officeart/2005/8/layout/process5"/>
    <dgm:cxn modelId="{E5E7F7DF-79E6-43C0-978A-5EDDE011D4D6}" type="presOf" srcId="{2FA5301A-8114-470B-A8E6-BB113A80ADCF}" destId="{808BD755-9924-498F-A134-24828874B47C}" srcOrd="0" destOrd="0" presId="urn:microsoft.com/office/officeart/2005/8/layout/process5"/>
    <dgm:cxn modelId="{23DEBB08-546D-4A79-99AE-242161A4C2DB}" srcId="{2FA5301A-8114-470B-A8E6-BB113A80ADCF}" destId="{6E322A3F-A68D-4A3E-9A77-F116A85C890C}" srcOrd="4" destOrd="0" parTransId="{F9D4EBA9-0320-4395-9B38-618148160348}" sibTransId="{5FA6D815-2769-4F8C-B37B-E7061B5971E8}"/>
    <dgm:cxn modelId="{8FA49FBD-BFE5-4BD1-8769-BFD51EFFDAD5}" type="presOf" srcId="{EA16525A-5EAA-4080-975D-D391FEAFEC05}" destId="{74A4A190-692C-4002-AB07-E41E78614F80}" srcOrd="0" destOrd="0" presId="urn:microsoft.com/office/officeart/2005/8/layout/process5"/>
    <dgm:cxn modelId="{4D86F01E-0B41-4377-A867-89A6FD2256DA}" type="presOf" srcId="{DE3528C4-04CA-45E9-950D-5836FD01F97C}" destId="{0644D6F2-5012-4B9E-BD33-E93DBBD38E7E}" srcOrd="0" destOrd="0" presId="urn:microsoft.com/office/officeart/2005/8/layout/process5"/>
    <dgm:cxn modelId="{2B5FF25A-04BC-488D-A90C-8CEDABFFC416}" type="presOf" srcId="{71E53112-6226-401B-8452-24E48F456379}" destId="{66F10805-47B4-4055-A712-09078D243507}" srcOrd="0" destOrd="0" presId="urn:microsoft.com/office/officeart/2005/8/layout/process5"/>
    <dgm:cxn modelId="{B86236E7-AB43-4960-A5C4-1F7C5EA12010}" type="presOf" srcId="{EA16525A-5EAA-4080-975D-D391FEAFEC05}" destId="{29A305B8-45E9-45A9-B408-CDFA6F4B286B}" srcOrd="1" destOrd="0" presId="urn:microsoft.com/office/officeart/2005/8/layout/process5"/>
    <dgm:cxn modelId="{C488CAAF-CD60-458B-A30E-FD2113C93B11}" srcId="{2FA5301A-8114-470B-A8E6-BB113A80ADCF}" destId="{F49AF9E2-8F66-49DC-B4A5-12D515CD6E0B}" srcOrd="3" destOrd="0" parTransId="{2E8FEEE0-94BF-4751-8F30-4FB9A71AC776}" sibTransId="{2044A051-E362-41B4-8136-D3B06AE9975A}"/>
    <dgm:cxn modelId="{D3512B71-DE3F-482C-9E1B-B70A23EBDF9A}" type="presOf" srcId="{82FCDC93-8AEE-4462-8BC3-56D8140BFF75}" destId="{0E57F55F-F37D-41D0-8155-62D920FA102F}" srcOrd="0" destOrd="0" presId="urn:microsoft.com/office/officeart/2005/8/layout/process5"/>
    <dgm:cxn modelId="{BD1E4DD1-AC28-4F6C-A3F7-4A23E957D27A}" type="presOf" srcId="{0530C5C2-95A2-4D9E-B39A-CB27890B5145}" destId="{EB606859-917D-42FE-88FB-F1BBC958D9B2}" srcOrd="0" destOrd="0" presId="urn:microsoft.com/office/officeart/2005/8/layout/process5"/>
    <dgm:cxn modelId="{D25F95DC-ED18-419E-B7D9-11C14ABC6431}" type="presOf" srcId="{9BA6C3E5-96EF-462E-913D-3A703F0F1A41}" destId="{DA042ADD-D84B-4AF9-8A67-630882AB9706}" srcOrd="1" destOrd="0" presId="urn:microsoft.com/office/officeart/2005/8/layout/process5"/>
    <dgm:cxn modelId="{A1F59325-7C0F-4FD9-AD32-4F92665167E5}" type="presParOf" srcId="{808BD755-9924-498F-A134-24828874B47C}" destId="{EB606859-917D-42FE-88FB-F1BBC958D9B2}" srcOrd="0" destOrd="0" presId="urn:microsoft.com/office/officeart/2005/8/layout/process5"/>
    <dgm:cxn modelId="{91E0569B-102C-4E56-8F50-81AD81233573}" type="presParOf" srcId="{808BD755-9924-498F-A134-24828874B47C}" destId="{8E5A17D5-08BE-41D7-9E2B-D28C9223FE40}" srcOrd="1" destOrd="0" presId="urn:microsoft.com/office/officeart/2005/8/layout/process5"/>
    <dgm:cxn modelId="{B05FF900-83E6-4A0A-A677-B996A25C2EA6}" type="presParOf" srcId="{8E5A17D5-08BE-41D7-9E2B-D28C9223FE40}" destId="{DA042ADD-D84B-4AF9-8A67-630882AB9706}" srcOrd="0" destOrd="0" presId="urn:microsoft.com/office/officeart/2005/8/layout/process5"/>
    <dgm:cxn modelId="{2AC56439-791B-4926-A85F-0F1831B11C27}" type="presParOf" srcId="{808BD755-9924-498F-A134-24828874B47C}" destId="{0644D6F2-5012-4B9E-BD33-E93DBBD38E7E}" srcOrd="2" destOrd="0" presId="urn:microsoft.com/office/officeart/2005/8/layout/process5"/>
    <dgm:cxn modelId="{2F110C45-FFC7-42DE-AE06-607A986D50A2}" type="presParOf" srcId="{808BD755-9924-498F-A134-24828874B47C}" destId="{74A4A190-692C-4002-AB07-E41E78614F80}" srcOrd="3" destOrd="0" presId="urn:microsoft.com/office/officeart/2005/8/layout/process5"/>
    <dgm:cxn modelId="{20D3FCB2-7354-413B-9A50-3283156B0023}" type="presParOf" srcId="{74A4A190-692C-4002-AB07-E41E78614F80}" destId="{29A305B8-45E9-45A9-B408-CDFA6F4B286B}" srcOrd="0" destOrd="0" presId="urn:microsoft.com/office/officeart/2005/8/layout/process5"/>
    <dgm:cxn modelId="{84EF6AF9-6312-43F2-92FD-F1E9307B1208}" type="presParOf" srcId="{808BD755-9924-498F-A134-24828874B47C}" destId="{023634F2-570F-42D4-8067-8B451F7F1475}" srcOrd="4" destOrd="0" presId="urn:microsoft.com/office/officeart/2005/8/layout/process5"/>
    <dgm:cxn modelId="{0B40CC35-5F5A-41C0-90B0-4856C64896AD}" type="presParOf" srcId="{808BD755-9924-498F-A134-24828874B47C}" destId="{0E57F55F-F37D-41D0-8155-62D920FA102F}" srcOrd="5" destOrd="0" presId="urn:microsoft.com/office/officeart/2005/8/layout/process5"/>
    <dgm:cxn modelId="{CB6AEA38-5161-4808-9CD2-5CBAE02215B5}" type="presParOf" srcId="{0E57F55F-F37D-41D0-8155-62D920FA102F}" destId="{B3DF37DA-81B3-44AE-81B8-DFC0E61F7D1F}" srcOrd="0" destOrd="0" presId="urn:microsoft.com/office/officeart/2005/8/layout/process5"/>
    <dgm:cxn modelId="{0CED01C8-58ED-47A0-BB08-482550C07003}" type="presParOf" srcId="{808BD755-9924-498F-A134-24828874B47C}" destId="{88E2E4F6-5EB4-4AA1-BF4C-6090EDB44E27}" srcOrd="6" destOrd="0" presId="urn:microsoft.com/office/officeart/2005/8/layout/process5"/>
    <dgm:cxn modelId="{E89D37A7-7664-49EB-812D-3C14B322014A}" type="presParOf" srcId="{808BD755-9924-498F-A134-24828874B47C}" destId="{4C4C39B6-042D-445A-9B12-E3329A02E174}" srcOrd="7" destOrd="0" presId="urn:microsoft.com/office/officeart/2005/8/layout/process5"/>
    <dgm:cxn modelId="{78E88404-A66B-403A-B238-8C0FC55232C8}" type="presParOf" srcId="{4C4C39B6-042D-445A-9B12-E3329A02E174}" destId="{A178A08E-0DE5-4BD4-B41D-0A498BE793E1}" srcOrd="0" destOrd="0" presId="urn:microsoft.com/office/officeart/2005/8/layout/process5"/>
    <dgm:cxn modelId="{AEA486F8-50F1-49AB-833C-FE777638B87E}" type="presParOf" srcId="{808BD755-9924-498F-A134-24828874B47C}" destId="{11273737-A473-40AF-946D-EBE15F445A45}" srcOrd="8" destOrd="0" presId="urn:microsoft.com/office/officeart/2005/8/layout/process5"/>
    <dgm:cxn modelId="{6981D5BE-9744-4E91-A9AB-1B02C5FE6D7D}" type="presParOf" srcId="{808BD755-9924-498F-A134-24828874B47C}" destId="{BC128E57-0F97-44AE-9237-0C61B370BCDB}" srcOrd="9" destOrd="0" presId="urn:microsoft.com/office/officeart/2005/8/layout/process5"/>
    <dgm:cxn modelId="{EF0867D7-E912-4DA4-8BFE-7324EB5417BB}" type="presParOf" srcId="{BC128E57-0F97-44AE-9237-0C61B370BCDB}" destId="{35D409B9-480D-4682-A715-772D5879EAA3}" srcOrd="0" destOrd="0" presId="urn:microsoft.com/office/officeart/2005/8/layout/process5"/>
    <dgm:cxn modelId="{962CEE89-5F6A-4D01-9411-DBEF78657080}" type="presParOf" srcId="{808BD755-9924-498F-A134-24828874B47C}" destId="{66F10805-47B4-4055-A712-09078D243507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181921-C799-4AB5-A2CA-3F42FC225B12}" type="doc">
      <dgm:prSet loTypeId="urn:microsoft.com/office/officeart/2005/8/layout/venn2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F5F5BE9F-7CBC-4015-864F-FA9E6B39762A}">
      <dgm:prSet phldrT="[Texto]" custT="1"/>
      <dgm:spPr/>
      <dgm:t>
        <a:bodyPr/>
        <a:lstStyle/>
        <a:p>
          <a:r>
            <a:rPr lang="es-ES" sz="1200">
              <a:solidFill>
                <a:schemeClr val="bg2"/>
              </a:solidFill>
            </a:rPr>
            <a:t>Categoría</a:t>
          </a:r>
          <a:endParaRPr lang="es-EC" sz="1200" dirty="0">
            <a:solidFill>
              <a:schemeClr val="bg2"/>
            </a:solidFill>
          </a:endParaRPr>
        </a:p>
      </dgm:t>
    </dgm:pt>
    <dgm:pt modelId="{6E157847-D727-475A-9BA3-407E6979D709}" type="parTrans" cxnId="{5C2E039E-202D-4545-8E11-3C4009AB61EA}">
      <dgm:prSet/>
      <dgm:spPr/>
      <dgm:t>
        <a:bodyPr/>
        <a:lstStyle/>
        <a:p>
          <a:endParaRPr lang="es-EC" sz="3200">
            <a:solidFill>
              <a:schemeClr val="bg2"/>
            </a:solidFill>
          </a:endParaRPr>
        </a:p>
      </dgm:t>
    </dgm:pt>
    <dgm:pt modelId="{21B158D4-24BA-4115-A452-2A5017928DA3}" type="sibTrans" cxnId="{5C2E039E-202D-4545-8E11-3C4009AB61EA}">
      <dgm:prSet/>
      <dgm:spPr/>
      <dgm:t>
        <a:bodyPr/>
        <a:lstStyle/>
        <a:p>
          <a:endParaRPr lang="es-EC" sz="3200">
            <a:solidFill>
              <a:schemeClr val="bg2"/>
            </a:solidFill>
          </a:endParaRPr>
        </a:p>
      </dgm:t>
    </dgm:pt>
    <dgm:pt modelId="{440D194A-E5B3-4973-9314-DF60DEF93DA4}">
      <dgm:prSet phldrT="[Texto]" custT="1"/>
      <dgm:spPr/>
      <dgm:t>
        <a:bodyPr/>
        <a:lstStyle/>
        <a:p>
          <a:r>
            <a:rPr lang="es-ES" sz="1200">
              <a:solidFill>
                <a:schemeClr val="bg2"/>
              </a:solidFill>
            </a:rPr>
            <a:t>Subcategoría</a:t>
          </a:r>
          <a:endParaRPr lang="es-EC" sz="1200" dirty="0">
            <a:solidFill>
              <a:schemeClr val="bg2"/>
            </a:solidFill>
          </a:endParaRPr>
        </a:p>
      </dgm:t>
    </dgm:pt>
    <dgm:pt modelId="{20D434FE-729B-432F-AA7E-CFBF7F08E499}" type="parTrans" cxnId="{DBCBF46C-69A3-42A7-8D52-7BE24CBDB543}">
      <dgm:prSet/>
      <dgm:spPr/>
      <dgm:t>
        <a:bodyPr/>
        <a:lstStyle/>
        <a:p>
          <a:endParaRPr lang="es-EC" sz="3200">
            <a:solidFill>
              <a:schemeClr val="bg2"/>
            </a:solidFill>
          </a:endParaRPr>
        </a:p>
      </dgm:t>
    </dgm:pt>
    <dgm:pt modelId="{069A546D-9E39-45CD-874E-BE64B2FF78DC}" type="sibTrans" cxnId="{DBCBF46C-69A3-42A7-8D52-7BE24CBDB543}">
      <dgm:prSet/>
      <dgm:spPr/>
      <dgm:t>
        <a:bodyPr/>
        <a:lstStyle/>
        <a:p>
          <a:endParaRPr lang="es-EC" sz="3200">
            <a:solidFill>
              <a:schemeClr val="bg2"/>
            </a:solidFill>
          </a:endParaRPr>
        </a:p>
      </dgm:t>
    </dgm:pt>
    <dgm:pt modelId="{56BDAAAA-B79E-4E80-B776-72F6C66D967F}">
      <dgm:prSet phldrT="[Texto]" custT="1"/>
      <dgm:spPr/>
      <dgm:t>
        <a:bodyPr/>
        <a:lstStyle/>
        <a:p>
          <a:r>
            <a:rPr lang="es-ES" sz="1200">
              <a:solidFill>
                <a:schemeClr val="bg2"/>
              </a:solidFill>
            </a:rPr>
            <a:t>Objeto Geográfico</a:t>
          </a:r>
          <a:endParaRPr lang="es-EC" sz="1200" dirty="0">
            <a:solidFill>
              <a:schemeClr val="bg2"/>
            </a:solidFill>
          </a:endParaRPr>
        </a:p>
      </dgm:t>
    </dgm:pt>
    <dgm:pt modelId="{063CFCFC-414F-4872-9BF3-E4B61078E8F5}" type="parTrans" cxnId="{C8BA4408-4A80-4054-8378-F9128201C11A}">
      <dgm:prSet/>
      <dgm:spPr/>
      <dgm:t>
        <a:bodyPr/>
        <a:lstStyle/>
        <a:p>
          <a:endParaRPr lang="es-EC" sz="3200">
            <a:solidFill>
              <a:schemeClr val="bg2"/>
            </a:solidFill>
          </a:endParaRPr>
        </a:p>
      </dgm:t>
    </dgm:pt>
    <dgm:pt modelId="{CDDE68A0-2B12-4C9E-808C-F178F14286F8}" type="sibTrans" cxnId="{C8BA4408-4A80-4054-8378-F9128201C11A}">
      <dgm:prSet/>
      <dgm:spPr/>
      <dgm:t>
        <a:bodyPr/>
        <a:lstStyle/>
        <a:p>
          <a:endParaRPr lang="es-EC" sz="3200">
            <a:solidFill>
              <a:schemeClr val="bg2"/>
            </a:solidFill>
          </a:endParaRPr>
        </a:p>
      </dgm:t>
    </dgm:pt>
    <dgm:pt modelId="{D9DC522A-12D6-4E67-A67B-4303F53F489E}">
      <dgm:prSet phldrT="[Texto]" custT="1"/>
      <dgm:spPr/>
      <dgm:t>
        <a:bodyPr/>
        <a:lstStyle/>
        <a:p>
          <a:r>
            <a:rPr lang="es-ES" sz="1200">
              <a:solidFill>
                <a:schemeClr val="bg2"/>
              </a:solidFill>
            </a:rPr>
            <a:t>Atributo</a:t>
          </a:r>
          <a:endParaRPr lang="es-EC" sz="1200" dirty="0">
            <a:solidFill>
              <a:schemeClr val="bg2"/>
            </a:solidFill>
          </a:endParaRPr>
        </a:p>
      </dgm:t>
    </dgm:pt>
    <dgm:pt modelId="{97A22C4C-7F2A-4E55-94D2-2612D727E50C}" type="parTrans" cxnId="{41F799F0-57E3-47D6-85E5-9AE34D6FF393}">
      <dgm:prSet/>
      <dgm:spPr/>
      <dgm:t>
        <a:bodyPr/>
        <a:lstStyle/>
        <a:p>
          <a:endParaRPr lang="es-EC" sz="3200">
            <a:solidFill>
              <a:schemeClr val="bg2"/>
            </a:solidFill>
          </a:endParaRPr>
        </a:p>
      </dgm:t>
    </dgm:pt>
    <dgm:pt modelId="{D3863B6B-F94D-4B05-A69E-714A86124CB3}" type="sibTrans" cxnId="{41F799F0-57E3-47D6-85E5-9AE34D6FF393}">
      <dgm:prSet/>
      <dgm:spPr/>
      <dgm:t>
        <a:bodyPr/>
        <a:lstStyle/>
        <a:p>
          <a:endParaRPr lang="es-EC" sz="3200">
            <a:solidFill>
              <a:schemeClr val="bg2"/>
            </a:solidFill>
          </a:endParaRPr>
        </a:p>
      </dgm:t>
    </dgm:pt>
    <dgm:pt modelId="{EC5A91E9-F27B-4E71-810E-51A1D4D9641F}">
      <dgm:prSet phldrT="[Texto]" custT="1"/>
      <dgm:spPr/>
      <dgm:t>
        <a:bodyPr/>
        <a:lstStyle/>
        <a:p>
          <a:r>
            <a:rPr lang="es-ES" sz="1200" dirty="0">
              <a:solidFill>
                <a:schemeClr val="bg2"/>
              </a:solidFill>
            </a:rPr>
            <a:t>Dominio</a:t>
          </a:r>
          <a:endParaRPr lang="es-EC" sz="1200" dirty="0">
            <a:solidFill>
              <a:schemeClr val="bg2"/>
            </a:solidFill>
          </a:endParaRPr>
        </a:p>
      </dgm:t>
    </dgm:pt>
    <dgm:pt modelId="{754046B0-1D16-4C28-8202-73DC6AACB0CF}" type="parTrans" cxnId="{5D4A92D9-8078-45E9-B533-2A06136586CB}">
      <dgm:prSet/>
      <dgm:spPr/>
      <dgm:t>
        <a:bodyPr/>
        <a:lstStyle/>
        <a:p>
          <a:endParaRPr lang="es-EC" sz="3200">
            <a:solidFill>
              <a:schemeClr val="bg2"/>
            </a:solidFill>
          </a:endParaRPr>
        </a:p>
      </dgm:t>
    </dgm:pt>
    <dgm:pt modelId="{22A0FB15-54F7-47F7-8765-929B73DEBAB7}" type="sibTrans" cxnId="{5D4A92D9-8078-45E9-B533-2A06136586CB}">
      <dgm:prSet/>
      <dgm:spPr/>
      <dgm:t>
        <a:bodyPr/>
        <a:lstStyle/>
        <a:p>
          <a:endParaRPr lang="es-EC" sz="3200">
            <a:solidFill>
              <a:schemeClr val="bg2"/>
            </a:solidFill>
          </a:endParaRPr>
        </a:p>
      </dgm:t>
    </dgm:pt>
    <dgm:pt modelId="{00EA3C9C-C689-4DC3-940A-BDC14C7467F8}" type="pres">
      <dgm:prSet presAssocID="{09181921-C799-4AB5-A2CA-3F42FC225B1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CD2FD1-006D-4A6B-8EDF-B8711AB04368}" type="pres">
      <dgm:prSet presAssocID="{09181921-C799-4AB5-A2CA-3F42FC225B12}" presName="comp1" presStyleCnt="0"/>
      <dgm:spPr/>
    </dgm:pt>
    <dgm:pt modelId="{6AF6D7C4-85E5-43F2-AF2F-0B943470E8A5}" type="pres">
      <dgm:prSet presAssocID="{09181921-C799-4AB5-A2CA-3F42FC225B12}" presName="circle1" presStyleLbl="node1" presStyleIdx="0" presStyleCnt="5"/>
      <dgm:spPr/>
      <dgm:t>
        <a:bodyPr/>
        <a:lstStyle/>
        <a:p>
          <a:endParaRPr lang="es-ES"/>
        </a:p>
      </dgm:t>
    </dgm:pt>
    <dgm:pt modelId="{83B3241E-0443-4300-ACCE-114DB93A29A2}" type="pres">
      <dgm:prSet presAssocID="{09181921-C799-4AB5-A2CA-3F42FC225B12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7EFCE9-C074-4508-BC2D-33E82D7761F3}" type="pres">
      <dgm:prSet presAssocID="{09181921-C799-4AB5-A2CA-3F42FC225B12}" presName="comp2" presStyleCnt="0"/>
      <dgm:spPr/>
    </dgm:pt>
    <dgm:pt modelId="{772C770B-E020-4FE8-9AB3-B765724320B0}" type="pres">
      <dgm:prSet presAssocID="{09181921-C799-4AB5-A2CA-3F42FC225B12}" presName="circle2" presStyleLbl="node1" presStyleIdx="1" presStyleCnt="5"/>
      <dgm:spPr/>
      <dgm:t>
        <a:bodyPr/>
        <a:lstStyle/>
        <a:p>
          <a:endParaRPr lang="es-ES"/>
        </a:p>
      </dgm:t>
    </dgm:pt>
    <dgm:pt modelId="{6E881B92-2D3C-4D12-8DE6-A5C5C961470B}" type="pres">
      <dgm:prSet presAssocID="{09181921-C799-4AB5-A2CA-3F42FC225B12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73ACD6-8392-44DA-8E9C-FDD208B66E5B}" type="pres">
      <dgm:prSet presAssocID="{09181921-C799-4AB5-A2CA-3F42FC225B12}" presName="comp3" presStyleCnt="0"/>
      <dgm:spPr/>
    </dgm:pt>
    <dgm:pt modelId="{74791566-C2BF-44E5-8A41-76959D33E32F}" type="pres">
      <dgm:prSet presAssocID="{09181921-C799-4AB5-A2CA-3F42FC225B12}" presName="circle3" presStyleLbl="node1" presStyleIdx="2" presStyleCnt="5"/>
      <dgm:spPr/>
      <dgm:t>
        <a:bodyPr/>
        <a:lstStyle/>
        <a:p>
          <a:endParaRPr lang="es-ES"/>
        </a:p>
      </dgm:t>
    </dgm:pt>
    <dgm:pt modelId="{CCFFD725-1F0D-4665-A95E-2771CAB842BA}" type="pres">
      <dgm:prSet presAssocID="{09181921-C799-4AB5-A2CA-3F42FC225B12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CB49BF-A0AB-4898-A41B-118891762FC0}" type="pres">
      <dgm:prSet presAssocID="{09181921-C799-4AB5-A2CA-3F42FC225B12}" presName="comp4" presStyleCnt="0"/>
      <dgm:spPr/>
    </dgm:pt>
    <dgm:pt modelId="{13D7FE4F-2AE0-4300-90A1-8332FA314398}" type="pres">
      <dgm:prSet presAssocID="{09181921-C799-4AB5-A2CA-3F42FC225B12}" presName="circle4" presStyleLbl="node1" presStyleIdx="3" presStyleCnt="5"/>
      <dgm:spPr/>
      <dgm:t>
        <a:bodyPr/>
        <a:lstStyle/>
        <a:p>
          <a:endParaRPr lang="es-ES"/>
        </a:p>
      </dgm:t>
    </dgm:pt>
    <dgm:pt modelId="{0D91DCF7-51F8-4D13-B8F6-2CFB302C3BC6}" type="pres">
      <dgm:prSet presAssocID="{09181921-C799-4AB5-A2CA-3F42FC225B12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FC67BE-C904-42EC-A8F9-CE90C9F4760A}" type="pres">
      <dgm:prSet presAssocID="{09181921-C799-4AB5-A2CA-3F42FC225B12}" presName="comp5" presStyleCnt="0"/>
      <dgm:spPr/>
    </dgm:pt>
    <dgm:pt modelId="{9FFFC381-0E88-4266-A99C-57EF5D07BE3C}" type="pres">
      <dgm:prSet presAssocID="{09181921-C799-4AB5-A2CA-3F42FC225B12}" presName="circle5" presStyleLbl="node1" presStyleIdx="4" presStyleCnt="5"/>
      <dgm:spPr/>
      <dgm:t>
        <a:bodyPr/>
        <a:lstStyle/>
        <a:p>
          <a:endParaRPr lang="es-ES"/>
        </a:p>
      </dgm:t>
    </dgm:pt>
    <dgm:pt modelId="{1139BEDD-3CFA-49F9-AB3E-4DE0A920A5D0}" type="pres">
      <dgm:prSet presAssocID="{09181921-C799-4AB5-A2CA-3F42FC225B12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BA4408-4A80-4054-8378-F9128201C11A}" srcId="{09181921-C799-4AB5-A2CA-3F42FC225B12}" destId="{56BDAAAA-B79E-4E80-B776-72F6C66D967F}" srcOrd="2" destOrd="0" parTransId="{063CFCFC-414F-4872-9BF3-E4B61078E8F5}" sibTransId="{CDDE68A0-2B12-4C9E-808C-F178F14286F8}"/>
    <dgm:cxn modelId="{D5273396-91BD-4C57-BD82-D9A18EEC358D}" type="presOf" srcId="{EC5A91E9-F27B-4E71-810E-51A1D4D9641F}" destId="{1139BEDD-3CFA-49F9-AB3E-4DE0A920A5D0}" srcOrd="1" destOrd="0" presId="urn:microsoft.com/office/officeart/2005/8/layout/venn2"/>
    <dgm:cxn modelId="{0E46201F-B813-4E62-BD94-FEB8B34EE803}" type="presOf" srcId="{09181921-C799-4AB5-A2CA-3F42FC225B12}" destId="{00EA3C9C-C689-4DC3-940A-BDC14C7467F8}" srcOrd="0" destOrd="0" presId="urn:microsoft.com/office/officeart/2005/8/layout/venn2"/>
    <dgm:cxn modelId="{DC31D05F-B39F-4045-B206-EB7523A258F2}" type="presOf" srcId="{F5F5BE9F-7CBC-4015-864F-FA9E6B39762A}" destId="{6AF6D7C4-85E5-43F2-AF2F-0B943470E8A5}" srcOrd="0" destOrd="0" presId="urn:microsoft.com/office/officeart/2005/8/layout/venn2"/>
    <dgm:cxn modelId="{DBCBF46C-69A3-42A7-8D52-7BE24CBDB543}" srcId="{09181921-C799-4AB5-A2CA-3F42FC225B12}" destId="{440D194A-E5B3-4973-9314-DF60DEF93DA4}" srcOrd="1" destOrd="0" parTransId="{20D434FE-729B-432F-AA7E-CFBF7F08E499}" sibTransId="{069A546D-9E39-45CD-874E-BE64B2FF78DC}"/>
    <dgm:cxn modelId="{CF96911C-B301-4E11-AC6C-06F9D804D3F3}" type="presOf" srcId="{56BDAAAA-B79E-4E80-B776-72F6C66D967F}" destId="{CCFFD725-1F0D-4665-A95E-2771CAB842BA}" srcOrd="1" destOrd="0" presId="urn:microsoft.com/office/officeart/2005/8/layout/venn2"/>
    <dgm:cxn modelId="{41F799F0-57E3-47D6-85E5-9AE34D6FF393}" srcId="{09181921-C799-4AB5-A2CA-3F42FC225B12}" destId="{D9DC522A-12D6-4E67-A67B-4303F53F489E}" srcOrd="3" destOrd="0" parTransId="{97A22C4C-7F2A-4E55-94D2-2612D727E50C}" sibTransId="{D3863B6B-F94D-4B05-A69E-714A86124CB3}"/>
    <dgm:cxn modelId="{9AABB062-08FD-4AC6-90BB-5A1CDBD8A3BA}" type="presOf" srcId="{D9DC522A-12D6-4E67-A67B-4303F53F489E}" destId="{0D91DCF7-51F8-4D13-B8F6-2CFB302C3BC6}" srcOrd="1" destOrd="0" presId="urn:microsoft.com/office/officeart/2005/8/layout/venn2"/>
    <dgm:cxn modelId="{EC6F1250-D3BA-4F3E-BA4E-1AB63BC98FB9}" type="presOf" srcId="{56BDAAAA-B79E-4E80-B776-72F6C66D967F}" destId="{74791566-C2BF-44E5-8A41-76959D33E32F}" srcOrd="0" destOrd="0" presId="urn:microsoft.com/office/officeart/2005/8/layout/venn2"/>
    <dgm:cxn modelId="{82E9A196-7224-4D39-AE8E-2268A6DF2751}" type="presOf" srcId="{440D194A-E5B3-4973-9314-DF60DEF93DA4}" destId="{6E881B92-2D3C-4D12-8DE6-A5C5C961470B}" srcOrd="1" destOrd="0" presId="urn:microsoft.com/office/officeart/2005/8/layout/venn2"/>
    <dgm:cxn modelId="{214B5C01-237F-44C5-AA78-C9E2092730D5}" type="presOf" srcId="{440D194A-E5B3-4973-9314-DF60DEF93DA4}" destId="{772C770B-E020-4FE8-9AB3-B765724320B0}" srcOrd="0" destOrd="0" presId="urn:microsoft.com/office/officeart/2005/8/layout/venn2"/>
    <dgm:cxn modelId="{5C2E039E-202D-4545-8E11-3C4009AB61EA}" srcId="{09181921-C799-4AB5-A2CA-3F42FC225B12}" destId="{F5F5BE9F-7CBC-4015-864F-FA9E6B39762A}" srcOrd="0" destOrd="0" parTransId="{6E157847-D727-475A-9BA3-407E6979D709}" sibTransId="{21B158D4-24BA-4115-A452-2A5017928DA3}"/>
    <dgm:cxn modelId="{A3FB7AE6-2045-454E-AAAD-118A71055ED6}" type="presOf" srcId="{F5F5BE9F-7CBC-4015-864F-FA9E6B39762A}" destId="{83B3241E-0443-4300-ACCE-114DB93A29A2}" srcOrd="1" destOrd="0" presId="urn:microsoft.com/office/officeart/2005/8/layout/venn2"/>
    <dgm:cxn modelId="{5D4A92D9-8078-45E9-B533-2A06136586CB}" srcId="{09181921-C799-4AB5-A2CA-3F42FC225B12}" destId="{EC5A91E9-F27B-4E71-810E-51A1D4D9641F}" srcOrd="4" destOrd="0" parTransId="{754046B0-1D16-4C28-8202-73DC6AACB0CF}" sibTransId="{22A0FB15-54F7-47F7-8765-929B73DEBAB7}"/>
    <dgm:cxn modelId="{C1903422-CBBF-41E0-96E1-A5AE6B0752F8}" type="presOf" srcId="{D9DC522A-12D6-4E67-A67B-4303F53F489E}" destId="{13D7FE4F-2AE0-4300-90A1-8332FA314398}" srcOrd="0" destOrd="0" presId="urn:microsoft.com/office/officeart/2005/8/layout/venn2"/>
    <dgm:cxn modelId="{EEAB1233-D1E0-4DE3-854A-633449E528AF}" type="presOf" srcId="{EC5A91E9-F27B-4E71-810E-51A1D4D9641F}" destId="{9FFFC381-0E88-4266-A99C-57EF5D07BE3C}" srcOrd="0" destOrd="0" presId="urn:microsoft.com/office/officeart/2005/8/layout/venn2"/>
    <dgm:cxn modelId="{E666BAD9-0B4B-4928-9346-D40FBE5F8798}" type="presParOf" srcId="{00EA3C9C-C689-4DC3-940A-BDC14C7467F8}" destId="{1ACD2FD1-006D-4A6B-8EDF-B8711AB04368}" srcOrd="0" destOrd="0" presId="urn:microsoft.com/office/officeart/2005/8/layout/venn2"/>
    <dgm:cxn modelId="{1EBCB740-87D8-438F-87EF-7EF5637F0A9C}" type="presParOf" srcId="{1ACD2FD1-006D-4A6B-8EDF-B8711AB04368}" destId="{6AF6D7C4-85E5-43F2-AF2F-0B943470E8A5}" srcOrd="0" destOrd="0" presId="urn:microsoft.com/office/officeart/2005/8/layout/venn2"/>
    <dgm:cxn modelId="{98611024-804C-4F68-BBF2-1E8C972765DF}" type="presParOf" srcId="{1ACD2FD1-006D-4A6B-8EDF-B8711AB04368}" destId="{83B3241E-0443-4300-ACCE-114DB93A29A2}" srcOrd="1" destOrd="0" presId="urn:microsoft.com/office/officeart/2005/8/layout/venn2"/>
    <dgm:cxn modelId="{EEE7A376-1FBB-4C8B-95A8-DC58612A56A5}" type="presParOf" srcId="{00EA3C9C-C689-4DC3-940A-BDC14C7467F8}" destId="{247EFCE9-C074-4508-BC2D-33E82D7761F3}" srcOrd="1" destOrd="0" presId="urn:microsoft.com/office/officeart/2005/8/layout/venn2"/>
    <dgm:cxn modelId="{E8C6033C-6CBD-4D96-AC8E-719CE2177828}" type="presParOf" srcId="{247EFCE9-C074-4508-BC2D-33E82D7761F3}" destId="{772C770B-E020-4FE8-9AB3-B765724320B0}" srcOrd="0" destOrd="0" presId="urn:microsoft.com/office/officeart/2005/8/layout/venn2"/>
    <dgm:cxn modelId="{BB956882-0326-45BE-A2C1-B26AAA7D1B32}" type="presParOf" srcId="{247EFCE9-C074-4508-BC2D-33E82D7761F3}" destId="{6E881B92-2D3C-4D12-8DE6-A5C5C961470B}" srcOrd="1" destOrd="0" presId="urn:microsoft.com/office/officeart/2005/8/layout/venn2"/>
    <dgm:cxn modelId="{CE1B9B39-1198-4844-844A-C91E29C49F4F}" type="presParOf" srcId="{00EA3C9C-C689-4DC3-940A-BDC14C7467F8}" destId="{CF73ACD6-8392-44DA-8E9C-FDD208B66E5B}" srcOrd="2" destOrd="0" presId="urn:microsoft.com/office/officeart/2005/8/layout/venn2"/>
    <dgm:cxn modelId="{B520D211-2514-4DCF-82CB-0E592637C32E}" type="presParOf" srcId="{CF73ACD6-8392-44DA-8E9C-FDD208B66E5B}" destId="{74791566-C2BF-44E5-8A41-76959D33E32F}" srcOrd="0" destOrd="0" presId="urn:microsoft.com/office/officeart/2005/8/layout/venn2"/>
    <dgm:cxn modelId="{000C0FF8-EAF5-440E-BA9B-B6F3DB5523DC}" type="presParOf" srcId="{CF73ACD6-8392-44DA-8E9C-FDD208B66E5B}" destId="{CCFFD725-1F0D-4665-A95E-2771CAB842BA}" srcOrd="1" destOrd="0" presId="urn:microsoft.com/office/officeart/2005/8/layout/venn2"/>
    <dgm:cxn modelId="{C5C9993B-05AD-45CC-89B3-9DCF7801DC74}" type="presParOf" srcId="{00EA3C9C-C689-4DC3-940A-BDC14C7467F8}" destId="{D8CB49BF-A0AB-4898-A41B-118891762FC0}" srcOrd="3" destOrd="0" presId="urn:microsoft.com/office/officeart/2005/8/layout/venn2"/>
    <dgm:cxn modelId="{D9BD66D7-5A60-4D39-AF21-2AAAA84FB7F6}" type="presParOf" srcId="{D8CB49BF-A0AB-4898-A41B-118891762FC0}" destId="{13D7FE4F-2AE0-4300-90A1-8332FA314398}" srcOrd="0" destOrd="0" presId="urn:microsoft.com/office/officeart/2005/8/layout/venn2"/>
    <dgm:cxn modelId="{E59C3717-C157-446F-8A7E-92A7182B3252}" type="presParOf" srcId="{D8CB49BF-A0AB-4898-A41B-118891762FC0}" destId="{0D91DCF7-51F8-4D13-B8F6-2CFB302C3BC6}" srcOrd="1" destOrd="0" presId="urn:microsoft.com/office/officeart/2005/8/layout/venn2"/>
    <dgm:cxn modelId="{BDA36105-B87A-4F16-B64F-15D3F9C9F87A}" type="presParOf" srcId="{00EA3C9C-C689-4DC3-940A-BDC14C7467F8}" destId="{65FC67BE-C904-42EC-A8F9-CE90C9F4760A}" srcOrd="4" destOrd="0" presId="urn:microsoft.com/office/officeart/2005/8/layout/venn2"/>
    <dgm:cxn modelId="{4F1E1935-C2F0-4B15-A23A-094F1BF61325}" type="presParOf" srcId="{65FC67BE-C904-42EC-A8F9-CE90C9F4760A}" destId="{9FFFC381-0E88-4266-A99C-57EF5D07BE3C}" srcOrd="0" destOrd="0" presId="urn:microsoft.com/office/officeart/2005/8/layout/venn2"/>
    <dgm:cxn modelId="{F6A46A2F-C109-42A5-B558-FC34C78AE35F}" type="presParOf" srcId="{65FC67BE-C904-42EC-A8F9-CE90C9F4760A}" destId="{1139BEDD-3CFA-49F9-AB3E-4DE0A920A5D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06005E-1A08-49A2-A7C7-27CFBBA88A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464164-47F6-4D31-91A0-3DB78D83A411}">
      <dgm:prSet phldrT="[Texto]" custT="1"/>
      <dgm:spPr/>
      <dgm:t>
        <a:bodyPr/>
        <a:lstStyle/>
        <a:p>
          <a:pPr algn="ctr"/>
          <a:r>
            <a:rPr lang="es-EC" sz="2400"/>
            <a:t>Nube de puntos </a:t>
          </a:r>
          <a:endParaRPr lang="es-ES" sz="2400" dirty="0"/>
        </a:p>
      </dgm:t>
    </dgm:pt>
    <dgm:pt modelId="{DA9B040B-FFC8-4857-87A2-C2C76B673184}" type="parTrans" cxnId="{3E183CF2-4EE8-442D-96F6-A5C1B732DE96}">
      <dgm:prSet/>
      <dgm:spPr/>
      <dgm:t>
        <a:bodyPr/>
        <a:lstStyle/>
        <a:p>
          <a:endParaRPr lang="es-ES"/>
        </a:p>
      </dgm:t>
    </dgm:pt>
    <dgm:pt modelId="{01DC67EE-4B8A-4184-9151-8B1B89B48633}" type="sibTrans" cxnId="{3E183CF2-4EE8-442D-96F6-A5C1B732DE96}">
      <dgm:prSet/>
      <dgm:spPr/>
      <dgm:t>
        <a:bodyPr/>
        <a:lstStyle/>
        <a:p>
          <a:endParaRPr lang="es-ES"/>
        </a:p>
      </dgm:t>
    </dgm:pt>
    <dgm:pt modelId="{92A18B92-9976-4094-9B3D-F35EB913865A}">
      <dgm:prSet phldrT="[Texto]" custT="1"/>
      <dgm:spPr/>
      <dgm:t>
        <a:bodyPr/>
        <a:lstStyle/>
        <a:p>
          <a:pPr algn="ctr"/>
          <a:r>
            <a:rPr lang="es-ES" sz="2400"/>
            <a:t>En total: 29 escaneos</a:t>
          </a:r>
          <a:endParaRPr lang="es-ES" sz="2400" dirty="0"/>
        </a:p>
      </dgm:t>
    </dgm:pt>
    <dgm:pt modelId="{E258A44A-1F45-4451-82D6-C345B68A5D18}" type="parTrans" cxnId="{579E08AF-6D59-4F15-85FF-F70DD685C3DE}">
      <dgm:prSet/>
      <dgm:spPr/>
      <dgm:t>
        <a:bodyPr/>
        <a:lstStyle/>
        <a:p>
          <a:endParaRPr lang="es-ES"/>
        </a:p>
      </dgm:t>
    </dgm:pt>
    <dgm:pt modelId="{89B2695D-DE77-48EE-B92F-F47E302C197F}" type="sibTrans" cxnId="{579E08AF-6D59-4F15-85FF-F70DD685C3DE}">
      <dgm:prSet/>
      <dgm:spPr/>
      <dgm:t>
        <a:bodyPr/>
        <a:lstStyle/>
        <a:p>
          <a:endParaRPr lang="es-ES"/>
        </a:p>
      </dgm:t>
    </dgm:pt>
    <dgm:pt modelId="{2B83542E-F96E-47CA-B8E7-178EE9AEDBFA}" type="pres">
      <dgm:prSet presAssocID="{5006005E-1A08-49A2-A7C7-27CFBBA88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810CF2-744F-4400-9A17-022316FE0268}" type="pres">
      <dgm:prSet presAssocID="{5E464164-47F6-4D31-91A0-3DB78D83A41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42AD87-B557-4314-80D5-75AC168DE90C}" type="pres">
      <dgm:prSet presAssocID="{01DC67EE-4B8A-4184-9151-8B1B89B48633}" presName="spacer" presStyleCnt="0"/>
      <dgm:spPr/>
    </dgm:pt>
    <dgm:pt modelId="{8D246A96-165D-424D-B249-2DC952315E7A}" type="pres">
      <dgm:prSet presAssocID="{92A18B92-9976-4094-9B3D-F35EB913865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1D9855-C2D5-4155-9259-4769381CCDC2}" type="presOf" srcId="{92A18B92-9976-4094-9B3D-F35EB913865A}" destId="{8D246A96-165D-424D-B249-2DC952315E7A}" srcOrd="0" destOrd="0" presId="urn:microsoft.com/office/officeart/2005/8/layout/vList2"/>
    <dgm:cxn modelId="{579E08AF-6D59-4F15-85FF-F70DD685C3DE}" srcId="{5006005E-1A08-49A2-A7C7-27CFBBA88A1C}" destId="{92A18B92-9976-4094-9B3D-F35EB913865A}" srcOrd="1" destOrd="0" parTransId="{E258A44A-1F45-4451-82D6-C345B68A5D18}" sibTransId="{89B2695D-DE77-48EE-B92F-F47E302C197F}"/>
    <dgm:cxn modelId="{340FF505-92D2-4E7A-9B5A-8E1D0FBAD9D9}" type="presOf" srcId="{5E464164-47F6-4D31-91A0-3DB78D83A411}" destId="{54810CF2-744F-4400-9A17-022316FE0268}" srcOrd="0" destOrd="0" presId="urn:microsoft.com/office/officeart/2005/8/layout/vList2"/>
    <dgm:cxn modelId="{AA527592-5635-4B5F-AA2E-07E0EB49F264}" type="presOf" srcId="{5006005E-1A08-49A2-A7C7-27CFBBA88A1C}" destId="{2B83542E-F96E-47CA-B8E7-178EE9AEDBFA}" srcOrd="0" destOrd="0" presId="urn:microsoft.com/office/officeart/2005/8/layout/vList2"/>
    <dgm:cxn modelId="{3E183CF2-4EE8-442D-96F6-A5C1B732DE96}" srcId="{5006005E-1A08-49A2-A7C7-27CFBBA88A1C}" destId="{5E464164-47F6-4D31-91A0-3DB78D83A411}" srcOrd="0" destOrd="0" parTransId="{DA9B040B-FFC8-4857-87A2-C2C76B673184}" sibTransId="{01DC67EE-4B8A-4184-9151-8B1B89B48633}"/>
    <dgm:cxn modelId="{15944A5E-49BF-42D3-8FD4-BDAF90AF0394}" type="presParOf" srcId="{2B83542E-F96E-47CA-B8E7-178EE9AEDBFA}" destId="{54810CF2-744F-4400-9A17-022316FE0268}" srcOrd="0" destOrd="0" presId="urn:microsoft.com/office/officeart/2005/8/layout/vList2"/>
    <dgm:cxn modelId="{F076D6D4-4F02-4D72-A7E5-CF81FC8A1EC9}" type="presParOf" srcId="{2B83542E-F96E-47CA-B8E7-178EE9AEDBFA}" destId="{4A42AD87-B557-4314-80D5-75AC168DE90C}" srcOrd="1" destOrd="0" presId="urn:microsoft.com/office/officeart/2005/8/layout/vList2"/>
    <dgm:cxn modelId="{4EF38B34-7236-43BA-BFA1-3025DCEAC01B}" type="presParOf" srcId="{2B83542E-F96E-47CA-B8E7-178EE9AEDBFA}" destId="{8D246A96-165D-424D-B249-2DC952315E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309E5C-E585-4F43-80E6-18FCD7E6EB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FEC93A1-D09D-44A5-BFEF-248A634AC850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Se evidencia en cinco parroquias urbanas la presencia de bienes patrimoniales inmuebles. Atocha Ficoa se caracteriza por las Quintas. Las parroquias: La Matriz, La Merced y San Francisco, por arquitectura religiosa y edificaciones históricas.</a:t>
          </a:r>
          <a:endParaRPr lang="es-EC" sz="1400" dirty="0">
            <a:solidFill>
              <a:schemeClr val="tx1"/>
            </a:solidFill>
          </a:endParaRPr>
        </a:p>
      </dgm:t>
    </dgm:pt>
    <dgm:pt modelId="{4BB5F049-D24B-4E1B-AE5C-131BD44D4FA6}" type="parTrans" cxnId="{86F9BF7D-908D-4F6A-806E-942B632D0CE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ACC90D1B-8938-43BC-A332-D14A47A9A06B}" type="sibTrans" cxnId="{86F9BF7D-908D-4F6A-806E-942B632D0CE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444C28BF-5937-4737-A715-62D563B5A6C1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Fotogrametría de rango corto es de fácil acceso al igual que su nivel de procesamiento, la calidad depende de los equipos a utilizar.</a:t>
          </a:r>
          <a:endParaRPr lang="es-EC" sz="1400" dirty="0">
            <a:solidFill>
              <a:schemeClr val="tx1"/>
            </a:solidFill>
          </a:endParaRPr>
        </a:p>
      </dgm:t>
    </dgm:pt>
    <dgm:pt modelId="{FD79FADF-5031-4FF7-B971-ADC29517A978}" type="parTrans" cxnId="{B29C73DC-366C-4E7B-BE3A-A26CB6B3660F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F13A9CB2-00C4-4BCD-A631-422C1ADAE15C}" type="sibTrans" cxnId="{B29C73DC-366C-4E7B-BE3A-A26CB6B3660F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5C9C23A8-E942-424A-9D29-85F8296D9893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Escaneo Láser tiene una mayor precisión, calidad y eficiencia, pero su acceso es limitado.</a:t>
          </a:r>
          <a:endParaRPr lang="es-EC" sz="1400" dirty="0">
            <a:solidFill>
              <a:schemeClr val="tx1"/>
            </a:solidFill>
          </a:endParaRPr>
        </a:p>
      </dgm:t>
    </dgm:pt>
    <dgm:pt modelId="{EF211D91-7049-4A31-B1C7-F83E5C3D68DD}" type="parTrans" cxnId="{1EEA3C10-4F8D-46B0-AD0C-012B4EF4C16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22F3ECEA-8E68-49B0-9ED3-033832F2D6B9}" type="sibTrans" cxnId="{1EEA3C10-4F8D-46B0-AD0C-012B4EF4C16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D197EE9C-F37B-4A27-93D6-0C282939958A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El catálogo de servicios facilitará el intercambio de información entre instituciones interesadas en la gestión e investigación del patrimonio cultural edificado.</a:t>
          </a:r>
          <a:endParaRPr lang="es-EC" sz="1400" dirty="0">
            <a:solidFill>
              <a:schemeClr val="tx1"/>
            </a:solidFill>
          </a:endParaRPr>
        </a:p>
      </dgm:t>
    </dgm:pt>
    <dgm:pt modelId="{921EE28B-91C5-4D91-8502-11014BB32CB5}" type="parTrans" cxnId="{692B9EFA-A113-4F52-8FAC-9C1034805545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D35F405E-D525-4E8A-A331-B1A0DB5CD2D1}" type="sibTrans" cxnId="{692B9EFA-A113-4F52-8FAC-9C1034805545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329E7E36-D13B-4E0E-AAE1-0B9FC5A4E0C8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El geoportal con la aplicación Web </a:t>
          </a:r>
          <a:r>
            <a:rPr lang="es-ES" sz="1400" dirty="0" err="1">
              <a:solidFill>
                <a:schemeClr val="tx1"/>
              </a:solidFill>
            </a:rPr>
            <a:t>Mapping</a:t>
          </a:r>
          <a:r>
            <a:rPr lang="es-ES" sz="1400" dirty="0">
              <a:solidFill>
                <a:schemeClr val="tx1"/>
              </a:solidFill>
            </a:rPr>
            <a:t> permite que la información compartida pueda ser visualizada, consultada, filtrada, editada y descargada; la ventaja es que los usuarios no necesitan ser expertos en GIS.</a:t>
          </a:r>
          <a:endParaRPr lang="es-EC" sz="1400" dirty="0">
            <a:solidFill>
              <a:schemeClr val="tx1"/>
            </a:solidFill>
          </a:endParaRPr>
        </a:p>
      </dgm:t>
    </dgm:pt>
    <dgm:pt modelId="{2B37866C-FA2D-4864-B894-8232ECEAF0DB}" type="parTrans" cxnId="{7BFE5658-A06F-4113-8A68-51FCB2D3F1AF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2E9770A3-2B6A-448D-930B-974437961FBC}" type="sibTrans" cxnId="{7BFE5658-A06F-4113-8A68-51FCB2D3F1AF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82E4E0DC-3D12-43C1-A760-F16302D9FCE5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El manual de procesos contribuye a desarrollar una metodología para la gestión de geoinformación patrimonial en las instituciones públicas de interés para un registro actualizado y utilizando tecnologías de libre acceso.</a:t>
          </a:r>
          <a:endParaRPr lang="es-EC" sz="1400" dirty="0">
            <a:solidFill>
              <a:schemeClr val="tx1"/>
            </a:solidFill>
          </a:endParaRPr>
        </a:p>
      </dgm:t>
    </dgm:pt>
    <dgm:pt modelId="{AB3C3970-6A1E-46C6-B4C2-0C1ABE507A0D}" type="parTrans" cxnId="{F78B4F6E-E394-48EE-BE13-02BEB709D62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407AB79E-460F-442E-B98B-AF1E80DAC97B}" type="sibTrans" cxnId="{F78B4F6E-E394-48EE-BE13-02BEB709D62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4EB4834-7FE1-4EB0-B1D5-28A5D3F843BF}" type="pres">
      <dgm:prSet presAssocID="{9E309E5C-E585-4F43-80E6-18FCD7E6EB1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F5E3D06-48F2-432B-89C2-3A47396C36BD}" type="pres">
      <dgm:prSet presAssocID="{9E309E5C-E585-4F43-80E6-18FCD7E6EB1F}" presName="Name1" presStyleCnt="0"/>
      <dgm:spPr/>
    </dgm:pt>
    <dgm:pt modelId="{1B65A88E-D489-4F6D-9D45-7B9BA0C3CCF3}" type="pres">
      <dgm:prSet presAssocID="{9E309E5C-E585-4F43-80E6-18FCD7E6EB1F}" presName="cycle" presStyleCnt="0"/>
      <dgm:spPr/>
    </dgm:pt>
    <dgm:pt modelId="{82CFE1D6-552D-46AE-8EF7-FB2823A4386F}" type="pres">
      <dgm:prSet presAssocID="{9E309E5C-E585-4F43-80E6-18FCD7E6EB1F}" presName="srcNode" presStyleLbl="node1" presStyleIdx="0" presStyleCnt="6"/>
      <dgm:spPr/>
    </dgm:pt>
    <dgm:pt modelId="{3705BD04-F34F-428C-9A7C-48D213F79723}" type="pres">
      <dgm:prSet presAssocID="{9E309E5C-E585-4F43-80E6-18FCD7E6EB1F}" presName="conn" presStyleLbl="parChTrans1D2" presStyleIdx="0" presStyleCnt="1"/>
      <dgm:spPr/>
      <dgm:t>
        <a:bodyPr/>
        <a:lstStyle/>
        <a:p>
          <a:endParaRPr lang="es-ES"/>
        </a:p>
      </dgm:t>
    </dgm:pt>
    <dgm:pt modelId="{3D4721A2-8D1E-482A-B963-09A8666299AA}" type="pres">
      <dgm:prSet presAssocID="{9E309E5C-E585-4F43-80E6-18FCD7E6EB1F}" presName="extraNode" presStyleLbl="node1" presStyleIdx="0" presStyleCnt="6"/>
      <dgm:spPr/>
    </dgm:pt>
    <dgm:pt modelId="{6740584F-5039-4EA4-AD8C-5DB032F79D31}" type="pres">
      <dgm:prSet presAssocID="{9E309E5C-E585-4F43-80E6-18FCD7E6EB1F}" presName="dstNode" presStyleLbl="node1" presStyleIdx="0" presStyleCnt="6"/>
      <dgm:spPr/>
    </dgm:pt>
    <dgm:pt modelId="{66C0DFB2-EE42-4D9B-8183-B51D577ADF47}" type="pres">
      <dgm:prSet presAssocID="{82E4E0DC-3D12-43C1-A760-F16302D9FCE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DE239-3E82-450E-BF0F-07BC48C64DDC}" type="pres">
      <dgm:prSet presAssocID="{82E4E0DC-3D12-43C1-A760-F16302D9FCE5}" presName="accent_1" presStyleCnt="0"/>
      <dgm:spPr/>
    </dgm:pt>
    <dgm:pt modelId="{245CF007-2436-4E6E-8E56-FC5934AB075B}" type="pres">
      <dgm:prSet presAssocID="{82E4E0DC-3D12-43C1-A760-F16302D9FCE5}" presName="accentRepeatNode" presStyleLbl="solidFgAcc1" presStyleIdx="0" presStyleCnt="6"/>
      <dgm:spPr/>
    </dgm:pt>
    <dgm:pt modelId="{17C0E054-E87B-4081-9950-8F16E2C78EC2}" type="pres">
      <dgm:prSet presAssocID="{8FEC93A1-D09D-44A5-BFEF-248A634AC85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3E196E-A9C2-4E19-BC7C-4F3EC6FAFCDD}" type="pres">
      <dgm:prSet presAssocID="{8FEC93A1-D09D-44A5-BFEF-248A634AC850}" presName="accent_2" presStyleCnt="0"/>
      <dgm:spPr/>
    </dgm:pt>
    <dgm:pt modelId="{6D07BAC7-A84A-452B-9B23-ABCDFEC155DE}" type="pres">
      <dgm:prSet presAssocID="{8FEC93A1-D09D-44A5-BFEF-248A634AC850}" presName="accentRepeatNode" presStyleLbl="solidFgAcc1" presStyleIdx="1" presStyleCnt="6"/>
      <dgm:spPr/>
    </dgm:pt>
    <dgm:pt modelId="{C87DF32A-6C11-4692-B626-96614A13E911}" type="pres">
      <dgm:prSet presAssocID="{444C28BF-5937-4737-A715-62D563B5A6C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51255-A7D8-41B6-AAFD-6B08E4BCE997}" type="pres">
      <dgm:prSet presAssocID="{444C28BF-5937-4737-A715-62D563B5A6C1}" presName="accent_3" presStyleCnt="0"/>
      <dgm:spPr/>
    </dgm:pt>
    <dgm:pt modelId="{86379F10-B27B-4967-A8A6-72EEF45307B3}" type="pres">
      <dgm:prSet presAssocID="{444C28BF-5937-4737-A715-62D563B5A6C1}" presName="accentRepeatNode" presStyleLbl="solidFgAcc1" presStyleIdx="2" presStyleCnt="6"/>
      <dgm:spPr/>
    </dgm:pt>
    <dgm:pt modelId="{DF252BB8-4B25-41CA-9A21-BA5552AF818C}" type="pres">
      <dgm:prSet presAssocID="{5C9C23A8-E942-424A-9D29-85F8296D989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87302-F04E-417C-BE3A-F8CB1B69158D}" type="pres">
      <dgm:prSet presAssocID="{5C9C23A8-E942-424A-9D29-85F8296D9893}" presName="accent_4" presStyleCnt="0"/>
      <dgm:spPr/>
    </dgm:pt>
    <dgm:pt modelId="{E4DCAD7F-14C5-4100-805C-18DCAC32B1D7}" type="pres">
      <dgm:prSet presAssocID="{5C9C23A8-E942-424A-9D29-85F8296D9893}" presName="accentRepeatNode" presStyleLbl="solidFgAcc1" presStyleIdx="3" presStyleCnt="6"/>
      <dgm:spPr/>
    </dgm:pt>
    <dgm:pt modelId="{7B8AFD83-D130-4A4B-8D07-DD5215A7C116}" type="pres">
      <dgm:prSet presAssocID="{D197EE9C-F37B-4A27-93D6-0C282939958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49DABE-7DE4-46F2-BDBD-64BBC5429063}" type="pres">
      <dgm:prSet presAssocID="{D197EE9C-F37B-4A27-93D6-0C282939958A}" presName="accent_5" presStyleCnt="0"/>
      <dgm:spPr/>
    </dgm:pt>
    <dgm:pt modelId="{79B83877-C4E4-4D1C-A293-FAEDE61AFD63}" type="pres">
      <dgm:prSet presAssocID="{D197EE9C-F37B-4A27-93D6-0C282939958A}" presName="accentRepeatNode" presStyleLbl="solidFgAcc1" presStyleIdx="4" presStyleCnt="6"/>
      <dgm:spPr/>
    </dgm:pt>
    <dgm:pt modelId="{7937C49B-DFAB-4056-BEA4-F341B084FD55}" type="pres">
      <dgm:prSet presAssocID="{329E7E36-D13B-4E0E-AAE1-0B9FC5A4E0C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0EF26A-66D9-450E-9323-37288F321CFE}" type="pres">
      <dgm:prSet presAssocID="{329E7E36-D13B-4E0E-AAE1-0B9FC5A4E0C8}" presName="accent_6" presStyleCnt="0"/>
      <dgm:spPr/>
    </dgm:pt>
    <dgm:pt modelId="{147E7D58-A935-415C-804B-DDB12D157C36}" type="pres">
      <dgm:prSet presAssocID="{329E7E36-D13B-4E0E-AAE1-0B9FC5A4E0C8}" presName="accentRepeatNode" presStyleLbl="solidFgAcc1" presStyleIdx="5" presStyleCnt="6"/>
      <dgm:spPr/>
    </dgm:pt>
  </dgm:ptLst>
  <dgm:cxnLst>
    <dgm:cxn modelId="{B29C73DC-366C-4E7B-BE3A-A26CB6B3660F}" srcId="{9E309E5C-E585-4F43-80E6-18FCD7E6EB1F}" destId="{444C28BF-5937-4737-A715-62D563B5A6C1}" srcOrd="2" destOrd="0" parTransId="{FD79FADF-5031-4FF7-B971-ADC29517A978}" sibTransId="{F13A9CB2-00C4-4BCD-A631-422C1ADAE15C}"/>
    <dgm:cxn modelId="{6F81929B-96BB-47DB-9A96-E9AFD3DE5406}" type="presOf" srcId="{407AB79E-460F-442E-B98B-AF1E80DAC97B}" destId="{3705BD04-F34F-428C-9A7C-48D213F79723}" srcOrd="0" destOrd="0" presId="urn:microsoft.com/office/officeart/2008/layout/VerticalCurvedList"/>
    <dgm:cxn modelId="{53CC2BC8-9F7F-4464-A311-124A79539BC1}" type="presOf" srcId="{444C28BF-5937-4737-A715-62D563B5A6C1}" destId="{C87DF32A-6C11-4692-B626-96614A13E911}" srcOrd="0" destOrd="0" presId="urn:microsoft.com/office/officeart/2008/layout/VerticalCurvedList"/>
    <dgm:cxn modelId="{D8D6B3FA-AE20-4391-B585-3F1032CE244D}" type="presOf" srcId="{9E309E5C-E585-4F43-80E6-18FCD7E6EB1F}" destId="{C4EB4834-7FE1-4EB0-B1D5-28A5D3F843BF}" srcOrd="0" destOrd="0" presId="urn:microsoft.com/office/officeart/2008/layout/VerticalCurvedList"/>
    <dgm:cxn modelId="{86F9BF7D-908D-4F6A-806E-942B632D0CEB}" srcId="{9E309E5C-E585-4F43-80E6-18FCD7E6EB1F}" destId="{8FEC93A1-D09D-44A5-BFEF-248A634AC850}" srcOrd="1" destOrd="0" parTransId="{4BB5F049-D24B-4E1B-AE5C-131BD44D4FA6}" sibTransId="{ACC90D1B-8938-43BC-A332-D14A47A9A06B}"/>
    <dgm:cxn modelId="{74B4685E-840B-402E-B6BD-BE4CB8ED49D4}" type="presOf" srcId="{329E7E36-D13B-4E0E-AAE1-0B9FC5A4E0C8}" destId="{7937C49B-DFAB-4056-BEA4-F341B084FD55}" srcOrd="0" destOrd="0" presId="urn:microsoft.com/office/officeart/2008/layout/VerticalCurvedList"/>
    <dgm:cxn modelId="{88ED7B9C-3BE7-4887-938E-5373F92877C3}" type="presOf" srcId="{D197EE9C-F37B-4A27-93D6-0C282939958A}" destId="{7B8AFD83-D130-4A4B-8D07-DD5215A7C116}" srcOrd="0" destOrd="0" presId="urn:microsoft.com/office/officeart/2008/layout/VerticalCurvedList"/>
    <dgm:cxn modelId="{2A0450FE-17AE-44FB-9AC6-FAE9D457D137}" type="presOf" srcId="{82E4E0DC-3D12-43C1-A760-F16302D9FCE5}" destId="{66C0DFB2-EE42-4D9B-8183-B51D577ADF47}" srcOrd="0" destOrd="0" presId="urn:microsoft.com/office/officeart/2008/layout/VerticalCurvedList"/>
    <dgm:cxn modelId="{1EEA3C10-4F8D-46B0-AD0C-012B4EF4C166}" srcId="{9E309E5C-E585-4F43-80E6-18FCD7E6EB1F}" destId="{5C9C23A8-E942-424A-9D29-85F8296D9893}" srcOrd="3" destOrd="0" parTransId="{EF211D91-7049-4A31-B1C7-F83E5C3D68DD}" sibTransId="{22F3ECEA-8E68-49B0-9ED3-033832F2D6B9}"/>
    <dgm:cxn modelId="{7BFE5658-A06F-4113-8A68-51FCB2D3F1AF}" srcId="{9E309E5C-E585-4F43-80E6-18FCD7E6EB1F}" destId="{329E7E36-D13B-4E0E-AAE1-0B9FC5A4E0C8}" srcOrd="5" destOrd="0" parTransId="{2B37866C-FA2D-4864-B894-8232ECEAF0DB}" sibTransId="{2E9770A3-2B6A-448D-930B-974437961FBC}"/>
    <dgm:cxn modelId="{EFBE4F36-6EB1-4C56-AD8D-881C5A9D2CC0}" type="presOf" srcId="{8FEC93A1-D09D-44A5-BFEF-248A634AC850}" destId="{17C0E054-E87B-4081-9950-8F16E2C78EC2}" srcOrd="0" destOrd="0" presId="urn:microsoft.com/office/officeart/2008/layout/VerticalCurvedList"/>
    <dgm:cxn modelId="{2BB379A3-6B88-4F0A-888B-94AF3C1ABB24}" type="presOf" srcId="{5C9C23A8-E942-424A-9D29-85F8296D9893}" destId="{DF252BB8-4B25-41CA-9A21-BA5552AF818C}" srcOrd="0" destOrd="0" presId="urn:microsoft.com/office/officeart/2008/layout/VerticalCurvedList"/>
    <dgm:cxn modelId="{F78B4F6E-E394-48EE-BE13-02BEB709D629}" srcId="{9E309E5C-E585-4F43-80E6-18FCD7E6EB1F}" destId="{82E4E0DC-3D12-43C1-A760-F16302D9FCE5}" srcOrd="0" destOrd="0" parTransId="{AB3C3970-6A1E-46C6-B4C2-0C1ABE507A0D}" sibTransId="{407AB79E-460F-442E-B98B-AF1E80DAC97B}"/>
    <dgm:cxn modelId="{692B9EFA-A113-4F52-8FAC-9C1034805545}" srcId="{9E309E5C-E585-4F43-80E6-18FCD7E6EB1F}" destId="{D197EE9C-F37B-4A27-93D6-0C282939958A}" srcOrd="4" destOrd="0" parTransId="{921EE28B-91C5-4D91-8502-11014BB32CB5}" sibTransId="{D35F405E-D525-4E8A-A331-B1A0DB5CD2D1}"/>
    <dgm:cxn modelId="{597DD378-6E16-4F6E-9188-490624E0B469}" type="presParOf" srcId="{C4EB4834-7FE1-4EB0-B1D5-28A5D3F843BF}" destId="{5F5E3D06-48F2-432B-89C2-3A47396C36BD}" srcOrd="0" destOrd="0" presId="urn:microsoft.com/office/officeart/2008/layout/VerticalCurvedList"/>
    <dgm:cxn modelId="{080E8C1B-53D7-46E3-AA58-8BB78CD3A1A1}" type="presParOf" srcId="{5F5E3D06-48F2-432B-89C2-3A47396C36BD}" destId="{1B65A88E-D489-4F6D-9D45-7B9BA0C3CCF3}" srcOrd="0" destOrd="0" presId="urn:microsoft.com/office/officeart/2008/layout/VerticalCurvedList"/>
    <dgm:cxn modelId="{0B320C26-D475-4FA6-BB5E-7FAD04B5B64F}" type="presParOf" srcId="{1B65A88E-D489-4F6D-9D45-7B9BA0C3CCF3}" destId="{82CFE1D6-552D-46AE-8EF7-FB2823A4386F}" srcOrd="0" destOrd="0" presId="urn:microsoft.com/office/officeart/2008/layout/VerticalCurvedList"/>
    <dgm:cxn modelId="{F2F3163E-0586-470B-99CC-9E8930A3FB4B}" type="presParOf" srcId="{1B65A88E-D489-4F6D-9D45-7B9BA0C3CCF3}" destId="{3705BD04-F34F-428C-9A7C-48D213F79723}" srcOrd="1" destOrd="0" presId="urn:microsoft.com/office/officeart/2008/layout/VerticalCurvedList"/>
    <dgm:cxn modelId="{03D1C351-8A00-426C-B0C6-25474537A9E6}" type="presParOf" srcId="{1B65A88E-D489-4F6D-9D45-7B9BA0C3CCF3}" destId="{3D4721A2-8D1E-482A-B963-09A8666299AA}" srcOrd="2" destOrd="0" presId="urn:microsoft.com/office/officeart/2008/layout/VerticalCurvedList"/>
    <dgm:cxn modelId="{FD661B4E-0388-42B3-AC4F-50B75ABC0DAD}" type="presParOf" srcId="{1B65A88E-D489-4F6D-9D45-7B9BA0C3CCF3}" destId="{6740584F-5039-4EA4-AD8C-5DB032F79D31}" srcOrd="3" destOrd="0" presId="urn:microsoft.com/office/officeart/2008/layout/VerticalCurvedList"/>
    <dgm:cxn modelId="{AF34DB38-56C4-4284-AE48-7D7C2C42F810}" type="presParOf" srcId="{5F5E3D06-48F2-432B-89C2-3A47396C36BD}" destId="{66C0DFB2-EE42-4D9B-8183-B51D577ADF47}" srcOrd="1" destOrd="0" presId="urn:microsoft.com/office/officeart/2008/layout/VerticalCurvedList"/>
    <dgm:cxn modelId="{E110B0A3-5E5C-4E35-A351-02BD3B9B69BF}" type="presParOf" srcId="{5F5E3D06-48F2-432B-89C2-3A47396C36BD}" destId="{908DE239-3E82-450E-BF0F-07BC48C64DDC}" srcOrd="2" destOrd="0" presId="urn:microsoft.com/office/officeart/2008/layout/VerticalCurvedList"/>
    <dgm:cxn modelId="{8AFA66CC-68AA-4761-A9DC-19E49C4221E8}" type="presParOf" srcId="{908DE239-3E82-450E-BF0F-07BC48C64DDC}" destId="{245CF007-2436-4E6E-8E56-FC5934AB075B}" srcOrd="0" destOrd="0" presId="urn:microsoft.com/office/officeart/2008/layout/VerticalCurvedList"/>
    <dgm:cxn modelId="{41B13EEF-4825-4E32-B567-103CCA90EE49}" type="presParOf" srcId="{5F5E3D06-48F2-432B-89C2-3A47396C36BD}" destId="{17C0E054-E87B-4081-9950-8F16E2C78EC2}" srcOrd="3" destOrd="0" presId="urn:microsoft.com/office/officeart/2008/layout/VerticalCurvedList"/>
    <dgm:cxn modelId="{EB7C5927-10DF-4E12-852C-6766C86B619A}" type="presParOf" srcId="{5F5E3D06-48F2-432B-89C2-3A47396C36BD}" destId="{343E196E-A9C2-4E19-BC7C-4F3EC6FAFCDD}" srcOrd="4" destOrd="0" presId="urn:microsoft.com/office/officeart/2008/layout/VerticalCurvedList"/>
    <dgm:cxn modelId="{93DB6FC9-F075-4139-B8ED-51F130574E54}" type="presParOf" srcId="{343E196E-A9C2-4E19-BC7C-4F3EC6FAFCDD}" destId="{6D07BAC7-A84A-452B-9B23-ABCDFEC155DE}" srcOrd="0" destOrd="0" presId="urn:microsoft.com/office/officeart/2008/layout/VerticalCurvedList"/>
    <dgm:cxn modelId="{FC124FB4-29EC-4DD2-A056-C0BF960904D9}" type="presParOf" srcId="{5F5E3D06-48F2-432B-89C2-3A47396C36BD}" destId="{C87DF32A-6C11-4692-B626-96614A13E911}" srcOrd="5" destOrd="0" presId="urn:microsoft.com/office/officeart/2008/layout/VerticalCurvedList"/>
    <dgm:cxn modelId="{9D71F8D2-6DA4-49EB-B465-3F6754779A41}" type="presParOf" srcId="{5F5E3D06-48F2-432B-89C2-3A47396C36BD}" destId="{8A951255-A7D8-41B6-AAFD-6B08E4BCE997}" srcOrd="6" destOrd="0" presId="urn:microsoft.com/office/officeart/2008/layout/VerticalCurvedList"/>
    <dgm:cxn modelId="{7686F3CE-BBCC-4678-9676-8459916D5AE3}" type="presParOf" srcId="{8A951255-A7D8-41B6-AAFD-6B08E4BCE997}" destId="{86379F10-B27B-4967-A8A6-72EEF45307B3}" srcOrd="0" destOrd="0" presId="urn:microsoft.com/office/officeart/2008/layout/VerticalCurvedList"/>
    <dgm:cxn modelId="{0079344C-CB25-4ED0-B0F0-B23787AAC897}" type="presParOf" srcId="{5F5E3D06-48F2-432B-89C2-3A47396C36BD}" destId="{DF252BB8-4B25-41CA-9A21-BA5552AF818C}" srcOrd="7" destOrd="0" presId="urn:microsoft.com/office/officeart/2008/layout/VerticalCurvedList"/>
    <dgm:cxn modelId="{3A6843AD-0029-49AD-A1CE-E93CFC66B089}" type="presParOf" srcId="{5F5E3D06-48F2-432B-89C2-3A47396C36BD}" destId="{FFF87302-F04E-417C-BE3A-F8CB1B69158D}" srcOrd="8" destOrd="0" presId="urn:microsoft.com/office/officeart/2008/layout/VerticalCurvedList"/>
    <dgm:cxn modelId="{1B40E937-D90D-41AC-A66E-9CD78B7FB4CB}" type="presParOf" srcId="{FFF87302-F04E-417C-BE3A-F8CB1B69158D}" destId="{E4DCAD7F-14C5-4100-805C-18DCAC32B1D7}" srcOrd="0" destOrd="0" presId="urn:microsoft.com/office/officeart/2008/layout/VerticalCurvedList"/>
    <dgm:cxn modelId="{1F1D9F57-43F4-4E37-884F-9A57615D89EB}" type="presParOf" srcId="{5F5E3D06-48F2-432B-89C2-3A47396C36BD}" destId="{7B8AFD83-D130-4A4B-8D07-DD5215A7C116}" srcOrd="9" destOrd="0" presId="urn:microsoft.com/office/officeart/2008/layout/VerticalCurvedList"/>
    <dgm:cxn modelId="{FBC8CB83-ADE1-4255-803C-A9D03BF2AAF4}" type="presParOf" srcId="{5F5E3D06-48F2-432B-89C2-3A47396C36BD}" destId="{4D49DABE-7DE4-46F2-BDBD-64BBC5429063}" srcOrd="10" destOrd="0" presId="urn:microsoft.com/office/officeart/2008/layout/VerticalCurvedList"/>
    <dgm:cxn modelId="{97B40F46-6E0D-4F2B-9443-41478114FDB9}" type="presParOf" srcId="{4D49DABE-7DE4-46F2-BDBD-64BBC5429063}" destId="{79B83877-C4E4-4D1C-A293-FAEDE61AFD63}" srcOrd="0" destOrd="0" presId="urn:microsoft.com/office/officeart/2008/layout/VerticalCurvedList"/>
    <dgm:cxn modelId="{421C20FD-AF36-479E-9A7F-68D097CA9680}" type="presParOf" srcId="{5F5E3D06-48F2-432B-89C2-3A47396C36BD}" destId="{7937C49B-DFAB-4056-BEA4-F341B084FD55}" srcOrd="11" destOrd="0" presId="urn:microsoft.com/office/officeart/2008/layout/VerticalCurvedList"/>
    <dgm:cxn modelId="{CF97F0DE-80AD-4AE3-AA1E-82F2DC2FC5B6}" type="presParOf" srcId="{5F5E3D06-48F2-432B-89C2-3A47396C36BD}" destId="{F60EF26A-66D9-450E-9323-37288F321CFE}" srcOrd="12" destOrd="0" presId="urn:microsoft.com/office/officeart/2008/layout/VerticalCurvedList"/>
    <dgm:cxn modelId="{33C6EF12-0B08-449F-9046-42CF9DE5D76B}" type="presParOf" srcId="{F60EF26A-66D9-450E-9323-37288F321CFE}" destId="{147E7D58-A935-415C-804B-DDB12D157C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4D86A3-62A2-43D6-AB91-5C2162F117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DDD39F0-E949-4156-BE8A-F3D218169A98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Se recomienda el análisis en la zona rural del cantón Ambato, ya que poseen una tipología vernácula y tradicional</a:t>
          </a:r>
          <a:endParaRPr lang="es-ES" sz="1400" dirty="0">
            <a:solidFill>
              <a:schemeClr val="tx1"/>
            </a:solidFill>
          </a:endParaRPr>
        </a:p>
      </dgm:t>
    </dgm:pt>
    <dgm:pt modelId="{935E3CEA-0E2B-463B-BBE3-D91B3884F7B6}" type="parTrans" cxnId="{0A8DB15F-DCD3-4DC7-B78E-B12C545ADB44}">
      <dgm:prSet/>
      <dgm:spPr/>
      <dgm:t>
        <a:bodyPr/>
        <a:lstStyle/>
        <a:p>
          <a:endParaRPr lang="es-ES"/>
        </a:p>
      </dgm:t>
    </dgm:pt>
    <dgm:pt modelId="{8825445E-0613-4ED3-91A9-CCB105BA7492}" type="sibTrans" cxnId="{0A8DB15F-DCD3-4DC7-B78E-B12C545ADB44}">
      <dgm:prSet/>
      <dgm:spPr/>
      <dgm:t>
        <a:bodyPr/>
        <a:lstStyle/>
        <a:p>
          <a:endParaRPr lang="es-ES"/>
        </a:p>
      </dgm:t>
    </dgm:pt>
    <dgm:pt modelId="{EF31E248-50BD-4932-8140-3FE84984A713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El patrimonio cultural contiene una amplia gama de objetos por ello, se recomienda realizar la integración en lo posible de todos con el fin de </a:t>
          </a:r>
          <a:r>
            <a:rPr lang="es-EC" sz="1400" dirty="0" err="1">
              <a:solidFill>
                <a:schemeClr val="tx1"/>
              </a:solidFill>
            </a:rPr>
            <a:t>espacializarlos</a:t>
          </a:r>
          <a:r>
            <a:rPr lang="es-EC" sz="1400" dirty="0">
              <a:solidFill>
                <a:schemeClr val="tx1"/>
              </a:solidFill>
            </a:rPr>
            <a:t> y llevar un registro digital completo e integrado.</a:t>
          </a:r>
          <a:endParaRPr lang="es-ES" sz="1400" dirty="0">
            <a:solidFill>
              <a:schemeClr val="tx1"/>
            </a:solidFill>
          </a:endParaRPr>
        </a:p>
      </dgm:t>
    </dgm:pt>
    <dgm:pt modelId="{C6092362-1217-4E03-A05B-F9C956FB34E4}" type="parTrans" cxnId="{73F6CD96-8604-44CB-B47C-36EAE883EA3D}">
      <dgm:prSet/>
      <dgm:spPr/>
      <dgm:t>
        <a:bodyPr/>
        <a:lstStyle/>
        <a:p>
          <a:endParaRPr lang="es-ES"/>
        </a:p>
      </dgm:t>
    </dgm:pt>
    <dgm:pt modelId="{DD17B834-6AFB-4436-9BD7-309DC1648AF5}" type="sibTrans" cxnId="{73F6CD96-8604-44CB-B47C-36EAE883EA3D}">
      <dgm:prSet/>
      <dgm:spPr/>
      <dgm:t>
        <a:bodyPr/>
        <a:lstStyle/>
        <a:p>
          <a:endParaRPr lang="es-ES"/>
        </a:p>
      </dgm:t>
    </dgm:pt>
    <dgm:pt modelId="{F0EFFA84-3BF4-4C5E-A4C4-230B67AA6965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El desarrollo de aplicaciones con software libre en la actualidad ha tomado importancia, por ende, se recomienda explotar las potencialidades para difundir información de manera responsable. </a:t>
          </a:r>
          <a:endParaRPr lang="es-ES" sz="1400" dirty="0">
            <a:solidFill>
              <a:schemeClr val="tx1"/>
            </a:solidFill>
          </a:endParaRPr>
        </a:p>
      </dgm:t>
    </dgm:pt>
    <dgm:pt modelId="{80AE42F0-01A2-473D-8440-E66DFF688D95}" type="parTrans" cxnId="{7DA87312-F9EA-4C7E-B521-3C3FFB11D7BD}">
      <dgm:prSet/>
      <dgm:spPr/>
      <dgm:t>
        <a:bodyPr/>
        <a:lstStyle/>
        <a:p>
          <a:endParaRPr lang="es-ES"/>
        </a:p>
      </dgm:t>
    </dgm:pt>
    <dgm:pt modelId="{F6B64A76-C822-4B42-B695-82E889ECD450}" type="sibTrans" cxnId="{7DA87312-F9EA-4C7E-B521-3C3FFB11D7BD}">
      <dgm:prSet/>
      <dgm:spPr/>
      <dgm:t>
        <a:bodyPr/>
        <a:lstStyle/>
        <a:p>
          <a:endParaRPr lang="es-ES"/>
        </a:p>
      </dgm:t>
    </dgm:pt>
    <dgm:pt modelId="{C304DDA4-B20F-4A52-9ED4-C911D6387798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Las técnicas para el registro digital de los inmuebles patrimoniales son variadas, por lo que se recomienda en primera instancia determinar las necesidades y estado de conservación de cada bien inmueble, y a partir de ello seleccionar la metodología, precisión métrica y producto a entregar. </a:t>
          </a:r>
        </a:p>
      </dgm:t>
    </dgm:pt>
    <dgm:pt modelId="{3751A610-C2CB-4824-89A3-ACAC580CEA3B}" type="parTrans" cxnId="{13AD2D02-77F8-4F67-92D9-394C60750EB4}">
      <dgm:prSet/>
      <dgm:spPr/>
      <dgm:t>
        <a:bodyPr/>
        <a:lstStyle/>
        <a:p>
          <a:endParaRPr lang="es-ES"/>
        </a:p>
      </dgm:t>
    </dgm:pt>
    <dgm:pt modelId="{EC28C996-3BB1-49D8-98E3-60C47D69BF6C}" type="sibTrans" cxnId="{13AD2D02-77F8-4F67-92D9-394C60750EB4}">
      <dgm:prSet/>
      <dgm:spPr/>
      <dgm:t>
        <a:bodyPr/>
        <a:lstStyle/>
        <a:p>
          <a:endParaRPr lang="es-ES"/>
        </a:p>
      </dgm:t>
    </dgm:pt>
    <dgm:pt modelId="{7EAE6F17-1DF6-4F8A-B1EA-1922969EDD02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Fomentar la importancia del conocimiento del patrimonio cultural en la comunidad, especialmente en las nuevas generaciones, ya que se asegura que perdure en el tiempo y se fortalezca la identidad de un pueblo.</a:t>
          </a:r>
          <a:endParaRPr lang="es-ES" sz="1400" dirty="0">
            <a:solidFill>
              <a:schemeClr val="tx1"/>
            </a:solidFill>
          </a:endParaRPr>
        </a:p>
      </dgm:t>
    </dgm:pt>
    <dgm:pt modelId="{A5FFBC82-C32D-4A39-A23E-1D45DEE5859B}" type="parTrans" cxnId="{80BF9B6C-83D3-4AB5-BA95-244B61D517A6}">
      <dgm:prSet/>
      <dgm:spPr/>
      <dgm:t>
        <a:bodyPr/>
        <a:lstStyle/>
        <a:p>
          <a:endParaRPr lang="es-ES"/>
        </a:p>
      </dgm:t>
    </dgm:pt>
    <dgm:pt modelId="{0BE5A9C5-984F-4C74-AE25-94332E509AE2}" type="sibTrans" cxnId="{80BF9B6C-83D3-4AB5-BA95-244B61D517A6}">
      <dgm:prSet/>
      <dgm:spPr/>
      <dgm:t>
        <a:bodyPr/>
        <a:lstStyle/>
        <a:p>
          <a:endParaRPr lang="es-ES"/>
        </a:p>
      </dgm:t>
    </dgm:pt>
    <dgm:pt modelId="{7796EA3B-ADAC-408E-9974-4431D0B4C7F2}" type="pres">
      <dgm:prSet presAssocID="{014D86A3-62A2-43D6-AB91-5C2162F117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184C72A-EFF3-4160-8F13-B5E863116E85}" type="pres">
      <dgm:prSet presAssocID="{014D86A3-62A2-43D6-AB91-5C2162F117EE}" presName="Name1" presStyleCnt="0"/>
      <dgm:spPr/>
    </dgm:pt>
    <dgm:pt modelId="{D16C2857-BE80-40F2-92F8-9F8E5FD9DA7B}" type="pres">
      <dgm:prSet presAssocID="{014D86A3-62A2-43D6-AB91-5C2162F117EE}" presName="cycle" presStyleCnt="0"/>
      <dgm:spPr/>
    </dgm:pt>
    <dgm:pt modelId="{CA7670DA-EFE9-4D82-90FF-2A1E3119C503}" type="pres">
      <dgm:prSet presAssocID="{014D86A3-62A2-43D6-AB91-5C2162F117EE}" presName="srcNode" presStyleLbl="node1" presStyleIdx="0" presStyleCnt="5"/>
      <dgm:spPr/>
    </dgm:pt>
    <dgm:pt modelId="{63478FFC-119D-4396-A41B-EDD917AC4E31}" type="pres">
      <dgm:prSet presAssocID="{014D86A3-62A2-43D6-AB91-5C2162F117EE}" presName="conn" presStyleLbl="parChTrans1D2" presStyleIdx="0" presStyleCnt="1"/>
      <dgm:spPr/>
      <dgm:t>
        <a:bodyPr/>
        <a:lstStyle/>
        <a:p>
          <a:endParaRPr lang="es-ES"/>
        </a:p>
      </dgm:t>
    </dgm:pt>
    <dgm:pt modelId="{01485564-20E6-4B96-B432-6654C5D22692}" type="pres">
      <dgm:prSet presAssocID="{014D86A3-62A2-43D6-AB91-5C2162F117EE}" presName="extraNode" presStyleLbl="node1" presStyleIdx="0" presStyleCnt="5"/>
      <dgm:spPr/>
    </dgm:pt>
    <dgm:pt modelId="{F0C670D9-E58F-461C-8302-2A6614D530FA}" type="pres">
      <dgm:prSet presAssocID="{014D86A3-62A2-43D6-AB91-5C2162F117EE}" presName="dstNode" presStyleLbl="node1" presStyleIdx="0" presStyleCnt="5"/>
      <dgm:spPr/>
    </dgm:pt>
    <dgm:pt modelId="{38368772-5AE4-4D1F-A89A-8CD8E300304F}" type="pres">
      <dgm:prSet presAssocID="{3DDD39F0-E949-4156-BE8A-F3D218169A9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1F6B9E-7CFC-4864-B105-7831367B2E31}" type="pres">
      <dgm:prSet presAssocID="{3DDD39F0-E949-4156-BE8A-F3D218169A98}" presName="accent_1" presStyleCnt="0"/>
      <dgm:spPr/>
    </dgm:pt>
    <dgm:pt modelId="{BC7ED037-C6D9-4EA6-8749-27586B9CD53B}" type="pres">
      <dgm:prSet presAssocID="{3DDD39F0-E949-4156-BE8A-F3D218169A98}" presName="accentRepeatNode" presStyleLbl="solidFgAcc1" presStyleIdx="0" presStyleCnt="5"/>
      <dgm:spPr/>
    </dgm:pt>
    <dgm:pt modelId="{AE6C0690-3595-4D81-AF8E-C742D47CB7A8}" type="pres">
      <dgm:prSet presAssocID="{EF31E248-50BD-4932-8140-3FE84984A71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0438C-7FB4-4AF7-AE5D-938A7BF8D943}" type="pres">
      <dgm:prSet presAssocID="{EF31E248-50BD-4932-8140-3FE84984A713}" presName="accent_2" presStyleCnt="0"/>
      <dgm:spPr/>
    </dgm:pt>
    <dgm:pt modelId="{8F28C159-4D47-43CA-B9CB-4A630CB7D433}" type="pres">
      <dgm:prSet presAssocID="{EF31E248-50BD-4932-8140-3FE84984A713}" presName="accentRepeatNode" presStyleLbl="solidFgAcc1" presStyleIdx="1" presStyleCnt="5"/>
      <dgm:spPr/>
    </dgm:pt>
    <dgm:pt modelId="{5AADEE1C-4FD3-452D-AF90-193ACE778E8E}" type="pres">
      <dgm:prSet presAssocID="{C304DDA4-B20F-4A52-9ED4-C911D6387798}" presName="text_3" presStyleLbl="node1" presStyleIdx="2" presStyleCnt="5" custScaleY="1211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F4A859-7ED8-4AE7-BB79-358E94229581}" type="pres">
      <dgm:prSet presAssocID="{C304DDA4-B20F-4A52-9ED4-C911D6387798}" presName="accent_3" presStyleCnt="0"/>
      <dgm:spPr/>
    </dgm:pt>
    <dgm:pt modelId="{C03041A8-678A-4B30-9448-396D9F2B9E0A}" type="pres">
      <dgm:prSet presAssocID="{C304DDA4-B20F-4A52-9ED4-C911D6387798}" presName="accentRepeatNode" presStyleLbl="solidFgAcc1" presStyleIdx="2" presStyleCnt="5"/>
      <dgm:spPr/>
    </dgm:pt>
    <dgm:pt modelId="{63110D37-85C4-4FCD-97BF-5B1822B4AD5A}" type="pres">
      <dgm:prSet presAssocID="{F0EFFA84-3BF4-4C5E-A4C4-230B67AA696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F6FCDA-A039-412B-A11B-D6E8BA6141B4}" type="pres">
      <dgm:prSet presAssocID="{F0EFFA84-3BF4-4C5E-A4C4-230B67AA6965}" presName="accent_4" presStyleCnt="0"/>
      <dgm:spPr/>
    </dgm:pt>
    <dgm:pt modelId="{9D8467A0-CA64-4C03-9B33-97865985BD5C}" type="pres">
      <dgm:prSet presAssocID="{F0EFFA84-3BF4-4C5E-A4C4-230B67AA6965}" presName="accentRepeatNode" presStyleLbl="solidFgAcc1" presStyleIdx="3" presStyleCnt="5"/>
      <dgm:spPr/>
    </dgm:pt>
    <dgm:pt modelId="{2B70049F-B2CD-441D-80FE-5591C608A42F}" type="pres">
      <dgm:prSet presAssocID="{7EAE6F17-1DF6-4F8A-B1EA-1922969EDD0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367548-FECC-4893-9C36-DA1C0B27A881}" type="pres">
      <dgm:prSet presAssocID="{7EAE6F17-1DF6-4F8A-B1EA-1922969EDD02}" presName="accent_5" presStyleCnt="0"/>
      <dgm:spPr/>
    </dgm:pt>
    <dgm:pt modelId="{ABB7162D-F8D5-40B6-B293-BDC12B0D4992}" type="pres">
      <dgm:prSet presAssocID="{7EAE6F17-1DF6-4F8A-B1EA-1922969EDD02}" presName="accentRepeatNode" presStyleLbl="solidFgAcc1" presStyleIdx="4" presStyleCnt="5"/>
      <dgm:spPr/>
    </dgm:pt>
  </dgm:ptLst>
  <dgm:cxnLst>
    <dgm:cxn modelId="{FFABEA3D-EF81-4948-94C8-8D99CC4AE378}" type="presOf" srcId="{3DDD39F0-E949-4156-BE8A-F3D218169A98}" destId="{38368772-5AE4-4D1F-A89A-8CD8E300304F}" srcOrd="0" destOrd="0" presId="urn:microsoft.com/office/officeart/2008/layout/VerticalCurvedList"/>
    <dgm:cxn modelId="{0A8DB15F-DCD3-4DC7-B78E-B12C545ADB44}" srcId="{014D86A3-62A2-43D6-AB91-5C2162F117EE}" destId="{3DDD39F0-E949-4156-BE8A-F3D218169A98}" srcOrd="0" destOrd="0" parTransId="{935E3CEA-0E2B-463B-BBE3-D91B3884F7B6}" sibTransId="{8825445E-0613-4ED3-91A9-CCB105BA7492}"/>
    <dgm:cxn modelId="{80BF9B6C-83D3-4AB5-BA95-244B61D517A6}" srcId="{014D86A3-62A2-43D6-AB91-5C2162F117EE}" destId="{7EAE6F17-1DF6-4F8A-B1EA-1922969EDD02}" srcOrd="4" destOrd="0" parTransId="{A5FFBC82-C32D-4A39-A23E-1D45DEE5859B}" sibTransId="{0BE5A9C5-984F-4C74-AE25-94332E509AE2}"/>
    <dgm:cxn modelId="{73F6CD96-8604-44CB-B47C-36EAE883EA3D}" srcId="{014D86A3-62A2-43D6-AB91-5C2162F117EE}" destId="{EF31E248-50BD-4932-8140-3FE84984A713}" srcOrd="1" destOrd="0" parTransId="{C6092362-1217-4E03-A05B-F9C956FB34E4}" sibTransId="{DD17B834-6AFB-4436-9BD7-309DC1648AF5}"/>
    <dgm:cxn modelId="{7DA87312-F9EA-4C7E-B521-3C3FFB11D7BD}" srcId="{014D86A3-62A2-43D6-AB91-5C2162F117EE}" destId="{F0EFFA84-3BF4-4C5E-A4C4-230B67AA6965}" srcOrd="3" destOrd="0" parTransId="{80AE42F0-01A2-473D-8440-E66DFF688D95}" sibTransId="{F6B64A76-C822-4B42-B695-82E889ECD450}"/>
    <dgm:cxn modelId="{5C0BE73A-D893-4B01-913E-134965907267}" type="presOf" srcId="{C304DDA4-B20F-4A52-9ED4-C911D6387798}" destId="{5AADEE1C-4FD3-452D-AF90-193ACE778E8E}" srcOrd="0" destOrd="0" presId="urn:microsoft.com/office/officeart/2008/layout/VerticalCurvedList"/>
    <dgm:cxn modelId="{13AD2D02-77F8-4F67-92D9-394C60750EB4}" srcId="{014D86A3-62A2-43D6-AB91-5C2162F117EE}" destId="{C304DDA4-B20F-4A52-9ED4-C911D6387798}" srcOrd="2" destOrd="0" parTransId="{3751A610-C2CB-4824-89A3-ACAC580CEA3B}" sibTransId="{EC28C996-3BB1-49D8-98E3-60C47D69BF6C}"/>
    <dgm:cxn modelId="{3253D5D8-D9B2-4CD1-BBC9-218B8FD787A9}" type="presOf" srcId="{EF31E248-50BD-4932-8140-3FE84984A713}" destId="{AE6C0690-3595-4D81-AF8E-C742D47CB7A8}" srcOrd="0" destOrd="0" presId="urn:microsoft.com/office/officeart/2008/layout/VerticalCurvedList"/>
    <dgm:cxn modelId="{F756AE45-22EB-4E9F-BF19-199FED914294}" type="presOf" srcId="{F0EFFA84-3BF4-4C5E-A4C4-230B67AA6965}" destId="{63110D37-85C4-4FCD-97BF-5B1822B4AD5A}" srcOrd="0" destOrd="0" presId="urn:microsoft.com/office/officeart/2008/layout/VerticalCurvedList"/>
    <dgm:cxn modelId="{4787C56E-4CCC-4945-A39D-CE1A9D994ACB}" type="presOf" srcId="{014D86A3-62A2-43D6-AB91-5C2162F117EE}" destId="{7796EA3B-ADAC-408E-9974-4431D0B4C7F2}" srcOrd="0" destOrd="0" presId="urn:microsoft.com/office/officeart/2008/layout/VerticalCurvedList"/>
    <dgm:cxn modelId="{6F362487-7936-4CA5-9FB5-3F30E30010EE}" type="presOf" srcId="{7EAE6F17-1DF6-4F8A-B1EA-1922969EDD02}" destId="{2B70049F-B2CD-441D-80FE-5591C608A42F}" srcOrd="0" destOrd="0" presId="urn:microsoft.com/office/officeart/2008/layout/VerticalCurvedList"/>
    <dgm:cxn modelId="{45CBB7E4-B7B3-46C5-90D9-251458DE5EB4}" type="presOf" srcId="{8825445E-0613-4ED3-91A9-CCB105BA7492}" destId="{63478FFC-119D-4396-A41B-EDD917AC4E31}" srcOrd="0" destOrd="0" presId="urn:microsoft.com/office/officeart/2008/layout/VerticalCurvedList"/>
    <dgm:cxn modelId="{9E8A6E91-3ABB-4070-9336-B9805385EB7A}" type="presParOf" srcId="{7796EA3B-ADAC-408E-9974-4431D0B4C7F2}" destId="{B184C72A-EFF3-4160-8F13-B5E863116E85}" srcOrd="0" destOrd="0" presId="urn:microsoft.com/office/officeart/2008/layout/VerticalCurvedList"/>
    <dgm:cxn modelId="{E6C2B265-748C-4CDF-BD08-628C1F08DF7D}" type="presParOf" srcId="{B184C72A-EFF3-4160-8F13-B5E863116E85}" destId="{D16C2857-BE80-40F2-92F8-9F8E5FD9DA7B}" srcOrd="0" destOrd="0" presId="urn:microsoft.com/office/officeart/2008/layout/VerticalCurvedList"/>
    <dgm:cxn modelId="{81D55E37-4A48-4C77-A27C-F98991675FA4}" type="presParOf" srcId="{D16C2857-BE80-40F2-92F8-9F8E5FD9DA7B}" destId="{CA7670DA-EFE9-4D82-90FF-2A1E3119C503}" srcOrd="0" destOrd="0" presId="urn:microsoft.com/office/officeart/2008/layout/VerticalCurvedList"/>
    <dgm:cxn modelId="{F1615A10-C0CC-468E-B87A-0D3F360C7A0A}" type="presParOf" srcId="{D16C2857-BE80-40F2-92F8-9F8E5FD9DA7B}" destId="{63478FFC-119D-4396-A41B-EDD917AC4E31}" srcOrd="1" destOrd="0" presId="urn:microsoft.com/office/officeart/2008/layout/VerticalCurvedList"/>
    <dgm:cxn modelId="{D6673DEC-2916-4D28-973D-B317B6DA8EE5}" type="presParOf" srcId="{D16C2857-BE80-40F2-92F8-9F8E5FD9DA7B}" destId="{01485564-20E6-4B96-B432-6654C5D22692}" srcOrd="2" destOrd="0" presId="urn:microsoft.com/office/officeart/2008/layout/VerticalCurvedList"/>
    <dgm:cxn modelId="{3E76959C-08C1-4533-9CD8-40B7430F6648}" type="presParOf" srcId="{D16C2857-BE80-40F2-92F8-9F8E5FD9DA7B}" destId="{F0C670D9-E58F-461C-8302-2A6614D530FA}" srcOrd="3" destOrd="0" presId="urn:microsoft.com/office/officeart/2008/layout/VerticalCurvedList"/>
    <dgm:cxn modelId="{D4B2526E-36A3-46D9-AC35-1FBF3BFE3A8A}" type="presParOf" srcId="{B184C72A-EFF3-4160-8F13-B5E863116E85}" destId="{38368772-5AE4-4D1F-A89A-8CD8E300304F}" srcOrd="1" destOrd="0" presId="urn:microsoft.com/office/officeart/2008/layout/VerticalCurvedList"/>
    <dgm:cxn modelId="{BA3CF25B-CBE3-4A0B-9FEB-F8E5320252A1}" type="presParOf" srcId="{B184C72A-EFF3-4160-8F13-B5E863116E85}" destId="{3E1F6B9E-7CFC-4864-B105-7831367B2E31}" srcOrd="2" destOrd="0" presId="urn:microsoft.com/office/officeart/2008/layout/VerticalCurvedList"/>
    <dgm:cxn modelId="{438DC479-4C8C-4C33-8A2A-2EEEBF28A2AD}" type="presParOf" srcId="{3E1F6B9E-7CFC-4864-B105-7831367B2E31}" destId="{BC7ED037-C6D9-4EA6-8749-27586B9CD53B}" srcOrd="0" destOrd="0" presId="urn:microsoft.com/office/officeart/2008/layout/VerticalCurvedList"/>
    <dgm:cxn modelId="{CCAFD63C-8377-4D89-B07F-59AF848A00A4}" type="presParOf" srcId="{B184C72A-EFF3-4160-8F13-B5E863116E85}" destId="{AE6C0690-3595-4D81-AF8E-C742D47CB7A8}" srcOrd="3" destOrd="0" presId="urn:microsoft.com/office/officeart/2008/layout/VerticalCurvedList"/>
    <dgm:cxn modelId="{FC0A1E6D-0861-4C1A-A247-FCFB1A10DD10}" type="presParOf" srcId="{B184C72A-EFF3-4160-8F13-B5E863116E85}" destId="{C2B0438C-7FB4-4AF7-AE5D-938A7BF8D943}" srcOrd="4" destOrd="0" presId="urn:microsoft.com/office/officeart/2008/layout/VerticalCurvedList"/>
    <dgm:cxn modelId="{588C4459-DF01-4DD8-BE76-78E3C10D3C53}" type="presParOf" srcId="{C2B0438C-7FB4-4AF7-AE5D-938A7BF8D943}" destId="{8F28C159-4D47-43CA-B9CB-4A630CB7D433}" srcOrd="0" destOrd="0" presId="urn:microsoft.com/office/officeart/2008/layout/VerticalCurvedList"/>
    <dgm:cxn modelId="{3FDD5F20-AD04-454D-82BF-63AC783C88B7}" type="presParOf" srcId="{B184C72A-EFF3-4160-8F13-B5E863116E85}" destId="{5AADEE1C-4FD3-452D-AF90-193ACE778E8E}" srcOrd="5" destOrd="0" presId="urn:microsoft.com/office/officeart/2008/layout/VerticalCurvedList"/>
    <dgm:cxn modelId="{C680316F-0B3E-4333-9A72-AC962188365A}" type="presParOf" srcId="{B184C72A-EFF3-4160-8F13-B5E863116E85}" destId="{CEF4A859-7ED8-4AE7-BB79-358E94229581}" srcOrd="6" destOrd="0" presId="urn:microsoft.com/office/officeart/2008/layout/VerticalCurvedList"/>
    <dgm:cxn modelId="{D28D034C-CB16-47E5-B321-25C7CFD66A15}" type="presParOf" srcId="{CEF4A859-7ED8-4AE7-BB79-358E94229581}" destId="{C03041A8-678A-4B30-9448-396D9F2B9E0A}" srcOrd="0" destOrd="0" presId="urn:microsoft.com/office/officeart/2008/layout/VerticalCurvedList"/>
    <dgm:cxn modelId="{E2DF8340-FFB5-4168-B0EF-B256631757F1}" type="presParOf" srcId="{B184C72A-EFF3-4160-8F13-B5E863116E85}" destId="{63110D37-85C4-4FCD-97BF-5B1822B4AD5A}" srcOrd="7" destOrd="0" presId="urn:microsoft.com/office/officeart/2008/layout/VerticalCurvedList"/>
    <dgm:cxn modelId="{21D2E955-64F2-4EF2-9724-8DFB536CDA58}" type="presParOf" srcId="{B184C72A-EFF3-4160-8F13-B5E863116E85}" destId="{1DF6FCDA-A039-412B-A11B-D6E8BA6141B4}" srcOrd="8" destOrd="0" presId="urn:microsoft.com/office/officeart/2008/layout/VerticalCurvedList"/>
    <dgm:cxn modelId="{54D4D095-4606-4DD2-A857-134C6072E499}" type="presParOf" srcId="{1DF6FCDA-A039-412B-A11B-D6E8BA6141B4}" destId="{9D8467A0-CA64-4C03-9B33-97865985BD5C}" srcOrd="0" destOrd="0" presId="urn:microsoft.com/office/officeart/2008/layout/VerticalCurvedList"/>
    <dgm:cxn modelId="{8137D7BC-78AE-49A0-A5EC-5812028070DF}" type="presParOf" srcId="{B184C72A-EFF3-4160-8F13-B5E863116E85}" destId="{2B70049F-B2CD-441D-80FE-5591C608A42F}" srcOrd="9" destOrd="0" presId="urn:microsoft.com/office/officeart/2008/layout/VerticalCurvedList"/>
    <dgm:cxn modelId="{20047F35-D3CF-4BFB-BED5-5914CE9A6031}" type="presParOf" srcId="{B184C72A-EFF3-4160-8F13-B5E863116E85}" destId="{AB367548-FECC-4893-9C36-DA1C0B27A881}" srcOrd="10" destOrd="0" presId="urn:microsoft.com/office/officeart/2008/layout/VerticalCurvedList"/>
    <dgm:cxn modelId="{522FD760-ECEB-4CC0-93F9-5AAC61DC20FF}" type="presParOf" srcId="{AB367548-FECC-4893-9C36-DA1C0B27A881}" destId="{ABB7162D-F8D5-40B6-B293-BDC12B0D49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9A248-8F6F-4C7E-BA36-DD39A6E1D856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47F8AB63-47E3-4F19-A9B2-B18712E0F749}">
      <dgm:prSet phldrT="[Texto]"/>
      <dgm:spPr/>
      <dgm:t>
        <a:bodyPr/>
        <a:lstStyle/>
        <a:p>
          <a:r>
            <a:rPr lang="es-ES" b="0" dirty="0"/>
            <a:t>Desconocimiento</a:t>
          </a:r>
        </a:p>
      </dgm:t>
    </dgm:pt>
    <dgm:pt modelId="{E89353E3-930E-4C85-9BB8-D5357661E421}" type="parTrans" cxnId="{77F353AB-FD7F-468E-92B1-23CEF09F1746}">
      <dgm:prSet/>
      <dgm:spPr/>
      <dgm:t>
        <a:bodyPr/>
        <a:lstStyle/>
        <a:p>
          <a:endParaRPr lang="es-ES"/>
        </a:p>
      </dgm:t>
    </dgm:pt>
    <dgm:pt modelId="{96A37F3F-AD39-49A8-8E77-C7855296DA42}" type="sibTrans" cxnId="{77F353AB-FD7F-468E-92B1-23CEF09F1746}">
      <dgm:prSet/>
      <dgm:spPr/>
      <dgm:t>
        <a:bodyPr/>
        <a:lstStyle/>
        <a:p>
          <a:endParaRPr lang="es-ES"/>
        </a:p>
      </dgm:t>
    </dgm:pt>
    <dgm:pt modelId="{716C3C7A-3257-4997-AC52-34CFE7E85649}">
      <dgm:prSet phldrT="[Texto]"/>
      <dgm:spPr/>
      <dgm:t>
        <a:bodyPr/>
        <a:lstStyle/>
        <a:p>
          <a:r>
            <a:rPr lang="es-ES" b="0"/>
            <a:t>Información diversa y dispersa</a:t>
          </a:r>
          <a:endParaRPr lang="es-ES" b="0" dirty="0"/>
        </a:p>
      </dgm:t>
    </dgm:pt>
    <dgm:pt modelId="{FA484C2C-3FDF-47B8-9454-D8C2BBD5CE17}" type="parTrans" cxnId="{9BE6EB1A-F244-4D42-AE79-2A369BE8FB1C}">
      <dgm:prSet/>
      <dgm:spPr/>
      <dgm:t>
        <a:bodyPr/>
        <a:lstStyle/>
        <a:p>
          <a:endParaRPr lang="es-ES"/>
        </a:p>
      </dgm:t>
    </dgm:pt>
    <dgm:pt modelId="{DE7531E9-705E-4FDB-A467-2BFECAB87999}" type="sibTrans" cxnId="{9BE6EB1A-F244-4D42-AE79-2A369BE8FB1C}">
      <dgm:prSet/>
      <dgm:spPr/>
      <dgm:t>
        <a:bodyPr/>
        <a:lstStyle/>
        <a:p>
          <a:endParaRPr lang="es-ES"/>
        </a:p>
      </dgm:t>
    </dgm:pt>
    <dgm:pt modelId="{15D232F9-E6A8-445A-946E-CE3D27276155}">
      <dgm:prSet phldrT="[Texto]"/>
      <dgm:spPr/>
      <dgm:t>
        <a:bodyPr/>
        <a:lstStyle/>
        <a:p>
          <a:r>
            <a:rPr lang="es-EC" b="0"/>
            <a:t>Inexistencia de procedimientos estándar</a:t>
          </a:r>
          <a:endParaRPr lang="es-ES" b="0" dirty="0"/>
        </a:p>
      </dgm:t>
    </dgm:pt>
    <dgm:pt modelId="{1E60E61F-9E94-4AC0-BBA0-DA431FB17C6C}" type="parTrans" cxnId="{72BF29BD-6F0A-484E-AD23-F18E4F716BBB}">
      <dgm:prSet/>
      <dgm:spPr/>
      <dgm:t>
        <a:bodyPr/>
        <a:lstStyle/>
        <a:p>
          <a:endParaRPr lang="es-ES"/>
        </a:p>
      </dgm:t>
    </dgm:pt>
    <dgm:pt modelId="{CD7CC4C5-D9F9-41F8-9C35-C44267E77AB6}" type="sibTrans" cxnId="{72BF29BD-6F0A-484E-AD23-F18E4F716BBB}">
      <dgm:prSet/>
      <dgm:spPr/>
      <dgm:t>
        <a:bodyPr/>
        <a:lstStyle/>
        <a:p>
          <a:endParaRPr lang="es-ES"/>
        </a:p>
      </dgm:t>
    </dgm:pt>
    <dgm:pt modelId="{7504E90A-73CA-4043-9503-6753C9C8789B}">
      <dgm:prSet phldrT="[Texto]"/>
      <dgm:spPr/>
      <dgm:t>
        <a:bodyPr/>
        <a:lstStyle/>
        <a:p>
          <a:r>
            <a:rPr lang="es-EC" b="0"/>
            <a:t>Problemas de interoperabilidad</a:t>
          </a:r>
          <a:endParaRPr lang="es-ES" b="0" dirty="0"/>
        </a:p>
      </dgm:t>
    </dgm:pt>
    <dgm:pt modelId="{5BC842B0-354D-4699-B6A6-C8C1620D110C}" type="parTrans" cxnId="{A0D466CD-BE63-45E6-991B-A388F7A5D895}">
      <dgm:prSet/>
      <dgm:spPr/>
      <dgm:t>
        <a:bodyPr/>
        <a:lstStyle/>
        <a:p>
          <a:endParaRPr lang="es-ES"/>
        </a:p>
      </dgm:t>
    </dgm:pt>
    <dgm:pt modelId="{224C55CB-B58F-462C-9A2F-CC1CC930F6CE}" type="sibTrans" cxnId="{A0D466CD-BE63-45E6-991B-A388F7A5D895}">
      <dgm:prSet/>
      <dgm:spPr/>
      <dgm:t>
        <a:bodyPr/>
        <a:lstStyle/>
        <a:p>
          <a:endParaRPr lang="es-ES"/>
        </a:p>
      </dgm:t>
    </dgm:pt>
    <dgm:pt modelId="{DBC67807-AB85-4AF4-8262-3A9380C05837}">
      <dgm:prSet/>
      <dgm:spPr/>
      <dgm:t>
        <a:bodyPr/>
        <a:lstStyle/>
        <a:p>
          <a:r>
            <a:rPr lang="es-ES" b="0"/>
            <a:t>Limitada gestión </a:t>
          </a:r>
          <a:endParaRPr lang="es-ES" b="0" dirty="0"/>
        </a:p>
      </dgm:t>
    </dgm:pt>
    <dgm:pt modelId="{6A6209EC-3338-4079-A1FC-AA495C3F0B7D}" type="parTrans" cxnId="{E48C22A7-5EAE-4948-A6CF-31CBAC8B3E76}">
      <dgm:prSet/>
      <dgm:spPr/>
      <dgm:t>
        <a:bodyPr/>
        <a:lstStyle/>
        <a:p>
          <a:endParaRPr lang="es-ES"/>
        </a:p>
      </dgm:t>
    </dgm:pt>
    <dgm:pt modelId="{E0B3FEF7-7A3F-45C7-B567-2820673E46BA}" type="sibTrans" cxnId="{E48C22A7-5EAE-4948-A6CF-31CBAC8B3E76}">
      <dgm:prSet/>
      <dgm:spPr/>
      <dgm:t>
        <a:bodyPr/>
        <a:lstStyle/>
        <a:p>
          <a:endParaRPr lang="es-ES"/>
        </a:p>
      </dgm:t>
    </dgm:pt>
    <dgm:pt modelId="{E2F6AA1E-3625-4D8D-8CBA-A720F8AF8B2A}" type="pres">
      <dgm:prSet presAssocID="{CE39A248-8F6F-4C7E-BA36-DD39A6E1D8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C705E5-CE61-43FE-8C6D-0FBD1153AC72}" type="pres">
      <dgm:prSet presAssocID="{47F8AB63-47E3-4F19-A9B2-B18712E0F749}" presName="parentLin" presStyleCnt="0"/>
      <dgm:spPr/>
    </dgm:pt>
    <dgm:pt modelId="{75E7CA71-F1DE-4F58-9D59-D2960E75D7D5}" type="pres">
      <dgm:prSet presAssocID="{47F8AB63-47E3-4F19-A9B2-B18712E0F749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04E71572-7DCA-484D-B71C-251ED2B03858}" type="pres">
      <dgm:prSet presAssocID="{47F8AB63-47E3-4F19-A9B2-B18712E0F7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671D00-51A7-4A4C-A413-4F2C517AE8AD}" type="pres">
      <dgm:prSet presAssocID="{47F8AB63-47E3-4F19-A9B2-B18712E0F749}" presName="negativeSpace" presStyleCnt="0"/>
      <dgm:spPr/>
    </dgm:pt>
    <dgm:pt modelId="{99D1BE6D-7209-4E5D-A136-EEA7388DA935}" type="pres">
      <dgm:prSet presAssocID="{47F8AB63-47E3-4F19-A9B2-B18712E0F749}" presName="childText" presStyleLbl="conFgAcc1" presStyleIdx="0" presStyleCnt="5">
        <dgm:presLayoutVars>
          <dgm:bulletEnabled val="1"/>
        </dgm:presLayoutVars>
      </dgm:prSet>
      <dgm:spPr/>
    </dgm:pt>
    <dgm:pt modelId="{CBA8FBAF-F3D9-47FD-AAB7-34BD467CAE61}" type="pres">
      <dgm:prSet presAssocID="{96A37F3F-AD39-49A8-8E77-C7855296DA42}" presName="spaceBetweenRectangles" presStyleCnt="0"/>
      <dgm:spPr/>
    </dgm:pt>
    <dgm:pt modelId="{3DA0D494-C3FE-42B4-8DD5-53808FD080A1}" type="pres">
      <dgm:prSet presAssocID="{DBC67807-AB85-4AF4-8262-3A9380C05837}" presName="parentLin" presStyleCnt="0"/>
      <dgm:spPr/>
    </dgm:pt>
    <dgm:pt modelId="{B160F54B-D4F0-4713-B35F-46EB3DA8EF2C}" type="pres">
      <dgm:prSet presAssocID="{DBC67807-AB85-4AF4-8262-3A9380C05837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A26800D1-10FF-4C99-A8E9-5089B653FE4F}" type="pres">
      <dgm:prSet presAssocID="{DBC67807-AB85-4AF4-8262-3A9380C0583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DDA905-D44F-4FB5-AC29-99DF851BC0B1}" type="pres">
      <dgm:prSet presAssocID="{DBC67807-AB85-4AF4-8262-3A9380C05837}" presName="negativeSpace" presStyleCnt="0"/>
      <dgm:spPr/>
    </dgm:pt>
    <dgm:pt modelId="{9A1BD39A-1A1B-4C79-A083-6082F4DBCAD7}" type="pres">
      <dgm:prSet presAssocID="{DBC67807-AB85-4AF4-8262-3A9380C05837}" presName="childText" presStyleLbl="conFgAcc1" presStyleIdx="1" presStyleCnt="5">
        <dgm:presLayoutVars>
          <dgm:bulletEnabled val="1"/>
        </dgm:presLayoutVars>
      </dgm:prSet>
      <dgm:spPr/>
    </dgm:pt>
    <dgm:pt modelId="{B4356A88-059B-4849-BAB7-A8A092440E44}" type="pres">
      <dgm:prSet presAssocID="{E0B3FEF7-7A3F-45C7-B567-2820673E46BA}" presName="spaceBetweenRectangles" presStyleCnt="0"/>
      <dgm:spPr/>
    </dgm:pt>
    <dgm:pt modelId="{AB4C58A9-D346-4DFC-9707-1CA86795115F}" type="pres">
      <dgm:prSet presAssocID="{716C3C7A-3257-4997-AC52-34CFE7E85649}" presName="parentLin" presStyleCnt="0"/>
      <dgm:spPr/>
    </dgm:pt>
    <dgm:pt modelId="{80ABCDC1-DED8-4E64-B240-985ACD12EDDA}" type="pres">
      <dgm:prSet presAssocID="{716C3C7A-3257-4997-AC52-34CFE7E85649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48272232-80BF-4B3E-94E9-2A1C30C96FE9}" type="pres">
      <dgm:prSet presAssocID="{716C3C7A-3257-4997-AC52-34CFE7E8564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BF437-104A-4819-AE90-8E5DCF29FF4D}" type="pres">
      <dgm:prSet presAssocID="{716C3C7A-3257-4997-AC52-34CFE7E85649}" presName="negativeSpace" presStyleCnt="0"/>
      <dgm:spPr/>
    </dgm:pt>
    <dgm:pt modelId="{C147D0EB-1479-41F6-9C26-D77E306C3E9F}" type="pres">
      <dgm:prSet presAssocID="{716C3C7A-3257-4997-AC52-34CFE7E85649}" presName="childText" presStyleLbl="conFgAcc1" presStyleIdx="2" presStyleCnt="5">
        <dgm:presLayoutVars>
          <dgm:bulletEnabled val="1"/>
        </dgm:presLayoutVars>
      </dgm:prSet>
      <dgm:spPr/>
    </dgm:pt>
    <dgm:pt modelId="{71F410B3-D025-427C-8F1B-A6C723FF8201}" type="pres">
      <dgm:prSet presAssocID="{DE7531E9-705E-4FDB-A467-2BFECAB87999}" presName="spaceBetweenRectangles" presStyleCnt="0"/>
      <dgm:spPr/>
    </dgm:pt>
    <dgm:pt modelId="{6995F8B8-6D47-4554-BDFA-A43970D87F05}" type="pres">
      <dgm:prSet presAssocID="{15D232F9-E6A8-445A-946E-CE3D27276155}" presName="parentLin" presStyleCnt="0"/>
      <dgm:spPr/>
    </dgm:pt>
    <dgm:pt modelId="{FAD8B24C-831B-49FD-885E-28A668BCE7B4}" type="pres">
      <dgm:prSet presAssocID="{15D232F9-E6A8-445A-946E-CE3D27276155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ACC708A6-9754-46EA-A94F-A09314B44FB1}" type="pres">
      <dgm:prSet presAssocID="{15D232F9-E6A8-445A-946E-CE3D2727615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31589D-2CAC-49B1-B39E-16341861393A}" type="pres">
      <dgm:prSet presAssocID="{15D232F9-E6A8-445A-946E-CE3D27276155}" presName="negativeSpace" presStyleCnt="0"/>
      <dgm:spPr/>
    </dgm:pt>
    <dgm:pt modelId="{267EF165-A6CC-4F86-B5E2-992C3F4869C9}" type="pres">
      <dgm:prSet presAssocID="{15D232F9-E6A8-445A-946E-CE3D27276155}" presName="childText" presStyleLbl="conFgAcc1" presStyleIdx="3" presStyleCnt="5">
        <dgm:presLayoutVars>
          <dgm:bulletEnabled val="1"/>
        </dgm:presLayoutVars>
      </dgm:prSet>
      <dgm:spPr/>
    </dgm:pt>
    <dgm:pt modelId="{D8551078-E14A-4544-9B8E-B0CD89629BAE}" type="pres">
      <dgm:prSet presAssocID="{CD7CC4C5-D9F9-41F8-9C35-C44267E77AB6}" presName="spaceBetweenRectangles" presStyleCnt="0"/>
      <dgm:spPr/>
    </dgm:pt>
    <dgm:pt modelId="{E2B56D3D-77EA-4BE1-B9A5-763664DA0EB0}" type="pres">
      <dgm:prSet presAssocID="{7504E90A-73CA-4043-9503-6753C9C8789B}" presName="parentLin" presStyleCnt="0"/>
      <dgm:spPr/>
    </dgm:pt>
    <dgm:pt modelId="{45E3B02A-66BC-4DBB-9C38-C5CDBC24E1BE}" type="pres">
      <dgm:prSet presAssocID="{7504E90A-73CA-4043-9503-6753C9C8789B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E5DEE973-F3E1-4E9B-82C1-36351AE4575F}" type="pres">
      <dgm:prSet presAssocID="{7504E90A-73CA-4043-9503-6753C9C8789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06F45B-44C6-4A13-847C-60F51B630599}" type="pres">
      <dgm:prSet presAssocID="{7504E90A-73CA-4043-9503-6753C9C8789B}" presName="negativeSpace" presStyleCnt="0"/>
      <dgm:spPr/>
    </dgm:pt>
    <dgm:pt modelId="{B26D2873-0F06-4F5F-B649-7A224DA4A77B}" type="pres">
      <dgm:prSet presAssocID="{7504E90A-73CA-4043-9503-6753C9C8789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BE6EB1A-F244-4D42-AE79-2A369BE8FB1C}" srcId="{CE39A248-8F6F-4C7E-BA36-DD39A6E1D856}" destId="{716C3C7A-3257-4997-AC52-34CFE7E85649}" srcOrd="2" destOrd="0" parTransId="{FA484C2C-3FDF-47B8-9454-D8C2BBD5CE17}" sibTransId="{DE7531E9-705E-4FDB-A467-2BFECAB87999}"/>
    <dgm:cxn modelId="{46865C24-DFA4-4812-80ED-D8F5B799616A}" type="presOf" srcId="{7504E90A-73CA-4043-9503-6753C9C8789B}" destId="{45E3B02A-66BC-4DBB-9C38-C5CDBC24E1BE}" srcOrd="0" destOrd="0" presId="urn:microsoft.com/office/officeart/2005/8/layout/list1"/>
    <dgm:cxn modelId="{E48C22A7-5EAE-4948-A6CF-31CBAC8B3E76}" srcId="{CE39A248-8F6F-4C7E-BA36-DD39A6E1D856}" destId="{DBC67807-AB85-4AF4-8262-3A9380C05837}" srcOrd="1" destOrd="0" parTransId="{6A6209EC-3338-4079-A1FC-AA495C3F0B7D}" sibTransId="{E0B3FEF7-7A3F-45C7-B567-2820673E46BA}"/>
    <dgm:cxn modelId="{77F353AB-FD7F-468E-92B1-23CEF09F1746}" srcId="{CE39A248-8F6F-4C7E-BA36-DD39A6E1D856}" destId="{47F8AB63-47E3-4F19-A9B2-B18712E0F749}" srcOrd="0" destOrd="0" parTransId="{E89353E3-930E-4C85-9BB8-D5357661E421}" sibTransId="{96A37F3F-AD39-49A8-8E77-C7855296DA42}"/>
    <dgm:cxn modelId="{C3326F77-2BE7-437F-9FB5-AC27037869AD}" type="presOf" srcId="{716C3C7A-3257-4997-AC52-34CFE7E85649}" destId="{48272232-80BF-4B3E-94E9-2A1C30C96FE9}" srcOrd="1" destOrd="0" presId="urn:microsoft.com/office/officeart/2005/8/layout/list1"/>
    <dgm:cxn modelId="{A0D466CD-BE63-45E6-991B-A388F7A5D895}" srcId="{CE39A248-8F6F-4C7E-BA36-DD39A6E1D856}" destId="{7504E90A-73CA-4043-9503-6753C9C8789B}" srcOrd="4" destOrd="0" parTransId="{5BC842B0-354D-4699-B6A6-C8C1620D110C}" sibTransId="{224C55CB-B58F-462C-9A2F-CC1CC930F6CE}"/>
    <dgm:cxn modelId="{DFA75F2B-2774-49D1-9C41-5B19311B729C}" type="presOf" srcId="{7504E90A-73CA-4043-9503-6753C9C8789B}" destId="{E5DEE973-F3E1-4E9B-82C1-36351AE4575F}" srcOrd="1" destOrd="0" presId="urn:microsoft.com/office/officeart/2005/8/layout/list1"/>
    <dgm:cxn modelId="{4498FCCE-5B70-4804-A9B0-65F717236797}" type="presOf" srcId="{47F8AB63-47E3-4F19-A9B2-B18712E0F749}" destId="{75E7CA71-F1DE-4F58-9D59-D2960E75D7D5}" srcOrd="0" destOrd="0" presId="urn:microsoft.com/office/officeart/2005/8/layout/list1"/>
    <dgm:cxn modelId="{2C43EC39-8154-45F3-B050-BC00D2B5321C}" type="presOf" srcId="{15D232F9-E6A8-445A-946E-CE3D27276155}" destId="{ACC708A6-9754-46EA-A94F-A09314B44FB1}" srcOrd="1" destOrd="0" presId="urn:microsoft.com/office/officeart/2005/8/layout/list1"/>
    <dgm:cxn modelId="{2F20A589-8DE5-44AF-8893-2CCB243B30ED}" type="presOf" srcId="{716C3C7A-3257-4997-AC52-34CFE7E85649}" destId="{80ABCDC1-DED8-4E64-B240-985ACD12EDDA}" srcOrd="0" destOrd="0" presId="urn:microsoft.com/office/officeart/2005/8/layout/list1"/>
    <dgm:cxn modelId="{9DC73B9D-CAA3-485E-A1B4-EDB111F4931A}" type="presOf" srcId="{DBC67807-AB85-4AF4-8262-3A9380C05837}" destId="{B160F54B-D4F0-4713-B35F-46EB3DA8EF2C}" srcOrd="0" destOrd="0" presId="urn:microsoft.com/office/officeart/2005/8/layout/list1"/>
    <dgm:cxn modelId="{B38A9BC3-D9BF-4EEF-AD54-B6BC264597AC}" type="presOf" srcId="{CE39A248-8F6F-4C7E-BA36-DD39A6E1D856}" destId="{E2F6AA1E-3625-4D8D-8CBA-A720F8AF8B2A}" srcOrd="0" destOrd="0" presId="urn:microsoft.com/office/officeart/2005/8/layout/list1"/>
    <dgm:cxn modelId="{72BF29BD-6F0A-484E-AD23-F18E4F716BBB}" srcId="{CE39A248-8F6F-4C7E-BA36-DD39A6E1D856}" destId="{15D232F9-E6A8-445A-946E-CE3D27276155}" srcOrd="3" destOrd="0" parTransId="{1E60E61F-9E94-4AC0-BBA0-DA431FB17C6C}" sibTransId="{CD7CC4C5-D9F9-41F8-9C35-C44267E77AB6}"/>
    <dgm:cxn modelId="{D129F468-BB58-4436-8524-4916AA18B7BC}" type="presOf" srcId="{15D232F9-E6A8-445A-946E-CE3D27276155}" destId="{FAD8B24C-831B-49FD-885E-28A668BCE7B4}" srcOrd="0" destOrd="0" presId="urn:microsoft.com/office/officeart/2005/8/layout/list1"/>
    <dgm:cxn modelId="{99B97479-BAE0-4393-8A87-DF75AE6923ED}" type="presOf" srcId="{DBC67807-AB85-4AF4-8262-3A9380C05837}" destId="{A26800D1-10FF-4C99-A8E9-5089B653FE4F}" srcOrd="1" destOrd="0" presId="urn:microsoft.com/office/officeart/2005/8/layout/list1"/>
    <dgm:cxn modelId="{0729EB0D-5626-4BE4-B950-918A0D9CA08D}" type="presOf" srcId="{47F8AB63-47E3-4F19-A9B2-B18712E0F749}" destId="{04E71572-7DCA-484D-B71C-251ED2B03858}" srcOrd="1" destOrd="0" presId="urn:microsoft.com/office/officeart/2005/8/layout/list1"/>
    <dgm:cxn modelId="{143CDAF0-5B12-491C-B8B2-D81B57684B1C}" type="presParOf" srcId="{E2F6AA1E-3625-4D8D-8CBA-A720F8AF8B2A}" destId="{80C705E5-CE61-43FE-8C6D-0FBD1153AC72}" srcOrd="0" destOrd="0" presId="urn:microsoft.com/office/officeart/2005/8/layout/list1"/>
    <dgm:cxn modelId="{CC87552F-93C7-4E20-9F62-45C7E4CBDDAC}" type="presParOf" srcId="{80C705E5-CE61-43FE-8C6D-0FBD1153AC72}" destId="{75E7CA71-F1DE-4F58-9D59-D2960E75D7D5}" srcOrd="0" destOrd="0" presId="urn:microsoft.com/office/officeart/2005/8/layout/list1"/>
    <dgm:cxn modelId="{03A39342-30AE-4DEC-8682-772197A9B38B}" type="presParOf" srcId="{80C705E5-CE61-43FE-8C6D-0FBD1153AC72}" destId="{04E71572-7DCA-484D-B71C-251ED2B03858}" srcOrd="1" destOrd="0" presId="urn:microsoft.com/office/officeart/2005/8/layout/list1"/>
    <dgm:cxn modelId="{4812DBC8-0E7B-4467-8189-AD8E02277805}" type="presParOf" srcId="{E2F6AA1E-3625-4D8D-8CBA-A720F8AF8B2A}" destId="{C9671D00-51A7-4A4C-A413-4F2C517AE8AD}" srcOrd="1" destOrd="0" presId="urn:microsoft.com/office/officeart/2005/8/layout/list1"/>
    <dgm:cxn modelId="{7DEC81E4-43A9-4E2F-8444-DCE4CAD74107}" type="presParOf" srcId="{E2F6AA1E-3625-4D8D-8CBA-A720F8AF8B2A}" destId="{99D1BE6D-7209-4E5D-A136-EEA7388DA935}" srcOrd="2" destOrd="0" presId="urn:microsoft.com/office/officeart/2005/8/layout/list1"/>
    <dgm:cxn modelId="{05501BE0-EA05-46DF-B595-BBA382DBA9EC}" type="presParOf" srcId="{E2F6AA1E-3625-4D8D-8CBA-A720F8AF8B2A}" destId="{CBA8FBAF-F3D9-47FD-AAB7-34BD467CAE61}" srcOrd="3" destOrd="0" presId="urn:microsoft.com/office/officeart/2005/8/layout/list1"/>
    <dgm:cxn modelId="{44BD094B-CF8F-41B9-9056-14FF9A69E1BD}" type="presParOf" srcId="{E2F6AA1E-3625-4D8D-8CBA-A720F8AF8B2A}" destId="{3DA0D494-C3FE-42B4-8DD5-53808FD080A1}" srcOrd="4" destOrd="0" presId="urn:microsoft.com/office/officeart/2005/8/layout/list1"/>
    <dgm:cxn modelId="{9F534A73-9290-457D-881D-E38FE006BE72}" type="presParOf" srcId="{3DA0D494-C3FE-42B4-8DD5-53808FD080A1}" destId="{B160F54B-D4F0-4713-B35F-46EB3DA8EF2C}" srcOrd="0" destOrd="0" presId="urn:microsoft.com/office/officeart/2005/8/layout/list1"/>
    <dgm:cxn modelId="{99770525-73DF-44B6-BC21-17E7FCD72AD9}" type="presParOf" srcId="{3DA0D494-C3FE-42B4-8DD5-53808FD080A1}" destId="{A26800D1-10FF-4C99-A8E9-5089B653FE4F}" srcOrd="1" destOrd="0" presId="urn:microsoft.com/office/officeart/2005/8/layout/list1"/>
    <dgm:cxn modelId="{95CC1107-8275-4F38-84C2-C12DB1FCA3FD}" type="presParOf" srcId="{E2F6AA1E-3625-4D8D-8CBA-A720F8AF8B2A}" destId="{C1DDA905-D44F-4FB5-AC29-99DF851BC0B1}" srcOrd="5" destOrd="0" presId="urn:microsoft.com/office/officeart/2005/8/layout/list1"/>
    <dgm:cxn modelId="{9269F88A-BECB-4DD4-B2C1-F3281460EB2A}" type="presParOf" srcId="{E2F6AA1E-3625-4D8D-8CBA-A720F8AF8B2A}" destId="{9A1BD39A-1A1B-4C79-A083-6082F4DBCAD7}" srcOrd="6" destOrd="0" presId="urn:microsoft.com/office/officeart/2005/8/layout/list1"/>
    <dgm:cxn modelId="{CF8CB737-BA79-436A-A55C-56C92965D531}" type="presParOf" srcId="{E2F6AA1E-3625-4D8D-8CBA-A720F8AF8B2A}" destId="{B4356A88-059B-4849-BAB7-A8A092440E44}" srcOrd="7" destOrd="0" presId="urn:microsoft.com/office/officeart/2005/8/layout/list1"/>
    <dgm:cxn modelId="{76E78040-DAA2-48EC-9BA6-D80EA7F60425}" type="presParOf" srcId="{E2F6AA1E-3625-4D8D-8CBA-A720F8AF8B2A}" destId="{AB4C58A9-D346-4DFC-9707-1CA86795115F}" srcOrd="8" destOrd="0" presId="urn:microsoft.com/office/officeart/2005/8/layout/list1"/>
    <dgm:cxn modelId="{6E34FB78-FBB6-412D-9677-548B7F96C9F7}" type="presParOf" srcId="{AB4C58A9-D346-4DFC-9707-1CA86795115F}" destId="{80ABCDC1-DED8-4E64-B240-985ACD12EDDA}" srcOrd="0" destOrd="0" presId="urn:microsoft.com/office/officeart/2005/8/layout/list1"/>
    <dgm:cxn modelId="{9011320B-AE3C-4C3E-8B88-26BD0DB2605A}" type="presParOf" srcId="{AB4C58A9-D346-4DFC-9707-1CA86795115F}" destId="{48272232-80BF-4B3E-94E9-2A1C30C96FE9}" srcOrd="1" destOrd="0" presId="urn:microsoft.com/office/officeart/2005/8/layout/list1"/>
    <dgm:cxn modelId="{934C2DA5-27CD-4D28-9E7E-911A6BAEF0E1}" type="presParOf" srcId="{E2F6AA1E-3625-4D8D-8CBA-A720F8AF8B2A}" destId="{C4BBF437-104A-4819-AE90-8E5DCF29FF4D}" srcOrd="9" destOrd="0" presId="urn:microsoft.com/office/officeart/2005/8/layout/list1"/>
    <dgm:cxn modelId="{A6D32FB2-8776-40CE-A407-F5319B5721E2}" type="presParOf" srcId="{E2F6AA1E-3625-4D8D-8CBA-A720F8AF8B2A}" destId="{C147D0EB-1479-41F6-9C26-D77E306C3E9F}" srcOrd="10" destOrd="0" presId="urn:microsoft.com/office/officeart/2005/8/layout/list1"/>
    <dgm:cxn modelId="{F37A1CD0-D5A7-4021-A291-1AF424945B93}" type="presParOf" srcId="{E2F6AA1E-3625-4D8D-8CBA-A720F8AF8B2A}" destId="{71F410B3-D025-427C-8F1B-A6C723FF8201}" srcOrd="11" destOrd="0" presId="urn:microsoft.com/office/officeart/2005/8/layout/list1"/>
    <dgm:cxn modelId="{1DDAD740-814C-4C6D-8721-458B248427E3}" type="presParOf" srcId="{E2F6AA1E-3625-4D8D-8CBA-A720F8AF8B2A}" destId="{6995F8B8-6D47-4554-BDFA-A43970D87F05}" srcOrd="12" destOrd="0" presId="urn:microsoft.com/office/officeart/2005/8/layout/list1"/>
    <dgm:cxn modelId="{75AE8200-D8A3-49EB-9A8E-24BA82328EAF}" type="presParOf" srcId="{6995F8B8-6D47-4554-BDFA-A43970D87F05}" destId="{FAD8B24C-831B-49FD-885E-28A668BCE7B4}" srcOrd="0" destOrd="0" presId="urn:microsoft.com/office/officeart/2005/8/layout/list1"/>
    <dgm:cxn modelId="{B26FE799-4C9A-4915-8CE9-30E74AF41B01}" type="presParOf" srcId="{6995F8B8-6D47-4554-BDFA-A43970D87F05}" destId="{ACC708A6-9754-46EA-A94F-A09314B44FB1}" srcOrd="1" destOrd="0" presId="urn:microsoft.com/office/officeart/2005/8/layout/list1"/>
    <dgm:cxn modelId="{681854BF-88F6-4855-8DA7-441A316595B5}" type="presParOf" srcId="{E2F6AA1E-3625-4D8D-8CBA-A720F8AF8B2A}" destId="{3631589D-2CAC-49B1-B39E-16341861393A}" srcOrd="13" destOrd="0" presId="urn:microsoft.com/office/officeart/2005/8/layout/list1"/>
    <dgm:cxn modelId="{150B0928-6C32-46ED-8DA1-B7CE2FF6B5D4}" type="presParOf" srcId="{E2F6AA1E-3625-4D8D-8CBA-A720F8AF8B2A}" destId="{267EF165-A6CC-4F86-B5E2-992C3F4869C9}" srcOrd="14" destOrd="0" presId="urn:microsoft.com/office/officeart/2005/8/layout/list1"/>
    <dgm:cxn modelId="{8CAD8C87-49D5-4202-8593-6FB4A1E8DB02}" type="presParOf" srcId="{E2F6AA1E-3625-4D8D-8CBA-A720F8AF8B2A}" destId="{D8551078-E14A-4544-9B8E-B0CD89629BAE}" srcOrd="15" destOrd="0" presId="urn:microsoft.com/office/officeart/2005/8/layout/list1"/>
    <dgm:cxn modelId="{8DE9FCE4-E37B-474C-B1FC-03D614B0F0F0}" type="presParOf" srcId="{E2F6AA1E-3625-4D8D-8CBA-A720F8AF8B2A}" destId="{E2B56D3D-77EA-4BE1-B9A5-763664DA0EB0}" srcOrd="16" destOrd="0" presId="urn:microsoft.com/office/officeart/2005/8/layout/list1"/>
    <dgm:cxn modelId="{DC2BAE31-28DD-46C6-AC76-F6657936F49F}" type="presParOf" srcId="{E2B56D3D-77EA-4BE1-B9A5-763664DA0EB0}" destId="{45E3B02A-66BC-4DBB-9C38-C5CDBC24E1BE}" srcOrd="0" destOrd="0" presId="urn:microsoft.com/office/officeart/2005/8/layout/list1"/>
    <dgm:cxn modelId="{A519AF9E-9ACA-4FCD-A111-CFA52832BA5E}" type="presParOf" srcId="{E2B56D3D-77EA-4BE1-B9A5-763664DA0EB0}" destId="{E5DEE973-F3E1-4E9B-82C1-36351AE4575F}" srcOrd="1" destOrd="0" presId="urn:microsoft.com/office/officeart/2005/8/layout/list1"/>
    <dgm:cxn modelId="{D8212DD2-259A-42C2-B786-2D3286E23084}" type="presParOf" srcId="{E2F6AA1E-3625-4D8D-8CBA-A720F8AF8B2A}" destId="{8806F45B-44C6-4A13-847C-60F51B630599}" srcOrd="17" destOrd="0" presId="urn:microsoft.com/office/officeart/2005/8/layout/list1"/>
    <dgm:cxn modelId="{07F977B5-B935-43F5-8A6C-71512EB86A3F}" type="presParOf" srcId="{E2F6AA1E-3625-4D8D-8CBA-A720F8AF8B2A}" destId="{B26D2873-0F06-4F5F-B649-7A224DA4A77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C2E30F-B6B0-4F66-9E97-4E80D3634080}" type="doc">
      <dgm:prSet loTypeId="urn:microsoft.com/office/officeart/2005/8/layout/process1" loCatId="process" qsTypeId="urn:microsoft.com/office/officeart/2005/8/quickstyle/simple3" qsCatId="simple" csTypeId="urn:microsoft.com/office/officeart/2005/8/colors/accent2_5" csCatId="accent2" phldr="1"/>
      <dgm:spPr/>
    </dgm:pt>
    <dgm:pt modelId="{262F7643-DE53-4BAD-B2DF-A1F01FADC5DD}">
      <dgm:prSet phldrT="[Texto]" custT="1"/>
      <dgm:spPr/>
      <dgm:t>
        <a:bodyPr/>
        <a:lstStyle/>
        <a:p>
          <a:r>
            <a:rPr lang="es-ES" sz="1400" dirty="0"/>
            <a:t>Protección, conservación y recuperación</a:t>
          </a:r>
          <a:endParaRPr lang="es-EC" sz="1400" dirty="0"/>
        </a:p>
      </dgm:t>
    </dgm:pt>
    <dgm:pt modelId="{DA0469A7-E1A7-4A09-8DEB-2862A15797B1}" type="parTrans" cxnId="{77675E79-8F2E-40B9-8EC1-F5B16AEC2C58}">
      <dgm:prSet/>
      <dgm:spPr/>
      <dgm:t>
        <a:bodyPr/>
        <a:lstStyle/>
        <a:p>
          <a:endParaRPr lang="es-EC" sz="3200"/>
        </a:p>
      </dgm:t>
    </dgm:pt>
    <dgm:pt modelId="{947B66F2-D58F-4F21-9F13-F8641FF2F6AA}" type="sibTrans" cxnId="{77675E79-8F2E-40B9-8EC1-F5B16AEC2C58}">
      <dgm:prSet custT="1"/>
      <dgm:spPr/>
      <dgm:t>
        <a:bodyPr/>
        <a:lstStyle/>
        <a:p>
          <a:endParaRPr lang="es-EC" sz="1100"/>
        </a:p>
      </dgm:t>
    </dgm:pt>
    <dgm:pt modelId="{D85980B9-5D57-42D3-A9A8-2B8310356370}">
      <dgm:prSet phldrT="[Texto]" custT="1"/>
      <dgm:spPr/>
      <dgm:t>
        <a:bodyPr/>
        <a:lstStyle/>
        <a:p>
          <a:r>
            <a:rPr lang="es-ES" sz="1400" dirty="0"/>
            <a:t>Garantizar interoperabilidad institucional</a:t>
          </a:r>
          <a:endParaRPr lang="es-EC" sz="1400" dirty="0"/>
        </a:p>
      </dgm:t>
    </dgm:pt>
    <dgm:pt modelId="{0781E9F0-3FBD-4ECD-8DF2-E901E5948FF0}" type="parTrans" cxnId="{6F78F762-FE01-4C7F-B22A-518FE8E10189}">
      <dgm:prSet/>
      <dgm:spPr/>
      <dgm:t>
        <a:bodyPr/>
        <a:lstStyle/>
        <a:p>
          <a:endParaRPr lang="es-EC" sz="3200"/>
        </a:p>
      </dgm:t>
    </dgm:pt>
    <dgm:pt modelId="{DF6CE76E-A6B8-4460-816E-F7D480038C26}" type="sibTrans" cxnId="{6F78F762-FE01-4C7F-B22A-518FE8E10189}">
      <dgm:prSet custT="1"/>
      <dgm:spPr/>
      <dgm:t>
        <a:bodyPr/>
        <a:lstStyle/>
        <a:p>
          <a:endParaRPr lang="es-EC" sz="1100"/>
        </a:p>
      </dgm:t>
    </dgm:pt>
    <dgm:pt modelId="{E1E9DA5F-40F5-4343-9C7B-84CBF3143EE2}">
      <dgm:prSet phldrT="[Texto]" custT="1"/>
      <dgm:spPr/>
      <dgm:t>
        <a:bodyPr/>
        <a:lstStyle/>
        <a:p>
          <a:r>
            <a:rPr lang="es-ES" sz="1400" dirty="0"/>
            <a:t>Aporte al conocimiento histórico de la zona</a:t>
          </a:r>
          <a:endParaRPr lang="es-EC" sz="1400" dirty="0"/>
        </a:p>
      </dgm:t>
    </dgm:pt>
    <dgm:pt modelId="{D05AD3C4-F256-4642-B91A-1F6515C638D8}" type="parTrans" cxnId="{B61650EC-DBBB-4A61-8584-9D8C67185F15}">
      <dgm:prSet/>
      <dgm:spPr/>
      <dgm:t>
        <a:bodyPr/>
        <a:lstStyle/>
        <a:p>
          <a:endParaRPr lang="es-EC" sz="3200"/>
        </a:p>
      </dgm:t>
    </dgm:pt>
    <dgm:pt modelId="{65336EB6-88BD-425D-A1BE-F1AAAF24FDA5}" type="sibTrans" cxnId="{B61650EC-DBBB-4A61-8584-9D8C67185F15}">
      <dgm:prSet/>
      <dgm:spPr/>
      <dgm:t>
        <a:bodyPr/>
        <a:lstStyle/>
        <a:p>
          <a:endParaRPr lang="es-EC" sz="3200"/>
        </a:p>
      </dgm:t>
    </dgm:pt>
    <dgm:pt modelId="{1697EF92-A56B-40ED-925E-18044192E21B}">
      <dgm:prSet phldrT="[Texto]" custT="1"/>
      <dgm:spPr/>
      <dgm:t>
        <a:bodyPr/>
        <a:lstStyle/>
        <a:p>
          <a:r>
            <a:rPr lang="es-ES" sz="1400" dirty="0"/>
            <a:t>Documentación íntegra, detallada y </a:t>
          </a:r>
          <a:r>
            <a:rPr lang="es-ES" sz="1400" dirty="0" err="1"/>
            <a:t>espacializada</a:t>
          </a:r>
          <a:endParaRPr lang="es-EC" sz="1400" dirty="0"/>
        </a:p>
      </dgm:t>
    </dgm:pt>
    <dgm:pt modelId="{D1286462-7A3C-4953-B393-E1557787E20B}" type="parTrans" cxnId="{FE36C35B-28D9-4878-8478-6CA4B026B6C0}">
      <dgm:prSet/>
      <dgm:spPr/>
      <dgm:t>
        <a:bodyPr/>
        <a:lstStyle/>
        <a:p>
          <a:endParaRPr lang="es-EC"/>
        </a:p>
      </dgm:t>
    </dgm:pt>
    <dgm:pt modelId="{5DC00D63-7252-4D92-A6FB-842EBFE7E0C1}" type="sibTrans" cxnId="{FE36C35B-28D9-4878-8478-6CA4B026B6C0}">
      <dgm:prSet/>
      <dgm:spPr/>
      <dgm:t>
        <a:bodyPr/>
        <a:lstStyle/>
        <a:p>
          <a:endParaRPr lang="es-EC"/>
        </a:p>
      </dgm:t>
    </dgm:pt>
    <dgm:pt modelId="{82E532E3-27F3-477C-9787-851790288721}" type="pres">
      <dgm:prSet presAssocID="{88C2E30F-B6B0-4F66-9E97-4E80D3634080}" presName="Name0" presStyleCnt="0">
        <dgm:presLayoutVars>
          <dgm:dir/>
          <dgm:resizeHandles val="exact"/>
        </dgm:presLayoutVars>
      </dgm:prSet>
      <dgm:spPr/>
    </dgm:pt>
    <dgm:pt modelId="{6726B862-416A-41A6-99A1-DED97DD02ABB}" type="pres">
      <dgm:prSet presAssocID="{1697EF92-A56B-40ED-925E-18044192E2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F49303-4203-4958-A557-F7912E50C5A2}" type="pres">
      <dgm:prSet presAssocID="{5DC00D63-7252-4D92-A6FB-842EBFE7E0C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E74B231-A771-48C3-B404-2F5541E082D1}" type="pres">
      <dgm:prSet presAssocID="{5DC00D63-7252-4D92-A6FB-842EBFE7E0C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3BAC9702-9B24-4CE9-859F-7278B7560EC9}" type="pres">
      <dgm:prSet presAssocID="{262F7643-DE53-4BAD-B2DF-A1F01FADC5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0C68E9-A80B-4AEE-BA71-2417E5E43C61}" type="pres">
      <dgm:prSet presAssocID="{947B66F2-D58F-4F21-9F13-F8641FF2F6AA}" presName="sibTrans" presStyleLbl="sibTrans2D1" presStyleIdx="1" presStyleCnt="3"/>
      <dgm:spPr/>
      <dgm:t>
        <a:bodyPr/>
        <a:lstStyle/>
        <a:p>
          <a:endParaRPr lang="es-ES"/>
        </a:p>
      </dgm:t>
    </dgm:pt>
    <dgm:pt modelId="{8887D3AE-4292-4C7A-8971-B2EA211CD915}" type="pres">
      <dgm:prSet presAssocID="{947B66F2-D58F-4F21-9F13-F8641FF2F6AA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2D909EE-9015-4906-BE69-6C505BA693C6}" type="pres">
      <dgm:prSet presAssocID="{D85980B9-5D57-42D3-A9A8-2B83103563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AB9C88-AC39-4F51-BB51-C856185B9830}" type="pres">
      <dgm:prSet presAssocID="{DF6CE76E-A6B8-4460-816E-F7D480038C2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174690E2-3BD3-44A7-B8A3-2294FCEFF746}" type="pres">
      <dgm:prSet presAssocID="{DF6CE76E-A6B8-4460-816E-F7D480038C26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24D4466E-4103-4C9F-B4EF-42EA287ED5E0}" type="pres">
      <dgm:prSet presAssocID="{E1E9DA5F-40F5-4343-9C7B-84CBF3143E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A26E27-854F-44DB-95D4-66D04384636F}" type="presOf" srcId="{D85980B9-5D57-42D3-A9A8-2B8310356370}" destId="{F2D909EE-9015-4906-BE69-6C505BA693C6}" srcOrd="0" destOrd="0" presId="urn:microsoft.com/office/officeart/2005/8/layout/process1"/>
    <dgm:cxn modelId="{5EFD002F-54DA-481F-9E53-BCF84794A126}" type="presOf" srcId="{88C2E30F-B6B0-4F66-9E97-4E80D3634080}" destId="{82E532E3-27F3-477C-9787-851790288721}" srcOrd="0" destOrd="0" presId="urn:microsoft.com/office/officeart/2005/8/layout/process1"/>
    <dgm:cxn modelId="{BADCD3B5-A0F5-4F31-9BB4-351B50F676E8}" type="presOf" srcId="{5DC00D63-7252-4D92-A6FB-842EBFE7E0C1}" destId="{DE74B231-A771-48C3-B404-2F5541E082D1}" srcOrd="1" destOrd="0" presId="urn:microsoft.com/office/officeart/2005/8/layout/process1"/>
    <dgm:cxn modelId="{6F78F762-FE01-4C7F-B22A-518FE8E10189}" srcId="{88C2E30F-B6B0-4F66-9E97-4E80D3634080}" destId="{D85980B9-5D57-42D3-A9A8-2B8310356370}" srcOrd="2" destOrd="0" parTransId="{0781E9F0-3FBD-4ECD-8DF2-E901E5948FF0}" sibTransId="{DF6CE76E-A6B8-4460-816E-F7D480038C26}"/>
    <dgm:cxn modelId="{122947B3-143E-461E-81CD-0C40C3AA7B55}" type="presOf" srcId="{947B66F2-D58F-4F21-9F13-F8641FF2F6AA}" destId="{8887D3AE-4292-4C7A-8971-B2EA211CD915}" srcOrd="1" destOrd="0" presId="urn:microsoft.com/office/officeart/2005/8/layout/process1"/>
    <dgm:cxn modelId="{7F94843B-B5BA-48B0-8A26-697D13F47CAE}" type="presOf" srcId="{262F7643-DE53-4BAD-B2DF-A1F01FADC5DD}" destId="{3BAC9702-9B24-4CE9-859F-7278B7560EC9}" srcOrd="0" destOrd="0" presId="urn:microsoft.com/office/officeart/2005/8/layout/process1"/>
    <dgm:cxn modelId="{3599B819-7DDC-483C-A66F-0A99BD2C1EA1}" type="presOf" srcId="{DF6CE76E-A6B8-4460-816E-F7D480038C26}" destId="{86AB9C88-AC39-4F51-BB51-C856185B9830}" srcOrd="0" destOrd="0" presId="urn:microsoft.com/office/officeart/2005/8/layout/process1"/>
    <dgm:cxn modelId="{906C4133-AB91-4D76-9C8D-523FC257A57B}" type="presOf" srcId="{947B66F2-D58F-4F21-9F13-F8641FF2F6AA}" destId="{8F0C68E9-A80B-4AEE-BA71-2417E5E43C61}" srcOrd="0" destOrd="0" presId="urn:microsoft.com/office/officeart/2005/8/layout/process1"/>
    <dgm:cxn modelId="{16BBA1D1-C3BD-42D8-B2F6-BC4FC4EC88F6}" type="presOf" srcId="{DF6CE76E-A6B8-4460-816E-F7D480038C26}" destId="{174690E2-3BD3-44A7-B8A3-2294FCEFF746}" srcOrd="1" destOrd="0" presId="urn:microsoft.com/office/officeart/2005/8/layout/process1"/>
    <dgm:cxn modelId="{D97B87D7-90CD-4241-AD1D-33CB7FA982F9}" type="presOf" srcId="{5DC00D63-7252-4D92-A6FB-842EBFE7E0C1}" destId="{1AF49303-4203-4958-A557-F7912E50C5A2}" srcOrd="0" destOrd="0" presId="urn:microsoft.com/office/officeart/2005/8/layout/process1"/>
    <dgm:cxn modelId="{FE36C35B-28D9-4878-8478-6CA4B026B6C0}" srcId="{88C2E30F-B6B0-4F66-9E97-4E80D3634080}" destId="{1697EF92-A56B-40ED-925E-18044192E21B}" srcOrd="0" destOrd="0" parTransId="{D1286462-7A3C-4953-B393-E1557787E20B}" sibTransId="{5DC00D63-7252-4D92-A6FB-842EBFE7E0C1}"/>
    <dgm:cxn modelId="{77675E79-8F2E-40B9-8EC1-F5B16AEC2C58}" srcId="{88C2E30F-B6B0-4F66-9E97-4E80D3634080}" destId="{262F7643-DE53-4BAD-B2DF-A1F01FADC5DD}" srcOrd="1" destOrd="0" parTransId="{DA0469A7-E1A7-4A09-8DEB-2862A15797B1}" sibTransId="{947B66F2-D58F-4F21-9F13-F8641FF2F6AA}"/>
    <dgm:cxn modelId="{316D4381-17E3-4424-89C6-627EEE1F1049}" type="presOf" srcId="{1697EF92-A56B-40ED-925E-18044192E21B}" destId="{6726B862-416A-41A6-99A1-DED97DD02ABB}" srcOrd="0" destOrd="0" presId="urn:microsoft.com/office/officeart/2005/8/layout/process1"/>
    <dgm:cxn modelId="{7A7B18B9-D249-41EE-8EE3-D226999ABD93}" type="presOf" srcId="{E1E9DA5F-40F5-4343-9C7B-84CBF3143EE2}" destId="{24D4466E-4103-4C9F-B4EF-42EA287ED5E0}" srcOrd="0" destOrd="0" presId="urn:microsoft.com/office/officeart/2005/8/layout/process1"/>
    <dgm:cxn modelId="{B61650EC-DBBB-4A61-8584-9D8C67185F15}" srcId="{88C2E30F-B6B0-4F66-9E97-4E80D3634080}" destId="{E1E9DA5F-40F5-4343-9C7B-84CBF3143EE2}" srcOrd="3" destOrd="0" parTransId="{D05AD3C4-F256-4642-B91A-1F6515C638D8}" sibTransId="{65336EB6-88BD-425D-A1BE-F1AAAF24FDA5}"/>
    <dgm:cxn modelId="{66E85282-487D-4883-87E2-7F53B1DAF554}" type="presParOf" srcId="{82E532E3-27F3-477C-9787-851790288721}" destId="{6726B862-416A-41A6-99A1-DED97DD02ABB}" srcOrd="0" destOrd="0" presId="urn:microsoft.com/office/officeart/2005/8/layout/process1"/>
    <dgm:cxn modelId="{9EF008CE-1865-47A8-9409-4C3DBEE62541}" type="presParOf" srcId="{82E532E3-27F3-477C-9787-851790288721}" destId="{1AF49303-4203-4958-A557-F7912E50C5A2}" srcOrd="1" destOrd="0" presId="urn:microsoft.com/office/officeart/2005/8/layout/process1"/>
    <dgm:cxn modelId="{3CDF648F-6518-4571-968C-B5CC1BFB556F}" type="presParOf" srcId="{1AF49303-4203-4958-A557-F7912E50C5A2}" destId="{DE74B231-A771-48C3-B404-2F5541E082D1}" srcOrd="0" destOrd="0" presId="urn:microsoft.com/office/officeart/2005/8/layout/process1"/>
    <dgm:cxn modelId="{E5152858-96DE-44AD-9D8B-33CB7197F14A}" type="presParOf" srcId="{82E532E3-27F3-477C-9787-851790288721}" destId="{3BAC9702-9B24-4CE9-859F-7278B7560EC9}" srcOrd="2" destOrd="0" presId="urn:microsoft.com/office/officeart/2005/8/layout/process1"/>
    <dgm:cxn modelId="{2925320C-B2EB-4362-9D09-62567056484C}" type="presParOf" srcId="{82E532E3-27F3-477C-9787-851790288721}" destId="{8F0C68E9-A80B-4AEE-BA71-2417E5E43C61}" srcOrd="3" destOrd="0" presId="urn:microsoft.com/office/officeart/2005/8/layout/process1"/>
    <dgm:cxn modelId="{CEF0F3C3-BFDE-4377-BB35-37A13D01004C}" type="presParOf" srcId="{8F0C68E9-A80B-4AEE-BA71-2417E5E43C61}" destId="{8887D3AE-4292-4C7A-8971-B2EA211CD915}" srcOrd="0" destOrd="0" presId="urn:microsoft.com/office/officeart/2005/8/layout/process1"/>
    <dgm:cxn modelId="{033EE7B9-BFA4-4FFC-B6D6-ECF6EF30D237}" type="presParOf" srcId="{82E532E3-27F3-477C-9787-851790288721}" destId="{F2D909EE-9015-4906-BE69-6C505BA693C6}" srcOrd="4" destOrd="0" presId="urn:microsoft.com/office/officeart/2005/8/layout/process1"/>
    <dgm:cxn modelId="{DDCB8E3C-28DE-487B-AABB-098E55E5EA1D}" type="presParOf" srcId="{82E532E3-27F3-477C-9787-851790288721}" destId="{86AB9C88-AC39-4F51-BB51-C856185B9830}" srcOrd="5" destOrd="0" presId="urn:microsoft.com/office/officeart/2005/8/layout/process1"/>
    <dgm:cxn modelId="{5A950C6F-ADB2-4945-B7FB-5D853190AF96}" type="presParOf" srcId="{86AB9C88-AC39-4F51-BB51-C856185B9830}" destId="{174690E2-3BD3-44A7-B8A3-2294FCEFF746}" srcOrd="0" destOrd="0" presId="urn:microsoft.com/office/officeart/2005/8/layout/process1"/>
    <dgm:cxn modelId="{876D5F59-0221-49B5-89A3-4D0E301D183A}" type="presParOf" srcId="{82E532E3-27F3-477C-9787-851790288721}" destId="{24D4466E-4103-4C9F-B4EF-42EA287ED5E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081C46-8227-485F-8F01-FE955549C063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3E5AAB5-8A0D-4E2C-9FA7-8ACB907DBDE2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s-EC" sz="1200">
              <a:solidFill>
                <a:schemeClr val="tx1"/>
              </a:solidFill>
              <a:latin typeface="Arial"/>
              <a:cs typeface="Times New Roman"/>
            </a:rPr>
            <a:t>Caracterizar los procesos para el diseño del catastro patrimonial georreferenciado de los bienes inmuebles de la ciudad de Ambato.</a:t>
          </a:r>
          <a:endParaRPr lang="es-EC" sz="1200" dirty="0">
            <a:solidFill>
              <a:schemeClr val="tx1"/>
            </a:solidFill>
            <a:latin typeface="Arial"/>
            <a:cs typeface="Times New Roman"/>
          </a:endParaRPr>
        </a:p>
      </dgm:t>
    </dgm:pt>
    <dgm:pt modelId="{70402AC2-0C57-4906-8E1F-3D0D73AB9963}" type="parTrans" cxnId="{7780773C-76C8-48C5-812E-57F19AE81C8B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3EBCF-84F1-487B-BFC6-903AFCCCC7EF}" type="sibTrans" cxnId="{7780773C-76C8-48C5-812E-57F19AE81C8B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DF2E1-9DF9-4818-BAE1-AA6555183A66}">
      <dgm:prSet phldrT="[Texto]" custT="1"/>
      <dgm:spPr/>
      <dgm:t>
        <a:bodyPr/>
        <a:lstStyle/>
        <a:p>
          <a:pPr algn="just"/>
          <a:r>
            <a:rPr lang="es-EC" sz="1200">
              <a:solidFill>
                <a:schemeClr val="tx1"/>
              </a:solidFill>
              <a:latin typeface="Arial"/>
              <a:cs typeface="Times New Roman"/>
            </a:rPr>
            <a:t>Estructurar y estandarizar la información gráfica y alfanumérica patrimonial de la ciudad de Ambato para la generación de una base de datos espacial empleando PostGIS</a:t>
          </a:r>
          <a:endParaRPr lang="es-EC" sz="1200" dirty="0">
            <a:solidFill>
              <a:schemeClr val="tx1"/>
            </a:solidFill>
            <a:latin typeface="Arial"/>
            <a:cs typeface="Times New Roman"/>
          </a:endParaRPr>
        </a:p>
      </dgm:t>
    </dgm:pt>
    <dgm:pt modelId="{65041E4E-8D31-473B-9FB0-DB5792E4347A}" type="parTrans" cxnId="{6BCB38A2-986D-496C-AD5E-1F2238723F6B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4D33F-EC77-46E1-B772-C542B7638F40}" type="sibTrans" cxnId="{6BCB38A2-986D-496C-AD5E-1F2238723F6B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73465-DA54-4DCF-B566-B721A838C7DC}">
      <dgm:prSet phldrT="[Texto]" custT="1"/>
      <dgm:spPr/>
      <dgm:t>
        <a:bodyPr/>
        <a:lstStyle/>
        <a:p>
          <a:pPr algn="just"/>
          <a:r>
            <a:rPr lang="es-ES" sz="1200">
              <a:solidFill>
                <a:schemeClr val="tx1"/>
              </a:solidFill>
              <a:latin typeface="Arial"/>
              <a:cs typeface="Times New Roman"/>
            </a:rPr>
            <a:t>Establecer los servicios web WMS y WFS, mediante herramientas de software libre a partir de la base de datos creada.</a:t>
          </a:r>
          <a:endParaRPr lang="es-EC" sz="1200" dirty="0">
            <a:solidFill>
              <a:schemeClr val="tx1"/>
            </a:solidFill>
            <a:latin typeface="Arial"/>
            <a:cs typeface="Times New Roman"/>
          </a:endParaRPr>
        </a:p>
      </dgm:t>
    </dgm:pt>
    <dgm:pt modelId="{3B66E290-942F-4F9D-A8B1-98D9A39BB5A4}" type="parTrans" cxnId="{D10C22B5-CDF5-473F-AF1E-378EEC8B4988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56844-B30C-4395-828A-979606A6E5BA}" type="sibTrans" cxnId="{D10C22B5-CDF5-473F-AF1E-378EEC8B4988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82841-9559-41ED-9CC1-AD287F69940A}">
      <dgm:prSet phldrT="[Texto]" custT="1"/>
      <dgm:spPr/>
      <dgm:t>
        <a:bodyPr/>
        <a:lstStyle/>
        <a:p>
          <a:pPr algn="just" rtl="0"/>
          <a:r>
            <a:rPr lang="es-ES" sz="1200">
              <a:solidFill>
                <a:schemeClr val="tx1"/>
              </a:solidFill>
              <a:latin typeface="Arial"/>
              <a:cs typeface="Times New Roman"/>
            </a:rPr>
            <a:t>Implementar un geoportal en base a software libre para la visualización y descarga de la información patrimonial espacializada de la ciudad de Ambato  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D88302-EA55-4AFF-8996-13ED12038B7C}" type="parTrans" cxnId="{263B5449-4879-4070-979B-BA3BFF086DEB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89BED-8865-4EEA-8868-6A2B99BE5738}" type="sibTrans" cxnId="{263B5449-4879-4070-979B-BA3BFF086DEB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CEF13-9409-4E73-B63D-1D899568CBEB}">
      <dgm:prSet phldrT="[Texto]" custT="1"/>
      <dgm:spPr/>
      <dgm:t>
        <a:bodyPr/>
        <a:lstStyle/>
        <a:p>
          <a:pPr algn="just" rtl="0"/>
          <a:r>
            <a:rPr lang="es-ES" sz="1200">
              <a:solidFill>
                <a:schemeClr val="tx1"/>
              </a:solidFill>
              <a:latin typeface="Arial"/>
              <a:cs typeface="Times New Roman"/>
            </a:rPr>
            <a:t>Realizar el levantamiento geométrico de la parte interna de dos inmuebles pertenecientes al patrimonio cultural de Ambato empleando fotogrametría de objeto cercano y escaneo láser,  respectivamente.</a:t>
          </a:r>
          <a:endParaRPr lang="es-EC" sz="1200" dirty="0">
            <a:solidFill>
              <a:schemeClr val="tx1"/>
            </a:solidFill>
            <a:latin typeface="Arial"/>
            <a:cs typeface="Times New Roman"/>
          </a:endParaRPr>
        </a:p>
      </dgm:t>
    </dgm:pt>
    <dgm:pt modelId="{8E29F42B-DBCC-4C01-94AE-F2598457E123}" type="parTrans" cxnId="{E1124530-7F06-411D-9A7C-83D7F6580A3A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7B792-6555-4CC3-8950-54822BB7B217}" type="sibTrans" cxnId="{E1124530-7F06-411D-9A7C-83D7F6580A3A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262FB-AC70-4A6E-8A50-4F99BC171661}" type="pres">
      <dgm:prSet presAssocID="{3C081C46-8227-485F-8F01-FE955549C0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AC2E1DA-4FD3-4924-9F18-F115ABC499F8}" type="pres">
      <dgm:prSet presAssocID="{3C081C46-8227-485F-8F01-FE955549C063}" presName="Name1" presStyleCnt="0"/>
      <dgm:spPr/>
    </dgm:pt>
    <dgm:pt modelId="{431F254E-F1D6-426E-A0E6-D6E0C8817388}" type="pres">
      <dgm:prSet presAssocID="{3C081C46-8227-485F-8F01-FE955549C063}" presName="cycle" presStyleCnt="0"/>
      <dgm:spPr/>
    </dgm:pt>
    <dgm:pt modelId="{1ED74E70-BF20-4509-97C4-36BD59086DBA}" type="pres">
      <dgm:prSet presAssocID="{3C081C46-8227-485F-8F01-FE955549C063}" presName="srcNode" presStyleLbl="node1" presStyleIdx="0" presStyleCnt="5"/>
      <dgm:spPr/>
    </dgm:pt>
    <dgm:pt modelId="{C91149D1-492F-4E83-A498-FF654DCBD9F4}" type="pres">
      <dgm:prSet presAssocID="{3C081C46-8227-485F-8F01-FE955549C063}" presName="conn" presStyleLbl="parChTrans1D2" presStyleIdx="0" presStyleCnt="1"/>
      <dgm:spPr/>
      <dgm:t>
        <a:bodyPr/>
        <a:lstStyle/>
        <a:p>
          <a:endParaRPr lang="es-ES"/>
        </a:p>
      </dgm:t>
    </dgm:pt>
    <dgm:pt modelId="{A7483D1E-63F3-4C5F-90DC-BD5692A16724}" type="pres">
      <dgm:prSet presAssocID="{3C081C46-8227-485F-8F01-FE955549C063}" presName="extraNode" presStyleLbl="node1" presStyleIdx="0" presStyleCnt="5"/>
      <dgm:spPr/>
    </dgm:pt>
    <dgm:pt modelId="{44A86301-63B9-4BE2-86B9-F3AC82F50C85}" type="pres">
      <dgm:prSet presAssocID="{3C081C46-8227-485F-8F01-FE955549C063}" presName="dstNode" presStyleLbl="node1" presStyleIdx="0" presStyleCnt="5"/>
      <dgm:spPr/>
    </dgm:pt>
    <dgm:pt modelId="{236F053A-99FE-4E76-825A-1CC6F5156E6C}" type="pres">
      <dgm:prSet presAssocID="{43E5AAB5-8A0D-4E2C-9FA7-8ACB907DBDE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EA4ABC-BC27-4BD9-A7CA-B268EF2F6F7A}" type="pres">
      <dgm:prSet presAssocID="{43E5AAB5-8A0D-4E2C-9FA7-8ACB907DBDE2}" presName="accent_1" presStyleCnt="0"/>
      <dgm:spPr/>
    </dgm:pt>
    <dgm:pt modelId="{A2225E15-592B-49F5-915D-9C2DC1246356}" type="pres">
      <dgm:prSet presAssocID="{43E5AAB5-8A0D-4E2C-9FA7-8ACB907DBDE2}" presName="accentRepeatNode" presStyleLbl="solidFgAcc1" presStyleIdx="0" presStyleCnt="5"/>
      <dgm:spPr/>
    </dgm:pt>
    <dgm:pt modelId="{4E6492EB-0482-4FBC-BCC8-D1F550170C2B}" type="pres">
      <dgm:prSet presAssocID="{931CEF13-9409-4E73-B63D-1D899568CBE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54FCEE-4488-4135-B7AF-9513E23C06B3}" type="pres">
      <dgm:prSet presAssocID="{931CEF13-9409-4E73-B63D-1D899568CBEB}" presName="accent_2" presStyleCnt="0"/>
      <dgm:spPr/>
    </dgm:pt>
    <dgm:pt modelId="{1C172337-6B78-48EF-8F80-B079069A6EE4}" type="pres">
      <dgm:prSet presAssocID="{931CEF13-9409-4E73-B63D-1D899568CBEB}" presName="accentRepeatNode" presStyleLbl="solidFgAcc1" presStyleIdx="1" presStyleCnt="5"/>
      <dgm:spPr/>
    </dgm:pt>
    <dgm:pt modelId="{27F1CC77-CE82-4998-AD18-96D08F167B55}" type="pres">
      <dgm:prSet presAssocID="{CA3DF2E1-9DF9-4818-BAE1-AA6555183A6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45B173-855F-4A24-998E-D43EF97AEDD5}" type="pres">
      <dgm:prSet presAssocID="{CA3DF2E1-9DF9-4818-BAE1-AA6555183A66}" presName="accent_3" presStyleCnt="0"/>
      <dgm:spPr/>
    </dgm:pt>
    <dgm:pt modelId="{B17B4089-E5A3-437A-94B6-40563749491A}" type="pres">
      <dgm:prSet presAssocID="{CA3DF2E1-9DF9-4818-BAE1-AA6555183A66}" presName="accentRepeatNode" presStyleLbl="solidFgAcc1" presStyleIdx="2" presStyleCnt="5"/>
      <dgm:spPr/>
    </dgm:pt>
    <dgm:pt modelId="{AA6F48DE-2E48-4368-8D11-BF34EF832B96}" type="pres">
      <dgm:prSet presAssocID="{30273465-DA54-4DCF-B566-B721A838C7D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77DDE3-2639-4C0D-BF2D-FBD33287BEF8}" type="pres">
      <dgm:prSet presAssocID="{30273465-DA54-4DCF-B566-B721A838C7DC}" presName="accent_4" presStyleCnt="0"/>
      <dgm:spPr/>
    </dgm:pt>
    <dgm:pt modelId="{DAC08770-0423-49D0-BE4F-7A8A686B9F9C}" type="pres">
      <dgm:prSet presAssocID="{30273465-DA54-4DCF-B566-B721A838C7DC}" presName="accentRepeatNode" presStyleLbl="solidFgAcc1" presStyleIdx="3" presStyleCnt="5"/>
      <dgm:spPr/>
    </dgm:pt>
    <dgm:pt modelId="{A286F284-CC3B-42CA-80DD-F0BE62A14C20}" type="pres">
      <dgm:prSet presAssocID="{93B82841-9559-41ED-9CC1-AD287F69940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64A58F-C90E-4E87-8E22-8310158F88C2}" type="pres">
      <dgm:prSet presAssocID="{93B82841-9559-41ED-9CC1-AD287F69940A}" presName="accent_5" presStyleCnt="0"/>
      <dgm:spPr/>
    </dgm:pt>
    <dgm:pt modelId="{C221EC2B-96DD-4420-9981-115C85FEB8F6}" type="pres">
      <dgm:prSet presAssocID="{93B82841-9559-41ED-9CC1-AD287F69940A}" presName="accentRepeatNode" presStyleLbl="solidFgAcc1" presStyleIdx="4" presStyleCnt="5"/>
      <dgm:spPr/>
    </dgm:pt>
  </dgm:ptLst>
  <dgm:cxnLst>
    <dgm:cxn modelId="{61FCE48F-C308-4590-9F6B-31D020F7F3AD}" type="presOf" srcId="{CA3DF2E1-9DF9-4818-BAE1-AA6555183A66}" destId="{27F1CC77-CE82-4998-AD18-96D08F167B55}" srcOrd="0" destOrd="0" presId="urn:microsoft.com/office/officeart/2008/layout/VerticalCurvedList"/>
    <dgm:cxn modelId="{146A8910-36BC-4C35-B3A3-233C6E34A22E}" type="presOf" srcId="{30273465-DA54-4DCF-B566-B721A838C7DC}" destId="{AA6F48DE-2E48-4368-8D11-BF34EF832B96}" srcOrd="0" destOrd="0" presId="urn:microsoft.com/office/officeart/2008/layout/VerticalCurvedList"/>
    <dgm:cxn modelId="{6BCB38A2-986D-496C-AD5E-1F2238723F6B}" srcId="{3C081C46-8227-485F-8F01-FE955549C063}" destId="{CA3DF2E1-9DF9-4818-BAE1-AA6555183A66}" srcOrd="2" destOrd="0" parTransId="{65041E4E-8D31-473B-9FB0-DB5792E4347A}" sibTransId="{1CA4D33F-EC77-46E1-B772-C542B7638F40}"/>
    <dgm:cxn modelId="{263B5449-4879-4070-979B-BA3BFF086DEB}" srcId="{3C081C46-8227-485F-8F01-FE955549C063}" destId="{93B82841-9559-41ED-9CC1-AD287F69940A}" srcOrd="4" destOrd="0" parTransId="{E8D88302-EA55-4AFF-8996-13ED12038B7C}" sibTransId="{84689BED-8865-4EEA-8868-6A2B99BE5738}"/>
    <dgm:cxn modelId="{4EE591EC-B389-48AC-9F53-3D0642F53030}" type="presOf" srcId="{93B82841-9559-41ED-9CC1-AD287F69940A}" destId="{A286F284-CC3B-42CA-80DD-F0BE62A14C20}" srcOrd="0" destOrd="0" presId="urn:microsoft.com/office/officeart/2008/layout/VerticalCurvedList"/>
    <dgm:cxn modelId="{4E5DDE4C-1A43-40E8-8CAF-5C8D9ABE8696}" type="presOf" srcId="{931CEF13-9409-4E73-B63D-1D899568CBEB}" destId="{4E6492EB-0482-4FBC-BCC8-D1F550170C2B}" srcOrd="0" destOrd="0" presId="urn:microsoft.com/office/officeart/2008/layout/VerticalCurvedList"/>
    <dgm:cxn modelId="{8E5588BF-08AD-4A58-A174-868E6E32446C}" type="presOf" srcId="{43E5AAB5-8A0D-4E2C-9FA7-8ACB907DBDE2}" destId="{236F053A-99FE-4E76-825A-1CC6F5156E6C}" srcOrd="0" destOrd="0" presId="urn:microsoft.com/office/officeart/2008/layout/VerticalCurvedList"/>
    <dgm:cxn modelId="{7780773C-76C8-48C5-812E-57F19AE81C8B}" srcId="{3C081C46-8227-485F-8F01-FE955549C063}" destId="{43E5AAB5-8A0D-4E2C-9FA7-8ACB907DBDE2}" srcOrd="0" destOrd="0" parTransId="{70402AC2-0C57-4906-8E1F-3D0D73AB9963}" sibTransId="{0A03EBCF-84F1-487B-BFC6-903AFCCCC7EF}"/>
    <dgm:cxn modelId="{E1124530-7F06-411D-9A7C-83D7F6580A3A}" srcId="{3C081C46-8227-485F-8F01-FE955549C063}" destId="{931CEF13-9409-4E73-B63D-1D899568CBEB}" srcOrd="1" destOrd="0" parTransId="{8E29F42B-DBCC-4C01-94AE-F2598457E123}" sibTransId="{FFD7B792-6555-4CC3-8950-54822BB7B217}"/>
    <dgm:cxn modelId="{271EAE0F-10BD-49FD-ABFB-099FA2A70AE1}" type="presOf" srcId="{3C081C46-8227-485F-8F01-FE955549C063}" destId="{2FE262FB-AC70-4A6E-8A50-4F99BC171661}" srcOrd="0" destOrd="0" presId="urn:microsoft.com/office/officeart/2008/layout/VerticalCurvedList"/>
    <dgm:cxn modelId="{D10C22B5-CDF5-473F-AF1E-378EEC8B4988}" srcId="{3C081C46-8227-485F-8F01-FE955549C063}" destId="{30273465-DA54-4DCF-B566-B721A838C7DC}" srcOrd="3" destOrd="0" parTransId="{3B66E290-942F-4F9D-A8B1-98D9A39BB5A4}" sibTransId="{75B56844-B30C-4395-828A-979606A6E5BA}"/>
    <dgm:cxn modelId="{79660359-982C-439F-B944-FE969F3C46E2}" type="presOf" srcId="{0A03EBCF-84F1-487B-BFC6-903AFCCCC7EF}" destId="{C91149D1-492F-4E83-A498-FF654DCBD9F4}" srcOrd="0" destOrd="0" presId="urn:microsoft.com/office/officeart/2008/layout/VerticalCurvedList"/>
    <dgm:cxn modelId="{7BBCA1DE-B7AA-4A88-8134-09C92B24003E}" type="presParOf" srcId="{2FE262FB-AC70-4A6E-8A50-4F99BC171661}" destId="{5AC2E1DA-4FD3-4924-9F18-F115ABC499F8}" srcOrd="0" destOrd="0" presId="urn:microsoft.com/office/officeart/2008/layout/VerticalCurvedList"/>
    <dgm:cxn modelId="{A25BDAF6-C9A8-4161-9F23-0D4AEC077F9F}" type="presParOf" srcId="{5AC2E1DA-4FD3-4924-9F18-F115ABC499F8}" destId="{431F254E-F1D6-426E-A0E6-D6E0C8817388}" srcOrd="0" destOrd="0" presId="urn:microsoft.com/office/officeart/2008/layout/VerticalCurvedList"/>
    <dgm:cxn modelId="{D9A26002-9789-4A1E-8982-2587A9DD5F09}" type="presParOf" srcId="{431F254E-F1D6-426E-A0E6-D6E0C8817388}" destId="{1ED74E70-BF20-4509-97C4-36BD59086DBA}" srcOrd="0" destOrd="0" presId="urn:microsoft.com/office/officeart/2008/layout/VerticalCurvedList"/>
    <dgm:cxn modelId="{2ED8E168-A655-42BA-92FD-4BFCB6513E55}" type="presParOf" srcId="{431F254E-F1D6-426E-A0E6-D6E0C8817388}" destId="{C91149D1-492F-4E83-A498-FF654DCBD9F4}" srcOrd="1" destOrd="0" presId="urn:microsoft.com/office/officeart/2008/layout/VerticalCurvedList"/>
    <dgm:cxn modelId="{72F038BB-BCBC-4B45-B475-AD4F9CC76A50}" type="presParOf" srcId="{431F254E-F1D6-426E-A0E6-D6E0C8817388}" destId="{A7483D1E-63F3-4C5F-90DC-BD5692A16724}" srcOrd="2" destOrd="0" presId="urn:microsoft.com/office/officeart/2008/layout/VerticalCurvedList"/>
    <dgm:cxn modelId="{672C95C4-9490-425B-92E8-813B70E50B0C}" type="presParOf" srcId="{431F254E-F1D6-426E-A0E6-D6E0C8817388}" destId="{44A86301-63B9-4BE2-86B9-F3AC82F50C85}" srcOrd="3" destOrd="0" presId="urn:microsoft.com/office/officeart/2008/layout/VerticalCurvedList"/>
    <dgm:cxn modelId="{923A9420-6F01-4B92-9C16-585BFF5A9E8A}" type="presParOf" srcId="{5AC2E1DA-4FD3-4924-9F18-F115ABC499F8}" destId="{236F053A-99FE-4E76-825A-1CC6F5156E6C}" srcOrd="1" destOrd="0" presId="urn:microsoft.com/office/officeart/2008/layout/VerticalCurvedList"/>
    <dgm:cxn modelId="{06C6364A-3EA2-4B2D-958E-5EAE94C0621D}" type="presParOf" srcId="{5AC2E1DA-4FD3-4924-9F18-F115ABC499F8}" destId="{C6EA4ABC-BC27-4BD9-A7CA-B268EF2F6F7A}" srcOrd="2" destOrd="0" presId="urn:microsoft.com/office/officeart/2008/layout/VerticalCurvedList"/>
    <dgm:cxn modelId="{A0B22392-CA4F-4272-9F41-5FE4EE0B864A}" type="presParOf" srcId="{C6EA4ABC-BC27-4BD9-A7CA-B268EF2F6F7A}" destId="{A2225E15-592B-49F5-915D-9C2DC1246356}" srcOrd="0" destOrd="0" presId="urn:microsoft.com/office/officeart/2008/layout/VerticalCurvedList"/>
    <dgm:cxn modelId="{E8E38E78-0AAC-4730-BEAF-F0AE281CF72B}" type="presParOf" srcId="{5AC2E1DA-4FD3-4924-9F18-F115ABC499F8}" destId="{4E6492EB-0482-4FBC-BCC8-D1F550170C2B}" srcOrd="3" destOrd="0" presId="urn:microsoft.com/office/officeart/2008/layout/VerticalCurvedList"/>
    <dgm:cxn modelId="{4BCDDF49-5699-4005-9D63-ECC84FADE648}" type="presParOf" srcId="{5AC2E1DA-4FD3-4924-9F18-F115ABC499F8}" destId="{3654FCEE-4488-4135-B7AF-9513E23C06B3}" srcOrd="4" destOrd="0" presId="urn:microsoft.com/office/officeart/2008/layout/VerticalCurvedList"/>
    <dgm:cxn modelId="{E8214005-18C1-48E7-96D1-A152C9226934}" type="presParOf" srcId="{3654FCEE-4488-4135-B7AF-9513E23C06B3}" destId="{1C172337-6B78-48EF-8F80-B079069A6EE4}" srcOrd="0" destOrd="0" presId="urn:microsoft.com/office/officeart/2008/layout/VerticalCurvedList"/>
    <dgm:cxn modelId="{8E401218-FD17-4D4E-957D-3DAA98CCD345}" type="presParOf" srcId="{5AC2E1DA-4FD3-4924-9F18-F115ABC499F8}" destId="{27F1CC77-CE82-4998-AD18-96D08F167B55}" srcOrd="5" destOrd="0" presId="urn:microsoft.com/office/officeart/2008/layout/VerticalCurvedList"/>
    <dgm:cxn modelId="{9EA1E5E6-6422-4B9D-8EFC-39A8FAC59DC4}" type="presParOf" srcId="{5AC2E1DA-4FD3-4924-9F18-F115ABC499F8}" destId="{0045B173-855F-4A24-998E-D43EF97AEDD5}" srcOrd="6" destOrd="0" presId="urn:microsoft.com/office/officeart/2008/layout/VerticalCurvedList"/>
    <dgm:cxn modelId="{B6B55C74-980B-46D9-A31E-977A255829F9}" type="presParOf" srcId="{0045B173-855F-4A24-998E-D43EF97AEDD5}" destId="{B17B4089-E5A3-437A-94B6-40563749491A}" srcOrd="0" destOrd="0" presId="urn:microsoft.com/office/officeart/2008/layout/VerticalCurvedList"/>
    <dgm:cxn modelId="{0596A33F-C645-40AB-AD64-6FFC5992A33C}" type="presParOf" srcId="{5AC2E1DA-4FD3-4924-9F18-F115ABC499F8}" destId="{AA6F48DE-2E48-4368-8D11-BF34EF832B96}" srcOrd="7" destOrd="0" presId="urn:microsoft.com/office/officeart/2008/layout/VerticalCurvedList"/>
    <dgm:cxn modelId="{35FA9F2C-A5D2-41DE-8B68-549F61405AA3}" type="presParOf" srcId="{5AC2E1DA-4FD3-4924-9F18-F115ABC499F8}" destId="{A177DDE3-2639-4C0D-BF2D-FBD33287BEF8}" srcOrd="8" destOrd="0" presId="urn:microsoft.com/office/officeart/2008/layout/VerticalCurvedList"/>
    <dgm:cxn modelId="{69424BCC-900A-45E3-A36A-33BC5952E79D}" type="presParOf" srcId="{A177DDE3-2639-4C0D-BF2D-FBD33287BEF8}" destId="{DAC08770-0423-49D0-BE4F-7A8A686B9F9C}" srcOrd="0" destOrd="0" presId="urn:microsoft.com/office/officeart/2008/layout/VerticalCurvedList"/>
    <dgm:cxn modelId="{FEDE249C-E268-42DF-B57E-216B60D23934}" type="presParOf" srcId="{5AC2E1DA-4FD3-4924-9F18-F115ABC499F8}" destId="{A286F284-CC3B-42CA-80DD-F0BE62A14C20}" srcOrd="9" destOrd="0" presId="urn:microsoft.com/office/officeart/2008/layout/VerticalCurvedList"/>
    <dgm:cxn modelId="{FA2A9E61-68CE-49D4-89A1-5637E56053AF}" type="presParOf" srcId="{5AC2E1DA-4FD3-4924-9F18-F115ABC499F8}" destId="{3464A58F-C90E-4E87-8E22-8310158F88C2}" srcOrd="10" destOrd="0" presId="urn:microsoft.com/office/officeart/2008/layout/VerticalCurvedList"/>
    <dgm:cxn modelId="{368E6CCA-C947-411D-985F-10725CC5D8EA}" type="presParOf" srcId="{3464A58F-C90E-4E87-8E22-8310158F88C2}" destId="{C221EC2B-96DD-4420-9981-115C85FEB8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65B59F-20E5-4425-91EF-09BB0A79EE88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883AEE77-C8FF-463A-B038-1D13FF1DA1C2}">
      <dgm:prSet phldrT="[Texto]"/>
      <dgm:spPr/>
      <dgm:t>
        <a:bodyPr/>
        <a:lstStyle/>
        <a:p>
          <a:r>
            <a:rPr lang="es-ES" dirty="0"/>
            <a:t>Tangible</a:t>
          </a:r>
        </a:p>
      </dgm:t>
    </dgm:pt>
    <dgm:pt modelId="{D27F69F3-FED1-4610-89BB-584413635D40}" type="parTrans" cxnId="{C2762FE5-8BA2-420E-967B-A29BFE9D4623}">
      <dgm:prSet/>
      <dgm:spPr/>
      <dgm:t>
        <a:bodyPr/>
        <a:lstStyle/>
        <a:p>
          <a:endParaRPr lang="es-ES"/>
        </a:p>
      </dgm:t>
    </dgm:pt>
    <dgm:pt modelId="{E2AA6404-CEFD-42FA-898F-EC9B4B52EC58}" type="sibTrans" cxnId="{C2762FE5-8BA2-420E-967B-A29BFE9D4623}">
      <dgm:prSet/>
      <dgm:spPr/>
      <dgm:t>
        <a:bodyPr/>
        <a:lstStyle/>
        <a:p>
          <a:endParaRPr lang="es-ES"/>
        </a:p>
      </dgm:t>
    </dgm:pt>
    <dgm:pt modelId="{83756E40-BB4D-448F-BA9D-7534DE70F8F0}">
      <dgm:prSet phldrT="[Texto]"/>
      <dgm:spPr/>
      <dgm:t>
        <a:bodyPr/>
        <a:lstStyle/>
        <a:p>
          <a:r>
            <a:rPr lang="es-ES" dirty="0"/>
            <a:t>Mueble</a:t>
          </a:r>
        </a:p>
      </dgm:t>
    </dgm:pt>
    <dgm:pt modelId="{1CEBB083-067A-430E-A8AF-B7F027BA999A}" type="parTrans" cxnId="{DD6752C7-9707-4D69-99AA-D60A4DDD47C8}">
      <dgm:prSet/>
      <dgm:spPr/>
      <dgm:t>
        <a:bodyPr/>
        <a:lstStyle/>
        <a:p>
          <a:endParaRPr lang="es-ES"/>
        </a:p>
      </dgm:t>
    </dgm:pt>
    <dgm:pt modelId="{1F310ACE-0D76-462B-ADFF-3F20D7BBF9C4}" type="sibTrans" cxnId="{DD6752C7-9707-4D69-99AA-D60A4DDD47C8}">
      <dgm:prSet/>
      <dgm:spPr/>
      <dgm:t>
        <a:bodyPr/>
        <a:lstStyle/>
        <a:p>
          <a:endParaRPr lang="es-ES"/>
        </a:p>
      </dgm:t>
    </dgm:pt>
    <dgm:pt modelId="{0830F16B-75ED-4074-A307-A19CDA35E144}">
      <dgm:prSet phldrT="[Texto]"/>
      <dgm:spPr/>
      <dgm:t>
        <a:bodyPr/>
        <a:lstStyle/>
        <a:p>
          <a:r>
            <a:rPr lang="es-ES" dirty="0"/>
            <a:t>Inmueble</a:t>
          </a:r>
        </a:p>
      </dgm:t>
    </dgm:pt>
    <dgm:pt modelId="{378868F0-F608-43CF-BE86-1B9D0CCE8087}" type="parTrans" cxnId="{DDD6B940-0C90-44DA-AB41-F0B31716629E}">
      <dgm:prSet/>
      <dgm:spPr/>
      <dgm:t>
        <a:bodyPr/>
        <a:lstStyle/>
        <a:p>
          <a:endParaRPr lang="es-ES"/>
        </a:p>
      </dgm:t>
    </dgm:pt>
    <dgm:pt modelId="{58934968-A44D-4473-B2C3-67A389C793F7}" type="sibTrans" cxnId="{DDD6B940-0C90-44DA-AB41-F0B31716629E}">
      <dgm:prSet/>
      <dgm:spPr/>
      <dgm:t>
        <a:bodyPr/>
        <a:lstStyle/>
        <a:p>
          <a:endParaRPr lang="es-ES"/>
        </a:p>
      </dgm:t>
    </dgm:pt>
    <dgm:pt modelId="{9DCBBC1F-4455-4CC0-A3B1-7E6CE35F8504}">
      <dgm:prSet phldrT="[Texto]"/>
      <dgm:spPr/>
      <dgm:t>
        <a:bodyPr/>
        <a:lstStyle/>
        <a:p>
          <a:r>
            <a:rPr lang="es-ES" dirty="0"/>
            <a:t>Intangible</a:t>
          </a:r>
        </a:p>
      </dgm:t>
    </dgm:pt>
    <dgm:pt modelId="{79144A8F-4935-424D-9789-A90B3DC0D12D}" type="parTrans" cxnId="{87CD7531-2EB9-407C-BEA1-5B2ADDB26A27}">
      <dgm:prSet/>
      <dgm:spPr/>
      <dgm:t>
        <a:bodyPr/>
        <a:lstStyle/>
        <a:p>
          <a:endParaRPr lang="es-ES"/>
        </a:p>
      </dgm:t>
    </dgm:pt>
    <dgm:pt modelId="{F5C5F4E0-9FF9-4C3B-8BDD-1E81B8271E47}" type="sibTrans" cxnId="{87CD7531-2EB9-407C-BEA1-5B2ADDB26A27}">
      <dgm:prSet/>
      <dgm:spPr/>
      <dgm:t>
        <a:bodyPr/>
        <a:lstStyle/>
        <a:p>
          <a:endParaRPr lang="es-ES"/>
        </a:p>
      </dgm:t>
    </dgm:pt>
    <dgm:pt modelId="{EFBDB168-DB20-47ED-A95E-EDEF00AE7BC6}" type="pres">
      <dgm:prSet presAssocID="{F165B59F-20E5-4425-91EF-09BB0A79EE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5A99A9-C15E-420B-9F5D-F827281C7C73}" type="pres">
      <dgm:prSet presAssocID="{883AEE77-C8FF-463A-B038-1D13FF1DA1C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D04F92-D126-4104-94F4-B6929866B822}" type="pres">
      <dgm:prSet presAssocID="{E2AA6404-CEFD-42FA-898F-EC9B4B52EC58}" presName="sibTrans" presStyleCnt="0"/>
      <dgm:spPr/>
    </dgm:pt>
    <dgm:pt modelId="{BA993E65-2F40-4FE2-A60D-785779E02E65}" type="pres">
      <dgm:prSet presAssocID="{9DCBBC1F-4455-4CC0-A3B1-7E6CE35F850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D6B940-0C90-44DA-AB41-F0B31716629E}" srcId="{883AEE77-C8FF-463A-B038-1D13FF1DA1C2}" destId="{0830F16B-75ED-4074-A307-A19CDA35E144}" srcOrd="1" destOrd="0" parTransId="{378868F0-F608-43CF-BE86-1B9D0CCE8087}" sibTransId="{58934968-A44D-4473-B2C3-67A389C793F7}"/>
    <dgm:cxn modelId="{097019C4-CF46-4FBC-B68E-2D41A2B578E6}" type="presOf" srcId="{83756E40-BB4D-448F-BA9D-7534DE70F8F0}" destId="{D95A99A9-C15E-420B-9F5D-F827281C7C73}" srcOrd="0" destOrd="1" presId="urn:microsoft.com/office/officeart/2005/8/layout/hList6"/>
    <dgm:cxn modelId="{C2762FE5-8BA2-420E-967B-A29BFE9D4623}" srcId="{F165B59F-20E5-4425-91EF-09BB0A79EE88}" destId="{883AEE77-C8FF-463A-B038-1D13FF1DA1C2}" srcOrd="0" destOrd="0" parTransId="{D27F69F3-FED1-4610-89BB-584413635D40}" sibTransId="{E2AA6404-CEFD-42FA-898F-EC9B4B52EC58}"/>
    <dgm:cxn modelId="{C2DC7161-2323-44ED-931E-1B29515F5962}" type="presOf" srcId="{883AEE77-C8FF-463A-B038-1D13FF1DA1C2}" destId="{D95A99A9-C15E-420B-9F5D-F827281C7C73}" srcOrd="0" destOrd="0" presId="urn:microsoft.com/office/officeart/2005/8/layout/hList6"/>
    <dgm:cxn modelId="{87CD7531-2EB9-407C-BEA1-5B2ADDB26A27}" srcId="{F165B59F-20E5-4425-91EF-09BB0A79EE88}" destId="{9DCBBC1F-4455-4CC0-A3B1-7E6CE35F8504}" srcOrd="1" destOrd="0" parTransId="{79144A8F-4935-424D-9789-A90B3DC0D12D}" sibTransId="{F5C5F4E0-9FF9-4C3B-8BDD-1E81B8271E47}"/>
    <dgm:cxn modelId="{9BD12B6D-A088-4050-BBED-8FCA66D1A404}" type="presOf" srcId="{F165B59F-20E5-4425-91EF-09BB0A79EE88}" destId="{EFBDB168-DB20-47ED-A95E-EDEF00AE7BC6}" srcOrd="0" destOrd="0" presId="urn:microsoft.com/office/officeart/2005/8/layout/hList6"/>
    <dgm:cxn modelId="{2C959292-B579-494C-9E48-1CABA308AF10}" type="presOf" srcId="{0830F16B-75ED-4074-A307-A19CDA35E144}" destId="{D95A99A9-C15E-420B-9F5D-F827281C7C73}" srcOrd="0" destOrd="2" presId="urn:microsoft.com/office/officeart/2005/8/layout/hList6"/>
    <dgm:cxn modelId="{34C62C37-C9B6-431B-9B81-95AA5F1CAC04}" type="presOf" srcId="{9DCBBC1F-4455-4CC0-A3B1-7E6CE35F8504}" destId="{BA993E65-2F40-4FE2-A60D-785779E02E65}" srcOrd="0" destOrd="0" presId="urn:microsoft.com/office/officeart/2005/8/layout/hList6"/>
    <dgm:cxn modelId="{DD6752C7-9707-4D69-99AA-D60A4DDD47C8}" srcId="{883AEE77-C8FF-463A-B038-1D13FF1DA1C2}" destId="{83756E40-BB4D-448F-BA9D-7534DE70F8F0}" srcOrd="0" destOrd="0" parTransId="{1CEBB083-067A-430E-A8AF-B7F027BA999A}" sibTransId="{1F310ACE-0D76-462B-ADFF-3F20D7BBF9C4}"/>
    <dgm:cxn modelId="{AA17ECB2-28E3-4A52-ACCF-80CA13FAB6F5}" type="presParOf" srcId="{EFBDB168-DB20-47ED-A95E-EDEF00AE7BC6}" destId="{D95A99A9-C15E-420B-9F5D-F827281C7C73}" srcOrd="0" destOrd="0" presId="urn:microsoft.com/office/officeart/2005/8/layout/hList6"/>
    <dgm:cxn modelId="{C7B96CDC-69F6-49FD-97F8-CA17E753C957}" type="presParOf" srcId="{EFBDB168-DB20-47ED-A95E-EDEF00AE7BC6}" destId="{F1D04F92-D126-4104-94F4-B6929866B822}" srcOrd="1" destOrd="0" presId="urn:microsoft.com/office/officeart/2005/8/layout/hList6"/>
    <dgm:cxn modelId="{F5F4DAC0-A639-471A-B22A-4046307903B7}" type="presParOf" srcId="{EFBDB168-DB20-47ED-A95E-EDEF00AE7BC6}" destId="{BA993E65-2F40-4FE2-A60D-785779E02E6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A7ADE6-410E-4EB7-A9E4-493837AEB7D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8502D73-5004-43EF-8C4F-AB20D2BB0894}">
      <dgm:prSet phldrT="[Texto]" custT="1"/>
      <dgm:spPr/>
      <dgm:t>
        <a:bodyPr/>
        <a:lstStyle/>
        <a:p>
          <a:r>
            <a:rPr lang="es-ES" sz="1800" dirty="0"/>
            <a:t>Medición</a:t>
          </a:r>
        </a:p>
      </dgm:t>
    </dgm:pt>
    <dgm:pt modelId="{44706CBB-B0FF-47E0-8CB1-FC4A5CCF5906}" type="parTrans" cxnId="{19764198-A53E-48AB-9A1C-445BFC461497}">
      <dgm:prSet/>
      <dgm:spPr/>
      <dgm:t>
        <a:bodyPr/>
        <a:lstStyle/>
        <a:p>
          <a:endParaRPr lang="es-ES"/>
        </a:p>
      </dgm:t>
    </dgm:pt>
    <dgm:pt modelId="{46AC494D-C79E-432F-81AF-3E15EC5001C5}" type="sibTrans" cxnId="{19764198-A53E-48AB-9A1C-445BFC461497}">
      <dgm:prSet/>
      <dgm:spPr/>
      <dgm:t>
        <a:bodyPr/>
        <a:lstStyle/>
        <a:p>
          <a:endParaRPr lang="es-ES"/>
        </a:p>
      </dgm:t>
    </dgm:pt>
    <dgm:pt modelId="{0318273B-B601-40A1-8049-984E254FC559}">
      <dgm:prSet phldrT="[Texto]" custT="1"/>
      <dgm:spPr/>
      <dgm:t>
        <a:bodyPr/>
        <a:lstStyle/>
        <a:p>
          <a:r>
            <a:rPr lang="es-ES" sz="1800" dirty="0"/>
            <a:t>Modelado</a:t>
          </a:r>
        </a:p>
      </dgm:t>
    </dgm:pt>
    <dgm:pt modelId="{7E526048-6DFC-4C47-AC08-3652D4C73B65}" type="parTrans" cxnId="{8D0EC9AA-0BF4-4674-9639-CCDA6CEF99C9}">
      <dgm:prSet/>
      <dgm:spPr/>
      <dgm:t>
        <a:bodyPr/>
        <a:lstStyle/>
        <a:p>
          <a:endParaRPr lang="es-ES"/>
        </a:p>
      </dgm:t>
    </dgm:pt>
    <dgm:pt modelId="{57F22675-230C-4257-B401-A14A91FCD863}" type="sibTrans" cxnId="{8D0EC9AA-0BF4-4674-9639-CCDA6CEF99C9}">
      <dgm:prSet/>
      <dgm:spPr/>
      <dgm:t>
        <a:bodyPr/>
        <a:lstStyle/>
        <a:p>
          <a:endParaRPr lang="es-ES"/>
        </a:p>
      </dgm:t>
    </dgm:pt>
    <dgm:pt modelId="{A5DE4DB5-D3E4-4DFB-A621-1505116D66C4}">
      <dgm:prSet phldrT="[Texto]" custT="1"/>
      <dgm:spPr/>
      <dgm:t>
        <a:bodyPr/>
        <a:lstStyle/>
        <a:p>
          <a:r>
            <a:rPr lang="es-ES" sz="1800" dirty="0"/>
            <a:t>Presentación</a:t>
          </a:r>
        </a:p>
      </dgm:t>
    </dgm:pt>
    <dgm:pt modelId="{23F1F575-EAB7-4306-A958-A284781659B1}" type="parTrans" cxnId="{EFCA7167-32A4-4401-95E2-A844672799A0}">
      <dgm:prSet/>
      <dgm:spPr/>
      <dgm:t>
        <a:bodyPr/>
        <a:lstStyle/>
        <a:p>
          <a:endParaRPr lang="es-ES"/>
        </a:p>
      </dgm:t>
    </dgm:pt>
    <dgm:pt modelId="{98B67B22-DFB7-4BAA-B6FC-EE39E84D4B76}" type="sibTrans" cxnId="{EFCA7167-32A4-4401-95E2-A844672799A0}">
      <dgm:prSet/>
      <dgm:spPr/>
      <dgm:t>
        <a:bodyPr/>
        <a:lstStyle/>
        <a:p>
          <a:endParaRPr lang="es-ES"/>
        </a:p>
      </dgm:t>
    </dgm:pt>
    <dgm:pt modelId="{A2E1E222-50AB-433D-B1AA-A295790559EB}" type="pres">
      <dgm:prSet presAssocID="{85A7ADE6-410E-4EB7-A9E4-493837AEB7D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72FFF80E-1321-4DF7-95E5-09EC45A0C4B4}" type="pres">
      <dgm:prSet presAssocID="{F8502D73-5004-43EF-8C4F-AB20D2BB0894}" presName="composite" presStyleCnt="0">
        <dgm:presLayoutVars>
          <dgm:chMax val="1"/>
          <dgm:chPref val="1"/>
        </dgm:presLayoutVars>
      </dgm:prSet>
      <dgm:spPr/>
    </dgm:pt>
    <dgm:pt modelId="{18C883C1-3539-4C3E-B71B-805E7BC1D152}" type="pres">
      <dgm:prSet presAssocID="{F8502D73-5004-43EF-8C4F-AB20D2BB0894}" presName="Accent" presStyleLbl="trAlignAcc1" presStyleIdx="0" presStyleCnt="3">
        <dgm:presLayoutVars>
          <dgm:chMax val="0"/>
          <dgm:chPref val="0"/>
        </dgm:presLayoutVars>
      </dgm:prSet>
      <dgm:spPr>
        <a:ln w="19050">
          <a:solidFill>
            <a:srgbClr val="4472C4"/>
          </a:solidFill>
        </a:ln>
      </dgm:spPr>
    </dgm:pt>
    <dgm:pt modelId="{2B6A6ABE-1382-40FC-90B1-59D0B3138A55}" type="pres">
      <dgm:prSet presAssocID="{F8502D73-5004-43EF-8C4F-AB20D2BB0894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FE7CDA5-C09D-42F5-9FBE-3A05EAD10480}" type="pres">
      <dgm:prSet presAssocID="{F8502D73-5004-43EF-8C4F-AB20D2BB0894}" presName="ChildComposite" presStyleCnt="0"/>
      <dgm:spPr/>
    </dgm:pt>
    <dgm:pt modelId="{28030D89-7E8F-4908-84BA-A03345A37F7C}" type="pres">
      <dgm:prSet presAssocID="{F8502D73-5004-43EF-8C4F-AB20D2BB089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EBB2F05-D7FF-452C-B42F-C9999C7A4C86}" type="pres">
      <dgm:prSet presAssocID="{F8502D73-5004-43EF-8C4F-AB20D2BB0894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F148EE-C6B5-4C9F-991C-4D76C0583802}" type="pres">
      <dgm:prSet presAssocID="{46AC494D-C79E-432F-81AF-3E15EC5001C5}" presName="sibTrans" presStyleCnt="0"/>
      <dgm:spPr/>
    </dgm:pt>
    <dgm:pt modelId="{A9BF41B3-06B5-4662-9F1E-59824071E696}" type="pres">
      <dgm:prSet presAssocID="{0318273B-B601-40A1-8049-984E254FC559}" presName="composite" presStyleCnt="0">
        <dgm:presLayoutVars>
          <dgm:chMax val="1"/>
          <dgm:chPref val="1"/>
        </dgm:presLayoutVars>
      </dgm:prSet>
      <dgm:spPr/>
    </dgm:pt>
    <dgm:pt modelId="{BD633E01-BD3E-4DA9-96DF-F9AC1D413F85}" type="pres">
      <dgm:prSet presAssocID="{0318273B-B601-40A1-8049-984E254FC559}" presName="Accent" presStyleLbl="trAlignAcc1" presStyleIdx="1" presStyleCnt="3">
        <dgm:presLayoutVars>
          <dgm:chMax val="0"/>
          <dgm:chPref val="0"/>
        </dgm:presLayoutVars>
      </dgm:prSet>
      <dgm:spPr>
        <a:ln w="19050">
          <a:solidFill>
            <a:srgbClr val="43BB8D"/>
          </a:solidFill>
        </a:ln>
      </dgm:spPr>
    </dgm:pt>
    <dgm:pt modelId="{D54AF37C-645A-4602-A873-0DCD150CDF61}" type="pres">
      <dgm:prSet presAssocID="{0318273B-B601-40A1-8049-984E254FC559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CC94191-4945-4F3B-A829-A56459884F83}" type="pres">
      <dgm:prSet presAssocID="{0318273B-B601-40A1-8049-984E254FC559}" presName="ChildComposite" presStyleCnt="0"/>
      <dgm:spPr/>
    </dgm:pt>
    <dgm:pt modelId="{75B3844E-C3C8-4A1E-900B-93CC61A51C0C}" type="pres">
      <dgm:prSet presAssocID="{0318273B-B601-40A1-8049-984E254FC55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E7D7455-CED9-4D31-B272-A40DF64DF20C}" type="pres">
      <dgm:prSet presAssocID="{0318273B-B601-40A1-8049-984E254FC559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25FEEE-CE34-4E5B-906B-7AF14778B94C}" type="pres">
      <dgm:prSet presAssocID="{57F22675-230C-4257-B401-A14A91FCD863}" presName="sibTrans" presStyleCnt="0"/>
      <dgm:spPr/>
    </dgm:pt>
    <dgm:pt modelId="{CA28930E-E59A-44A0-AB05-B12BEC6C680A}" type="pres">
      <dgm:prSet presAssocID="{A5DE4DB5-D3E4-4DFB-A621-1505116D66C4}" presName="composite" presStyleCnt="0">
        <dgm:presLayoutVars>
          <dgm:chMax val="1"/>
          <dgm:chPref val="1"/>
        </dgm:presLayoutVars>
      </dgm:prSet>
      <dgm:spPr/>
    </dgm:pt>
    <dgm:pt modelId="{8160F88C-31DD-4A00-AA61-9B7FF344644B}" type="pres">
      <dgm:prSet presAssocID="{A5DE4DB5-D3E4-4DFB-A621-1505116D66C4}" presName="Accent" presStyleLbl="trAlignAcc1" presStyleIdx="2" presStyleCnt="3">
        <dgm:presLayoutVars>
          <dgm:chMax val="0"/>
          <dgm:chPref val="0"/>
        </dgm:presLayoutVars>
      </dgm:prSet>
      <dgm:spPr>
        <a:ln w="19050">
          <a:solidFill>
            <a:srgbClr val="70AD47"/>
          </a:solidFill>
        </a:ln>
      </dgm:spPr>
    </dgm:pt>
    <dgm:pt modelId="{FCA68B8C-8F91-4BF4-AEE4-BB6E45D7539D}" type="pres">
      <dgm:prSet presAssocID="{A5DE4DB5-D3E4-4DFB-A621-1505116D66C4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B07E6D8-3321-4F2C-BBA3-74C387975F2B}" type="pres">
      <dgm:prSet presAssocID="{A5DE4DB5-D3E4-4DFB-A621-1505116D66C4}" presName="ChildComposite" presStyleCnt="0"/>
      <dgm:spPr/>
    </dgm:pt>
    <dgm:pt modelId="{5DF33889-9232-4055-BD5C-CFAFBD4E6D45}" type="pres">
      <dgm:prSet presAssocID="{A5DE4DB5-D3E4-4DFB-A621-1505116D66C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9EC308D-CBFE-40EC-8422-73B2A1C7C134}" type="pres">
      <dgm:prSet presAssocID="{A5DE4DB5-D3E4-4DFB-A621-1505116D66C4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0EC9AA-0BF4-4674-9639-CCDA6CEF99C9}" srcId="{85A7ADE6-410E-4EB7-A9E4-493837AEB7D9}" destId="{0318273B-B601-40A1-8049-984E254FC559}" srcOrd="1" destOrd="0" parTransId="{7E526048-6DFC-4C47-AC08-3652D4C73B65}" sibTransId="{57F22675-230C-4257-B401-A14A91FCD863}"/>
    <dgm:cxn modelId="{EFCA7167-32A4-4401-95E2-A844672799A0}" srcId="{85A7ADE6-410E-4EB7-A9E4-493837AEB7D9}" destId="{A5DE4DB5-D3E4-4DFB-A621-1505116D66C4}" srcOrd="2" destOrd="0" parTransId="{23F1F575-EAB7-4306-A958-A284781659B1}" sibTransId="{98B67B22-DFB7-4BAA-B6FC-EE39E84D4B76}"/>
    <dgm:cxn modelId="{395D8BC0-8D31-4C84-8E6A-1427467907AD}" type="presOf" srcId="{A5DE4DB5-D3E4-4DFB-A621-1505116D66C4}" destId="{A9EC308D-CBFE-40EC-8422-73B2A1C7C134}" srcOrd="0" destOrd="0" presId="urn:microsoft.com/office/officeart/2008/layout/CaptionedPictures"/>
    <dgm:cxn modelId="{19764198-A53E-48AB-9A1C-445BFC461497}" srcId="{85A7ADE6-410E-4EB7-A9E4-493837AEB7D9}" destId="{F8502D73-5004-43EF-8C4F-AB20D2BB0894}" srcOrd="0" destOrd="0" parTransId="{44706CBB-B0FF-47E0-8CB1-FC4A5CCF5906}" sibTransId="{46AC494D-C79E-432F-81AF-3E15EC5001C5}"/>
    <dgm:cxn modelId="{CF3F6FA4-6367-4542-B364-465E8E764989}" type="presOf" srcId="{85A7ADE6-410E-4EB7-A9E4-493837AEB7D9}" destId="{A2E1E222-50AB-433D-B1AA-A295790559EB}" srcOrd="0" destOrd="0" presId="urn:microsoft.com/office/officeart/2008/layout/CaptionedPictures"/>
    <dgm:cxn modelId="{40A6C9B8-0CF5-495B-85B8-8ADB2F7AE27C}" type="presOf" srcId="{F8502D73-5004-43EF-8C4F-AB20D2BB0894}" destId="{9EBB2F05-D7FF-452C-B42F-C9999C7A4C86}" srcOrd="0" destOrd="0" presId="urn:microsoft.com/office/officeart/2008/layout/CaptionedPictures"/>
    <dgm:cxn modelId="{2B1BC201-BB17-4CFA-8537-4F9E5E3B0A8E}" type="presOf" srcId="{0318273B-B601-40A1-8049-984E254FC559}" destId="{0E7D7455-CED9-4D31-B272-A40DF64DF20C}" srcOrd="0" destOrd="0" presId="urn:microsoft.com/office/officeart/2008/layout/CaptionedPictures"/>
    <dgm:cxn modelId="{63D6CF66-DA60-4E2C-89BD-4216DB300AE9}" type="presParOf" srcId="{A2E1E222-50AB-433D-B1AA-A295790559EB}" destId="{72FFF80E-1321-4DF7-95E5-09EC45A0C4B4}" srcOrd="0" destOrd="0" presId="urn:microsoft.com/office/officeart/2008/layout/CaptionedPictures"/>
    <dgm:cxn modelId="{6F68DBD0-737D-4CC1-B07A-C6145AF7C89D}" type="presParOf" srcId="{72FFF80E-1321-4DF7-95E5-09EC45A0C4B4}" destId="{18C883C1-3539-4C3E-B71B-805E7BC1D152}" srcOrd="0" destOrd="0" presId="urn:microsoft.com/office/officeart/2008/layout/CaptionedPictures"/>
    <dgm:cxn modelId="{3BB69BE3-A6BD-495F-A480-2F8476F68213}" type="presParOf" srcId="{72FFF80E-1321-4DF7-95E5-09EC45A0C4B4}" destId="{2B6A6ABE-1382-40FC-90B1-59D0B3138A55}" srcOrd="1" destOrd="0" presId="urn:microsoft.com/office/officeart/2008/layout/CaptionedPictures"/>
    <dgm:cxn modelId="{496B2694-C0CD-4CFC-A9EF-C101D6D0F0B8}" type="presParOf" srcId="{72FFF80E-1321-4DF7-95E5-09EC45A0C4B4}" destId="{4FE7CDA5-C09D-42F5-9FBE-3A05EAD10480}" srcOrd="2" destOrd="0" presId="urn:microsoft.com/office/officeart/2008/layout/CaptionedPictures"/>
    <dgm:cxn modelId="{CC98803C-7663-48AE-86CD-1908E7FDFDBB}" type="presParOf" srcId="{4FE7CDA5-C09D-42F5-9FBE-3A05EAD10480}" destId="{28030D89-7E8F-4908-84BA-A03345A37F7C}" srcOrd="0" destOrd="0" presId="urn:microsoft.com/office/officeart/2008/layout/CaptionedPictures"/>
    <dgm:cxn modelId="{1EDDF7BB-186A-4668-836A-8986843DB92C}" type="presParOf" srcId="{4FE7CDA5-C09D-42F5-9FBE-3A05EAD10480}" destId="{9EBB2F05-D7FF-452C-B42F-C9999C7A4C86}" srcOrd="1" destOrd="0" presId="urn:microsoft.com/office/officeart/2008/layout/CaptionedPictures"/>
    <dgm:cxn modelId="{4FB7F850-F6F1-4D93-9A41-453BE69D399E}" type="presParOf" srcId="{A2E1E222-50AB-433D-B1AA-A295790559EB}" destId="{BAF148EE-C6B5-4C9F-991C-4D76C0583802}" srcOrd="1" destOrd="0" presId="urn:microsoft.com/office/officeart/2008/layout/CaptionedPictures"/>
    <dgm:cxn modelId="{BC75D905-F69C-4C2C-B303-89570D7A712F}" type="presParOf" srcId="{A2E1E222-50AB-433D-B1AA-A295790559EB}" destId="{A9BF41B3-06B5-4662-9F1E-59824071E696}" srcOrd="2" destOrd="0" presId="urn:microsoft.com/office/officeart/2008/layout/CaptionedPictures"/>
    <dgm:cxn modelId="{94F8D858-C360-4CEA-9CF3-B9C792F1D353}" type="presParOf" srcId="{A9BF41B3-06B5-4662-9F1E-59824071E696}" destId="{BD633E01-BD3E-4DA9-96DF-F9AC1D413F85}" srcOrd="0" destOrd="0" presId="urn:microsoft.com/office/officeart/2008/layout/CaptionedPictures"/>
    <dgm:cxn modelId="{6F5C81F3-8A43-4D03-825A-69AA7C935BDB}" type="presParOf" srcId="{A9BF41B3-06B5-4662-9F1E-59824071E696}" destId="{D54AF37C-645A-4602-A873-0DCD150CDF61}" srcOrd="1" destOrd="0" presId="urn:microsoft.com/office/officeart/2008/layout/CaptionedPictures"/>
    <dgm:cxn modelId="{B856DAD3-51FA-48C4-9737-C02EE7695495}" type="presParOf" srcId="{A9BF41B3-06B5-4662-9F1E-59824071E696}" destId="{0CC94191-4945-4F3B-A829-A56459884F83}" srcOrd="2" destOrd="0" presId="urn:microsoft.com/office/officeart/2008/layout/CaptionedPictures"/>
    <dgm:cxn modelId="{20ED3520-2524-4DFE-BF48-A6DF3EB85D75}" type="presParOf" srcId="{0CC94191-4945-4F3B-A829-A56459884F83}" destId="{75B3844E-C3C8-4A1E-900B-93CC61A51C0C}" srcOrd="0" destOrd="0" presId="urn:microsoft.com/office/officeart/2008/layout/CaptionedPictures"/>
    <dgm:cxn modelId="{2F0A3EFE-6304-44F0-91F0-0A0E30E74BB3}" type="presParOf" srcId="{0CC94191-4945-4F3B-A829-A56459884F83}" destId="{0E7D7455-CED9-4D31-B272-A40DF64DF20C}" srcOrd="1" destOrd="0" presId="urn:microsoft.com/office/officeart/2008/layout/CaptionedPictures"/>
    <dgm:cxn modelId="{B9CD8563-FF19-43BE-BAAC-056C33F659F5}" type="presParOf" srcId="{A2E1E222-50AB-433D-B1AA-A295790559EB}" destId="{A725FEEE-CE34-4E5B-906B-7AF14778B94C}" srcOrd="3" destOrd="0" presId="urn:microsoft.com/office/officeart/2008/layout/CaptionedPictures"/>
    <dgm:cxn modelId="{09C526AE-C55A-4505-A7B5-E9A10718D759}" type="presParOf" srcId="{A2E1E222-50AB-433D-B1AA-A295790559EB}" destId="{CA28930E-E59A-44A0-AB05-B12BEC6C680A}" srcOrd="4" destOrd="0" presId="urn:microsoft.com/office/officeart/2008/layout/CaptionedPictures"/>
    <dgm:cxn modelId="{B48C7E35-9B89-43C4-B1C7-4003BF307AAF}" type="presParOf" srcId="{CA28930E-E59A-44A0-AB05-B12BEC6C680A}" destId="{8160F88C-31DD-4A00-AA61-9B7FF344644B}" srcOrd="0" destOrd="0" presId="urn:microsoft.com/office/officeart/2008/layout/CaptionedPictures"/>
    <dgm:cxn modelId="{47170E35-3C76-4AF8-9F23-C1A7D9C19EA9}" type="presParOf" srcId="{CA28930E-E59A-44A0-AB05-B12BEC6C680A}" destId="{FCA68B8C-8F91-4BF4-AEE4-BB6E45D7539D}" srcOrd="1" destOrd="0" presId="urn:microsoft.com/office/officeart/2008/layout/CaptionedPictures"/>
    <dgm:cxn modelId="{EAEEBD6A-F8EE-4D8F-AB66-959AB0EFC63F}" type="presParOf" srcId="{CA28930E-E59A-44A0-AB05-B12BEC6C680A}" destId="{CB07E6D8-3321-4F2C-BBA3-74C387975F2B}" srcOrd="2" destOrd="0" presId="urn:microsoft.com/office/officeart/2008/layout/CaptionedPictures"/>
    <dgm:cxn modelId="{E60CADDF-EF7C-454E-A91C-F7B5CA2BA4E7}" type="presParOf" srcId="{CB07E6D8-3321-4F2C-BBA3-74C387975F2B}" destId="{5DF33889-9232-4055-BD5C-CFAFBD4E6D45}" srcOrd="0" destOrd="0" presId="urn:microsoft.com/office/officeart/2008/layout/CaptionedPictures"/>
    <dgm:cxn modelId="{6172B1D8-89ED-425E-A3F3-B67F932458DB}" type="presParOf" srcId="{CB07E6D8-3321-4F2C-BBA3-74C387975F2B}" destId="{A9EC308D-CBFE-40EC-8422-73B2A1C7C134}" srcOrd="1" destOrd="0" presId="urn:microsoft.com/office/officeart/2008/layout/CaptionedPictures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A58EE6-AF34-45A0-8B66-486AE332EBC9}" type="doc">
      <dgm:prSet loTypeId="urn:microsoft.com/office/officeart/2005/8/layout/process2" loCatId="process" qsTypeId="urn:microsoft.com/office/officeart/2005/8/quickstyle/3d3" qsCatId="3D" csTypeId="urn:microsoft.com/office/officeart/2005/8/colors/accent2_1" csCatId="accent2" phldr="1"/>
      <dgm:spPr/>
    </dgm:pt>
    <dgm:pt modelId="{00DC438D-F92E-437A-A51D-27BF10815965}">
      <dgm:prSet phldrT="[Texto]" custT="1"/>
      <dgm:spPr/>
      <dgm:t>
        <a:bodyPr/>
        <a:lstStyle/>
        <a:p>
          <a:r>
            <a:rPr lang="es-ES" sz="1200" dirty="0">
              <a:latin typeface="+mj-lt"/>
              <a:cs typeface="Times New Roman" panose="02020603050405020304" pitchFamily="18" charset="0"/>
            </a:rPr>
            <a:t>Fotogrametría terrestre para obtención de medidas geométricas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4BD01CD2-BBDC-42B0-9467-EA2E852FDA3F}" type="parTrans" cxnId="{0EBE195E-81DE-488E-9FD0-036EAB0540BD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F1B4A9A6-5337-436D-B921-4BE7941671E0}" type="sibTrans" cxnId="{0EBE195E-81DE-488E-9FD0-036EAB0540BD}">
      <dgm:prSet custT="1"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D6FD037A-93C7-4A2C-BEB9-06D6693F73DB}">
      <dgm:prSet phldrT="[Texto]" custT="1"/>
      <dgm:spPr/>
      <dgm:t>
        <a:bodyPr/>
        <a:lstStyle/>
        <a:p>
          <a:r>
            <a:rPr lang="es-ES" sz="1200" dirty="0">
              <a:latin typeface="+mj-lt"/>
              <a:cs typeface="Times New Roman" panose="02020603050405020304" pitchFamily="18" charset="0"/>
            </a:rPr>
            <a:t>Rango de distancia de toma: 0,1 hasta 300 metros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827D452B-5A43-4209-9608-650EDAD9F400}" type="parTrans" cxnId="{06506DD0-0D9C-443D-A197-130B3FE3C796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063841C4-6A46-4AC6-8F4B-FA7F58CE2982}" type="sibTrans" cxnId="{06506DD0-0D9C-443D-A197-130B3FE3C796}">
      <dgm:prSet custT="1"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497ACB6E-7232-424B-A0A5-E7244BDF9389}">
      <dgm:prSet phldrT="[Texto]" custT="1"/>
      <dgm:spPr/>
      <dgm:t>
        <a:bodyPr/>
        <a:lstStyle/>
        <a:p>
          <a:r>
            <a:rPr lang="es-ES" sz="1200" dirty="0">
              <a:latin typeface="+mj-lt"/>
              <a:cs typeface="Times New Roman" panose="02020603050405020304" pitchFamily="18" charset="0"/>
            </a:rPr>
            <a:t>Análisis de cambio y reconstrucción de edificaciones arquitectónicas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667AFAAA-6156-4786-99F8-E008D2720992}" type="parTrans" cxnId="{CE6CAE52-6A55-4D7E-9F31-CBF486E34830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7985A559-EB2F-4DB7-ACF8-4DAD309AA647}" type="sibTrans" cxnId="{CE6CAE52-6A55-4D7E-9F31-CBF486E34830}">
      <dgm:prSet custT="1"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DD75F8B5-4BA6-45C9-9F4A-50E235048AA9}">
      <dgm:prSet phldrT="[Texto]" custT="1"/>
      <dgm:spPr/>
      <dgm:t>
        <a:bodyPr/>
        <a:lstStyle/>
        <a:p>
          <a:r>
            <a:rPr lang="es-ES" sz="1200" dirty="0">
              <a:latin typeface="+mj-lt"/>
              <a:cs typeface="Times New Roman" panose="02020603050405020304" pitchFamily="18" charset="0"/>
            </a:rPr>
            <a:t>Aplicaciones no topográficas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20F1FC76-1E50-414B-B8CA-6DE63FA7540D}" type="parTrans" cxnId="{EF7EA8F6-15E2-4172-A702-CC13B41632C5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6FF83373-E792-4ED5-9DD9-174232D3A2D7}" type="sibTrans" cxnId="{EF7EA8F6-15E2-4172-A702-CC13B41632C5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33C8B935-104E-486F-B199-C402298D8C29}">
      <dgm:prSet phldrT="[Texto]" custT="1"/>
      <dgm:spPr/>
      <dgm:t>
        <a:bodyPr/>
        <a:lstStyle/>
        <a:p>
          <a:r>
            <a:rPr lang="es-ES" sz="1200" dirty="0">
              <a:latin typeface="+mj-lt"/>
              <a:cs typeface="Times New Roman" panose="02020603050405020304" pitchFamily="18" charset="0"/>
            </a:rPr>
            <a:t>Método no intrusivo y captura masiva de datos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D2B78A3E-F5C9-4D22-898C-BCE35159324D}" type="parTrans" cxnId="{17B7E9F8-DAF6-43BA-AD8B-3231C0127290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9A1A63E-E07C-4BCC-853E-73F697EE00D8}" type="sibTrans" cxnId="{17B7E9F8-DAF6-43BA-AD8B-3231C0127290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F97D2A-A864-487B-A652-116D7F9FC778}" type="pres">
      <dgm:prSet presAssocID="{53A58EE6-AF34-45A0-8B66-486AE332EBC9}" presName="linearFlow" presStyleCnt="0">
        <dgm:presLayoutVars>
          <dgm:resizeHandles val="exact"/>
        </dgm:presLayoutVars>
      </dgm:prSet>
      <dgm:spPr/>
    </dgm:pt>
    <dgm:pt modelId="{5F834193-56B1-4529-87F7-E14392FA1C3A}" type="pres">
      <dgm:prSet presAssocID="{00DC438D-F92E-437A-A51D-27BF10815965}" presName="node" presStyleLbl="node1" presStyleIdx="0" presStyleCnt="5" custScaleX="185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2DB3BB-286D-4ECA-9B2C-1DEF4358905D}" type="pres">
      <dgm:prSet presAssocID="{F1B4A9A6-5337-436D-B921-4BE7941671E0}" presName="sibTrans" presStyleLbl="sibTrans2D1" presStyleIdx="0" presStyleCnt="4"/>
      <dgm:spPr/>
      <dgm:t>
        <a:bodyPr/>
        <a:lstStyle/>
        <a:p>
          <a:endParaRPr lang="es-ES"/>
        </a:p>
      </dgm:t>
    </dgm:pt>
    <dgm:pt modelId="{9EBCB7AE-B5D0-4757-98D1-F66EF728C443}" type="pres">
      <dgm:prSet presAssocID="{F1B4A9A6-5337-436D-B921-4BE7941671E0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4AA80BBE-34D1-4648-B1E7-63400BEE8569}" type="pres">
      <dgm:prSet presAssocID="{33C8B935-104E-486F-B199-C402298D8C29}" presName="node" presStyleLbl="node1" presStyleIdx="1" presStyleCnt="5" custScaleX="185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556E6-F539-476A-8851-DBD0BE2935E2}" type="pres">
      <dgm:prSet presAssocID="{49A1A63E-E07C-4BCC-853E-73F697EE00D8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4BF7D88-1049-48CA-AFC7-A564E71E9636}" type="pres">
      <dgm:prSet presAssocID="{49A1A63E-E07C-4BCC-853E-73F697EE00D8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D5159B3B-0687-4DFC-8F2E-019C7A4A562F}" type="pres">
      <dgm:prSet presAssocID="{D6FD037A-93C7-4A2C-BEB9-06D6693F73DB}" presName="node" presStyleLbl="node1" presStyleIdx="2" presStyleCnt="5" custScaleX="185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B201F2-0EF5-46C0-B713-87CA27879CA6}" type="pres">
      <dgm:prSet presAssocID="{063841C4-6A46-4AC6-8F4B-FA7F58CE2982}" presName="sibTrans" presStyleLbl="sibTrans2D1" presStyleIdx="2" presStyleCnt="4"/>
      <dgm:spPr/>
      <dgm:t>
        <a:bodyPr/>
        <a:lstStyle/>
        <a:p>
          <a:endParaRPr lang="es-ES"/>
        </a:p>
      </dgm:t>
    </dgm:pt>
    <dgm:pt modelId="{B69EAAAA-63F3-4BB5-A6AF-26CFA3E66979}" type="pres">
      <dgm:prSet presAssocID="{063841C4-6A46-4AC6-8F4B-FA7F58CE2982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FA8251A1-4508-40CF-83FD-39FB5499B67A}" type="pres">
      <dgm:prSet presAssocID="{497ACB6E-7232-424B-A0A5-E7244BDF9389}" presName="node" presStyleLbl="node1" presStyleIdx="3" presStyleCnt="5" custScaleX="185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518D34-D613-4E68-9C80-25B5FF20FA4D}" type="pres">
      <dgm:prSet presAssocID="{7985A559-EB2F-4DB7-ACF8-4DAD309AA647}" presName="sibTrans" presStyleLbl="sibTrans2D1" presStyleIdx="3" presStyleCnt="4"/>
      <dgm:spPr/>
      <dgm:t>
        <a:bodyPr/>
        <a:lstStyle/>
        <a:p>
          <a:endParaRPr lang="es-ES"/>
        </a:p>
      </dgm:t>
    </dgm:pt>
    <dgm:pt modelId="{80E9F499-B092-42A2-AE71-371D273921EA}" type="pres">
      <dgm:prSet presAssocID="{7985A559-EB2F-4DB7-ACF8-4DAD309AA647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8A542397-3CA2-4735-B157-D46EF68C9012}" type="pres">
      <dgm:prSet presAssocID="{DD75F8B5-4BA6-45C9-9F4A-50E235048AA9}" presName="node" presStyleLbl="node1" presStyleIdx="4" presStyleCnt="5" custScaleX="185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E69316-AFEB-4470-9DDD-689F3CD161FF}" type="presOf" srcId="{497ACB6E-7232-424B-A0A5-E7244BDF9389}" destId="{FA8251A1-4508-40CF-83FD-39FB5499B67A}" srcOrd="0" destOrd="0" presId="urn:microsoft.com/office/officeart/2005/8/layout/process2"/>
    <dgm:cxn modelId="{0EBE195E-81DE-488E-9FD0-036EAB0540BD}" srcId="{53A58EE6-AF34-45A0-8B66-486AE332EBC9}" destId="{00DC438D-F92E-437A-A51D-27BF10815965}" srcOrd="0" destOrd="0" parTransId="{4BD01CD2-BBDC-42B0-9467-EA2E852FDA3F}" sibTransId="{F1B4A9A6-5337-436D-B921-4BE7941671E0}"/>
    <dgm:cxn modelId="{06506DD0-0D9C-443D-A197-130B3FE3C796}" srcId="{53A58EE6-AF34-45A0-8B66-486AE332EBC9}" destId="{D6FD037A-93C7-4A2C-BEB9-06D6693F73DB}" srcOrd="2" destOrd="0" parTransId="{827D452B-5A43-4209-9608-650EDAD9F400}" sibTransId="{063841C4-6A46-4AC6-8F4B-FA7F58CE2982}"/>
    <dgm:cxn modelId="{447F5F66-351D-462D-910F-B84BF9862799}" type="presOf" srcId="{00DC438D-F92E-437A-A51D-27BF10815965}" destId="{5F834193-56B1-4529-87F7-E14392FA1C3A}" srcOrd="0" destOrd="0" presId="urn:microsoft.com/office/officeart/2005/8/layout/process2"/>
    <dgm:cxn modelId="{EF7EA8F6-15E2-4172-A702-CC13B41632C5}" srcId="{53A58EE6-AF34-45A0-8B66-486AE332EBC9}" destId="{DD75F8B5-4BA6-45C9-9F4A-50E235048AA9}" srcOrd="4" destOrd="0" parTransId="{20F1FC76-1E50-414B-B8CA-6DE63FA7540D}" sibTransId="{6FF83373-E792-4ED5-9DD9-174232D3A2D7}"/>
    <dgm:cxn modelId="{0A79B2DD-0912-4A27-A32D-8A0C362AC9EC}" type="presOf" srcId="{063841C4-6A46-4AC6-8F4B-FA7F58CE2982}" destId="{2FB201F2-0EF5-46C0-B713-87CA27879CA6}" srcOrd="0" destOrd="0" presId="urn:microsoft.com/office/officeart/2005/8/layout/process2"/>
    <dgm:cxn modelId="{2780C3CF-EFD9-4672-A6C3-2BDA0DFDEB41}" type="presOf" srcId="{DD75F8B5-4BA6-45C9-9F4A-50E235048AA9}" destId="{8A542397-3CA2-4735-B157-D46EF68C9012}" srcOrd="0" destOrd="0" presId="urn:microsoft.com/office/officeart/2005/8/layout/process2"/>
    <dgm:cxn modelId="{3164D358-C14C-49F9-8677-4B0DBD3ED4F8}" type="presOf" srcId="{33C8B935-104E-486F-B199-C402298D8C29}" destId="{4AA80BBE-34D1-4648-B1E7-63400BEE8569}" srcOrd="0" destOrd="0" presId="urn:microsoft.com/office/officeart/2005/8/layout/process2"/>
    <dgm:cxn modelId="{96A2C0B5-F052-4BBF-9A24-F0BE7133DEA3}" type="presOf" srcId="{063841C4-6A46-4AC6-8F4B-FA7F58CE2982}" destId="{B69EAAAA-63F3-4BB5-A6AF-26CFA3E66979}" srcOrd="1" destOrd="0" presId="urn:microsoft.com/office/officeart/2005/8/layout/process2"/>
    <dgm:cxn modelId="{CE6CAE52-6A55-4D7E-9F31-CBF486E34830}" srcId="{53A58EE6-AF34-45A0-8B66-486AE332EBC9}" destId="{497ACB6E-7232-424B-A0A5-E7244BDF9389}" srcOrd="3" destOrd="0" parTransId="{667AFAAA-6156-4786-99F8-E008D2720992}" sibTransId="{7985A559-EB2F-4DB7-ACF8-4DAD309AA647}"/>
    <dgm:cxn modelId="{124BA3C1-25A2-4799-9865-4E7AAC2CBCD6}" type="presOf" srcId="{49A1A63E-E07C-4BCC-853E-73F697EE00D8}" destId="{E4BF7D88-1049-48CA-AFC7-A564E71E9636}" srcOrd="1" destOrd="0" presId="urn:microsoft.com/office/officeart/2005/8/layout/process2"/>
    <dgm:cxn modelId="{160003A4-BE5F-41F8-A20D-B2585B24875D}" type="presOf" srcId="{49A1A63E-E07C-4BCC-853E-73F697EE00D8}" destId="{F58556E6-F539-476A-8851-DBD0BE2935E2}" srcOrd="0" destOrd="0" presId="urn:microsoft.com/office/officeart/2005/8/layout/process2"/>
    <dgm:cxn modelId="{4FCD6D0D-B6BC-45F1-9BDE-B3228846DA24}" type="presOf" srcId="{7985A559-EB2F-4DB7-ACF8-4DAD309AA647}" destId="{80E9F499-B092-42A2-AE71-371D273921EA}" srcOrd="1" destOrd="0" presId="urn:microsoft.com/office/officeart/2005/8/layout/process2"/>
    <dgm:cxn modelId="{17B7E9F8-DAF6-43BA-AD8B-3231C0127290}" srcId="{53A58EE6-AF34-45A0-8B66-486AE332EBC9}" destId="{33C8B935-104E-486F-B199-C402298D8C29}" srcOrd="1" destOrd="0" parTransId="{D2B78A3E-F5C9-4D22-898C-BCE35159324D}" sibTransId="{49A1A63E-E07C-4BCC-853E-73F697EE00D8}"/>
    <dgm:cxn modelId="{8602051E-48F8-4A69-BB7D-46A90D7CE364}" type="presOf" srcId="{F1B4A9A6-5337-436D-B921-4BE7941671E0}" destId="{9EBCB7AE-B5D0-4757-98D1-F66EF728C443}" srcOrd="1" destOrd="0" presId="urn:microsoft.com/office/officeart/2005/8/layout/process2"/>
    <dgm:cxn modelId="{F9F56EBC-680A-4A8A-94D3-5D7D340D592C}" type="presOf" srcId="{7985A559-EB2F-4DB7-ACF8-4DAD309AA647}" destId="{28518D34-D613-4E68-9C80-25B5FF20FA4D}" srcOrd="0" destOrd="0" presId="urn:microsoft.com/office/officeart/2005/8/layout/process2"/>
    <dgm:cxn modelId="{2D934093-A1E8-47DE-95DD-32E951DC9219}" type="presOf" srcId="{F1B4A9A6-5337-436D-B921-4BE7941671E0}" destId="{CA2DB3BB-286D-4ECA-9B2C-1DEF4358905D}" srcOrd="0" destOrd="0" presId="urn:microsoft.com/office/officeart/2005/8/layout/process2"/>
    <dgm:cxn modelId="{D8A54378-FC85-4F01-A887-7FD5CAD1F053}" type="presOf" srcId="{53A58EE6-AF34-45A0-8B66-486AE332EBC9}" destId="{C2F97D2A-A864-487B-A652-116D7F9FC778}" srcOrd="0" destOrd="0" presId="urn:microsoft.com/office/officeart/2005/8/layout/process2"/>
    <dgm:cxn modelId="{C9B661FD-6CDF-49A1-83AD-955F6B6ACA73}" type="presOf" srcId="{D6FD037A-93C7-4A2C-BEB9-06D6693F73DB}" destId="{D5159B3B-0687-4DFC-8F2E-019C7A4A562F}" srcOrd="0" destOrd="0" presId="urn:microsoft.com/office/officeart/2005/8/layout/process2"/>
    <dgm:cxn modelId="{17B8A5E5-282D-493E-AA04-3CC3DFC51BD6}" type="presParOf" srcId="{C2F97D2A-A864-487B-A652-116D7F9FC778}" destId="{5F834193-56B1-4529-87F7-E14392FA1C3A}" srcOrd="0" destOrd="0" presId="urn:microsoft.com/office/officeart/2005/8/layout/process2"/>
    <dgm:cxn modelId="{C1438562-13EB-495C-8258-1D851A0C4E34}" type="presParOf" srcId="{C2F97D2A-A864-487B-A652-116D7F9FC778}" destId="{CA2DB3BB-286D-4ECA-9B2C-1DEF4358905D}" srcOrd="1" destOrd="0" presId="urn:microsoft.com/office/officeart/2005/8/layout/process2"/>
    <dgm:cxn modelId="{FD6F8E9E-8423-4A49-BCDE-DABCD43C5647}" type="presParOf" srcId="{CA2DB3BB-286D-4ECA-9B2C-1DEF4358905D}" destId="{9EBCB7AE-B5D0-4757-98D1-F66EF728C443}" srcOrd="0" destOrd="0" presId="urn:microsoft.com/office/officeart/2005/8/layout/process2"/>
    <dgm:cxn modelId="{F8FF7006-6DFB-4DC6-AD6E-53275D2C9A9B}" type="presParOf" srcId="{C2F97D2A-A864-487B-A652-116D7F9FC778}" destId="{4AA80BBE-34D1-4648-B1E7-63400BEE8569}" srcOrd="2" destOrd="0" presId="urn:microsoft.com/office/officeart/2005/8/layout/process2"/>
    <dgm:cxn modelId="{79F390B9-269C-4C1A-AFFE-2C65FEA584C9}" type="presParOf" srcId="{C2F97D2A-A864-487B-A652-116D7F9FC778}" destId="{F58556E6-F539-476A-8851-DBD0BE2935E2}" srcOrd="3" destOrd="0" presId="urn:microsoft.com/office/officeart/2005/8/layout/process2"/>
    <dgm:cxn modelId="{804D015D-F32F-4936-97AB-34656E270260}" type="presParOf" srcId="{F58556E6-F539-476A-8851-DBD0BE2935E2}" destId="{E4BF7D88-1049-48CA-AFC7-A564E71E9636}" srcOrd="0" destOrd="0" presId="urn:microsoft.com/office/officeart/2005/8/layout/process2"/>
    <dgm:cxn modelId="{237CA2F2-5E02-4949-936F-12834DC62B63}" type="presParOf" srcId="{C2F97D2A-A864-487B-A652-116D7F9FC778}" destId="{D5159B3B-0687-4DFC-8F2E-019C7A4A562F}" srcOrd="4" destOrd="0" presId="urn:microsoft.com/office/officeart/2005/8/layout/process2"/>
    <dgm:cxn modelId="{4E1C771D-9549-44FB-BDBD-7A4B7F55E35B}" type="presParOf" srcId="{C2F97D2A-A864-487B-A652-116D7F9FC778}" destId="{2FB201F2-0EF5-46C0-B713-87CA27879CA6}" srcOrd="5" destOrd="0" presId="urn:microsoft.com/office/officeart/2005/8/layout/process2"/>
    <dgm:cxn modelId="{84FA39AF-F135-4C21-B66A-CC7FCD510308}" type="presParOf" srcId="{2FB201F2-0EF5-46C0-B713-87CA27879CA6}" destId="{B69EAAAA-63F3-4BB5-A6AF-26CFA3E66979}" srcOrd="0" destOrd="0" presId="urn:microsoft.com/office/officeart/2005/8/layout/process2"/>
    <dgm:cxn modelId="{67CA51C0-BF62-42E3-AFAD-9B56EE0EDB91}" type="presParOf" srcId="{C2F97D2A-A864-487B-A652-116D7F9FC778}" destId="{FA8251A1-4508-40CF-83FD-39FB5499B67A}" srcOrd="6" destOrd="0" presId="urn:microsoft.com/office/officeart/2005/8/layout/process2"/>
    <dgm:cxn modelId="{A9776190-B056-4458-A8F3-07000F3AAA2E}" type="presParOf" srcId="{C2F97D2A-A864-487B-A652-116D7F9FC778}" destId="{28518D34-D613-4E68-9C80-25B5FF20FA4D}" srcOrd="7" destOrd="0" presId="urn:microsoft.com/office/officeart/2005/8/layout/process2"/>
    <dgm:cxn modelId="{386C8A93-9E45-4F39-B70D-64F2A964BD49}" type="presParOf" srcId="{28518D34-D613-4E68-9C80-25B5FF20FA4D}" destId="{80E9F499-B092-42A2-AE71-371D273921EA}" srcOrd="0" destOrd="0" presId="urn:microsoft.com/office/officeart/2005/8/layout/process2"/>
    <dgm:cxn modelId="{5255BE0C-B4DA-4B8B-B793-86348F322388}" type="presParOf" srcId="{C2F97D2A-A864-487B-A652-116D7F9FC778}" destId="{8A542397-3CA2-4735-B157-D46EF68C901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A58EE6-AF34-45A0-8B66-486AE332EBC9}" type="doc">
      <dgm:prSet loTypeId="urn:microsoft.com/office/officeart/2005/8/layout/process2" loCatId="process" qsTypeId="urn:microsoft.com/office/officeart/2005/8/quickstyle/3d3" qsCatId="3D" csTypeId="urn:microsoft.com/office/officeart/2005/8/colors/accent2_1" csCatId="accent2" phldr="1"/>
      <dgm:spPr/>
    </dgm:pt>
    <dgm:pt modelId="{00DC438D-F92E-437A-A51D-27BF10815965}">
      <dgm:prSet phldrT="[Texto]" custT="1"/>
      <dgm:spPr/>
      <dgm:t>
        <a:bodyPr/>
        <a:lstStyle/>
        <a:p>
          <a:r>
            <a:rPr lang="es-ES" sz="1200" dirty="0">
              <a:latin typeface="+mj-lt"/>
              <a:cs typeface="Times New Roman" panose="02020603050405020304" pitchFamily="18" charset="0"/>
            </a:rPr>
            <a:t>Muestrear un entorno mediante el uso del haz láser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4BD01CD2-BBDC-42B0-9467-EA2E852FDA3F}" type="parTrans" cxnId="{0EBE195E-81DE-488E-9FD0-036EAB0540BD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F1B4A9A6-5337-436D-B921-4BE7941671E0}" type="sibTrans" cxnId="{0EBE195E-81DE-488E-9FD0-036EAB0540BD}">
      <dgm:prSet custT="1"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D6FD037A-93C7-4A2C-BEB9-06D6693F73DB}">
      <dgm:prSet phldrT="[Texto]" custT="1"/>
      <dgm:spPr/>
      <dgm:t>
        <a:bodyPr/>
        <a:lstStyle/>
        <a:p>
          <a:r>
            <a:rPr lang="es-ES" sz="1200" dirty="0">
              <a:latin typeface="+mj-lt"/>
              <a:cs typeface="Times New Roman" panose="02020603050405020304" pitchFamily="18" charset="0"/>
            </a:rPr>
            <a:t>Principio de funcionamiento del escáner láser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827D452B-5A43-4209-9608-650EDAD9F400}" type="parTrans" cxnId="{06506DD0-0D9C-443D-A197-130B3FE3C796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063841C4-6A46-4AC6-8F4B-FA7F58CE2982}" type="sibTrans" cxnId="{06506DD0-0D9C-443D-A197-130B3FE3C796}">
      <dgm:prSet custT="1"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497ACB6E-7232-424B-A0A5-E7244BDF9389}">
      <dgm:prSet phldrT="[Texto]" custT="1"/>
      <dgm:spPr/>
      <dgm:t>
        <a:bodyPr/>
        <a:lstStyle/>
        <a:p>
          <a:r>
            <a:rPr lang="es-ES" sz="1200" dirty="0">
              <a:latin typeface="+mj-lt"/>
              <a:cs typeface="Times New Roman" panose="02020603050405020304" pitchFamily="18" charset="0"/>
            </a:rPr>
            <a:t>Versatilidad, eficiencia y calidad del producto a documentar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667AFAAA-6156-4786-99F8-E008D2720992}" type="parTrans" cxnId="{CE6CAE52-6A55-4D7E-9F31-CBF486E34830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7985A559-EB2F-4DB7-ACF8-4DAD309AA647}" type="sibTrans" cxnId="{CE6CAE52-6A55-4D7E-9F31-CBF486E34830}">
      <dgm:prSet custT="1"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DD75F8B5-4BA6-45C9-9F4A-50E235048AA9}">
      <dgm:prSet phldrT="[Texto]" custT="1"/>
      <dgm:spPr/>
      <dgm:t>
        <a:bodyPr/>
        <a:lstStyle/>
        <a:p>
          <a:r>
            <a:rPr lang="es-ES" sz="1200" dirty="0">
              <a:latin typeface="+mj-lt"/>
              <a:cs typeface="Times New Roman" panose="02020603050405020304" pitchFamily="18" charset="0"/>
            </a:rPr>
            <a:t>Aplicaciones variadas. Ingeniería inversa, civil, minería, arquitectura, </a:t>
          </a:r>
          <a:r>
            <a:rPr lang="es-ES" sz="1200" dirty="0" err="1">
              <a:latin typeface="+mj-lt"/>
              <a:cs typeface="Times New Roman" panose="02020603050405020304" pitchFamily="18" charset="0"/>
            </a:rPr>
            <a:t>etc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20F1FC76-1E50-414B-B8CA-6DE63FA7540D}" type="parTrans" cxnId="{EF7EA8F6-15E2-4172-A702-CC13B41632C5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6FF83373-E792-4ED5-9DD9-174232D3A2D7}" type="sibTrans" cxnId="{EF7EA8F6-15E2-4172-A702-CC13B41632C5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33C8B935-104E-486F-B199-C402298D8C29}">
      <dgm:prSet phldrT="[Texto]" custT="1"/>
      <dgm:spPr/>
      <dgm:t>
        <a:bodyPr/>
        <a:lstStyle/>
        <a:p>
          <a:r>
            <a:rPr lang="es-ES" sz="1200" dirty="0">
              <a:latin typeface="+mj-lt"/>
              <a:cs typeface="Times New Roman" panose="02020603050405020304" pitchFamily="18" charset="0"/>
            </a:rPr>
            <a:t>Analiza: geometría, dimensiones, color y textura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D2B78A3E-F5C9-4D22-898C-BCE35159324D}" type="parTrans" cxnId="{17B7E9F8-DAF6-43BA-AD8B-3231C0127290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9A1A63E-E07C-4BCC-853E-73F697EE00D8}" type="sibTrans" cxnId="{17B7E9F8-DAF6-43BA-AD8B-3231C0127290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F97D2A-A864-487B-A652-116D7F9FC778}" type="pres">
      <dgm:prSet presAssocID="{53A58EE6-AF34-45A0-8B66-486AE332EBC9}" presName="linearFlow" presStyleCnt="0">
        <dgm:presLayoutVars>
          <dgm:resizeHandles val="exact"/>
        </dgm:presLayoutVars>
      </dgm:prSet>
      <dgm:spPr/>
    </dgm:pt>
    <dgm:pt modelId="{5F834193-56B1-4529-87F7-E14392FA1C3A}" type="pres">
      <dgm:prSet presAssocID="{00DC438D-F92E-437A-A51D-27BF10815965}" presName="node" presStyleLbl="node1" presStyleIdx="0" presStyleCnt="5" custScaleX="185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2DB3BB-286D-4ECA-9B2C-1DEF4358905D}" type="pres">
      <dgm:prSet presAssocID="{F1B4A9A6-5337-436D-B921-4BE7941671E0}" presName="sibTrans" presStyleLbl="sibTrans2D1" presStyleIdx="0" presStyleCnt="4"/>
      <dgm:spPr/>
      <dgm:t>
        <a:bodyPr/>
        <a:lstStyle/>
        <a:p>
          <a:endParaRPr lang="es-ES"/>
        </a:p>
      </dgm:t>
    </dgm:pt>
    <dgm:pt modelId="{9EBCB7AE-B5D0-4757-98D1-F66EF728C443}" type="pres">
      <dgm:prSet presAssocID="{F1B4A9A6-5337-436D-B921-4BE7941671E0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4AA80BBE-34D1-4648-B1E7-63400BEE8569}" type="pres">
      <dgm:prSet presAssocID="{33C8B935-104E-486F-B199-C402298D8C29}" presName="node" presStyleLbl="node1" presStyleIdx="1" presStyleCnt="5" custScaleX="185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556E6-F539-476A-8851-DBD0BE2935E2}" type="pres">
      <dgm:prSet presAssocID="{49A1A63E-E07C-4BCC-853E-73F697EE00D8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4BF7D88-1049-48CA-AFC7-A564E71E9636}" type="pres">
      <dgm:prSet presAssocID="{49A1A63E-E07C-4BCC-853E-73F697EE00D8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D5159B3B-0687-4DFC-8F2E-019C7A4A562F}" type="pres">
      <dgm:prSet presAssocID="{D6FD037A-93C7-4A2C-BEB9-06D6693F73DB}" presName="node" presStyleLbl="node1" presStyleIdx="2" presStyleCnt="5" custScaleX="185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B201F2-0EF5-46C0-B713-87CA27879CA6}" type="pres">
      <dgm:prSet presAssocID="{063841C4-6A46-4AC6-8F4B-FA7F58CE2982}" presName="sibTrans" presStyleLbl="sibTrans2D1" presStyleIdx="2" presStyleCnt="4"/>
      <dgm:spPr/>
      <dgm:t>
        <a:bodyPr/>
        <a:lstStyle/>
        <a:p>
          <a:endParaRPr lang="es-ES"/>
        </a:p>
      </dgm:t>
    </dgm:pt>
    <dgm:pt modelId="{B69EAAAA-63F3-4BB5-A6AF-26CFA3E66979}" type="pres">
      <dgm:prSet presAssocID="{063841C4-6A46-4AC6-8F4B-FA7F58CE2982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FA8251A1-4508-40CF-83FD-39FB5499B67A}" type="pres">
      <dgm:prSet presAssocID="{497ACB6E-7232-424B-A0A5-E7244BDF9389}" presName="node" presStyleLbl="node1" presStyleIdx="3" presStyleCnt="5" custScaleX="185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518D34-D613-4E68-9C80-25B5FF20FA4D}" type="pres">
      <dgm:prSet presAssocID="{7985A559-EB2F-4DB7-ACF8-4DAD309AA647}" presName="sibTrans" presStyleLbl="sibTrans2D1" presStyleIdx="3" presStyleCnt="4"/>
      <dgm:spPr/>
      <dgm:t>
        <a:bodyPr/>
        <a:lstStyle/>
        <a:p>
          <a:endParaRPr lang="es-ES"/>
        </a:p>
      </dgm:t>
    </dgm:pt>
    <dgm:pt modelId="{80E9F499-B092-42A2-AE71-371D273921EA}" type="pres">
      <dgm:prSet presAssocID="{7985A559-EB2F-4DB7-ACF8-4DAD309AA647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8A542397-3CA2-4735-B157-D46EF68C9012}" type="pres">
      <dgm:prSet presAssocID="{DD75F8B5-4BA6-45C9-9F4A-50E235048AA9}" presName="node" presStyleLbl="node1" presStyleIdx="4" presStyleCnt="5" custScaleX="185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E69316-AFEB-4470-9DDD-689F3CD161FF}" type="presOf" srcId="{497ACB6E-7232-424B-A0A5-E7244BDF9389}" destId="{FA8251A1-4508-40CF-83FD-39FB5499B67A}" srcOrd="0" destOrd="0" presId="urn:microsoft.com/office/officeart/2005/8/layout/process2"/>
    <dgm:cxn modelId="{0EBE195E-81DE-488E-9FD0-036EAB0540BD}" srcId="{53A58EE6-AF34-45A0-8B66-486AE332EBC9}" destId="{00DC438D-F92E-437A-A51D-27BF10815965}" srcOrd="0" destOrd="0" parTransId="{4BD01CD2-BBDC-42B0-9467-EA2E852FDA3F}" sibTransId="{F1B4A9A6-5337-436D-B921-4BE7941671E0}"/>
    <dgm:cxn modelId="{06506DD0-0D9C-443D-A197-130B3FE3C796}" srcId="{53A58EE6-AF34-45A0-8B66-486AE332EBC9}" destId="{D6FD037A-93C7-4A2C-BEB9-06D6693F73DB}" srcOrd="2" destOrd="0" parTransId="{827D452B-5A43-4209-9608-650EDAD9F400}" sibTransId="{063841C4-6A46-4AC6-8F4B-FA7F58CE2982}"/>
    <dgm:cxn modelId="{447F5F66-351D-462D-910F-B84BF9862799}" type="presOf" srcId="{00DC438D-F92E-437A-A51D-27BF10815965}" destId="{5F834193-56B1-4529-87F7-E14392FA1C3A}" srcOrd="0" destOrd="0" presId="urn:microsoft.com/office/officeart/2005/8/layout/process2"/>
    <dgm:cxn modelId="{EF7EA8F6-15E2-4172-A702-CC13B41632C5}" srcId="{53A58EE6-AF34-45A0-8B66-486AE332EBC9}" destId="{DD75F8B5-4BA6-45C9-9F4A-50E235048AA9}" srcOrd="4" destOrd="0" parTransId="{20F1FC76-1E50-414B-B8CA-6DE63FA7540D}" sibTransId="{6FF83373-E792-4ED5-9DD9-174232D3A2D7}"/>
    <dgm:cxn modelId="{0A79B2DD-0912-4A27-A32D-8A0C362AC9EC}" type="presOf" srcId="{063841C4-6A46-4AC6-8F4B-FA7F58CE2982}" destId="{2FB201F2-0EF5-46C0-B713-87CA27879CA6}" srcOrd="0" destOrd="0" presId="urn:microsoft.com/office/officeart/2005/8/layout/process2"/>
    <dgm:cxn modelId="{2780C3CF-EFD9-4672-A6C3-2BDA0DFDEB41}" type="presOf" srcId="{DD75F8B5-4BA6-45C9-9F4A-50E235048AA9}" destId="{8A542397-3CA2-4735-B157-D46EF68C9012}" srcOrd="0" destOrd="0" presId="urn:microsoft.com/office/officeart/2005/8/layout/process2"/>
    <dgm:cxn modelId="{3164D358-C14C-49F9-8677-4B0DBD3ED4F8}" type="presOf" srcId="{33C8B935-104E-486F-B199-C402298D8C29}" destId="{4AA80BBE-34D1-4648-B1E7-63400BEE8569}" srcOrd="0" destOrd="0" presId="urn:microsoft.com/office/officeart/2005/8/layout/process2"/>
    <dgm:cxn modelId="{96A2C0B5-F052-4BBF-9A24-F0BE7133DEA3}" type="presOf" srcId="{063841C4-6A46-4AC6-8F4B-FA7F58CE2982}" destId="{B69EAAAA-63F3-4BB5-A6AF-26CFA3E66979}" srcOrd="1" destOrd="0" presId="urn:microsoft.com/office/officeart/2005/8/layout/process2"/>
    <dgm:cxn modelId="{CE6CAE52-6A55-4D7E-9F31-CBF486E34830}" srcId="{53A58EE6-AF34-45A0-8B66-486AE332EBC9}" destId="{497ACB6E-7232-424B-A0A5-E7244BDF9389}" srcOrd="3" destOrd="0" parTransId="{667AFAAA-6156-4786-99F8-E008D2720992}" sibTransId="{7985A559-EB2F-4DB7-ACF8-4DAD309AA647}"/>
    <dgm:cxn modelId="{124BA3C1-25A2-4799-9865-4E7AAC2CBCD6}" type="presOf" srcId="{49A1A63E-E07C-4BCC-853E-73F697EE00D8}" destId="{E4BF7D88-1049-48CA-AFC7-A564E71E9636}" srcOrd="1" destOrd="0" presId="urn:microsoft.com/office/officeart/2005/8/layout/process2"/>
    <dgm:cxn modelId="{160003A4-BE5F-41F8-A20D-B2585B24875D}" type="presOf" srcId="{49A1A63E-E07C-4BCC-853E-73F697EE00D8}" destId="{F58556E6-F539-476A-8851-DBD0BE2935E2}" srcOrd="0" destOrd="0" presId="urn:microsoft.com/office/officeart/2005/8/layout/process2"/>
    <dgm:cxn modelId="{4FCD6D0D-B6BC-45F1-9BDE-B3228846DA24}" type="presOf" srcId="{7985A559-EB2F-4DB7-ACF8-4DAD309AA647}" destId="{80E9F499-B092-42A2-AE71-371D273921EA}" srcOrd="1" destOrd="0" presId="urn:microsoft.com/office/officeart/2005/8/layout/process2"/>
    <dgm:cxn modelId="{17B7E9F8-DAF6-43BA-AD8B-3231C0127290}" srcId="{53A58EE6-AF34-45A0-8B66-486AE332EBC9}" destId="{33C8B935-104E-486F-B199-C402298D8C29}" srcOrd="1" destOrd="0" parTransId="{D2B78A3E-F5C9-4D22-898C-BCE35159324D}" sibTransId="{49A1A63E-E07C-4BCC-853E-73F697EE00D8}"/>
    <dgm:cxn modelId="{8602051E-48F8-4A69-BB7D-46A90D7CE364}" type="presOf" srcId="{F1B4A9A6-5337-436D-B921-4BE7941671E0}" destId="{9EBCB7AE-B5D0-4757-98D1-F66EF728C443}" srcOrd="1" destOrd="0" presId="urn:microsoft.com/office/officeart/2005/8/layout/process2"/>
    <dgm:cxn modelId="{F9F56EBC-680A-4A8A-94D3-5D7D340D592C}" type="presOf" srcId="{7985A559-EB2F-4DB7-ACF8-4DAD309AA647}" destId="{28518D34-D613-4E68-9C80-25B5FF20FA4D}" srcOrd="0" destOrd="0" presId="urn:microsoft.com/office/officeart/2005/8/layout/process2"/>
    <dgm:cxn modelId="{2D934093-A1E8-47DE-95DD-32E951DC9219}" type="presOf" srcId="{F1B4A9A6-5337-436D-B921-4BE7941671E0}" destId="{CA2DB3BB-286D-4ECA-9B2C-1DEF4358905D}" srcOrd="0" destOrd="0" presId="urn:microsoft.com/office/officeart/2005/8/layout/process2"/>
    <dgm:cxn modelId="{D8A54378-FC85-4F01-A887-7FD5CAD1F053}" type="presOf" srcId="{53A58EE6-AF34-45A0-8B66-486AE332EBC9}" destId="{C2F97D2A-A864-487B-A652-116D7F9FC778}" srcOrd="0" destOrd="0" presId="urn:microsoft.com/office/officeart/2005/8/layout/process2"/>
    <dgm:cxn modelId="{C9B661FD-6CDF-49A1-83AD-955F6B6ACA73}" type="presOf" srcId="{D6FD037A-93C7-4A2C-BEB9-06D6693F73DB}" destId="{D5159B3B-0687-4DFC-8F2E-019C7A4A562F}" srcOrd="0" destOrd="0" presId="urn:microsoft.com/office/officeart/2005/8/layout/process2"/>
    <dgm:cxn modelId="{17B8A5E5-282D-493E-AA04-3CC3DFC51BD6}" type="presParOf" srcId="{C2F97D2A-A864-487B-A652-116D7F9FC778}" destId="{5F834193-56B1-4529-87F7-E14392FA1C3A}" srcOrd="0" destOrd="0" presId="urn:microsoft.com/office/officeart/2005/8/layout/process2"/>
    <dgm:cxn modelId="{C1438562-13EB-495C-8258-1D851A0C4E34}" type="presParOf" srcId="{C2F97D2A-A864-487B-A652-116D7F9FC778}" destId="{CA2DB3BB-286D-4ECA-9B2C-1DEF4358905D}" srcOrd="1" destOrd="0" presId="urn:microsoft.com/office/officeart/2005/8/layout/process2"/>
    <dgm:cxn modelId="{FD6F8E9E-8423-4A49-BCDE-DABCD43C5647}" type="presParOf" srcId="{CA2DB3BB-286D-4ECA-9B2C-1DEF4358905D}" destId="{9EBCB7AE-B5D0-4757-98D1-F66EF728C443}" srcOrd="0" destOrd="0" presId="urn:microsoft.com/office/officeart/2005/8/layout/process2"/>
    <dgm:cxn modelId="{F8FF7006-6DFB-4DC6-AD6E-53275D2C9A9B}" type="presParOf" srcId="{C2F97D2A-A864-487B-A652-116D7F9FC778}" destId="{4AA80BBE-34D1-4648-B1E7-63400BEE8569}" srcOrd="2" destOrd="0" presId="urn:microsoft.com/office/officeart/2005/8/layout/process2"/>
    <dgm:cxn modelId="{79F390B9-269C-4C1A-AFFE-2C65FEA584C9}" type="presParOf" srcId="{C2F97D2A-A864-487B-A652-116D7F9FC778}" destId="{F58556E6-F539-476A-8851-DBD0BE2935E2}" srcOrd="3" destOrd="0" presId="urn:microsoft.com/office/officeart/2005/8/layout/process2"/>
    <dgm:cxn modelId="{804D015D-F32F-4936-97AB-34656E270260}" type="presParOf" srcId="{F58556E6-F539-476A-8851-DBD0BE2935E2}" destId="{E4BF7D88-1049-48CA-AFC7-A564E71E9636}" srcOrd="0" destOrd="0" presId="urn:microsoft.com/office/officeart/2005/8/layout/process2"/>
    <dgm:cxn modelId="{237CA2F2-5E02-4949-936F-12834DC62B63}" type="presParOf" srcId="{C2F97D2A-A864-487B-A652-116D7F9FC778}" destId="{D5159B3B-0687-4DFC-8F2E-019C7A4A562F}" srcOrd="4" destOrd="0" presId="urn:microsoft.com/office/officeart/2005/8/layout/process2"/>
    <dgm:cxn modelId="{4E1C771D-9549-44FB-BDBD-7A4B7F55E35B}" type="presParOf" srcId="{C2F97D2A-A864-487B-A652-116D7F9FC778}" destId="{2FB201F2-0EF5-46C0-B713-87CA27879CA6}" srcOrd="5" destOrd="0" presId="urn:microsoft.com/office/officeart/2005/8/layout/process2"/>
    <dgm:cxn modelId="{84FA39AF-F135-4C21-B66A-CC7FCD510308}" type="presParOf" srcId="{2FB201F2-0EF5-46C0-B713-87CA27879CA6}" destId="{B69EAAAA-63F3-4BB5-A6AF-26CFA3E66979}" srcOrd="0" destOrd="0" presId="urn:microsoft.com/office/officeart/2005/8/layout/process2"/>
    <dgm:cxn modelId="{67CA51C0-BF62-42E3-AFAD-9B56EE0EDB91}" type="presParOf" srcId="{C2F97D2A-A864-487B-A652-116D7F9FC778}" destId="{FA8251A1-4508-40CF-83FD-39FB5499B67A}" srcOrd="6" destOrd="0" presId="urn:microsoft.com/office/officeart/2005/8/layout/process2"/>
    <dgm:cxn modelId="{A9776190-B056-4458-A8F3-07000F3AAA2E}" type="presParOf" srcId="{C2F97D2A-A864-487B-A652-116D7F9FC778}" destId="{28518D34-D613-4E68-9C80-25B5FF20FA4D}" srcOrd="7" destOrd="0" presId="urn:microsoft.com/office/officeart/2005/8/layout/process2"/>
    <dgm:cxn modelId="{386C8A93-9E45-4F39-B70D-64F2A964BD49}" type="presParOf" srcId="{28518D34-D613-4E68-9C80-25B5FF20FA4D}" destId="{80E9F499-B092-42A2-AE71-371D273921EA}" srcOrd="0" destOrd="0" presId="urn:microsoft.com/office/officeart/2005/8/layout/process2"/>
    <dgm:cxn modelId="{5255BE0C-B4DA-4B8B-B793-86348F322388}" type="presParOf" srcId="{C2F97D2A-A864-487B-A652-116D7F9FC778}" destId="{8A542397-3CA2-4735-B157-D46EF68C901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CA3F4B-BB92-436E-8236-8D99E2A642DF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AA09176-5EE8-4BBC-9E52-6649CB804FF3}">
      <dgm:prSet phldrT="[Texto]" custT="1"/>
      <dgm:spPr/>
      <dgm:t>
        <a:bodyPr/>
        <a:lstStyle/>
        <a:p>
          <a:r>
            <a:rPr lang="es-ES" sz="1200" dirty="0"/>
            <a:t>Datos almacenados de manera estructurada</a:t>
          </a:r>
          <a:endParaRPr lang="es-EC" sz="1200" dirty="0"/>
        </a:p>
      </dgm:t>
    </dgm:pt>
    <dgm:pt modelId="{109E343E-B93E-45AF-A398-54968CD12DC1}" type="parTrans" cxnId="{4041D23C-5493-4056-B0B5-B9020CD503EA}">
      <dgm:prSet/>
      <dgm:spPr/>
      <dgm:t>
        <a:bodyPr/>
        <a:lstStyle/>
        <a:p>
          <a:endParaRPr lang="es-EC" sz="1200"/>
        </a:p>
      </dgm:t>
    </dgm:pt>
    <dgm:pt modelId="{2A4C934B-697B-4F9E-B739-88B2588DFBFB}" type="sibTrans" cxnId="{4041D23C-5493-4056-B0B5-B9020CD503EA}">
      <dgm:prSet/>
      <dgm:spPr/>
      <dgm:t>
        <a:bodyPr/>
        <a:lstStyle/>
        <a:p>
          <a:endParaRPr lang="es-EC" sz="1200"/>
        </a:p>
      </dgm:t>
    </dgm:pt>
    <dgm:pt modelId="{97B2D967-E5AD-4A82-88E3-95613D0DEFAC}">
      <dgm:prSet phldrT="[Texto]" custT="1"/>
      <dgm:spPr/>
      <dgm:t>
        <a:bodyPr/>
        <a:lstStyle/>
        <a:p>
          <a:r>
            <a:rPr lang="es-ES" sz="1200" dirty="0"/>
            <a:t>Almacena geometrías</a:t>
          </a:r>
          <a:endParaRPr lang="es-EC" sz="1200" dirty="0"/>
        </a:p>
      </dgm:t>
    </dgm:pt>
    <dgm:pt modelId="{6D77CD52-FF29-4D90-9166-D62AE7B03C27}" type="parTrans" cxnId="{06B9655C-00D4-4797-B9C4-5E4E99764D92}">
      <dgm:prSet/>
      <dgm:spPr/>
      <dgm:t>
        <a:bodyPr/>
        <a:lstStyle/>
        <a:p>
          <a:endParaRPr lang="es-EC" sz="1200"/>
        </a:p>
      </dgm:t>
    </dgm:pt>
    <dgm:pt modelId="{C05086DD-05AC-44E0-9BD6-0744B703AB09}" type="sibTrans" cxnId="{06B9655C-00D4-4797-B9C4-5E4E99764D92}">
      <dgm:prSet/>
      <dgm:spPr/>
      <dgm:t>
        <a:bodyPr/>
        <a:lstStyle/>
        <a:p>
          <a:endParaRPr lang="es-EC" sz="1200"/>
        </a:p>
      </dgm:t>
    </dgm:pt>
    <dgm:pt modelId="{FCA91999-A521-4A17-8A01-3C16DF07EFB0}">
      <dgm:prSet phldrT="[Texto]" custT="1"/>
      <dgm:spPr/>
      <dgm:t>
        <a:bodyPr/>
        <a:lstStyle/>
        <a:p>
          <a:r>
            <a:rPr lang="es-ES" sz="1200" dirty="0"/>
            <a:t>Sistema Gestor de Base de Datos</a:t>
          </a:r>
          <a:endParaRPr lang="es-EC" sz="1200" dirty="0"/>
        </a:p>
      </dgm:t>
    </dgm:pt>
    <dgm:pt modelId="{118EEE45-FA20-4463-8AEB-2CD9ECF6C68C}" type="parTrans" cxnId="{B97A82CB-38EF-42C5-9496-0F7324A6D9CD}">
      <dgm:prSet/>
      <dgm:spPr/>
      <dgm:t>
        <a:bodyPr/>
        <a:lstStyle/>
        <a:p>
          <a:endParaRPr lang="es-EC" sz="1200"/>
        </a:p>
      </dgm:t>
    </dgm:pt>
    <dgm:pt modelId="{9081403E-CDD7-4A78-85A8-AF4B962E4098}" type="sibTrans" cxnId="{B97A82CB-38EF-42C5-9496-0F7324A6D9CD}">
      <dgm:prSet/>
      <dgm:spPr/>
      <dgm:t>
        <a:bodyPr/>
        <a:lstStyle/>
        <a:p>
          <a:endParaRPr lang="es-EC" sz="1200"/>
        </a:p>
      </dgm:t>
    </dgm:pt>
    <dgm:pt modelId="{46633458-D039-4696-8985-70F47B3B3203}" type="pres">
      <dgm:prSet presAssocID="{3ECA3F4B-BB92-436E-8236-8D99E2A642D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563435D-B3E6-401E-BED6-0295AA1AEE56}" type="pres">
      <dgm:prSet presAssocID="{DAA09176-5EE8-4BBC-9E52-6649CB804FF3}" presName="Accent1" presStyleCnt="0"/>
      <dgm:spPr/>
    </dgm:pt>
    <dgm:pt modelId="{F13B1B70-C263-48C6-AFD1-0B5054450624}" type="pres">
      <dgm:prSet presAssocID="{DAA09176-5EE8-4BBC-9E52-6649CB804FF3}" presName="Accent" presStyleLbl="node1" presStyleIdx="0" presStyleCnt="3"/>
      <dgm:spPr/>
    </dgm:pt>
    <dgm:pt modelId="{C11BEE46-222F-46DD-AF02-A91333699C27}" type="pres">
      <dgm:prSet presAssocID="{DAA09176-5EE8-4BBC-9E52-6649CB804FF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A0B2CA-E5D3-418B-849F-E9EC9DA1A540}" type="pres">
      <dgm:prSet presAssocID="{97B2D967-E5AD-4A82-88E3-95613D0DEFAC}" presName="Accent2" presStyleCnt="0"/>
      <dgm:spPr/>
    </dgm:pt>
    <dgm:pt modelId="{B8019904-48B4-4EC8-B25F-3BA5B812BCAA}" type="pres">
      <dgm:prSet presAssocID="{97B2D967-E5AD-4A82-88E3-95613D0DEFAC}" presName="Accent" presStyleLbl="node1" presStyleIdx="1" presStyleCnt="3"/>
      <dgm:spPr/>
    </dgm:pt>
    <dgm:pt modelId="{3E149B6E-F954-47CE-8264-EC756A63B2C3}" type="pres">
      <dgm:prSet presAssocID="{97B2D967-E5AD-4A82-88E3-95613D0DEFA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BDA1C5-1CCD-4AA4-ACC5-E8A918FEEF8E}" type="pres">
      <dgm:prSet presAssocID="{FCA91999-A521-4A17-8A01-3C16DF07EFB0}" presName="Accent3" presStyleCnt="0"/>
      <dgm:spPr/>
    </dgm:pt>
    <dgm:pt modelId="{2ECA84FA-F4C7-4E20-9DF6-0C3DF9309ECD}" type="pres">
      <dgm:prSet presAssocID="{FCA91999-A521-4A17-8A01-3C16DF07EFB0}" presName="Accent" presStyleLbl="node1" presStyleIdx="2" presStyleCnt="3"/>
      <dgm:spPr/>
    </dgm:pt>
    <dgm:pt modelId="{AD9E3DD6-BCCA-4EA6-B8CF-9595D340259B}" type="pres">
      <dgm:prSet presAssocID="{FCA91999-A521-4A17-8A01-3C16DF07EFB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B9655C-00D4-4797-B9C4-5E4E99764D92}" srcId="{3ECA3F4B-BB92-436E-8236-8D99E2A642DF}" destId="{97B2D967-E5AD-4A82-88E3-95613D0DEFAC}" srcOrd="1" destOrd="0" parTransId="{6D77CD52-FF29-4D90-9166-D62AE7B03C27}" sibTransId="{C05086DD-05AC-44E0-9BD6-0744B703AB09}"/>
    <dgm:cxn modelId="{B97A82CB-38EF-42C5-9496-0F7324A6D9CD}" srcId="{3ECA3F4B-BB92-436E-8236-8D99E2A642DF}" destId="{FCA91999-A521-4A17-8A01-3C16DF07EFB0}" srcOrd="2" destOrd="0" parTransId="{118EEE45-FA20-4463-8AEB-2CD9ECF6C68C}" sibTransId="{9081403E-CDD7-4A78-85A8-AF4B962E4098}"/>
    <dgm:cxn modelId="{E5B92F5E-2DE6-4C13-A4D0-BF50FB56E471}" type="presOf" srcId="{DAA09176-5EE8-4BBC-9E52-6649CB804FF3}" destId="{C11BEE46-222F-46DD-AF02-A91333699C27}" srcOrd="0" destOrd="0" presId="urn:microsoft.com/office/officeart/2009/layout/CircleArrowProcess"/>
    <dgm:cxn modelId="{0175C402-8949-4124-8671-484C4179AEB6}" type="presOf" srcId="{97B2D967-E5AD-4A82-88E3-95613D0DEFAC}" destId="{3E149B6E-F954-47CE-8264-EC756A63B2C3}" srcOrd="0" destOrd="0" presId="urn:microsoft.com/office/officeart/2009/layout/CircleArrowProcess"/>
    <dgm:cxn modelId="{9C44A17B-A172-4EAE-84B2-504BAB8425FD}" type="presOf" srcId="{FCA91999-A521-4A17-8A01-3C16DF07EFB0}" destId="{AD9E3DD6-BCCA-4EA6-B8CF-9595D340259B}" srcOrd="0" destOrd="0" presId="urn:microsoft.com/office/officeart/2009/layout/CircleArrowProcess"/>
    <dgm:cxn modelId="{4041D23C-5493-4056-B0B5-B9020CD503EA}" srcId="{3ECA3F4B-BB92-436E-8236-8D99E2A642DF}" destId="{DAA09176-5EE8-4BBC-9E52-6649CB804FF3}" srcOrd="0" destOrd="0" parTransId="{109E343E-B93E-45AF-A398-54968CD12DC1}" sibTransId="{2A4C934B-697B-4F9E-B739-88B2588DFBFB}"/>
    <dgm:cxn modelId="{9A9FE438-FBC9-459F-95EF-BF387DFA619A}" type="presOf" srcId="{3ECA3F4B-BB92-436E-8236-8D99E2A642DF}" destId="{46633458-D039-4696-8985-70F47B3B3203}" srcOrd="0" destOrd="0" presId="urn:microsoft.com/office/officeart/2009/layout/CircleArrowProcess"/>
    <dgm:cxn modelId="{E4E3472F-6EA9-415E-927A-CC1F73470748}" type="presParOf" srcId="{46633458-D039-4696-8985-70F47B3B3203}" destId="{0563435D-B3E6-401E-BED6-0295AA1AEE56}" srcOrd="0" destOrd="0" presId="urn:microsoft.com/office/officeart/2009/layout/CircleArrowProcess"/>
    <dgm:cxn modelId="{D34442E6-6165-40DF-BDE2-EBC7613FF295}" type="presParOf" srcId="{0563435D-B3E6-401E-BED6-0295AA1AEE56}" destId="{F13B1B70-C263-48C6-AFD1-0B5054450624}" srcOrd="0" destOrd="0" presId="urn:microsoft.com/office/officeart/2009/layout/CircleArrowProcess"/>
    <dgm:cxn modelId="{9271C5C7-9B64-43A6-B743-3D46F08B3FDA}" type="presParOf" srcId="{46633458-D039-4696-8985-70F47B3B3203}" destId="{C11BEE46-222F-46DD-AF02-A91333699C27}" srcOrd="1" destOrd="0" presId="urn:microsoft.com/office/officeart/2009/layout/CircleArrowProcess"/>
    <dgm:cxn modelId="{7459CF8C-D4C4-4509-AF8A-28180011F409}" type="presParOf" srcId="{46633458-D039-4696-8985-70F47B3B3203}" destId="{29A0B2CA-E5D3-418B-849F-E9EC9DA1A540}" srcOrd="2" destOrd="0" presId="urn:microsoft.com/office/officeart/2009/layout/CircleArrowProcess"/>
    <dgm:cxn modelId="{6D390E95-71E5-47A9-B8F5-2A77A3A50259}" type="presParOf" srcId="{29A0B2CA-E5D3-418B-849F-E9EC9DA1A540}" destId="{B8019904-48B4-4EC8-B25F-3BA5B812BCAA}" srcOrd="0" destOrd="0" presId="urn:microsoft.com/office/officeart/2009/layout/CircleArrowProcess"/>
    <dgm:cxn modelId="{EDCC4200-496F-4926-B4DF-367B66DC3486}" type="presParOf" srcId="{46633458-D039-4696-8985-70F47B3B3203}" destId="{3E149B6E-F954-47CE-8264-EC756A63B2C3}" srcOrd="3" destOrd="0" presId="urn:microsoft.com/office/officeart/2009/layout/CircleArrowProcess"/>
    <dgm:cxn modelId="{B950F26C-5546-4170-A730-0860D9F5C6DD}" type="presParOf" srcId="{46633458-D039-4696-8985-70F47B3B3203}" destId="{37BDA1C5-1CCD-4AA4-ACC5-E8A918FEEF8E}" srcOrd="4" destOrd="0" presId="urn:microsoft.com/office/officeart/2009/layout/CircleArrowProcess"/>
    <dgm:cxn modelId="{EA051754-DE68-4449-9495-CB5DC4FEAB52}" type="presParOf" srcId="{37BDA1C5-1CCD-4AA4-ACC5-E8A918FEEF8E}" destId="{2ECA84FA-F4C7-4E20-9DF6-0C3DF9309ECD}" srcOrd="0" destOrd="0" presId="urn:microsoft.com/office/officeart/2009/layout/CircleArrowProcess"/>
    <dgm:cxn modelId="{C8AD88D1-2CFC-4386-B90F-672FA5946F7A}" type="presParOf" srcId="{46633458-D039-4696-8985-70F47B3B3203}" destId="{AD9E3DD6-BCCA-4EA6-B8CF-9595D340259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57564-E925-42A1-929B-378911E3A48A}">
      <dsp:nvSpPr>
        <dsp:cNvPr id="0" name=""/>
        <dsp:cNvSpPr/>
      </dsp:nvSpPr>
      <dsp:spPr>
        <a:xfrm rot="5400000">
          <a:off x="264358" y="1435511"/>
          <a:ext cx="976512" cy="11117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BBF17-D53D-4993-BEC1-BEDBD71A782C}">
      <dsp:nvSpPr>
        <dsp:cNvPr id="0" name=""/>
        <dsp:cNvSpPr/>
      </dsp:nvSpPr>
      <dsp:spPr>
        <a:xfrm>
          <a:off x="5642" y="353027"/>
          <a:ext cx="1643872" cy="1150657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0" kern="1200" dirty="0"/>
        </a:p>
      </dsp:txBody>
      <dsp:txXfrm>
        <a:off x="61823" y="409208"/>
        <a:ext cx="1531510" cy="1038295"/>
      </dsp:txXfrm>
    </dsp:sp>
    <dsp:sp modelId="{9876AE5D-A0EC-42E5-A560-C411D3602337}">
      <dsp:nvSpPr>
        <dsp:cNvPr id="0" name=""/>
        <dsp:cNvSpPr/>
      </dsp:nvSpPr>
      <dsp:spPr>
        <a:xfrm>
          <a:off x="1590046" y="462769"/>
          <a:ext cx="3597860" cy="930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0A41E-D722-47E3-B182-C0B2BC6C9B8C}">
      <dsp:nvSpPr>
        <dsp:cNvPr id="0" name=""/>
        <dsp:cNvSpPr/>
      </dsp:nvSpPr>
      <dsp:spPr>
        <a:xfrm rot="5400000">
          <a:off x="2203847" y="2728080"/>
          <a:ext cx="976512" cy="11117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34C3E-386D-45D5-AB84-5BF3F680BA6D}">
      <dsp:nvSpPr>
        <dsp:cNvPr id="0" name=""/>
        <dsp:cNvSpPr/>
      </dsp:nvSpPr>
      <dsp:spPr>
        <a:xfrm>
          <a:off x="1945131" y="1645596"/>
          <a:ext cx="1643872" cy="1150657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0" kern="1200" dirty="0"/>
        </a:p>
      </dsp:txBody>
      <dsp:txXfrm>
        <a:off x="2001312" y="1701777"/>
        <a:ext cx="1531510" cy="1038295"/>
      </dsp:txXfrm>
    </dsp:sp>
    <dsp:sp modelId="{EC49CFDE-E948-40B1-9BA4-0822C8FE8B54}">
      <dsp:nvSpPr>
        <dsp:cNvPr id="0" name=""/>
        <dsp:cNvSpPr/>
      </dsp:nvSpPr>
      <dsp:spPr>
        <a:xfrm>
          <a:off x="3589003" y="1755337"/>
          <a:ext cx="1195596" cy="930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D8D3A-FE65-4FEE-B058-FC65C58011E6}">
      <dsp:nvSpPr>
        <dsp:cNvPr id="0" name=""/>
        <dsp:cNvSpPr/>
      </dsp:nvSpPr>
      <dsp:spPr>
        <a:xfrm>
          <a:off x="3660888" y="2944688"/>
          <a:ext cx="1643872" cy="1150657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0" kern="1200" dirty="0"/>
        </a:p>
      </dsp:txBody>
      <dsp:txXfrm>
        <a:off x="3717069" y="3000869"/>
        <a:ext cx="1531510" cy="1038295"/>
      </dsp:txXfrm>
    </dsp:sp>
    <dsp:sp modelId="{A801A9A9-2967-4D71-9629-DF71497440E9}">
      <dsp:nvSpPr>
        <dsp:cNvPr id="0" name=""/>
        <dsp:cNvSpPr/>
      </dsp:nvSpPr>
      <dsp:spPr>
        <a:xfrm>
          <a:off x="4845747" y="3047905"/>
          <a:ext cx="2561087" cy="930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800" kern="1200" dirty="0"/>
        </a:p>
      </dsp:txBody>
      <dsp:txXfrm>
        <a:off x="4845747" y="3047905"/>
        <a:ext cx="2561087" cy="930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F798F-961B-4B0A-9D25-9FCBDB50C33C}">
      <dsp:nvSpPr>
        <dsp:cNvPr id="0" name=""/>
        <dsp:cNvSpPr/>
      </dsp:nvSpPr>
      <dsp:spPr>
        <a:xfrm>
          <a:off x="403250" y="461"/>
          <a:ext cx="1289584" cy="64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Modelamiento de bases de datos</a:t>
          </a:r>
          <a:endParaRPr lang="es-EC" sz="1200" kern="1200" dirty="0"/>
        </a:p>
      </dsp:txBody>
      <dsp:txXfrm>
        <a:off x="422135" y="19346"/>
        <a:ext cx="1251814" cy="607022"/>
      </dsp:txXfrm>
    </dsp:sp>
    <dsp:sp modelId="{5CE18147-779E-40E3-B2D0-E8CD4E6372A8}">
      <dsp:nvSpPr>
        <dsp:cNvPr id="0" name=""/>
        <dsp:cNvSpPr/>
      </dsp:nvSpPr>
      <dsp:spPr>
        <a:xfrm>
          <a:off x="532209" y="645253"/>
          <a:ext cx="128958" cy="483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594"/>
              </a:lnTo>
              <a:lnTo>
                <a:pt x="128958" y="48359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975BA-0A52-4FA5-9540-2E9243CB5270}">
      <dsp:nvSpPr>
        <dsp:cNvPr id="0" name=""/>
        <dsp:cNvSpPr/>
      </dsp:nvSpPr>
      <dsp:spPr>
        <a:xfrm>
          <a:off x="661167" y="806451"/>
          <a:ext cx="1031667" cy="64479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Modelo conceptual</a:t>
          </a:r>
          <a:endParaRPr lang="es-EC" sz="1200" kern="1200" dirty="0"/>
        </a:p>
      </dsp:txBody>
      <dsp:txXfrm>
        <a:off x="680052" y="825336"/>
        <a:ext cx="993897" cy="607022"/>
      </dsp:txXfrm>
    </dsp:sp>
    <dsp:sp modelId="{BC1DEDD0-B3B1-466A-8A36-6D90127F3D0C}">
      <dsp:nvSpPr>
        <dsp:cNvPr id="0" name=""/>
        <dsp:cNvSpPr/>
      </dsp:nvSpPr>
      <dsp:spPr>
        <a:xfrm>
          <a:off x="532209" y="645253"/>
          <a:ext cx="128958" cy="1289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584"/>
              </a:lnTo>
              <a:lnTo>
                <a:pt x="128958" y="128958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BEDBD-9058-44B8-9BF5-FFF74720381F}">
      <dsp:nvSpPr>
        <dsp:cNvPr id="0" name=""/>
        <dsp:cNvSpPr/>
      </dsp:nvSpPr>
      <dsp:spPr>
        <a:xfrm>
          <a:off x="661167" y="1612441"/>
          <a:ext cx="1031667" cy="64479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Modelo lógico</a:t>
          </a:r>
        </a:p>
      </dsp:txBody>
      <dsp:txXfrm>
        <a:off x="680052" y="1631326"/>
        <a:ext cx="993897" cy="607022"/>
      </dsp:txXfrm>
    </dsp:sp>
    <dsp:sp modelId="{A3E34A92-9DDF-44DD-AC16-D5E72670F33F}">
      <dsp:nvSpPr>
        <dsp:cNvPr id="0" name=""/>
        <dsp:cNvSpPr/>
      </dsp:nvSpPr>
      <dsp:spPr>
        <a:xfrm>
          <a:off x="532209" y="645253"/>
          <a:ext cx="128958" cy="2095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574"/>
              </a:lnTo>
              <a:lnTo>
                <a:pt x="128958" y="209557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6297F-DD7B-4D87-9B5E-1D489C5B23D9}">
      <dsp:nvSpPr>
        <dsp:cNvPr id="0" name=""/>
        <dsp:cNvSpPr/>
      </dsp:nvSpPr>
      <dsp:spPr>
        <a:xfrm>
          <a:off x="661167" y="2418431"/>
          <a:ext cx="1031667" cy="64479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Modelo físico</a:t>
          </a:r>
        </a:p>
      </dsp:txBody>
      <dsp:txXfrm>
        <a:off x="680052" y="2437316"/>
        <a:ext cx="993897" cy="6070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06859-917D-42FE-88FB-F1BBC958D9B2}">
      <dsp:nvSpPr>
        <dsp:cNvPr id="0" name=""/>
        <dsp:cNvSpPr/>
      </dsp:nvSpPr>
      <dsp:spPr>
        <a:xfrm>
          <a:off x="38830" y="382013"/>
          <a:ext cx="1564202" cy="78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Estructura informática en la red</a:t>
          </a:r>
          <a:endParaRPr lang="es-EC" sz="1200" kern="1200" dirty="0">
            <a:latin typeface="+mn-lt"/>
          </a:endParaRPr>
        </a:p>
      </dsp:txBody>
      <dsp:txXfrm>
        <a:off x="61842" y="405025"/>
        <a:ext cx="1518178" cy="739652"/>
      </dsp:txXfrm>
    </dsp:sp>
    <dsp:sp modelId="{8E5A17D5-08BE-41D7-9E2B-D28C9223FE40}">
      <dsp:nvSpPr>
        <dsp:cNvPr id="0" name=""/>
        <dsp:cNvSpPr/>
      </dsp:nvSpPr>
      <dsp:spPr>
        <a:xfrm>
          <a:off x="1718265" y="612478"/>
          <a:ext cx="277605" cy="324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accent4"/>
            </a:solidFill>
            <a:latin typeface="+mn-lt"/>
          </a:endParaRPr>
        </a:p>
      </dsp:txBody>
      <dsp:txXfrm>
        <a:off x="1718265" y="677427"/>
        <a:ext cx="194324" cy="194848"/>
      </dsp:txXfrm>
    </dsp:sp>
    <dsp:sp modelId="{0644D6F2-5012-4B9E-BD33-E93DBBD38E7E}">
      <dsp:nvSpPr>
        <dsp:cNvPr id="0" name=""/>
        <dsp:cNvSpPr/>
      </dsp:nvSpPr>
      <dsp:spPr>
        <a:xfrm>
          <a:off x="2126816" y="382013"/>
          <a:ext cx="1531662" cy="78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Datos georreferenciados y servicios de información</a:t>
          </a:r>
          <a:endParaRPr lang="es-EC" sz="1200" kern="1200" dirty="0">
            <a:latin typeface="+mn-lt"/>
          </a:endParaRPr>
        </a:p>
      </dsp:txBody>
      <dsp:txXfrm>
        <a:off x="2149828" y="405025"/>
        <a:ext cx="1485638" cy="739652"/>
      </dsp:txXfrm>
    </dsp:sp>
    <dsp:sp modelId="{74A4A190-692C-4002-AB07-E41E78614F80}">
      <dsp:nvSpPr>
        <dsp:cNvPr id="0" name=""/>
        <dsp:cNvSpPr/>
      </dsp:nvSpPr>
      <dsp:spPr>
        <a:xfrm rot="5419818">
          <a:off x="2750113" y="1259352"/>
          <a:ext cx="277610" cy="324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accent4"/>
            </a:solidFill>
            <a:latin typeface="+mn-lt"/>
          </a:endParaRPr>
        </a:p>
      </dsp:txBody>
      <dsp:txXfrm rot="-5400000">
        <a:off x="2791735" y="1282920"/>
        <a:ext cx="194848" cy="194327"/>
      </dsp:txXfrm>
    </dsp:sp>
    <dsp:sp modelId="{023634F2-570F-42D4-8067-8B451F7F1475}">
      <dsp:nvSpPr>
        <dsp:cNvPr id="0" name=""/>
        <dsp:cNvSpPr/>
      </dsp:nvSpPr>
      <dsp:spPr>
        <a:xfrm>
          <a:off x="2111718" y="1691473"/>
          <a:ext cx="1546760" cy="78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+mn-lt"/>
            </a:rPr>
            <a:t>Normas y estándares – Open Geospatial Consortium</a:t>
          </a:r>
          <a:endParaRPr lang="es-EC" sz="1200" kern="1200" dirty="0">
            <a:latin typeface="+mn-lt"/>
          </a:endParaRPr>
        </a:p>
      </dsp:txBody>
      <dsp:txXfrm>
        <a:off x="2134730" y="1714485"/>
        <a:ext cx="1500736" cy="739652"/>
      </dsp:txXfrm>
    </dsp:sp>
    <dsp:sp modelId="{0E57F55F-F37D-41D0-8155-62D920FA102F}">
      <dsp:nvSpPr>
        <dsp:cNvPr id="0" name=""/>
        <dsp:cNvSpPr/>
      </dsp:nvSpPr>
      <dsp:spPr>
        <a:xfrm rot="10800000">
          <a:off x="1718880" y="1921938"/>
          <a:ext cx="277605" cy="324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accent4"/>
            </a:solidFill>
            <a:latin typeface="+mn-lt"/>
          </a:endParaRPr>
        </a:p>
      </dsp:txBody>
      <dsp:txXfrm rot="10800000">
        <a:off x="1802161" y="1986887"/>
        <a:ext cx="194324" cy="194848"/>
      </dsp:txXfrm>
    </dsp:sp>
    <dsp:sp modelId="{88E2E4F6-5EB4-4AA1-BF4C-6090EDB44E27}">
      <dsp:nvSpPr>
        <dsp:cNvPr id="0" name=""/>
        <dsp:cNvSpPr/>
      </dsp:nvSpPr>
      <dsp:spPr>
        <a:xfrm>
          <a:off x="148" y="1691473"/>
          <a:ext cx="1587785" cy="78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+mn-lt"/>
            </a:rPr>
            <a:t>Interoperabilidad</a:t>
          </a:r>
          <a:endParaRPr lang="es-EC" sz="1200" kern="1200" dirty="0">
            <a:latin typeface="+mn-lt"/>
          </a:endParaRPr>
        </a:p>
      </dsp:txBody>
      <dsp:txXfrm>
        <a:off x="23160" y="1714485"/>
        <a:ext cx="1541761" cy="739652"/>
      </dsp:txXfrm>
    </dsp:sp>
    <dsp:sp modelId="{4C4C39B6-042D-445A-9B12-E3329A02E174}">
      <dsp:nvSpPr>
        <dsp:cNvPr id="0" name=""/>
        <dsp:cNvSpPr/>
      </dsp:nvSpPr>
      <dsp:spPr>
        <a:xfrm rot="5478041">
          <a:off x="640515" y="2568812"/>
          <a:ext cx="277677" cy="324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accent4"/>
            </a:solidFill>
            <a:latin typeface="+mn-lt"/>
          </a:endParaRPr>
        </a:p>
      </dsp:txBody>
      <dsp:txXfrm rot="-5400000">
        <a:off x="682875" y="2592357"/>
        <a:ext cx="194848" cy="194374"/>
      </dsp:txXfrm>
    </dsp:sp>
    <dsp:sp modelId="{11273737-A473-40AF-946D-EBE15F445A45}">
      <dsp:nvSpPr>
        <dsp:cNvPr id="0" name=""/>
        <dsp:cNvSpPr/>
      </dsp:nvSpPr>
      <dsp:spPr>
        <a:xfrm>
          <a:off x="148" y="3000934"/>
          <a:ext cx="1528323" cy="78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+mn-lt"/>
            </a:rPr>
            <a:t>Servicios Geoespaciales</a:t>
          </a:r>
          <a:endParaRPr lang="es-EC" sz="1200" kern="1200" dirty="0">
            <a:latin typeface="+mn-lt"/>
          </a:endParaRPr>
        </a:p>
      </dsp:txBody>
      <dsp:txXfrm>
        <a:off x="23160" y="3023946"/>
        <a:ext cx="1482299" cy="739652"/>
      </dsp:txXfrm>
    </dsp:sp>
    <dsp:sp modelId="{BC128E57-0F97-44AE-9237-0C61B370BCDB}">
      <dsp:nvSpPr>
        <dsp:cNvPr id="0" name=""/>
        <dsp:cNvSpPr/>
      </dsp:nvSpPr>
      <dsp:spPr>
        <a:xfrm>
          <a:off x="1643704" y="3231399"/>
          <a:ext cx="277605" cy="324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accent4"/>
            </a:solidFill>
          </a:endParaRPr>
        </a:p>
      </dsp:txBody>
      <dsp:txXfrm>
        <a:off x="1643704" y="3296348"/>
        <a:ext cx="194324" cy="194848"/>
      </dsp:txXfrm>
    </dsp:sp>
    <dsp:sp modelId="{66F10805-47B4-4055-A712-09078D243507}">
      <dsp:nvSpPr>
        <dsp:cNvPr id="0" name=""/>
        <dsp:cNvSpPr/>
      </dsp:nvSpPr>
      <dsp:spPr>
        <a:xfrm>
          <a:off x="2052256" y="3000934"/>
          <a:ext cx="1589488" cy="78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+mn-lt"/>
            </a:rPr>
            <a:t>Geoportal, Web Mapping</a:t>
          </a:r>
          <a:endParaRPr lang="es-EC" sz="1200" kern="1200" dirty="0">
            <a:latin typeface="+mn-lt"/>
          </a:endParaRPr>
        </a:p>
      </dsp:txBody>
      <dsp:txXfrm>
        <a:off x="2075268" y="3023946"/>
        <a:ext cx="1543464" cy="7396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6D7C4-85E5-43F2-AF2F-0B943470E8A5}">
      <dsp:nvSpPr>
        <dsp:cNvPr id="0" name=""/>
        <dsp:cNvSpPr/>
      </dsp:nvSpPr>
      <dsp:spPr>
        <a:xfrm>
          <a:off x="507166" y="0"/>
          <a:ext cx="3071254" cy="3071254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solidFill>
                <a:schemeClr val="bg2"/>
              </a:solidFill>
            </a:rPr>
            <a:t>Categoría</a:t>
          </a:r>
          <a:endParaRPr lang="es-EC" sz="1200" kern="1200" dirty="0">
            <a:solidFill>
              <a:schemeClr val="bg2"/>
            </a:solidFill>
          </a:endParaRPr>
        </a:p>
      </dsp:txBody>
      <dsp:txXfrm>
        <a:off x="1466933" y="153562"/>
        <a:ext cx="1151720" cy="307125"/>
      </dsp:txXfrm>
    </dsp:sp>
    <dsp:sp modelId="{772C770B-E020-4FE8-9AB3-B765724320B0}">
      <dsp:nvSpPr>
        <dsp:cNvPr id="0" name=""/>
        <dsp:cNvSpPr/>
      </dsp:nvSpPr>
      <dsp:spPr>
        <a:xfrm>
          <a:off x="737510" y="460688"/>
          <a:ext cx="2610565" cy="2610565"/>
        </a:xfrm>
        <a:prstGeom prst="ellipse">
          <a:avLst/>
        </a:prstGeom>
        <a:solidFill>
          <a:schemeClr val="accent1">
            <a:shade val="50000"/>
            <a:hueOff val="6983"/>
            <a:satOff val="9853"/>
            <a:lumOff val="123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solidFill>
                <a:schemeClr val="bg2"/>
              </a:solidFill>
            </a:rPr>
            <a:t>Subcategoría</a:t>
          </a:r>
          <a:endParaRPr lang="es-EC" sz="1200" kern="1200" dirty="0">
            <a:solidFill>
              <a:schemeClr val="bg2"/>
            </a:solidFill>
          </a:endParaRPr>
        </a:p>
      </dsp:txBody>
      <dsp:txXfrm>
        <a:off x="1479890" y="610795"/>
        <a:ext cx="1125806" cy="300215"/>
      </dsp:txXfrm>
    </dsp:sp>
    <dsp:sp modelId="{74791566-C2BF-44E5-8A41-76959D33E32F}">
      <dsp:nvSpPr>
        <dsp:cNvPr id="0" name=""/>
        <dsp:cNvSpPr/>
      </dsp:nvSpPr>
      <dsp:spPr>
        <a:xfrm>
          <a:off x="967854" y="921376"/>
          <a:ext cx="2149877" cy="2149877"/>
        </a:xfrm>
        <a:prstGeom prst="ellipse">
          <a:avLst/>
        </a:prstGeom>
        <a:solidFill>
          <a:schemeClr val="accent1">
            <a:shade val="50000"/>
            <a:hueOff val="13965"/>
            <a:satOff val="19706"/>
            <a:lumOff val="2479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solidFill>
                <a:schemeClr val="bg2"/>
              </a:solidFill>
            </a:rPr>
            <a:t>Objeto Geográfico</a:t>
          </a:r>
          <a:endParaRPr lang="es-EC" sz="1200" kern="1200" dirty="0">
            <a:solidFill>
              <a:schemeClr val="bg2"/>
            </a:solidFill>
          </a:endParaRPr>
        </a:p>
      </dsp:txBody>
      <dsp:txXfrm>
        <a:off x="1486512" y="1069717"/>
        <a:ext cx="1112561" cy="296683"/>
      </dsp:txXfrm>
    </dsp:sp>
    <dsp:sp modelId="{13D7FE4F-2AE0-4300-90A1-8332FA314398}">
      <dsp:nvSpPr>
        <dsp:cNvPr id="0" name=""/>
        <dsp:cNvSpPr/>
      </dsp:nvSpPr>
      <dsp:spPr>
        <a:xfrm>
          <a:off x="1198198" y="1382064"/>
          <a:ext cx="1689189" cy="1689189"/>
        </a:xfrm>
        <a:prstGeom prst="ellipse">
          <a:avLst/>
        </a:prstGeom>
        <a:solidFill>
          <a:schemeClr val="accent1">
            <a:shade val="50000"/>
            <a:hueOff val="13965"/>
            <a:satOff val="19706"/>
            <a:lumOff val="2479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solidFill>
                <a:schemeClr val="bg2"/>
              </a:solidFill>
            </a:rPr>
            <a:t>Atributo</a:t>
          </a:r>
          <a:endParaRPr lang="es-EC" sz="1200" kern="1200" dirty="0">
            <a:solidFill>
              <a:schemeClr val="bg2"/>
            </a:solidFill>
          </a:endParaRPr>
        </a:p>
      </dsp:txBody>
      <dsp:txXfrm>
        <a:off x="1586712" y="1534091"/>
        <a:ext cx="912162" cy="304054"/>
      </dsp:txXfrm>
    </dsp:sp>
    <dsp:sp modelId="{9FFFC381-0E88-4266-A99C-57EF5D07BE3C}">
      <dsp:nvSpPr>
        <dsp:cNvPr id="0" name=""/>
        <dsp:cNvSpPr/>
      </dsp:nvSpPr>
      <dsp:spPr>
        <a:xfrm>
          <a:off x="1428542" y="1842752"/>
          <a:ext cx="1228501" cy="1228501"/>
        </a:xfrm>
        <a:prstGeom prst="ellipse">
          <a:avLst/>
        </a:prstGeom>
        <a:solidFill>
          <a:schemeClr val="accent1">
            <a:shade val="50000"/>
            <a:hueOff val="6983"/>
            <a:satOff val="9853"/>
            <a:lumOff val="123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bg2"/>
              </a:solidFill>
            </a:rPr>
            <a:t>Dominio</a:t>
          </a:r>
          <a:endParaRPr lang="es-EC" sz="1200" kern="1200" dirty="0">
            <a:solidFill>
              <a:schemeClr val="bg2"/>
            </a:solidFill>
          </a:endParaRPr>
        </a:p>
      </dsp:txBody>
      <dsp:txXfrm>
        <a:off x="1608452" y="2149877"/>
        <a:ext cx="868681" cy="6142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10CF2-744F-4400-9A17-022316FE0268}">
      <dsp:nvSpPr>
        <dsp:cNvPr id="0" name=""/>
        <dsp:cNvSpPr/>
      </dsp:nvSpPr>
      <dsp:spPr>
        <a:xfrm>
          <a:off x="0" y="1469"/>
          <a:ext cx="3292088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/>
            <a:t>Nube de puntos </a:t>
          </a:r>
          <a:endParaRPr lang="es-ES" sz="2400" kern="1200" dirty="0"/>
        </a:p>
      </dsp:txBody>
      <dsp:txXfrm>
        <a:off x="30157" y="31626"/>
        <a:ext cx="3231774" cy="557446"/>
      </dsp:txXfrm>
    </dsp:sp>
    <dsp:sp modelId="{8D246A96-165D-424D-B249-2DC952315E7A}">
      <dsp:nvSpPr>
        <dsp:cNvPr id="0" name=""/>
        <dsp:cNvSpPr/>
      </dsp:nvSpPr>
      <dsp:spPr>
        <a:xfrm>
          <a:off x="0" y="714270"/>
          <a:ext cx="3292088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/>
            <a:t>En total: 29 escaneos</a:t>
          </a:r>
          <a:endParaRPr lang="es-ES" sz="2400" kern="1200" dirty="0"/>
        </a:p>
      </dsp:txBody>
      <dsp:txXfrm>
        <a:off x="30157" y="744427"/>
        <a:ext cx="3231774" cy="5574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5BD04-F34F-428C-9A7C-48D213F79723}">
      <dsp:nvSpPr>
        <dsp:cNvPr id="0" name=""/>
        <dsp:cNvSpPr/>
      </dsp:nvSpPr>
      <dsp:spPr>
        <a:xfrm>
          <a:off x="-6149864" y="-940889"/>
          <a:ext cx="7320672" cy="7320672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0DFB2-EE42-4D9B-8183-B51D577ADF47}">
      <dsp:nvSpPr>
        <dsp:cNvPr id="0" name=""/>
        <dsp:cNvSpPr/>
      </dsp:nvSpPr>
      <dsp:spPr>
        <a:xfrm>
          <a:off x="435986" y="286412"/>
          <a:ext cx="7744007" cy="572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5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</a:rPr>
            <a:t>El manual de procesos contribuye a desarrollar una metodología para la gestión de geoinformación patrimonial en las instituciones públicas de interés para un registro actualizado y utilizando tecnologías de libre acceso.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35986" y="286412"/>
        <a:ext cx="7744007" cy="572606"/>
      </dsp:txXfrm>
    </dsp:sp>
    <dsp:sp modelId="{245CF007-2436-4E6E-8E56-FC5934AB075B}">
      <dsp:nvSpPr>
        <dsp:cNvPr id="0" name=""/>
        <dsp:cNvSpPr/>
      </dsp:nvSpPr>
      <dsp:spPr>
        <a:xfrm>
          <a:off x="78106" y="214836"/>
          <a:ext cx="715758" cy="715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0E054-E87B-4081-9950-8F16E2C78EC2}">
      <dsp:nvSpPr>
        <dsp:cNvPr id="0" name=""/>
        <dsp:cNvSpPr/>
      </dsp:nvSpPr>
      <dsp:spPr>
        <a:xfrm>
          <a:off x="906994" y="1145213"/>
          <a:ext cx="7272999" cy="572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5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</a:rPr>
            <a:t>Se evidencia en cinco parroquias urbanas la presencia de bienes patrimoniales inmuebles. Atocha Ficoa se caracteriza por las Quintas. Las parroquias: La Matriz, La Merced y San Francisco, por arquitectura religiosa y edificaciones históricas.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906994" y="1145213"/>
        <a:ext cx="7272999" cy="572606"/>
      </dsp:txXfrm>
    </dsp:sp>
    <dsp:sp modelId="{6D07BAC7-A84A-452B-9B23-ABCDFEC155DE}">
      <dsp:nvSpPr>
        <dsp:cNvPr id="0" name=""/>
        <dsp:cNvSpPr/>
      </dsp:nvSpPr>
      <dsp:spPr>
        <a:xfrm>
          <a:off x="549115" y="1073637"/>
          <a:ext cx="715758" cy="715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DF32A-6C11-4692-B626-96614A13E911}">
      <dsp:nvSpPr>
        <dsp:cNvPr id="0" name=""/>
        <dsp:cNvSpPr/>
      </dsp:nvSpPr>
      <dsp:spPr>
        <a:xfrm>
          <a:off x="1122374" y="2004014"/>
          <a:ext cx="7057619" cy="572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5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</a:rPr>
            <a:t>Fotogrametría de rango corto es de fácil acceso al igual que su nivel de procesamiento, la calidad depende de los equipos a utilizar.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122374" y="2004014"/>
        <a:ext cx="7057619" cy="572606"/>
      </dsp:txXfrm>
    </dsp:sp>
    <dsp:sp modelId="{86379F10-B27B-4967-A8A6-72EEF45307B3}">
      <dsp:nvSpPr>
        <dsp:cNvPr id="0" name=""/>
        <dsp:cNvSpPr/>
      </dsp:nvSpPr>
      <dsp:spPr>
        <a:xfrm>
          <a:off x="764495" y="1932438"/>
          <a:ext cx="715758" cy="715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52BB8-4B25-41CA-9A21-BA5552AF818C}">
      <dsp:nvSpPr>
        <dsp:cNvPr id="0" name=""/>
        <dsp:cNvSpPr/>
      </dsp:nvSpPr>
      <dsp:spPr>
        <a:xfrm>
          <a:off x="1122374" y="2862271"/>
          <a:ext cx="7057619" cy="572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5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</a:rPr>
            <a:t>Escaneo Láser tiene una mayor precisión, calidad y eficiencia, pero su acceso es limitado.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122374" y="2862271"/>
        <a:ext cx="7057619" cy="572606"/>
      </dsp:txXfrm>
    </dsp:sp>
    <dsp:sp modelId="{E4DCAD7F-14C5-4100-805C-18DCAC32B1D7}">
      <dsp:nvSpPr>
        <dsp:cNvPr id="0" name=""/>
        <dsp:cNvSpPr/>
      </dsp:nvSpPr>
      <dsp:spPr>
        <a:xfrm>
          <a:off x="764495" y="2790695"/>
          <a:ext cx="715758" cy="715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AFD83-D130-4A4B-8D07-DD5215A7C116}">
      <dsp:nvSpPr>
        <dsp:cNvPr id="0" name=""/>
        <dsp:cNvSpPr/>
      </dsp:nvSpPr>
      <dsp:spPr>
        <a:xfrm>
          <a:off x="906994" y="3721073"/>
          <a:ext cx="7272999" cy="572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5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</a:rPr>
            <a:t>El catálogo de servicios facilitará el intercambio de información entre instituciones interesadas en la gestión e investigación del patrimonio cultural edificado.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906994" y="3721073"/>
        <a:ext cx="7272999" cy="572606"/>
      </dsp:txXfrm>
    </dsp:sp>
    <dsp:sp modelId="{79B83877-C4E4-4D1C-A293-FAEDE61AFD63}">
      <dsp:nvSpPr>
        <dsp:cNvPr id="0" name=""/>
        <dsp:cNvSpPr/>
      </dsp:nvSpPr>
      <dsp:spPr>
        <a:xfrm>
          <a:off x="549115" y="3649497"/>
          <a:ext cx="715758" cy="715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7C49B-DFAB-4056-BEA4-F341B084FD55}">
      <dsp:nvSpPr>
        <dsp:cNvPr id="0" name=""/>
        <dsp:cNvSpPr/>
      </dsp:nvSpPr>
      <dsp:spPr>
        <a:xfrm>
          <a:off x="435986" y="4579874"/>
          <a:ext cx="7744007" cy="572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5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</a:rPr>
            <a:t>El geoportal con la aplicación Web </a:t>
          </a:r>
          <a:r>
            <a:rPr lang="es-ES" sz="1400" kern="1200" dirty="0" err="1">
              <a:solidFill>
                <a:schemeClr val="tx1"/>
              </a:solidFill>
            </a:rPr>
            <a:t>Mapping</a:t>
          </a:r>
          <a:r>
            <a:rPr lang="es-ES" sz="1400" kern="1200" dirty="0">
              <a:solidFill>
                <a:schemeClr val="tx1"/>
              </a:solidFill>
            </a:rPr>
            <a:t> permite que la información compartida pueda ser visualizada, consultada, filtrada, editada y descargada; la ventaja es que los usuarios no necesitan ser expertos en GIS.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35986" y="4579874"/>
        <a:ext cx="7744007" cy="572606"/>
      </dsp:txXfrm>
    </dsp:sp>
    <dsp:sp modelId="{147E7D58-A935-415C-804B-DDB12D157C36}">
      <dsp:nvSpPr>
        <dsp:cNvPr id="0" name=""/>
        <dsp:cNvSpPr/>
      </dsp:nvSpPr>
      <dsp:spPr>
        <a:xfrm>
          <a:off x="78106" y="4508298"/>
          <a:ext cx="715758" cy="715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78FFC-119D-4396-A41B-EDD917AC4E31}">
      <dsp:nvSpPr>
        <dsp:cNvPr id="0" name=""/>
        <dsp:cNvSpPr/>
      </dsp:nvSpPr>
      <dsp:spPr>
        <a:xfrm>
          <a:off x="-6535991" y="-999591"/>
          <a:ext cx="7779363" cy="7779363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68772-5AE4-4D1F-A89A-8CD8E300304F}">
      <dsp:nvSpPr>
        <dsp:cNvPr id="0" name=""/>
        <dsp:cNvSpPr/>
      </dsp:nvSpPr>
      <dsp:spPr>
        <a:xfrm>
          <a:off x="543123" y="361145"/>
          <a:ext cx="8173049" cy="722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6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Se recomienda el análisis en la zona rural del cantón Ambato, ya que poseen una tipología vernácula y tradicional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43123" y="361145"/>
        <a:ext cx="8173049" cy="722753"/>
      </dsp:txXfrm>
    </dsp:sp>
    <dsp:sp modelId="{BC7ED037-C6D9-4EA6-8749-27586B9CD53B}">
      <dsp:nvSpPr>
        <dsp:cNvPr id="0" name=""/>
        <dsp:cNvSpPr/>
      </dsp:nvSpPr>
      <dsp:spPr>
        <a:xfrm>
          <a:off x="91402" y="270801"/>
          <a:ext cx="903442" cy="903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C0690-3595-4D81-AF8E-C742D47CB7A8}">
      <dsp:nvSpPr>
        <dsp:cNvPr id="0" name=""/>
        <dsp:cNvSpPr/>
      </dsp:nvSpPr>
      <dsp:spPr>
        <a:xfrm>
          <a:off x="1061027" y="1444929"/>
          <a:ext cx="7655145" cy="722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6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El patrimonio cultural contiene una amplia gama de objetos por ello, se recomienda realizar la integración en lo posible de todos con el fin de </a:t>
          </a:r>
          <a:r>
            <a:rPr lang="es-EC" sz="1400" kern="1200" dirty="0" err="1">
              <a:solidFill>
                <a:schemeClr val="tx1"/>
              </a:solidFill>
            </a:rPr>
            <a:t>espacializarlos</a:t>
          </a:r>
          <a:r>
            <a:rPr lang="es-EC" sz="1400" kern="1200" dirty="0">
              <a:solidFill>
                <a:schemeClr val="tx1"/>
              </a:solidFill>
            </a:rPr>
            <a:t> y llevar un registro digital completo e integrado.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061027" y="1444929"/>
        <a:ext cx="7655145" cy="722753"/>
      </dsp:txXfrm>
    </dsp:sp>
    <dsp:sp modelId="{8F28C159-4D47-43CA-B9CB-4A630CB7D433}">
      <dsp:nvSpPr>
        <dsp:cNvPr id="0" name=""/>
        <dsp:cNvSpPr/>
      </dsp:nvSpPr>
      <dsp:spPr>
        <a:xfrm>
          <a:off x="609306" y="1354585"/>
          <a:ext cx="903442" cy="903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DEE1C-4FD3-452D-AF90-193ACE778E8E}">
      <dsp:nvSpPr>
        <dsp:cNvPr id="0" name=""/>
        <dsp:cNvSpPr/>
      </dsp:nvSpPr>
      <dsp:spPr>
        <a:xfrm>
          <a:off x="1219982" y="2452307"/>
          <a:ext cx="7496190" cy="87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6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</a:rPr>
            <a:t>Las técnicas para el registro digital de los inmuebles patrimoniales son variadas, por lo que se recomienda en primera instancia determinar las necesidades y estado de conservación de cada bien inmueble, y a partir de ello seleccionar la metodología, precisión métrica y producto a entregar. </a:t>
          </a:r>
        </a:p>
      </dsp:txBody>
      <dsp:txXfrm>
        <a:off x="1219982" y="2452307"/>
        <a:ext cx="7496190" cy="875565"/>
      </dsp:txXfrm>
    </dsp:sp>
    <dsp:sp modelId="{C03041A8-678A-4B30-9448-396D9F2B9E0A}">
      <dsp:nvSpPr>
        <dsp:cNvPr id="0" name=""/>
        <dsp:cNvSpPr/>
      </dsp:nvSpPr>
      <dsp:spPr>
        <a:xfrm>
          <a:off x="768261" y="2438369"/>
          <a:ext cx="903442" cy="903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10D37-85C4-4FCD-97BF-5B1822B4AD5A}">
      <dsp:nvSpPr>
        <dsp:cNvPr id="0" name=""/>
        <dsp:cNvSpPr/>
      </dsp:nvSpPr>
      <dsp:spPr>
        <a:xfrm>
          <a:off x="1061027" y="3612497"/>
          <a:ext cx="7655145" cy="722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6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El desarrollo de aplicaciones con software libre en la actualidad ha tomado importancia, por ende, se recomienda explotar las potencialidades para difundir información de manera responsable. 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061027" y="3612497"/>
        <a:ext cx="7655145" cy="722753"/>
      </dsp:txXfrm>
    </dsp:sp>
    <dsp:sp modelId="{9D8467A0-CA64-4C03-9B33-97865985BD5C}">
      <dsp:nvSpPr>
        <dsp:cNvPr id="0" name=""/>
        <dsp:cNvSpPr/>
      </dsp:nvSpPr>
      <dsp:spPr>
        <a:xfrm>
          <a:off x="609306" y="3522153"/>
          <a:ext cx="903442" cy="903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0049F-B2CD-441D-80FE-5591C608A42F}">
      <dsp:nvSpPr>
        <dsp:cNvPr id="0" name=""/>
        <dsp:cNvSpPr/>
      </dsp:nvSpPr>
      <dsp:spPr>
        <a:xfrm>
          <a:off x="543123" y="4696281"/>
          <a:ext cx="8173049" cy="722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6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Fomentar la importancia del conocimiento del patrimonio cultural en la comunidad, especialmente en las nuevas generaciones, ya que se asegura que perdure en el tiempo y se fortalezca la identidad de un pueblo.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43123" y="4696281"/>
        <a:ext cx="8173049" cy="722753"/>
      </dsp:txXfrm>
    </dsp:sp>
    <dsp:sp modelId="{ABB7162D-F8D5-40B6-B293-BDC12B0D4992}">
      <dsp:nvSpPr>
        <dsp:cNvPr id="0" name=""/>
        <dsp:cNvSpPr/>
      </dsp:nvSpPr>
      <dsp:spPr>
        <a:xfrm>
          <a:off x="91402" y="4605937"/>
          <a:ext cx="903442" cy="903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1BE6D-7209-4E5D-A136-EEA7388DA935}">
      <dsp:nvSpPr>
        <dsp:cNvPr id="0" name=""/>
        <dsp:cNvSpPr/>
      </dsp:nvSpPr>
      <dsp:spPr>
        <a:xfrm>
          <a:off x="0" y="280701"/>
          <a:ext cx="6648012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71572-7DCA-484D-B71C-251ED2B03858}">
      <dsp:nvSpPr>
        <dsp:cNvPr id="0" name=""/>
        <dsp:cNvSpPr/>
      </dsp:nvSpPr>
      <dsp:spPr>
        <a:xfrm>
          <a:off x="332400" y="15021"/>
          <a:ext cx="4653608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895" tIns="0" rIns="1758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/>
            <a:t>Desconocimiento</a:t>
          </a:r>
        </a:p>
      </dsp:txBody>
      <dsp:txXfrm>
        <a:off x="358339" y="40960"/>
        <a:ext cx="4601730" cy="479482"/>
      </dsp:txXfrm>
    </dsp:sp>
    <dsp:sp modelId="{9A1BD39A-1A1B-4C79-A083-6082F4DBCAD7}">
      <dsp:nvSpPr>
        <dsp:cNvPr id="0" name=""/>
        <dsp:cNvSpPr/>
      </dsp:nvSpPr>
      <dsp:spPr>
        <a:xfrm>
          <a:off x="0" y="1097181"/>
          <a:ext cx="6648012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800D1-10FF-4C99-A8E9-5089B653FE4F}">
      <dsp:nvSpPr>
        <dsp:cNvPr id="0" name=""/>
        <dsp:cNvSpPr/>
      </dsp:nvSpPr>
      <dsp:spPr>
        <a:xfrm>
          <a:off x="332400" y="831501"/>
          <a:ext cx="4653608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895" tIns="0" rIns="1758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/>
            <a:t>Limitada gestión </a:t>
          </a:r>
          <a:endParaRPr lang="es-ES" sz="1800" b="0" kern="1200" dirty="0"/>
        </a:p>
      </dsp:txBody>
      <dsp:txXfrm>
        <a:off x="358339" y="857440"/>
        <a:ext cx="4601730" cy="479482"/>
      </dsp:txXfrm>
    </dsp:sp>
    <dsp:sp modelId="{C147D0EB-1479-41F6-9C26-D77E306C3E9F}">
      <dsp:nvSpPr>
        <dsp:cNvPr id="0" name=""/>
        <dsp:cNvSpPr/>
      </dsp:nvSpPr>
      <dsp:spPr>
        <a:xfrm>
          <a:off x="0" y="1913661"/>
          <a:ext cx="6648012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72232-80BF-4B3E-94E9-2A1C30C96FE9}">
      <dsp:nvSpPr>
        <dsp:cNvPr id="0" name=""/>
        <dsp:cNvSpPr/>
      </dsp:nvSpPr>
      <dsp:spPr>
        <a:xfrm>
          <a:off x="332400" y="1647982"/>
          <a:ext cx="4653608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895" tIns="0" rIns="1758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/>
            <a:t>Información diversa y dispersa</a:t>
          </a:r>
          <a:endParaRPr lang="es-ES" sz="1800" b="0" kern="1200" dirty="0"/>
        </a:p>
      </dsp:txBody>
      <dsp:txXfrm>
        <a:off x="358339" y="1673921"/>
        <a:ext cx="4601730" cy="479482"/>
      </dsp:txXfrm>
    </dsp:sp>
    <dsp:sp modelId="{267EF165-A6CC-4F86-B5E2-992C3F4869C9}">
      <dsp:nvSpPr>
        <dsp:cNvPr id="0" name=""/>
        <dsp:cNvSpPr/>
      </dsp:nvSpPr>
      <dsp:spPr>
        <a:xfrm>
          <a:off x="0" y="2730142"/>
          <a:ext cx="6648012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708A6-9754-46EA-A94F-A09314B44FB1}">
      <dsp:nvSpPr>
        <dsp:cNvPr id="0" name=""/>
        <dsp:cNvSpPr/>
      </dsp:nvSpPr>
      <dsp:spPr>
        <a:xfrm>
          <a:off x="332400" y="2464462"/>
          <a:ext cx="4653608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895" tIns="0" rIns="1758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/>
            <a:t>Inexistencia de procedimientos estándar</a:t>
          </a:r>
          <a:endParaRPr lang="es-ES" sz="1800" b="0" kern="1200" dirty="0"/>
        </a:p>
      </dsp:txBody>
      <dsp:txXfrm>
        <a:off x="358339" y="2490401"/>
        <a:ext cx="4601730" cy="479482"/>
      </dsp:txXfrm>
    </dsp:sp>
    <dsp:sp modelId="{B26D2873-0F06-4F5F-B649-7A224DA4A77B}">
      <dsp:nvSpPr>
        <dsp:cNvPr id="0" name=""/>
        <dsp:cNvSpPr/>
      </dsp:nvSpPr>
      <dsp:spPr>
        <a:xfrm>
          <a:off x="0" y="3546622"/>
          <a:ext cx="6648012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EE973-F3E1-4E9B-82C1-36351AE4575F}">
      <dsp:nvSpPr>
        <dsp:cNvPr id="0" name=""/>
        <dsp:cNvSpPr/>
      </dsp:nvSpPr>
      <dsp:spPr>
        <a:xfrm>
          <a:off x="332400" y="3280942"/>
          <a:ext cx="4653608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895" tIns="0" rIns="1758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/>
            <a:t>Problemas de interoperabilidad</a:t>
          </a:r>
          <a:endParaRPr lang="es-ES" sz="1800" b="0" kern="1200" dirty="0"/>
        </a:p>
      </dsp:txBody>
      <dsp:txXfrm>
        <a:off x="358339" y="3306881"/>
        <a:ext cx="4601730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6B862-416A-41A6-99A1-DED97DD02ABB}">
      <dsp:nvSpPr>
        <dsp:cNvPr id="0" name=""/>
        <dsp:cNvSpPr/>
      </dsp:nvSpPr>
      <dsp:spPr>
        <a:xfrm>
          <a:off x="3580" y="731818"/>
          <a:ext cx="1565490" cy="939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Documentación íntegra, detallada y </a:t>
          </a:r>
          <a:r>
            <a:rPr lang="es-ES" sz="1400" kern="1200" dirty="0" err="1"/>
            <a:t>espacializada</a:t>
          </a:r>
          <a:endParaRPr lang="es-EC" sz="1400" kern="1200" dirty="0"/>
        </a:p>
      </dsp:txBody>
      <dsp:txXfrm>
        <a:off x="31091" y="759329"/>
        <a:ext cx="1510468" cy="884272"/>
      </dsp:txXfrm>
    </dsp:sp>
    <dsp:sp modelId="{1AF49303-4203-4958-A557-F7912E50C5A2}">
      <dsp:nvSpPr>
        <dsp:cNvPr id="0" name=""/>
        <dsp:cNvSpPr/>
      </dsp:nvSpPr>
      <dsp:spPr>
        <a:xfrm>
          <a:off x="1725620" y="1007345"/>
          <a:ext cx="331884" cy="388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>
        <a:off x="1725620" y="1084993"/>
        <a:ext cx="232319" cy="232945"/>
      </dsp:txXfrm>
    </dsp:sp>
    <dsp:sp modelId="{3BAC9702-9B24-4CE9-859F-7278B7560EC9}">
      <dsp:nvSpPr>
        <dsp:cNvPr id="0" name=""/>
        <dsp:cNvSpPr/>
      </dsp:nvSpPr>
      <dsp:spPr>
        <a:xfrm>
          <a:off x="2195267" y="731818"/>
          <a:ext cx="1565490" cy="939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Protección, conservación y recuperación</a:t>
          </a:r>
          <a:endParaRPr lang="es-EC" sz="1400" kern="1200" dirty="0"/>
        </a:p>
      </dsp:txBody>
      <dsp:txXfrm>
        <a:off x="2222778" y="759329"/>
        <a:ext cx="1510468" cy="884272"/>
      </dsp:txXfrm>
    </dsp:sp>
    <dsp:sp modelId="{8F0C68E9-A80B-4AEE-BA71-2417E5E43C61}">
      <dsp:nvSpPr>
        <dsp:cNvPr id="0" name=""/>
        <dsp:cNvSpPr/>
      </dsp:nvSpPr>
      <dsp:spPr>
        <a:xfrm>
          <a:off x="3917307" y="1007345"/>
          <a:ext cx="331884" cy="388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4999"/>
                <a:lumOff val="20428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-14999"/>
                <a:lumOff val="20428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-14999"/>
                <a:lumOff val="204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3917307" y="1084993"/>
        <a:ext cx="232319" cy="232945"/>
      </dsp:txXfrm>
    </dsp:sp>
    <dsp:sp modelId="{F2D909EE-9015-4906-BE69-6C505BA693C6}">
      <dsp:nvSpPr>
        <dsp:cNvPr id="0" name=""/>
        <dsp:cNvSpPr/>
      </dsp:nvSpPr>
      <dsp:spPr>
        <a:xfrm>
          <a:off x="4386954" y="731818"/>
          <a:ext cx="1565490" cy="939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Garantizar interoperabilidad institucional</a:t>
          </a:r>
          <a:endParaRPr lang="es-EC" sz="1400" kern="1200" dirty="0"/>
        </a:p>
      </dsp:txBody>
      <dsp:txXfrm>
        <a:off x="4414465" y="759329"/>
        <a:ext cx="1510468" cy="884272"/>
      </dsp:txXfrm>
    </dsp:sp>
    <dsp:sp modelId="{86AB9C88-AC39-4F51-BB51-C856185B9830}">
      <dsp:nvSpPr>
        <dsp:cNvPr id="0" name=""/>
        <dsp:cNvSpPr/>
      </dsp:nvSpPr>
      <dsp:spPr>
        <a:xfrm>
          <a:off x="6108994" y="1007345"/>
          <a:ext cx="331884" cy="388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-29999"/>
                <a:lumOff val="40856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6108994" y="1084993"/>
        <a:ext cx="232319" cy="232945"/>
      </dsp:txXfrm>
    </dsp:sp>
    <dsp:sp modelId="{24D4466E-4103-4C9F-B4EF-42EA287ED5E0}">
      <dsp:nvSpPr>
        <dsp:cNvPr id="0" name=""/>
        <dsp:cNvSpPr/>
      </dsp:nvSpPr>
      <dsp:spPr>
        <a:xfrm>
          <a:off x="6578641" y="731818"/>
          <a:ext cx="1565490" cy="939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Aporte al conocimiento histórico de la zona</a:t>
          </a:r>
          <a:endParaRPr lang="es-EC" sz="1400" kern="1200" dirty="0"/>
        </a:p>
      </dsp:txBody>
      <dsp:txXfrm>
        <a:off x="6606152" y="759329"/>
        <a:ext cx="1510468" cy="884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149D1-492F-4E83-A498-FF654DCBD9F4}">
      <dsp:nvSpPr>
        <dsp:cNvPr id="0" name=""/>
        <dsp:cNvSpPr/>
      </dsp:nvSpPr>
      <dsp:spPr>
        <a:xfrm>
          <a:off x="-5801470" y="-887924"/>
          <a:ext cx="6906804" cy="690680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F053A-99FE-4E76-825A-1CC6F5156E6C}">
      <dsp:nvSpPr>
        <dsp:cNvPr id="0" name=""/>
        <dsp:cNvSpPr/>
      </dsp:nvSpPr>
      <dsp:spPr>
        <a:xfrm>
          <a:off x="483131" y="320582"/>
          <a:ext cx="5243611" cy="64157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9250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solidFill>
                <a:schemeClr val="tx1"/>
              </a:solidFill>
              <a:latin typeface="Arial"/>
              <a:cs typeface="Times New Roman"/>
            </a:rPr>
            <a:t>Caracterizar los procesos para el diseño del catastro patrimonial georreferenciado de los bienes inmuebles de la ciudad de Ambato.</a:t>
          </a:r>
          <a:endParaRPr lang="es-EC" sz="1200" kern="1200" dirty="0">
            <a:solidFill>
              <a:schemeClr val="tx1"/>
            </a:solidFill>
            <a:latin typeface="Arial"/>
            <a:cs typeface="Times New Roman"/>
          </a:endParaRPr>
        </a:p>
      </dsp:txBody>
      <dsp:txXfrm>
        <a:off x="483131" y="320582"/>
        <a:ext cx="5243611" cy="641574"/>
      </dsp:txXfrm>
    </dsp:sp>
    <dsp:sp modelId="{A2225E15-592B-49F5-915D-9C2DC1246356}">
      <dsp:nvSpPr>
        <dsp:cNvPr id="0" name=""/>
        <dsp:cNvSpPr/>
      </dsp:nvSpPr>
      <dsp:spPr>
        <a:xfrm>
          <a:off x="82147" y="240385"/>
          <a:ext cx="801968" cy="801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492EB-0482-4FBC-BCC8-D1F550170C2B}">
      <dsp:nvSpPr>
        <dsp:cNvPr id="0" name=""/>
        <dsp:cNvSpPr/>
      </dsp:nvSpPr>
      <dsp:spPr>
        <a:xfrm>
          <a:off x="942865" y="1282636"/>
          <a:ext cx="4783877" cy="641574"/>
        </a:xfrm>
        <a:prstGeom prst="rect">
          <a:avLst/>
        </a:prstGeom>
        <a:solidFill>
          <a:schemeClr val="accent2">
            <a:hueOff val="-3600000"/>
            <a:satOff val="-12501"/>
            <a:lumOff val="15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9250" tIns="30480" rIns="30480" bIns="3048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solidFill>
                <a:schemeClr val="tx1"/>
              </a:solidFill>
              <a:latin typeface="Arial"/>
              <a:cs typeface="Times New Roman"/>
            </a:rPr>
            <a:t>Realizar el levantamiento geométrico de la parte interna de dos inmuebles pertenecientes al patrimonio cultural de Ambato empleando fotogrametría de objeto cercano y escaneo láser,  respectivamente.</a:t>
          </a:r>
          <a:endParaRPr lang="es-EC" sz="1200" kern="1200" dirty="0">
            <a:solidFill>
              <a:schemeClr val="tx1"/>
            </a:solidFill>
            <a:latin typeface="Arial"/>
            <a:cs typeface="Times New Roman"/>
          </a:endParaRPr>
        </a:p>
      </dsp:txBody>
      <dsp:txXfrm>
        <a:off x="942865" y="1282636"/>
        <a:ext cx="4783877" cy="641574"/>
      </dsp:txXfrm>
    </dsp:sp>
    <dsp:sp modelId="{1C172337-6B78-48EF-8F80-B079069A6EE4}">
      <dsp:nvSpPr>
        <dsp:cNvPr id="0" name=""/>
        <dsp:cNvSpPr/>
      </dsp:nvSpPr>
      <dsp:spPr>
        <a:xfrm>
          <a:off x="541880" y="1202439"/>
          <a:ext cx="801968" cy="801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1CC77-CE82-4998-AD18-96D08F167B55}">
      <dsp:nvSpPr>
        <dsp:cNvPr id="0" name=""/>
        <dsp:cNvSpPr/>
      </dsp:nvSpPr>
      <dsp:spPr>
        <a:xfrm>
          <a:off x="1083966" y="2244690"/>
          <a:ext cx="4642776" cy="641574"/>
        </a:xfrm>
        <a:prstGeom prst="rect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9250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solidFill>
                <a:schemeClr val="tx1"/>
              </a:solidFill>
              <a:latin typeface="Arial"/>
              <a:cs typeface="Times New Roman"/>
            </a:rPr>
            <a:t>Estructurar y estandarizar la información gráfica y alfanumérica patrimonial de la ciudad de Ambato para la generación de una base de datos espacial empleando PostGIS</a:t>
          </a:r>
          <a:endParaRPr lang="es-EC" sz="1200" kern="1200" dirty="0">
            <a:solidFill>
              <a:schemeClr val="tx1"/>
            </a:solidFill>
            <a:latin typeface="Arial"/>
            <a:cs typeface="Times New Roman"/>
          </a:endParaRPr>
        </a:p>
      </dsp:txBody>
      <dsp:txXfrm>
        <a:off x="1083966" y="2244690"/>
        <a:ext cx="4642776" cy="641574"/>
      </dsp:txXfrm>
    </dsp:sp>
    <dsp:sp modelId="{B17B4089-E5A3-437A-94B6-40563749491A}">
      <dsp:nvSpPr>
        <dsp:cNvPr id="0" name=""/>
        <dsp:cNvSpPr/>
      </dsp:nvSpPr>
      <dsp:spPr>
        <a:xfrm>
          <a:off x="682982" y="2164493"/>
          <a:ext cx="801968" cy="801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F48DE-2E48-4368-8D11-BF34EF832B96}">
      <dsp:nvSpPr>
        <dsp:cNvPr id="0" name=""/>
        <dsp:cNvSpPr/>
      </dsp:nvSpPr>
      <dsp:spPr>
        <a:xfrm>
          <a:off x="942865" y="3206744"/>
          <a:ext cx="4783877" cy="641574"/>
        </a:xfrm>
        <a:prstGeom prst="rect">
          <a:avLst/>
        </a:prstGeom>
        <a:solidFill>
          <a:schemeClr val="accent2">
            <a:hueOff val="-10800000"/>
            <a:satOff val="-37502"/>
            <a:lumOff val="45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9250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solidFill>
                <a:schemeClr val="tx1"/>
              </a:solidFill>
              <a:latin typeface="Arial"/>
              <a:cs typeface="Times New Roman"/>
            </a:rPr>
            <a:t>Establecer los servicios web WMS y WFS, mediante herramientas de software libre a partir de la base de datos creada.</a:t>
          </a:r>
          <a:endParaRPr lang="es-EC" sz="1200" kern="1200" dirty="0">
            <a:solidFill>
              <a:schemeClr val="tx1"/>
            </a:solidFill>
            <a:latin typeface="Arial"/>
            <a:cs typeface="Times New Roman"/>
          </a:endParaRPr>
        </a:p>
      </dsp:txBody>
      <dsp:txXfrm>
        <a:off x="942865" y="3206744"/>
        <a:ext cx="4783877" cy="641574"/>
      </dsp:txXfrm>
    </dsp:sp>
    <dsp:sp modelId="{DAC08770-0423-49D0-BE4F-7A8A686B9F9C}">
      <dsp:nvSpPr>
        <dsp:cNvPr id="0" name=""/>
        <dsp:cNvSpPr/>
      </dsp:nvSpPr>
      <dsp:spPr>
        <a:xfrm>
          <a:off x="541880" y="3126548"/>
          <a:ext cx="801968" cy="801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6F284-CC3B-42CA-80DD-F0BE62A14C20}">
      <dsp:nvSpPr>
        <dsp:cNvPr id="0" name=""/>
        <dsp:cNvSpPr/>
      </dsp:nvSpPr>
      <dsp:spPr>
        <a:xfrm>
          <a:off x="483131" y="4168799"/>
          <a:ext cx="5243611" cy="641574"/>
        </a:xfrm>
        <a:prstGeom prst="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9250" tIns="30480" rIns="30480" bIns="3048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solidFill>
                <a:schemeClr val="tx1"/>
              </a:solidFill>
              <a:latin typeface="Arial"/>
              <a:cs typeface="Times New Roman"/>
            </a:rPr>
            <a:t>Implementar un geoportal en base a software libre para la visualización y descarga de la información patrimonial espacializada de la ciudad de Ambato  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131" y="4168799"/>
        <a:ext cx="5243611" cy="641574"/>
      </dsp:txXfrm>
    </dsp:sp>
    <dsp:sp modelId="{C221EC2B-96DD-4420-9981-115C85FEB8F6}">
      <dsp:nvSpPr>
        <dsp:cNvPr id="0" name=""/>
        <dsp:cNvSpPr/>
      </dsp:nvSpPr>
      <dsp:spPr>
        <a:xfrm>
          <a:off x="82147" y="4088602"/>
          <a:ext cx="801968" cy="801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99A9-C15E-420B-9F5D-F827281C7C73}">
      <dsp:nvSpPr>
        <dsp:cNvPr id="0" name=""/>
        <dsp:cNvSpPr/>
      </dsp:nvSpPr>
      <dsp:spPr>
        <a:xfrm rot="16200000">
          <a:off x="15293" y="-13483"/>
          <a:ext cx="1714500" cy="1741467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Tangible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Mueble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Inmueble</a:t>
          </a:r>
        </a:p>
      </dsp:txBody>
      <dsp:txXfrm rot="5400000">
        <a:off x="1810" y="342900"/>
        <a:ext cx="1741467" cy="1028700"/>
      </dsp:txXfrm>
    </dsp:sp>
    <dsp:sp modelId="{BA993E65-2F40-4FE2-A60D-785779E02E65}">
      <dsp:nvSpPr>
        <dsp:cNvPr id="0" name=""/>
        <dsp:cNvSpPr/>
      </dsp:nvSpPr>
      <dsp:spPr>
        <a:xfrm rot="16200000">
          <a:off x="1887371" y="-13483"/>
          <a:ext cx="1714500" cy="1741467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Intangible</a:t>
          </a:r>
        </a:p>
      </dsp:txBody>
      <dsp:txXfrm rot="5400000">
        <a:off x="1873888" y="342900"/>
        <a:ext cx="1741467" cy="10287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883C1-3539-4C3E-B71B-805E7BC1D152}">
      <dsp:nvSpPr>
        <dsp:cNvPr id="0" name=""/>
        <dsp:cNvSpPr/>
      </dsp:nvSpPr>
      <dsp:spPr>
        <a:xfrm>
          <a:off x="765" y="191098"/>
          <a:ext cx="2017837" cy="23739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472C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A6ABE-1382-40FC-90B1-59D0B3138A55}">
      <dsp:nvSpPr>
        <dsp:cNvPr id="0" name=""/>
        <dsp:cNvSpPr/>
      </dsp:nvSpPr>
      <dsp:spPr>
        <a:xfrm>
          <a:off x="101657" y="286055"/>
          <a:ext cx="1816053" cy="154305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B2F05-D7FF-452C-B42F-C9999C7A4C86}">
      <dsp:nvSpPr>
        <dsp:cNvPr id="0" name=""/>
        <dsp:cNvSpPr/>
      </dsp:nvSpPr>
      <dsp:spPr>
        <a:xfrm>
          <a:off x="101657" y="1829107"/>
          <a:ext cx="1816053" cy="64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Medición</a:t>
          </a:r>
        </a:p>
      </dsp:txBody>
      <dsp:txXfrm>
        <a:off x="101657" y="1829107"/>
        <a:ext cx="1816053" cy="640960"/>
      </dsp:txXfrm>
    </dsp:sp>
    <dsp:sp modelId="{BD633E01-BD3E-4DA9-96DF-F9AC1D413F85}">
      <dsp:nvSpPr>
        <dsp:cNvPr id="0" name=""/>
        <dsp:cNvSpPr/>
      </dsp:nvSpPr>
      <dsp:spPr>
        <a:xfrm>
          <a:off x="2648681" y="191098"/>
          <a:ext cx="2017837" cy="23739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3BB8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AF37C-645A-4602-A873-0DCD150CDF61}">
      <dsp:nvSpPr>
        <dsp:cNvPr id="0" name=""/>
        <dsp:cNvSpPr/>
      </dsp:nvSpPr>
      <dsp:spPr>
        <a:xfrm>
          <a:off x="2749573" y="286055"/>
          <a:ext cx="1816053" cy="154305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D7455-CED9-4D31-B272-A40DF64DF20C}">
      <dsp:nvSpPr>
        <dsp:cNvPr id="0" name=""/>
        <dsp:cNvSpPr/>
      </dsp:nvSpPr>
      <dsp:spPr>
        <a:xfrm>
          <a:off x="2749573" y="1829107"/>
          <a:ext cx="1816053" cy="64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Modelado</a:t>
          </a:r>
        </a:p>
      </dsp:txBody>
      <dsp:txXfrm>
        <a:off x="2749573" y="1829107"/>
        <a:ext cx="1816053" cy="640960"/>
      </dsp:txXfrm>
    </dsp:sp>
    <dsp:sp modelId="{8160F88C-31DD-4A00-AA61-9B7FF344644B}">
      <dsp:nvSpPr>
        <dsp:cNvPr id="0" name=""/>
        <dsp:cNvSpPr/>
      </dsp:nvSpPr>
      <dsp:spPr>
        <a:xfrm>
          <a:off x="5296597" y="191098"/>
          <a:ext cx="2017837" cy="23739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AD47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68B8C-8F91-4BF4-AEE4-BB6E45D7539D}">
      <dsp:nvSpPr>
        <dsp:cNvPr id="0" name=""/>
        <dsp:cNvSpPr/>
      </dsp:nvSpPr>
      <dsp:spPr>
        <a:xfrm>
          <a:off x="5397489" y="286055"/>
          <a:ext cx="1816053" cy="154305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C308D-CBFE-40EC-8422-73B2A1C7C134}">
      <dsp:nvSpPr>
        <dsp:cNvPr id="0" name=""/>
        <dsp:cNvSpPr/>
      </dsp:nvSpPr>
      <dsp:spPr>
        <a:xfrm>
          <a:off x="5397489" y="1829107"/>
          <a:ext cx="1816053" cy="64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Presentación</a:t>
          </a:r>
        </a:p>
      </dsp:txBody>
      <dsp:txXfrm>
        <a:off x="5397489" y="1829107"/>
        <a:ext cx="1816053" cy="640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34193-56B1-4529-87F7-E14392FA1C3A}">
      <dsp:nvSpPr>
        <dsp:cNvPr id="0" name=""/>
        <dsp:cNvSpPr/>
      </dsp:nvSpPr>
      <dsp:spPr>
        <a:xfrm>
          <a:off x="0" y="1865"/>
          <a:ext cx="3240000" cy="436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j-lt"/>
              <a:cs typeface="Times New Roman" panose="02020603050405020304" pitchFamily="18" charset="0"/>
            </a:rPr>
            <a:t>Fotogrametría terrestre para obtención de medidas geométricas</a:t>
          </a:r>
          <a:endParaRPr lang="es-EC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12776" y="14641"/>
        <a:ext cx="3214448" cy="410662"/>
      </dsp:txXfrm>
    </dsp:sp>
    <dsp:sp modelId="{CA2DB3BB-286D-4ECA-9B2C-1DEF4358905D}">
      <dsp:nvSpPr>
        <dsp:cNvPr id="0" name=""/>
        <dsp:cNvSpPr/>
      </dsp:nvSpPr>
      <dsp:spPr>
        <a:xfrm rot="5400000">
          <a:off x="1538209" y="448985"/>
          <a:ext cx="163580" cy="196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j-lt"/>
            <a:cs typeface="Times New Roman" panose="02020603050405020304" pitchFamily="18" charset="0"/>
          </a:endParaRPr>
        </a:p>
      </dsp:txBody>
      <dsp:txXfrm rot="-5400000">
        <a:off x="1561110" y="465343"/>
        <a:ext cx="117778" cy="114506"/>
      </dsp:txXfrm>
    </dsp:sp>
    <dsp:sp modelId="{4AA80BBE-34D1-4648-B1E7-63400BEE8569}">
      <dsp:nvSpPr>
        <dsp:cNvPr id="0" name=""/>
        <dsp:cNvSpPr/>
      </dsp:nvSpPr>
      <dsp:spPr>
        <a:xfrm>
          <a:off x="0" y="656186"/>
          <a:ext cx="3240000" cy="436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j-lt"/>
              <a:cs typeface="Times New Roman" panose="02020603050405020304" pitchFamily="18" charset="0"/>
            </a:rPr>
            <a:t>Método no intrusivo y captura masiva de datos</a:t>
          </a:r>
          <a:endParaRPr lang="es-EC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12776" y="668962"/>
        <a:ext cx="3214448" cy="410662"/>
      </dsp:txXfrm>
    </dsp:sp>
    <dsp:sp modelId="{F58556E6-F539-476A-8851-DBD0BE2935E2}">
      <dsp:nvSpPr>
        <dsp:cNvPr id="0" name=""/>
        <dsp:cNvSpPr/>
      </dsp:nvSpPr>
      <dsp:spPr>
        <a:xfrm rot="5400000">
          <a:off x="1538209" y="1103306"/>
          <a:ext cx="163580" cy="196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>
            <a:latin typeface="+mj-lt"/>
          </a:endParaRPr>
        </a:p>
      </dsp:txBody>
      <dsp:txXfrm rot="-5400000">
        <a:off x="1561110" y="1119664"/>
        <a:ext cx="117778" cy="114506"/>
      </dsp:txXfrm>
    </dsp:sp>
    <dsp:sp modelId="{D5159B3B-0687-4DFC-8F2E-019C7A4A562F}">
      <dsp:nvSpPr>
        <dsp:cNvPr id="0" name=""/>
        <dsp:cNvSpPr/>
      </dsp:nvSpPr>
      <dsp:spPr>
        <a:xfrm>
          <a:off x="0" y="1310507"/>
          <a:ext cx="3240000" cy="436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j-lt"/>
              <a:cs typeface="Times New Roman" panose="02020603050405020304" pitchFamily="18" charset="0"/>
            </a:rPr>
            <a:t>Rango de distancia de toma: 0,1 hasta 300 metros</a:t>
          </a:r>
          <a:endParaRPr lang="es-EC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12776" y="1323283"/>
        <a:ext cx="3214448" cy="410662"/>
      </dsp:txXfrm>
    </dsp:sp>
    <dsp:sp modelId="{2FB201F2-0EF5-46C0-B713-87CA27879CA6}">
      <dsp:nvSpPr>
        <dsp:cNvPr id="0" name=""/>
        <dsp:cNvSpPr/>
      </dsp:nvSpPr>
      <dsp:spPr>
        <a:xfrm rot="5400000">
          <a:off x="1538209" y="1757627"/>
          <a:ext cx="163580" cy="196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j-lt"/>
            <a:cs typeface="Times New Roman" panose="02020603050405020304" pitchFamily="18" charset="0"/>
          </a:endParaRPr>
        </a:p>
      </dsp:txBody>
      <dsp:txXfrm rot="-5400000">
        <a:off x="1561110" y="1773985"/>
        <a:ext cx="117778" cy="114506"/>
      </dsp:txXfrm>
    </dsp:sp>
    <dsp:sp modelId="{FA8251A1-4508-40CF-83FD-39FB5499B67A}">
      <dsp:nvSpPr>
        <dsp:cNvPr id="0" name=""/>
        <dsp:cNvSpPr/>
      </dsp:nvSpPr>
      <dsp:spPr>
        <a:xfrm>
          <a:off x="0" y="1964829"/>
          <a:ext cx="3240000" cy="436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j-lt"/>
              <a:cs typeface="Times New Roman" panose="02020603050405020304" pitchFamily="18" charset="0"/>
            </a:rPr>
            <a:t>Análisis de cambio y reconstrucción de edificaciones arquitectónicas</a:t>
          </a:r>
          <a:endParaRPr lang="es-EC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12776" y="1977605"/>
        <a:ext cx="3214448" cy="410662"/>
      </dsp:txXfrm>
    </dsp:sp>
    <dsp:sp modelId="{28518D34-D613-4E68-9C80-25B5FF20FA4D}">
      <dsp:nvSpPr>
        <dsp:cNvPr id="0" name=""/>
        <dsp:cNvSpPr/>
      </dsp:nvSpPr>
      <dsp:spPr>
        <a:xfrm rot="5400000">
          <a:off x="1538209" y="2411948"/>
          <a:ext cx="163580" cy="196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j-lt"/>
            <a:cs typeface="Times New Roman" panose="02020603050405020304" pitchFamily="18" charset="0"/>
          </a:endParaRPr>
        </a:p>
      </dsp:txBody>
      <dsp:txXfrm rot="-5400000">
        <a:off x="1561110" y="2428306"/>
        <a:ext cx="117778" cy="114506"/>
      </dsp:txXfrm>
    </dsp:sp>
    <dsp:sp modelId="{8A542397-3CA2-4735-B157-D46EF68C9012}">
      <dsp:nvSpPr>
        <dsp:cNvPr id="0" name=""/>
        <dsp:cNvSpPr/>
      </dsp:nvSpPr>
      <dsp:spPr>
        <a:xfrm>
          <a:off x="0" y="2619150"/>
          <a:ext cx="3240000" cy="436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j-lt"/>
              <a:cs typeface="Times New Roman" panose="02020603050405020304" pitchFamily="18" charset="0"/>
            </a:rPr>
            <a:t>Aplicaciones no topográficas</a:t>
          </a:r>
          <a:endParaRPr lang="es-EC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12776" y="2631926"/>
        <a:ext cx="3214448" cy="4106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34193-56B1-4529-87F7-E14392FA1C3A}">
      <dsp:nvSpPr>
        <dsp:cNvPr id="0" name=""/>
        <dsp:cNvSpPr/>
      </dsp:nvSpPr>
      <dsp:spPr>
        <a:xfrm>
          <a:off x="0" y="1871"/>
          <a:ext cx="3240000" cy="437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j-lt"/>
              <a:cs typeface="Times New Roman" panose="02020603050405020304" pitchFamily="18" charset="0"/>
            </a:rPr>
            <a:t>Muestrear un entorno mediante el uso del haz láser</a:t>
          </a:r>
          <a:endParaRPr lang="es-EC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12815" y="14686"/>
        <a:ext cx="3214370" cy="411917"/>
      </dsp:txXfrm>
    </dsp:sp>
    <dsp:sp modelId="{CA2DB3BB-286D-4ECA-9B2C-1DEF4358905D}">
      <dsp:nvSpPr>
        <dsp:cNvPr id="0" name=""/>
        <dsp:cNvSpPr/>
      </dsp:nvSpPr>
      <dsp:spPr>
        <a:xfrm rot="5400000">
          <a:off x="1537959" y="450357"/>
          <a:ext cx="164080" cy="196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j-lt"/>
            <a:cs typeface="Times New Roman" panose="02020603050405020304" pitchFamily="18" charset="0"/>
          </a:endParaRPr>
        </a:p>
      </dsp:txBody>
      <dsp:txXfrm rot="-5400000">
        <a:off x="1560930" y="466765"/>
        <a:ext cx="118138" cy="114856"/>
      </dsp:txXfrm>
    </dsp:sp>
    <dsp:sp modelId="{4AA80BBE-34D1-4648-B1E7-63400BEE8569}">
      <dsp:nvSpPr>
        <dsp:cNvPr id="0" name=""/>
        <dsp:cNvSpPr/>
      </dsp:nvSpPr>
      <dsp:spPr>
        <a:xfrm>
          <a:off x="0" y="658192"/>
          <a:ext cx="3240000" cy="437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j-lt"/>
              <a:cs typeface="Times New Roman" panose="02020603050405020304" pitchFamily="18" charset="0"/>
            </a:rPr>
            <a:t>Analiza: geometría, dimensiones, color y textura</a:t>
          </a:r>
          <a:endParaRPr lang="es-EC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12815" y="671007"/>
        <a:ext cx="3214370" cy="411917"/>
      </dsp:txXfrm>
    </dsp:sp>
    <dsp:sp modelId="{F58556E6-F539-476A-8851-DBD0BE2935E2}">
      <dsp:nvSpPr>
        <dsp:cNvPr id="0" name=""/>
        <dsp:cNvSpPr/>
      </dsp:nvSpPr>
      <dsp:spPr>
        <a:xfrm rot="5400000">
          <a:off x="1537959" y="1106678"/>
          <a:ext cx="164080" cy="196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>
            <a:latin typeface="+mj-lt"/>
          </a:endParaRPr>
        </a:p>
      </dsp:txBody>
      <dsp:txXfrm rot="-5400000">
        <a:off x="1560930" y="1123086"/>
        <a:ext cx="118138" cy="114856"/>
      </dsp:txXfrm>
    </dsp:sp>
    <dsp:sp modelId="{D5159B3B-0687-4DFC-8F2E-019C7A4A562F}">
      <dsp:nvSpPr>
        <dsp:cNvPr id="0" name=""/>
        <dsp:cNvSpPr/>
      </dsp:nvSpPr>
      <dsp:spPr>
        <a:xfrm>
          <a:off x="0" y="1314513"/>
          <a:ext cx="3240000" cy="437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j-lt"/>
              <a:cs typeface="Times New Roman" panose="02020603050405020304" pitchFamily="18" charset="0"/>
            </a:rPr>
            <a:t>Principio de funcionamiento del escáner láser</a:t>
          </a:r>
          <a:endParaRPr lang="es-EC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12815" y="1327328"/>
        <a:ext cx="3214370" cy="411917"/>
      </dsp:txXfrm>
    </dsp:sp>
    <dsp:sp modelId="{2FB201F2-0EF5-46C0-B713-87CA27879CA6}">
      <dsp:nvSpPr>
        <dsp:cNvPr id="0" name=""/>
        <dsp:cNvSpPr/>
      </dsp:nvSpPr>
      <dsp:spPr>
        <a:xfrm rot="5400000">
          <a:off x="1537959" y="1762999"/>
          <a:ext cx="164080" cy="196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j-lt"/>
            <a:cs typeface="Times New Roman" panose="02020603050405020304" pitchFamily="18" charset="0"/>
          </a:endParaRPr>
        </a:p>
      </dsp:txBody>
      <dsp:txXfrm rot="-5400000">
        <a:off x="1560930" y="1779407"/>
        <a:ext cx="118138" cy="114856"/>
      </dsp:txXfrm>
    </dsp:sp>
    <dsp:sp modelId="{FA8251A1-4508-40CF-83FD-39FB5499B67A}">
      <dsp:nvSpPr>
        <dsp:cNvPr id="0" name=""/>
        <dsp:cNvSpPr/>
      </dsp:nvSpPr>
      <dsp:spPr>
        <a:xfrm>
          <a:off x="0" y="1970834"/>
          <a:ext cx="3240000" cy="437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j-lt"/>
              <a:cs typeface="Times New Roman" panose="02020603050405020304" pitchFamily="18" charset="0"/>
            </a:rPr>
            <a:t>Versatilidad, eficiencia y calidad del producto a documentar</a:t>
          </a:r>
          <a:endParaRPr lang="es-EC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12815" y="1983649"/>
        <a:ext cx="3214370" cy="411917"/>
      </dsp:txXfrm>
    </dsp:sp>
    <dsp:sp modelId="{28518D34-D613-4E68-9C80-25B5FF20FA4D}">
      <dsp:nvSpPr>
        <dsp:cNvPr id="0" name=""/>
        <dsp:cNvSpPr/>
      </dsp:nvSpPr>
      <dsp:spPr>
        <a:xfrm rot="5400000">
          <a:off x="1537959" y="2419321"/>
          <a:ext cx="164080" cy="196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j-lt"/>
            <a:cs typeface="Times New Roman" panose="02020603050405020304" pitchFamily="18" charset="0"/>
          </a:endParaRPr>
        </a:p>
      </dsp:txBody>
      <dsp:txXfrm rot="-5400000">
        <a:off x="1560930" y="2435729"/>
        <a:ext cx="118138" cy="114856"/>
      </dsp:txXfrm>
    </dsp:sp>
    <dsp:sp modelId="{8A542397-3CA2-4735-B157-D46EF68C9012}">
      <dsp:nvSpPr>
        <dsp:cNvPr id="0" name=""/>
        <dsp:cNvSpPr/>
      </dsp:nvSpPr>
      <dsp:spPr>
        <a:xfrm>
          <a:off x="0" y="2627156"/>
          <a:ext cx="3240000" cy="437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j-lt"/>
              <a:cs typeface="Times New Roman" panose="02020603050405020304" pitchFamily="18" charset="0"/>
            </a:rPr>
            <a:t>Aplicaciones variadas. Ingeniería inversa, civil, minería, arquitectura, </a:t>
          </a:r>
          <a:r>
            <a:rPr lang="es-ES" sz="1200" kern="1200" dirty="0" err="1">
              <a:latin typeface="+mj-lt"/>
              <a:cs typeface="Times New Roman" panose="02020603050405020304" pitchFamily="18" charset="0"/>
            </a:rPr>
            <a:t>etc</a:t>
          </a:r>
          <a:endParaRPr lang="es-EC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12815" y="2639971"/>
        <a:ext cx="3214370" cy="4119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B1B70-C263-48C6-AFD1-0B5054450624}">
      <dsp:nvSpPr>
        <dsp:cNvPr id="0" name=""/>
        <dsp:cNvSpPr/>
      </dsp:nvSpPr>
      <dsp:spPr>
        <a:xfrm>
          <a:off x="1029286" y="181629"/>
          <a:ext cx="1781265" cy="17815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1BEE46-222F-46DD-AF02-A91333699C27}">
      <dsp:nvSpPr>
        <dsp:cNvPr id="0" name=""/>
        <dsp:cNvSpPr/>
      </dsp:nvSpPr>
      <dsp:spPr>
        <a:xfrm>
          <a:off x="1423005" y="824818"/>
          <a:ext cx="989814" cy="494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Datos almacenados de manera estructurada</a:t>
          </a:r>
          <a:endParaRPr lang="es-EC" sz="1200" kern="1200" dirty="0"/>
        </a:p>
      </dsp:txBody>
      <dsp:txXfrm>
        <a:off x="1423005" y="824818"/>
        <a:ext cx="989814" cy="494788"/>
      </dsp:txXfrm>
    </dsp:sp>
    <dsp:sp modelId="{B8019904-48B4-4EC8-B25F-3BA5B812BCAA}">
      <dsp:nvSpPr>
        <dsp:cNvPr id="0" name=""/>
        <dsp:cNvSpPr/>
      </dsp:nvSpPr>
      <dsp:spPr>
        <a:xfrm>
          <a:off x="534546" y="1205254"/>
          <a:ext cx="1781265" cy="17815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149B6E-F954-47CE-8264-EC756A63B2C3}">
      <dsp:nvSpPr>
        <dsp:cNvPr id="0" name=""/>
        <dsp:cNvSpPr/>
      </dsp:nvSpPr>
      <dsp:spPr>
        <a:xfrm>
          <a:off x="930272" y="1854364"/>
          <a:ext cx="989814" cy="494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Almacena geometrías</a:t>
          </a:r>
          <a:endParaRPr lang="es-EC" sz="1200" kern="1200" dirty="0"/>
        </a:p>
      </dsp:txBody>
      <dsp:txXfrm>
        <a:off x="930272" y="1854364"/>
        <a:ext cx="989814" cy="494788"/>
      </dsp:txXfrm>
    </dsp:sp>
    <dsp:sp modelId="{2ECA84FA-F4C7-4E20-9DF6-0C3DF9309ECD}">
      <dsp:nvSpPr>
        <dsp:cNvPr id="0" name=""/>
        <dsp:cNvSpPr/>
      </dsp:nvSpPr>
      <dsp:spPr>
        <a:xfrm>
          <a:off x="1156066" y="2351373"/>
          <a:ext cx="1530382" cy="153099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9E3DD6-BCCA-4EA6-B8CF-9595D340259B}">
      <dsp:nvSpPr>
        <dsp:cNvPr id="0" name=""/>
        <dsp:cNvSpPr/>
      </dsp:nvSpPr>
      <dsp:spPr>
        <a:xfrm>
          <a:off x="1425346" y="2885390"/>
          <a:ext cx="989814" cy="494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Sistema Gestor de Base de Datos</a:t>
          </a:r>
          <a:endParaRPr lang="es-EC" sz="1200" kern="1200" dirty="0"/>
        </a:p>
      </dsp:txBody>
      <dsp:txXfrm>
        <a:off x="1425346" y="2885390"/>
        <a:ext cx="989814" cy="494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3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07dffd5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507dffd565_0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g507dffd565_0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  <p:sp>
        <p:nvSpPr>
          <p:cNvPr id="67" name="Google Shape;67;g507dffd565_0_0:notes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CÓDIGO: SGC.DI.269       VERSIÓN: 1.0        DICIEMBRE 13 2011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07dffd5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507dffd565_0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g507dffd565_0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33</a:t>
            </a:fld>
            <a:endParaRPr/>
          </a:p>
        </p:txBody>
      </p:sp>
      <p:sp>
        <p:nvSpPr>
          <p:cNvPr id="67" name="Google Shape;67;g507dffd565_0_0:notes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CÓDIGO: SGC.DI.269       VERSIÓN: 1.0        DICIEMBRE 13 2011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985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f2d7074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f2d707433_3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4f2d707433_3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15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Contribuye,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 sz="1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s-EC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74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1fcfa2ed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1fcfa2ed4_0_6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11fcfa2ed4_0_6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 sz="1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EC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11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1fcfa2ed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1fcfa2ed4_0_16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11fcfa2ed4_0_16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73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1fcfa2ed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1fcfa2ed4_0_16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11fcfa2ed4_0_16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73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 sz="1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s-EC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94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adce30f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adce30f7a_0_5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8adce30f7a_0_5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178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/>
          <a:stretch/>
        </p:blipFill>
        <p:spPr>
          <a:xfrm>
            <a:off x="-19050" y="749300"/>
            <a:ext cx="9163050" cy="5360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3071813" y="22860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 descr="pie de pagina espe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4225"/>
            <a:ext cx="9144000" cy="10652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</a:t>
            </a:r>
            <a:r>
              <a:rPr lang="es-EC" b="0"/>
              <a:t>1.1</a:t>
            </a:r>
            <a:endParaRPr b="0"/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102" y="222164"/>
            <a:ext cx="2232000" cy="57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 rot="10800000">
            <a:off x="0" y="6308725"/>
            <a:ext cx="7885113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25400" y="6235700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25400" y="6283325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</a:t>
            </a:r>
            <a:r>
              <a:rPr lang="es-EC" b="0"/>
              <a:t>1.1</a:t>
            </a:r>
            <a:endParaRPr b="0"/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0214" y="5981170"/>
            <a:ext cx="2232000" cy="5764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7.png"/><Relationship Id="rId18" Type="http://schemas.microsoft.com/office/2007/relationships/diagramDrawing" Target="../diagrams/drawing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openxmlformats.org/officeDocument/2006/relationships/diagramColors" Target="../diagrams/colors11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Layout" Target="../diagrams/layout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58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59.png"/><Relationship Id="rId9" Type="http://schemas.microsoft.com/office/2007/relationships/diagramDrawing" Target="../diagrams/drawing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385192" y="5661248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FECHA ÚLTIMA REVISIÓN: 13/12/11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7812360" y="5662451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s-EC" b="1"/>
              <a:t>VERSIÓN: </a:t>
            </a:r>
            <a:r>
              <a:rPr lang="es-EC"/>
              <a:t>1.0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4388160" y="5662451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CÓDIGO: </a:t>
            </a:r>
            <a:r>
              <a:rPr lang="es-EC"/>
              <a:t>GDI.3.1.004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769950" y="1042050"/>
            <a:ext cx="81813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DEPARTAMENTO DE CIENCIAS DE LA TIERRA Y DE LA CONSTRUCCIÓN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CARRERA DE INGENIERÍA GEOGRÁFICA Y DEL MEDIO AMBIENTE</a:t>
            </a:r>
            <a:endParaRPr sz="47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75" y="173100"/>
            <a:ext cx="874500" cy="77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769950" y="2117250"/>
            <a:ext cx="81813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800" b="1" i="1">
                <a:latin typeface="Times New Roman"/>
                <a:ea typeface="Times New Roman"/>
                <a:cs typeface="Times New Roman"/>
                <a:sym typeface="Times New Roman"/>
              </a:rPr>
              <a:t>“Propuesta de un modelo de gestión para la documentación y difusión de la </a:t>
            </a:r>
            <a:r>
              <a:rPr lang="es-EC" sz="1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geoinformación</a:t>
            </a:r>
            <a:r>
              <a:rPr lang="es-EC" sz="1800" b="1" i="1">
                <a:latin typeface="Times New Roman"/>
                <a:ea typeface="Times New Roman"/>
                <a:cs typeface="Times New Roman"/>
                <a:sym typeface="Times New Roman"/>
              </a:rPr>
              <a:t> de los bienes inmuebles pertenecientes al patrimonio cultural edificado de la ciudad de Ambato”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769950" y="3322275"/>
            <a:ext cx="81813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Autoras: </a:t>
            </a: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Espinoza Cruz, Michelle Daniela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          Quinga Loya, María Gabriela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949000" y="4160700"/>
            <a:ext cx="33663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Director del proyecto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Ing. Pérez Salazar, Pablo MSc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949000" y="4937400"/>
            <a:ext cx="33663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Director de carrera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Ing. Robayo Nieto, Alexander MSc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410100" y="4160700"/>
            <a:ext cx="33663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Docente evaluador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Ing. Padilla, Oswaldo Ph. D.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410100" y="4937400"/>
            <a:ext cx="33663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Secretaria Académica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Ab. Benavides Guzmán, Michelle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6715125" y="5876925"/>
            <a:ext cx="2324100" cy="888206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886199" y="0"/>
            <a:ext cx="503872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FUNDAMENTO TEÓRICO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247650" y="750588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800" b="1" i="1" dirty="0">
                <a:latin typeface="Arial" panose="020B0604020202020204" pitchFamily="34" charset="0"/>
                <a:ea typeface="Calibri" panose="020F0502020204030204" pitchFamily="34" charset="0"/>
              </a:rPr>
              <a:t>Técnicas de Documentación Digital</a:t>
            </a:r>
            <a:endParaRPr lang="en-US" sz="1800" b="1" i="1" dirty="0"/>
          </a:p>
        </p:txBody>
      </p:sp>
      <p:sp>
        <p:nvSpPr>
          <p:cNvPr id="17" name="Google Shape;127;p17">
            <a:extLst>
              <a:ext uri="{FF2B5EF4-FFF2-40B4-BE49-F238E27FC236}">
                <a16:creationId xmlns:a16="http://schemas.microsoft.com/office/drawing/2014/main" id="{7ADABCE9-2B3F-436A-AC62-5054B5DB481B}"/>
              </a:ext>
            </a:extLst>
          </p:cNvPr>
          <p:cNvSpPr txBox="1"/>
          <p:nvPr/>
        </p:nvSpPr>
        <p:spPr>
          <a:xfrm>
            <a:off x="797423" y="1366885"/>
            <a:ext cx="3240000" cy="400079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400" b="1" dirty="0">
                <a:sym typeface="Times New Roman"/>
              </a:rPr>
              <a:t>Fotogrametría de Objeto Cercano</a:t>
            </a:r>
            <a:endParaRPr sz="1400" b="1" dirty="0">
              <a:sym typeface="Times New Roman"/>
            </a:endParaRPr>
          </a:p>
        </p:txBody>
      </p:sp>
      <p:sp>
        <p:nvSpPr>
          <p:cNvPr id="18" name="Google Shape;127;p17">
            <a:extLst>
              <a:ext uri="{FF2B5EF4-FFF2-40B4-BE49-F238E27FC236}">
                <a16:creationId xmlns:a16="http://schemas.microsoft.com/office/drawing/2014/main" id="{8221D34E-CF99-4E8A-8E6C-24FFD4002B1C}"/>
              </a:ext>
            </a:extLst>
          </p:cNvPr>
          <p:cNvSpPr txBox="1"/>
          <p:nvPr/>
        </p:nvSpPr>
        <p:spPr>
          <a:xfrm>
            <a:off x="5217936" y="1366885"/>
            <a:ext cx="3240000" cy="400079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>
                <a:sym typeface="Times New Roman"/>
              </a:rPr>
              <a:t>Escaneo Láser</a:t>
            </a:r>
            <a:endParaRPr dirty="0">
              <a:sym typeface="Times New Roman"/>
            </a:endParaRPr>
          </a:p>
        </p:txBody>
      </p:sp>
      <p:pic>
        <p:nvPicPr>
          <p:cNvPr id="19" name="Picture 2" descr="Fotogrametría, escanear en 3D con una cámara fotográfica - Bitfab">
            <a:extLst>
              <a:ext uri="{FF2B5EF4-FFF2-40B4-BE49-F238E27FC236}">
                <a16:creationId xmlns:a16="http://schemas.microsoft.com/office/drawing/2014/main" id="{160631B6-82D3-4F5D-9EBE-C58F625D8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6044" y="5176587"/>
            <a:ext cx="2782757" cy="1347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A861F287-1186-41B0-A815-75C79D1AE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940744"/>
              </p:ext>
            </p:extLst>
          </p:nvPr>
        </p:nvGraphicFramePr>
        <p:xfrm>
          <a:off x="797423" y="1989480"/>
          <a:ext cx="3240000" cy="305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88FA8456-CF43-4E8A-807D-2DCC2CA363C9}"/>
              </a:ext>
            </a:extLst>
          </p:cNvPr>
          <p:cNvSpPr txBox="1"/>
          <p:nvPr/>
        </p:nvSpPr>
        <p:spPr>
          <a:xfrm>
            <a:off x="1481006" y="6479049"/>
            <a:ext cx="2153404" cy="2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 Tomado de </a:t>
            </a:r>
            <a:r>
              <a:rPr lang="es-E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Bitfab</a:t>
            </a:r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(2020).</a:t>
            </a:r>
            <a:endParaRPr lang="es-EC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13B2A35F-CD50-4430-89D6-A1E08CEE2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059445"/>
              </p:ext>
            </p:extLst>
          </p:nvPr>
        </p:nvGraphicFramePr>
        <p:xfrm>
          <a:off x="5217936" y="1989480"/>
          <a:ext cx="3240000" cy="306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3" name="Picture 2" descr="Escaneado Laser 3D para arquitectura">
            <a:extLst>
              <a:ext uri="{FF2B5EF4-FFF2-40B4-BE49-F238E27FC236}">
                <a16:creationId xmlns:a16="http://schemas.microsoft.com/office/drawing/2014/main" id="{0D786A18-6DB4-4819-A10A-EA60A34C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50" y="5180275"/>
            <a:ext cx="2393571" cy="1352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6993355-480B-4246-8104-A84D15A83367}"/>
              </a:ext>
            </a:extLst>
          </p:cNvPr>
          <p:cNvSpPr txBox="1"/>
          <p:nvPr/>
        </p:nvSpPr>
        <p:spPr>
          <a:xfrm>
            <a:off x="5792146" y="6479605"/>
            <a:ext cx="2153404" cy="2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 Tomado de </a:t>
            </a:r>
            <a:r>
              <a:rPr lang="es-E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Sinluz</a:t>
            </a:r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(2013).</a:t>
            </a:r>
            <a:endParaRPr lang="es-EC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1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4" name="Google Shape;127;p17">
            <a:extLst>
              <a:ext uri="{FF2B5EF4-FFF2-40B4-BE49-F238E27FC236}">
                <a16:creationId xmlns:a16="http://schemas.microsoft.com/office/drawing/2014/main" id="{7ADABCE9-2B3F-436A-AC62-5054B5DB481B}"/>
              </a:ext>
            </a:extLst>
          </p:cNvPr>
          <p:cNvSpPr txBox="1"/>
          <p:nvPr/>
        </p:nvSpPr>
        <p:spPr>
          <a:xfrm>
            <a:off x="994942" y="1310101"/>
            <a:ext cx="3209257" cy="400079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>
                <a:sym typeface="Times New Roman"/>
              </a:rPr>
              <a:t>Base de Datos Espacial</a:t>
            </a:r>
          </a:p>
        </p:txBody>
      </p:sp>
      <p:sp>
        <p:nvSpPr>
          <p:cNvPr id="5" name="Google Shape;127;p17">
            <a:extLst>
              <a:ext uri="{FF2B5EF4-FFF2-40B4-BE49-F238E27FC236}">
                <a16:creationId xmlns:a16="http://schemas.microsoft.com/office/drawing/2014/main" id="{8221D34E-CF99-4E8A-8E6C-24FFD4002B1C}"/>
              </a:ext>
            </a:extLst>
          </p:cNvPr>
          <p:cNvSpPr txBox="1"/>
          <p:nvPr/>
        </p:nvSpPr>
        <p:spPr>
          <a:xfrm>
            <a:off x="5114310" y="1310101"/>
            <a:ext cx="3658627" cy="400079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>
                <a:sym typeface="Times New Roman"/>
              </a:rPr>
              <a:t>Infraestructura de Datos Espaciales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435E1CB-AD30-4A88-801D-ECFA56D9DC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549342"/>
              </p:ext>
            </p:extLst>
          </p:nvPr>
        </p:nvGraphicFramePr>
        <p:xfrm>
          <a:off x="-561322" y="1601391"/>
          <a:ext cx="33450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858FBC9-2C22-422F-BF0A-7B7B59C67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735330"/>
              </p:ext>
            </p:extLst>
          </p:nvPr>
        </p:nvGraphicFramePr>
        <p:xfrm>
          <a:off x="2865428" y="2101549"/>
          <a:ext cx="2096086" cy="306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 descr="El secreto de las bases de datos espaciales: índices y funciones espaciales  - Geoinnova">
            <a:extLst>
              <a:ext uri="{FF2B5EF4-FFF2-40B4-BE49-F238E27FC236}">
                <a16:creationId xmlns:a16="http://schemas.microsoft.com/office/drawing/2014/main" id="{B1793585-EE76-4320-92D2-7DDDF96A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80" y="3200622"/>
            <a:ext cx="1118383" cy="11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EAED8A-A73B-40BE-AB99-B23A6ACE87E8}"/>
              </a:ext>
            </a:extLst>
          </p:cNvPr>
          <p:cNvSpPr txBox="1"/>
          <p:nvPr/>
        </p:nvSpPr>
        <p:spPr>
          <a:xfrm>
            <a:off x="1372880" y="5621309"/>
            <a:ext cx="2892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cs typeface="Times New Roman" panose="02020603050405020304" pitchFamily="18" charset="0"/>
              </a:rPr>
              <a:t>Nota. Tomado de </a:t>
            </a:r>
            <a:r>
              <a:rPr lang="es-ES" sz="900" dirty="0" err="1">
                <a:latin typeface="+mj-lt"/>
                <a:cs typeface="Times New Roman" panose="02020603050405020304" pitchFamily="18" charset="0"/>
              </a:rPr>
              <a:t>Imasgal</a:t>
            </a:r>
            <a:r>
              <a:rPr lang="es-ES" sz="900" dirty="0">
                <a:latin typeface="+mj-lt"/>
                <a:cs typeface="Times New Roman" panose="02020603050405020304" pitchFamily="18" charset="0"/>
              </a:rPr>
              <a:t> (2018) y </a:t>
            </a:r>
            <a:r>
              <a:rPr lang="es-ES" sz="900" dirty="0" err="1">
                <a:latin typeface="+mj-lt"/>
                <a:cs typeface="Times New Roman" panose="02020603050405020304" pitchFamily="18" charset="0"/>
              </a:rPr>
              <a:t>Beynon</a:t>
            </a:r>
            <a:r>
              <a:rPr lang="es-ES" sz="900" dirty="0">
                <a:latin typeface="+mj-lt"/>
                <a:cs typeface="Times New Roman" panose="02020603050405020304" pitchFamily="18" charset="0"/>
              </a:rPr>
              <a:t> (2018).</a:t>
            </a:r>
            <a:endParaRPr lang="es-EC" sz="9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F0FCD15-F4DE-41DB-A199-EA6F624AD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418899"/>
              </p:ext>
            </p:extLst>
          </p:nvPr>
        </p:nvGraphicFramePr>
        <p:xfrm>
          <a:off x="5114310" y="1632641"/>
          <a:ext cx="3658628" cy="416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6AED8DE6-426E-400B-819C-A97E451CF614}"/>
              </a:ext>
            </a:extLst>
          </p:cNvPr>
          <p:cNvSpPr txBox="1"/>
          <p:nvPr/>
        </p:nvSpPr>
        <p:spPr>
          <a:xfrm>
            <a:off x="5977809" y="5625307"/>
            <a:ext cx="18345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cs typeface="Times New Roman" panose="02020603050405020304" pitchFamily="18" charset="0"/>
              </a:rPr>
              <a:t>Nota. Tomado de IDEE (2021).</a:t>
            </a:r>
            <a:endParaRPr lang="es-EC" sz="9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ítulo 7">
            <a:extLst>
              <a:ext uri="{FF2B5EF4-FFF2-40B4-BE49-F238E27FC236}">
                <a16:creationId xmlns:a16="http://schemas.microsoft.com/office/drawing/2014/main" id="{2C03CA98-80D4-4D8A-AEF5-40839DDB2619}"/>
              </a:ext>
            </a:extLst>
          </p:cNvPr>
          <p:cNvSpPr txBox="1">
            <a:spLocks/>
          </p:cNvSpPr>
          <p:nvPr/>
        </p:nvSpPr>
        <p:spPr>
          <a:xfrm>
            <a:off x="4424262" y="56882"/>
            <a:ext cx="5038725" cy="6207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i="1" dirty="0">
                <a:solidFill>
                  <a:schemeClr val="tx1"/>
                </a:solidFill>
              </a:rPr>
              <a:t>FUNDAMENTO TEÓRICO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F7BED81-3553-4001-9FA4-0313706B9A25}"/>
              </a:ext>
            </a:extLst>
          </p:cNvPr>
          <p:cNvSpPr/>
          <p:nvPr/>
        </p:nvSpPr>
        <p:spPr>
          <a:xfrm>
            <a:off x="2408587" y="680366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800" b="1" i="1" dirty="0">
                <a:latin typeface="Arial" panose="020B0604020202020204" pitchFamily="34" charset="0"/>
                <a:ea typeface="Calibri" panose="020F0502020204030204" pitchFamily="34" charset="0"/>
              </a:rPr>
              <a:t>Difusión Geoinformación Patrimonial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251460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5" name="Título 7">
            <a:extLst>
              <a:ext uri="{FF2B5EF4-FFF2-40B4-BE49-F238E27FC236}">
                <a16:creationId xmlns:a16="http://schemas.microsoft.com/office/drawing/2014/main" id="{2C03CA98-80D4-4D8A-AEF5-40839DDB2619}"/>
              </a:ext>
            </a:extLst>
          </p:cNvPr>
          <p:cNvSpPr txBox="1">
            <a:spLocks/>
          </p:cNvSpPr>
          <p:nvPr/>
        </p:nvSpPr>
        <p:spPr>
          <a:xfrm>
            <a:off x="4424262" y="56882"/>
            <a:ext cx="5038725" cy="6207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i="1" dirty="0">
                <a:solidFill>
                  <a:schemeClr val="tx1"/>
                </a:solidFill>
              </a:rPr>
              <a:t>FUNDAMENTO TEÓRICO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F7BED81-3553-4001-9FA4-0313706B9A25}"/>
              </a:ext>
            </a:extLst>
          </p:cNvPr>
          <p:cNvSpPr/>
          <p:nvPr/>
        </p:nvSpPr>
        <p:spPr>
          <a:xfrm>
            <a:off x="3869710" y="758606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i="1" dirty="0">
                <a:latin typeface="Arial" panose="020B0604020202020204" pitchFamily="34" charset="0"/>
                <a:ea typeface="Calibri" panose="020F0502020204030204" pitchFamily="34" charset="0"/>
              </a:rPr>
              <a:t>Tecnologías</a:t>
            </a:r>
            <a:endParaRPr lang="en-US" sz="1800" b="1" i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4A4BF09-0F35-48BC-8563-5D22D8F880A3}"/>
              </a:ext>
            </a:extLst>
          </p:cNvPr>
          <p:cNvSpPr/>
          <p:nvPr/>
        </p:nvSpPr>
        <p:spPr>
          <a:xfrm>
            <a:off x="600501" y="1848079"/>
            <a:ext cx="2183642" cy="31618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BC0C278-3DFC-44CE-986E-9B615493640C}"/>
              </a:ext>
            </a:extLst>
          </p:cNvPr>
          <p:cNvSpPr/>
          <p:nvPr/>
        </p:nvSpPr>
        <p:spPr>
          <a:xfrm>
            <a:off x="3480179" y="1863521"/>
            <a:ext cx="2183641" cy="31618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6A8C88A-DFAA-4AFC-81ED-C275E6F57D64}"/>
              </a:ext>
            </a:extLst>
          </p:cNvPr>
          <p:cNvSpPr/>
          <p:nvPr/>
        </p:nvSpPr>
        <p:spPr>
          <a:xfrm>
            <a:off x="6359858" y="1848079"/>
            <a:ext cx="2183641" cy="31618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D6AE99-3062-44A0-83E5-0CFE01175D8B}"/>
              </a:ext>
            </a:extLst>
          </p:cNvPr>
          <p:cNvSpPr txBox="1"/>
          <p:nvPr/>
        </p:nvSpPr>
        <p:spPr>
          <a:xfrm>
            <a:off x="1037229" y="5158854"/>
            <a:ext cx="1378424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Capa de Datos</a:t>
            </a:r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9DE73D3-7A68-4422-9F81-5C98413EE2E7}"/>
              </a:ext>
            </a:extLst>
          </p:cNvPr>
          <p:cNvSpPr txBox="1"/>
          <p:nvPr/>
        </p:nvSpPr>
        <p:spPr>
          <a:xfrm>
            <a:off x="3330053" y="5158853"/>
            <a:ext cx="248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Capa de Negocios o Servicio</a:t>
            </a:r>
            <a:endParaRPr lang="es-EC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765C651-BAF9-450D-A5AF-BB7A793E90E0}"/>
              </a:ext>
            </a:extLst>
          </p:cNvPr>
          <p:cNvSpPr txBox="1"/>
          <p:nvPr/>
        </p:nvSpPr>
        <p:spPr>
          <a:xfrm>
            <a:off x="6578221" y="5158853"/>
            <a:ext cx="1746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Capa de Aplicación</a:t>
            </a:r>
            <a:endParaRPr lang="es-EC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9F0A12-84A6-4513-A7E3-E31B67070354}"/>
              </a:ext>
            </a:extLst>
          </p:cNvPr>
          <p:cNvSpPr txBox="1"/>
          <p:nvPr/>
        </p:nvSpPr>
        <p:spPr>
          <a:xfrm>
            <a:off x="986049" y="1836156"/>
            <a:ext cx="141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Base de Datos</a:t>
            </a:r>
            <a:endParaRPr lang="es-EC" b="1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27A4F26-393C-4B71-B5FA-183ED5DC19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6" y="2320231"/>
            <a:ext cx="866775" cy="82867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98447A1-D898-4F6B-8AE1-36D926F0E2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43" y="3176270"/>
            <a:ext cx="868347" cy="828676"/>
          </a:xfrm>
          <a:prstGeom prst="rect">
            <a:avLst/>
          </a:prstGeom>
        </p:spPr>
      </p:pic>
      <p:pic>
        <p:nvPicPr>
          <p:cNvPr id="30" name="Picture 2" descr="El secreto de las bases de datos espaciales: índices y funciones espaciales  - Geoinnova">
            <a:extLst>
              <a:ext uri="{FF2B5EF4-FFF2-40B4-BE49-F238E27FC236}">
                <a16:creationId xmlns:a16="http://schemas.microsoft.com/office/drawing/2014/main" id="{995C589C-1C0F-477D-9DC2-7DA19E42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9" y="4004946"/>
            <a:ext cx="782639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15DCBB3-449E-41B1-8944-C133A68DE3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/>
          <a:stretch/>
        </p:blipFill>
        <p:spPr>
          <a:xfrm>
            <a:off x="3600434" y="2046310"/>
            <a:ext cx="1977561" cy="2765378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CDCF22E0-DE42-4E02-96E0-5F15AE6D3DB0}"/>
              </a:ext>
            </a:extLst>
          </p:cNvPr>
          <p:cNvSpPr txBox="1"/>
          <p:nvPr/>
        </p:nvSpPr>
        <p:spPr>
          <a:xfrm>
            <a:off x="3587961" y="4265395"/>
            <a:ext cx="1047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Geoserver</a:t>
            </a:r>
            <a:endParaRPr lang="es-EC" dirty="0"/>
          </a:p>
        </p:txBody>
      </p:sp>
      <p:sp>
        <p:nvSpPr>
          <p:cNvPr id="31" name="Flecha: a la izquierda y derecha 30">
            <a:extLst>
              <a:ext uri="{FF2B5EF4-FFF2-40B4-BE49-F238E27FC236}">
                <a16:creationId xmlns:a16="http://schemas.microsoft.com/office/drawing/2014/main" id="{26A49884-D4C7-4270-8365-165647D7D7F0}"/>
              </a:ext>
            </a:extLst>
          </p:cNvPr>
          <p:cNvSpPr/>
          <p:nvPr/>
        </p:nvSpPr>
        <p:spPr>
          <a:xfrm>
            <a:off x="2784143" y="2560939"/>
            <a:ext cx="696036" cy="167996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Flecha: a la izquierda y derecha 36">
            <a:extLst>
              <a:ext uri="{FF2B5EF4-FFF2-40B4-BE49-F238E27FC236}">
                <a16:creationId xmlns:a16="http://schemas.microsoft.com/office/drawing/2014/main" id="{07B4060F-8CFB-49ED-B332-80E64A58C539}"/>
              </a:ext>
            </a:extLst>
          </p:cNvPr>
          <p:cNvSpPr/>
          <p:nvPr/>
        </p:nvSpPr>
        <p:spPr>
          <a:xfrm>
            <a:off x="2806100" y="4288182"/>
            <a:ext cx="696036" cy="167996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Flecha: a la izquierda y derecha 37">
            <a:extLst>
              <a:ext uri="{FF2B5EF4-FFF2-40B4-BE49-F238E27FC236}">
                <a16:creationId xmlns:a16="http://schemas.microsoft.com/office/drawing/2014/main" id="{3D1F8469-40F8-4FB5-8FFA-B3EC5A280EAF}"/>
              </a:ext>
            </a:extLst>
          </p:cNvPr>
          <p:cNvSpPr/>
          <p:nvPr/>
        </p:nvSpPr>
        <p:spPr>
          <a:xfrm>
            <a:off x="5643658" y="2570983"/>
            <a:ext cx="696036" cy="167996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9FFDC86-9BB9-484D-A5B6-F4666EDD95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/>
          <a:stretch/>
        </p:blipFill>
        <p:spPr>
          <a:xfrm>
            <a:off x="6461907" y="1990044"/>
            <a:ext cx="2031277" cy="2866949"/>
          </a:xfrm>
          <a:prstGeom prst="rect">
            <a:avLst/>
          </a:prstGeom>
        </p:spPr>
      </p:pic>
      <p:pic>
        <p:nvPicPr>
          <p:cNvPr id="2052" name="Picture 4" descr="OpenData and INSPIRE with GeoServer, GeoNetwork and MapStore: lessons  learned from real-world use cases">
            <a:extLst>
              <a:ext uri="{FF2B5EF4-FFF2-40B4-BE49-F238E27FC236}">
                <a16:creationId xmlns:a16="http://schemas.microsoft.com/office/drawing/2014/main" id="{F23694FC-7D95-478C-B0CD-6052B1A5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00" y="2320231"/>
            <a:ext cx="626847" cy="5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echa: a la izquierda y derecha 42">
            <a:extLst>
              <a:ext uri="{FF2B5EF4-FFF2-40B4-BE49-F238E27FC236}">
                <a16:creationId xmlns:a16="http://schemas.microsoft.com/office/drawing/2014/main" id="{40F39428-8FDC-4FBD-A12F-9E3696093AA0}"/>
              </a:ext>
            </a:extLst>
          </p:cNvPr>
          <p:cNvSpPr/>
          <p:nvPr/>
        </p:nvSpPr>
        <p:spPr>
          <a:xfrm>
            <a:off x="5619599" y="4313368"/>
            <a:ext cx="696036" cy="167996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Flecha: a la izquierda y derecha 43">
            <a:extLst>
              <a:ext uri="{FF2B5EF4-FFF2-40B4-BE49-F238E27FC236}">
                <a16:creationId xmlns:a16="http://schemas.microsoft.com/office/drawing/2014/main" id="{F9D9E09C-DC62-40CF-988F-07D33516073F}"/>
              </a:ext>
            </a:extLst>
          </p:cNvPr>
          <p:cNvSpPr/>
          <p:nvPr/>
        </p:nvSpPr>
        <p:spPr>
          <a:xfrm rot="19285369">
            <a:off x="5300965" y="3264075"/>
            <a:ext cx="1341659" cy="192723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8E44776-0A90-40CE-894E-3CB5B8FED5FB}"/>
              </a:ext>
            </a:extLst>
          </p:cNvPr>
          <p:cNvSpPr/>
          <p:nvPr/>
        </p:nvSpPr>
        <p:spPr>
          <a:xfrm>
            <a:off x="3074620" y="1239455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i="1" dirty="0">
                <a:latin typeface="Arial" panose="020B0604020202020204" pitchFamily="34" charset="0"/>
                <a:ea typeface="Calibri" panose="020F0502020204030204" pitchFamily="34" charset="0"/>
              </a:rPr>
              <a:t>Arquitectura Web </a:t>
            </a:r>
            <a:r>
              <a:rPr lang="es-ES" sz="18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Mapping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403305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15125" y="5876925"/>
            <a:ext cx="2324100" cy="888206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METODOLOGÍA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VERSIÓN: 1.0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7B543E-E0E9-46AB-A1FA-A5A60D1AD38E}"/>
              </a:ext>
            </a:extLst>
          </p:cNvPr>
          <p:cNvSpPr txBox="1"/>
          <p:nvPr/>
        </p:nvSpPr>
        <p:spPr>
          <a:xfrm>
            <a:off x="3230315" y="634107"/>
            <a:ext cx="302185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Modelo de Gestión</a:t>
            </a:r>
          </a:p>
        </p:txBody>
      </p:sp>
      <p:pic>
        <p:nvPicPr>
          <p:cNvPr id="5" name="Imagen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26" y="1118989"/>
            <a:ext cx="4822256" cy="2423755"/>
          </a:xfrm>
          <a:prstGeom prst="rect">
            <a:avLst/>
          </a:prstGeom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2554213" y="3773130"/>
            <a:ext cx="444705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Macro Procesos de Catastro Patrimonial</a:t>
            </a:r>
            <a:endParaRPr lang="en-US" sz="2000" b="1" i="1" dirty="0"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04" y="4180165"/>
            <a:ext cx="5894070" cy="2354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5201018-82DD-420D-8B79-78A71A6FCDFF}"/>
              </a:ext>
            </a:extLst>
          </p:cNvPr>
          <p:cNvSpPr txBox="1"/>
          <p:nvPr/>
        </p:nvSpPr>
        <p:spPr>
          <a:xfrm>
            <a:off x="548640" y="2069256"/>
            <a:ext cx="144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Esquema de Planificación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4157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METODOLOGÍA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VERSIÓN: 1.0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21648" y="743817"/>
            <a:ext cx="4940775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Gestión del Catastro Patrimonial Geométrico</a:t>
            </a:r>
          </a:p>
        </p:txBody>
      </p:sp>
      <p:pic>
        <p:nvPicPr>
          <p:cNvPr id="14" name="Imagen 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8" y="1345205"/>
            <a:ext cx="3831477" cy="47109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62" y="1414171"/>
            <a:ext cx="4780811" cy="637085"/>
          </a:xfrm>
          <a:prstGeom prst="rect">
            <a:avLst/>
          </a:prstGeom>
        </p:spPr>
      </p:pic>
      <p:pic>
        <p:nvPicPr>
          <p:cNvPr id="16" name="Imagen 15" descr="C:\Users\Usuario\Downloads\WhatsApp Image 2022-01-26 at 11.40.39 (1).jpe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9163" y="2314575"/>
            <a:ext cx="2583262" cy="33913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075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METODOLOGÍA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VERSIÓN: 1.0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4" y="1042366"/>
            <a:ext cx="4780811" cy="63637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362099" y="620712"/>
            <a:ext cx="441980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Gestión del Catastro Patrimonial Físico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4F246F-1874-4E16-8175-4F2DE12038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3" y="1843806"/>
            <a:ext cx="4780811" cy="24003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0A3FBCC-77CB-4127-8E62-6DF1174D0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1" y="4887605"/>
            <a:ext cx="4780811" cy="7040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5C30771-213D-4DBD-BD45-8A56EE7DA0A8}"/>
              </a:ext>
            </a:extLst>
          </p:cNvPr>
          <p:cNvSpPr txBox="1"/>
          <p:nvPr/>
        </p:nvSpPr>
        <p:spPr>
          <a:xfrm>
            <a:off x="1263001" y="4579828"/>
            <a:ext cx="277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Bienes Patrimoniales Inmuebles</a:t>
            </a:r>
            <a:endParaRPr lang="es-EC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BC4AB9-5B6E-4E06-80DB-D1BDACBA5C96}"/>
              </a:ext>
            </a:extLst>
          </p:cNvPr>
          <p:cNvSpPr txBox="1"/>
          <p:nvPr/>
        </p:nvSpPr>
        <p:spPr>
          <a:xfrm>
            <a:off x="5826511" y="1087535"/>
            <a:ext cx="277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Fichas Patrimoniales INPC-GAD</a:t>
            </a:r>
            <a:endParaRPr lang="es-EC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8E78714-FECC-485C-85E7-81FA753D20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1399" y="1509189"/>
            <a:ext cx="3192462" cy="2161811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BB8C456-9568-4FB5-BD57-5AB4539EF6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99" y="3850856"/>
            <a:ext cx="3213338" cy="1765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66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METODOLOGÍA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VERSIÓN: 1.0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93" y="1042366"/>
            <a:ext cx="4780811" cy="63637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362099" y="620712"/>
            <a:ext cx="441980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Gestión del Catastro Patrimonial Físico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C30771-213D-4DBD-BD45-8A56EE7DA0A8}"/>
              </a:ext>
            </a:extLst>
          </p:cNvPr>
          <p:cNvSpPr txBox="1"/>
          <p:nvPr/>
        </p:nvSpPr>
        <p:spPr>
          <a:xfrm>
            <a:off x="2917498" y="1792615"/>
            <a:ext cx="33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Propuesta Catálogo de Objetos INPC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57A857-8FEC-48EF-8428-8406F1F88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47" y="2214269"/>
            <a:ext cx="6226502" cy="42855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7CDBEBD-B68F-4ABB-AFDD-A0621057A962}"/>
              </a:ext>
            </a:extLst>
          </p:cNvPr>
          <p:cNvSpPr txBox="1"/>
          <p:nvPr/>
        </p:nvSpPr>
        <p:spPr>
          <a:xfrm>
            <a:off x="1458747" y="6386758"/>
            <a:ext cx="4572000" cy="378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es-EC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Nota. Tomado y adaptado de </a:t>
            </a:r>
            <a:r>
              <a:rPr lang="es-E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(Guevara, 2020)</a:t>
            </a:r>
            <a:r>
              <a:rPr lang="es-EC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2E0F23C-94F1-4D4E-A46D-14CFCAE00BE6}"/>
              </a:ext>
            </a:extLst>
          </p:cNvPr>
          <p:cNvSpPr/>
          <p:nvPr/>
        </p:nvSpPr>
        <p:spPr>
          <a:xfrm>
            <a:off x="1801504" y="3330054"/>
            <a:ext cx="1951630" cy="305670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685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METODOLOGÍA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VERSIÓN: 1.0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62099" y="620712"/>
            <a:ext cx="444705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Gestión del Geoinformación Patrimonial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46BD33-77D0-48D9-92FB-37A56ED6F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45" y="1024301"/>
            <a:ext cx="5711706" cy="7262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FA91B9E-B27E-4280-97A7-450F5F4F56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12" y="1750574"/>
            <a:ext cx="1364566" cy="440138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217D93A-8998-475B-B1B6-6B4FF29AFAC6}"/>
              </a:ext>
            </a:extLst>
          </p:cNvPr>
          <p:cNvSpPr txBox="1"/>
          <p:nvPr/>
        </p:nvSpPr>
        <p:spPr>
          <a:xfrm>
            <a:off x="3253264" y="1846386"/>
            <a:ext cx="450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Modelo Conceptual (Modelo Entidad – Relación)</a:t>
            </a:r>
            <a:endParaRPr lang="es-EC" b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03FBE94-AA6D-4AC7-AD9C-D342C586FF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13" y="2249975"/>
            <a:ext cx="5010471" cy="4196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1368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METODOLOGÍA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VERSIÓN: 1.0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62099" y="620712"/>
            <a:ext cx="444705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Gestión del Geoinformación Patrimonial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46BD33-77D0-48D9-92FB-37A56ED6F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45" y="1024301"/>
            <a:ext cx="5711706" cy="72627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E0979EC-2D59-4968-9728-F9B22DA0B88F}"/>
              </a:ext>
            </a:extLst>
          </p:cNvPr>
          <p:cNvSpPr txBox="1"/>
          <p:nvPr/>
        </p:nvSpPr>
        <p:spPr>
          <a:xfrm>
            <a:off x="799154" y="1871065"/>
            <a:ext cx="3182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Modelo Lógico (Modelo Relacional)</a:t>
            </a:r>
            <a:endParaRPr lang="es-EC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1FFF58-300A-4A73-B228-77D7B665A268}"/>
              </a:ext>
            </a:extLst>
          </p:cNvPr>
          <p:cNvSpPr txBox="1"/>
          <p:nvPr/>
        </p:nvSpPr>
        <p:spPr>
          <a:xfrm>
            <a:off x="5162842" y="1871065"/>
            <a:ext cx="2803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Modelo Lógico (Modelo OGC)</a:t>
            </a:r>
            <a:endParaRPr lang="es-EC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C0BB251-BC49-4B5F-A4FD-52AE5D9B23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" y="2299332"/>
            <a:ext cx="3906823" cy="3712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65EC96-879F-4FDF-893E-399DEF756F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33" y="2491764"/>
            <a:ext cx="4968052" cy="3341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0E7D4C3-2AE5-4B5F-A2B7-D9A699342504}"/>
              </a:ext>
            </a:extLst>
          </p:cNvPr>
          <p:cNvSpPr txBox="1"/>
          <p:nvPr/>
        </p:nvSpPr>
        <p:spPr>
          <a:xfrm>
            <a:off x="4451087" y="2178842"/>
            <a:ext cx="44738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Jerarquía de clases para soporte geométrico. Indexa al marco OGC.</a:t>
            </a:r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33207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METODOLOGÍA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VERSIÓN: 1.0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62099" y="620712"/>
            <a:ext cx="444705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Gestión del Geoinformación Patrimonial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46BD33-77D0-48D9-92FB-37A56ED6F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86" y="1024301"/>
            <a:ext cx="4908628" cy="62415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D1FFF58-300A-4A73-B228-77D7B665A268}"/>
              </a:ext>
            </a:extLst>
          </p:cNvPr>
          <p:cNvSpPr txBox="1"/>
          <p:nvPr/>
        </p:nvSpPr>
        <p:spPr>
          <a:xfrm>
            <a:off x="3882682" y="1744271"/>
            <a:ext cx="1378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Modelo Físico</a:t>
            </a:r>
            <a:endParaRPr lang="es-EC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7D7086C-14C7-4EB5-B951-727F6F9CF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115490"/>
              </p:ext>
            </p:extLst>
          </p:nvPr>
        </p:nvGraphicFramePr>
        <p:xfrm>
          <a:off x="486412" y="2147860"/>
          <a:ext cx="4085587" cy="307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83BC4099-1E78-4B70-AB02-4DAF93AC616C}"/>
              </a:ext>
            </a:extLst>
          </p:cNvPr>
          <p:cNvSpPr txBox="1"/>
          <p:nvPr/>
        </p:nvSpPr>
        <p:spPr>
          <a:xfrm>
            <a:off x="897352" y="5333794"/>
            <a:ext cx="3263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270510" algn="l"/>
              </a:tabLst>
            </a:pPr>
            <a:r>
              <a:rPr lang="es-EC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Nota</a:t>
            </a:r>
            <a:r>
              <a:rPr lang="es-EC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Esquema propuesto por CONAGE y Secretaría de Planificación con respecto a la estructura de un catálogo de objetos. Adaptado de </a:t>
            </a:r>
            <a:r>
              <a:rPr lang="es-E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(Consejo Nacional de </a:t>
            </a:r>
            <a:r>
              <a:rPr lang="es-ES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Geoinformática</a:t>
            </a:r>
            <a:r>
              <a:rPr lang="es-E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2016)</a:t>
            </a:r>
            <a:r>
              <a:rPr lang="es-EC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440113B-54FE-44F3-B20E-B9B1C8E2A2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01" y="2052048"/>
            <a:ext cx="2983627" cy="3963325"/>
          </a:xfrm>
          <a:prstGeom prst="rec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46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cxnSp>
        <p:nvCxnSpPr>
          <p:cNvPr id="87" name="Google Shape;87;p15"/>
          <p:cNvCxnSpPr/>
          <p:nvPr/>
        </p:nvCxnSpPr>
        <p:spPr>
          <a:xfrm>
            <a:off x="4493154" y="1216651"/>
            <a:ext cx="20400" cy="42627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dash"/>
            <a:bevel/>
            <a:headEnd type="none" w="sm" len="sm"/>
            <a:tailEnd type="none" w="sm" len="sm"/>
          </a:ln>
        </p:spPr>
      </p:cxnSp>
      <p:sp>
        <p:nvSpPr>
          <p:cNvPr id="89" name="Google Shape;89;p15"/>
          <p:cNvSpPr/>
          <p:nvPr/>
        </p:nvSpPr>
        <p:spPr>
          <a:xfrm>
            <a:off x="4178147" y="2013726"/>
            <a:ext cx="650400" cy="690300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178147" y="2866350"/>
            <a:ext cx="650400" cy="690300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4178147" y="3718975"/>
            <a:ext cx="650400" cy="690300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4178147" y="4568867"/>
            <a:ext cx="650400" cy="690300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4230466" y="2069276"/>
            <a:ext cx="545700" cy="579300"/>
          </a:xfrm>
          <a:prstGeom prst="ellipse">
            <a:avLst/>
          </a:prstGeom>
          <a:solidFill>
            <a:srgbClr val="C039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4230466" y="2921900"/>
            <a:ext cx="545700" cy="579300"/>
          </a:xfrm>
          <a:prstGeom prst="ellipse">
            <a:avLst/>
          </a:prstGeom>
          <a:solidFill>
            <a:srgbClr val="F39C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4230466" y="3774526"/>
            <a:ext cx="545700" cy="5793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4230466" y="4624417"/>
            <a:ext cx="545700" cy="579300"/>
          </a:xfrm>
          <a:prstGeom prst="ellipse">
            <a:avLst/>
          </a:prstGeom>
          <a:solidFill>
            <a:srgbClr val="16A0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5"/>
          <p:cNvCxnSpPr/>
          <p:nvPr/>
        </p:nvCxnSpPr>
        <p:spPr>
          <a:xfrm>
            <a:off x="5032871" y="1477560"/>
            <a:ext cx="3757800" cy="0"/>
          </a:xfrm>
          <a:prstGeom prst="straightConnector1">
            <a:avLst/>
          </a:prstGeom>
          <a:noFill/>
          <a:ln w="9525" cap="flat" cmpd="sng">
            <a:solidFill>
              <a:srgbClr val="4B2C5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99" name="Google Shape;99;p15"/>
          <p:cNvCxnSpPr/>
          <p:nvPr/>
        </p:nvCxnSpPr>
        <p:spPr>
          <a:xfrm>
            <a:off x="5032871" y="3211576"/>
            <a:ext cx="3757800" cy="0"/>
          </a:xfrm>
          <a:prstGeom prst="straightConnector1">
            <a:avLst/>
          </a:prstGeom>
          <a:noFill/>
          <a:ln w="9525" cap="flat" cmpd="sng">
            <a:solidFill>
              <a:srgbClr val="F39C1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00" name="Google Shape;100;p15"/>
          <p:cNvCxnSpPr/>
          <p:nvPr/>
        </p:nvCxnSpPr>
        <p:spPr>
          <a:xfrm>
            <a:off x="5032871" y="4914092"/>
            <a:ext cx="3757800" cy="0"/>
          </a:xfrm>
          <a:prstGeom prst="straightConnector1">
            <a:avLst/>
          </a:prstGeom>
          <a:noFill/>
          <a:ln w="9525" cap="flat" cmpd="sng">
            <a:solidFill>
              <a:srgbClr val="16A085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01" name="Google Shape;101;p15"/>
          <p:cNvCxnSpPr/>
          <p:nvPr/>
        </p:nvCxnSpPr>
        <p:spPr>
          <a:xfrm rot="10800000">
            <a:off x="215918" y="4048450"/>
            <a:ext cx="3757800" cy="0"/>
          </a:xfrm>
          <a:prstGeom prst="straightConnector1">
            <a:avLst/>
          </a:prstGeom>
          <a:noFill/>
          <a:ln w="9525" cap="flat" cmpd="sng">
            <a:solidFill>
              <a:srgbClr val="9BBB59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02" name="Google Shape;102;p15"/>
          <p:cNvCxnSpPr/>
          <p:nvPr/>
        </p:nvCxnSpPr>
        <p:spPr>
          <a:xfrm rot="10800000">
            <a:off x="215918" y="2345932"/>
            <a:ext cx="3757800" cy="0"/>
          </a:xfrm>
          <a:prstGeom prst="straightConnector1">
            <a:avLst/>
          </a:prstGeom>
          <a:noFill/>
          <a:ln w="9525" cap="flat" cmpd="sng">
            <a:solidFill>
              <a:srgbClr val="C0392B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3" name="Google Shape;103;p15"/>
          <p:cNvSpPr txBox="1"/>
          <p:nvPr/>
        </p:nvSpPr>
        <p:spPr>
          <a:xfrm>
            <a:off x="5141429" y="1163175"/>
            <a:ext cx="2601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 dirty="0">
                <a:solidFill>
                  <a:srgbClr val="4B2C50"/>
                </a:solidFill>
                <a:latin typeface="+mn-lt"/>
                <a:ea typeface="Times New Roman"/>
                <a:cs typeface="Times New Roman"/>
                <a:sym typeface="Times New Roman"/>
              </a:rPr>
              <a:t>INTRODUCCIÓN</a:t>
            </a:r>
            <a:endParaRPr lang="es-EC" sz="1700" b="1"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5148999" y="2851125"/>
            <a:ext cx="291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 dirty="0">
                <a:solidFill>
                  <a:srgbClr val="F39C12"/>
                </a:solidFill>
                <a:latin typeface="+mn-lt"/>
                <a:ea typeface="Times New Roman"/>
                <a:cs typeface="Times New Roman"/>
                <a:sym typeface="Times New Roman"/>
              </a:rPr>
              <a:t>METODOLOGÍA</a:t>
            </a:r>
            <a:endParaRPr lang="es-EC" sz="1700"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5141425" y="4298500"/>
            <a:ext cx="378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 dirty="0">
                <a:solidFill>
                  <a:srgbClr val="16A085"/>
                </a:solidFill>
                <a:latin typeface="+mn-lt"/>
                <a:ea typeface="Times New Roman"/>
                <a:cs typeface="Times New Roman"/>
                <a:sym typeface="Times New Roman"/>
              </a:rPr>
              <a:t>CONCLUSIONES Y RECOMENDACIONES</a:t>
            </a:r>
            <a:endParaRPr lang="es-EC" sz="1700"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13855" y="1968900"/>
            <a:ext cx="357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 dirty="0">
                <a:solidFill>
                  <a:srgbClr val="C0392B"/>
                </a:solidFill>
                <a:latin typeface="+mn-lt"/>
                <a:ea typeface="Times New Roman"/>
                <a:cs typeface="Times New Roman"/>
                <a:sym typeface="Times New Roman"/>
              </a:rPr>
              <a:t>FUNDAMENTO TEÓRICO</a:t>
            </a:r>
            <a:endParaRPr lang="es-EC" sz="1700"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771555" y="3630561"/>
            <a:ext cx="302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 dirty="0">
                <a:solidFill>
                  <a:srgbClr val="9BBB59"/>
                </a:solidFill>
                <a:latin typeface="+mn-lt"/>
                <a:ea typeface="Times New Roman"/>
                <a:cs typeface="Times New Roman"/>
                <a:sym typeface="Times New Roman"/>
              </a:rPr>
              <a:t>RESULTADOS</a:t>
            </a:r>
            <a:endParaRPr lang="es-EC" sz="1700"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4361423" y="4745736"/>
            <a:ext cx="304020" cy="2934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178147" y="1161100"/>
            <a:ext cx="650400" cy="690300"/>
            <a:chOff x="4178147" y="1161100"/>
            <a:chExt cx="650400" cy="690300"/>
          </a:xfrm>
        </p:grpSpPr>
        <p:grpSp>
          <p:nvGrpSpPr>
            <p:cNvPr id="3" name="Grupo 2"/>
            <p:cNvGrpSpPr/>
            <p:nvPr/>
          </p:nvGrpSpPr>
          <p:grpSpPr>
            <a:xfrm>
              <a:off x="4178147" y="1161100"/>
              <a:ext cx="650400" cy="690300"/>
              <a:chOff x="4178147" y="1161100"/>
              <a:chExt cx="650400" cy="690300"/>
            </a:xfrm>
          </p:grpSpPr>
          <p:sp>
            <p:nvSpPr>
              <p:cNvPr id="88" name="Google Shape;88;p15"/>
              <p:cNvSpPr/>
              <p:nvPr/>
            </p:nvSpPr>
            <p:spPr>
              <a:xfrm>
                <a:off x="4178147" y="1161100"/>
                <a:ext cx="650400" cy="690300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230466" y="1216651"/>
                <a:ext cx="545700" cy="579300"/>
              </a:xfrm>
              <a:prstGeom prst="ellipse">
                <a:avLst/>
              </a:prstGeom>
              <a:solidFill>
                <a:srgbClr val="4B2C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" name="Google Shape;109;p15"/>
            <p:cNvSpPr/>
            <p:nvPr/>
          </p:nvSpPr>
          <p:spPr>
            <a:xfrm>
              <a:off x="4399309" y="1371053"/>
              <a:ext cx="228258" cy="2423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25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5"/>
          <p:cNvSpPr/>
          <p:nvPr/>
        </p:nvSpPr>
        <p:spPr>
          <a:xfrm>
            <a:off x="4393133" y="3062066"/>
            <a:ext cx="240624" cy="2554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4348200" y="3907611"/>
            <a:ext cx="310307" cy="310305"/>
          </a:xfrm>
          <a:custGeom>
            <a:avLst/>
            <a:gdLst/>
            <a:ahLst/>
            <a:cxnLst/>
            <a:rect l="l" t="t" r="r" b="b"/>
            <a:pathLst>
              <a:path w="1366" h="1365" extrusionOk="0">
                <a:moveTo>
                  <a:pt x="682" y="0"/>
                </a:moveTo>
                <a:lnTo>
                  <a:pt x="682" y="0"/>
                </a:lnTo>
                <a:lnTo>
                  <a:pt x="645" y="1"/>
                </a:lnTo>
                <a:lnTo>
                  <a:pt x="608" y="4"/>
                </a:lnTo>
                <a:lnTo>
                  <a:pt x="572" y="8"/>
                </a:lnTo>
                <a:lnTo>
                  <a:pt x="537" y="15"/>
                </a:lnTo>
                <a:lnTo>
                  <a:pt x="501" y="24"/>
                </a:lnTo>
                <a:lnTo>
                  <a:pt x="467" y="34"/>
                </a:lnTo>
                <a:lnTo>
                  <a:pt x="433" y="46"/>
                </a:lnTo>
                <a:lnTo>
                  <a:pt x="401" y="60"/>
                </a:lnTo>
                <a:lnTo>
                  <a:pt x="401" y="60"/>
                </a:lnTo>
                <a:lnTo>
                  <a:pt x="408" y="70"/>
                </a:lnTo>
                <a:lnTo>
                  <a:pt x="416" y="79"/>
                </a:lnTo>
                <a:lnTo>
                  <a:pt x="426" y="86"/>
                </a:lnTo>
                <a:lnTo>
                  <a:pt x="437" y="91"/>
                </a:lnTo>
                <a:lnTo>
                  <a:pt x="448" y="94"/>
                </a:lnTo>
                <a:lnTo>
                  <a:pt x="460" y="95"/>
                </a:lnTo>
                <a:lnTo>
                  <a:pt x="472" y="94"/>
                </a:lnTo>
                <a:lnTo>
                  <a:pt x="484" y="91"/>
                </a:lnTo>
                <a:lnTo>
                  <a:pt x="484" y="91"/>
                </a:lnTo>
                <a:lnTo>
                  <a:pt x="497" y="86"/>
                </a:lnTo>
                <a:lnTo>
                  <a:pt x="509" y="81"/>
                </a:lnTo>
                <a:lnTo>
                  <a:pt x="520" y="77"/>
                </a:lnTo>
                <a:lnTo>
                  <a:pt x="530" y="75"/>
                </a:lnTo>
                <a:lnTo>
                  <a:pt x="535" y="74"/>
                </a:lnTo>
                <a:lnTo>
                  <a:pt x="540" y="75"/>
                </a:lnTo>
                <a:lnTo>
                  <a:pt x="544" y="76"/>
                </a:lnTo>
                <a:lnTo>
                  <a:pt x="549" y="78"/>
                </a:lnTo>
                <a:lnTo>
                  <a:pt x="553" y="81"/>
                </a:lnTo>
                <a:lnTo>
                  <a:pt x="557" y="85"/>
                </a:lnTo>
                <a:lnTo>
                  <a:pt x="562" y="90"/>
                </a:lnTo>
                <a:lnTo>
                  <a:pt x="566" y="96"/>
                </a:lnTo>
                <a:lnTo>
                  <a:pt x="566" y="96"/>
                </a:lnTo>
                <a:lnTo>
                  <a:pt x="573" y="110"/>
                </a:lnTo>
                <a:lnTo>
                  <a:pt x="584" y="134"/>
                </a:lnTo>
                <a:lnTo>
                  <a:pt x="593" y="155"/>
                </a:lnTo>
                <a:lnTo>
                  <a:pt x="596" y="164"/>
                </a:lnTo>
                <a:lnTo>
                  <a:pt x="597" y="168"/>
                </a:lnTo>
                <a:lnTo>
                  <a:pt x="597" y="168"/>
                </a:lnTo>
                <a:lnTo>
                  <a:pt x="598" y="161"/>
                </a:lnTo>
                <a:lnTo>
                  <a:pt x="598" y="155"/>
                </a:lnTo>
                <a:lnTo>
                  <a:pt x="600" y="150"/>
                </a:lnTo>
                <a:lnTo>
                  <a:pt x="601" y="145"/>
                </a:lnTo>
                <a:lnTo>
                  <a:pt x="604" y="141"/>
                </a:lnTo>
                <a:lnTo>
                  <a:pt x="606" y="138"/>
                </a:lnTo>
                <a:lnTo>
                  <a:pt x="609" y="135"/>
                </a:lnTo>
                <a:lnTo>
                  <a:pt x="612" y="133"/>
                </a:lnTo>
                <a:lnTo>
                  <a:pt x="619" y="130"/>
                </a:lnTo>
                <a:lnTo>
                  <a:pt x="627" y="129"/>
                </a:lnTo>
                <a:lnTo>
                  <a:pt x="636" y="128"/>
                </a:lnTo>
                <a:lnTo>
                  <a:pt x="645" y="128"/>
                </a:lnTo>
                <a:lnTo>
                  <a:pt x="653" y="128"/>
                </a:lnTo>
                <a:lnTo>
                  <a:pt x="662" y="127"/>
                </a:lnTo>
                <a:lnTo>
                  <a:pt x="669" y="126"/>
                </a:lnTo>
                <a:lnTo>
                  <a:pt x="676" y="123"/>
                </a:lnTo>
                <a:lnTo>
                  <a:pt x="679" y="121"/>
                </a:lnTo>
                <a:lnTo>
                  <a:pt x="681" y="118"/>
                </a:lnTo>
                <a:lnTo>
                  <a:pt x="683" y="115"/>
                </a:lnTo>
                <a:lnTo>
                  <a:pt x="685" y="110"/>
                </a:lnTo>
                <a:lnTo>
                  <a:pt x="686" y="105"/>
                </a:lnTo>
                <a:lnTo>
                  <a:pt x="687" y="100"/>
                </a:lnTo>
                <a:lnTo>
                  <a:pt x="686" y="87"/>
                </a:lnTo>
                <a:lnTo>
                  <a:pt x="686" y="87"/>
                </a:lnTo>
                <a:lnTo>
                  <a:pt x="684" y="74"/>
                </a:lnTo>
                <a:lnTo>
                  <a:pt x="681" y="62"/>
                </a:lnTo>
                <a:lnTo>
                  <a:pt x="678" y="50"/>
                </a:lnTo>
                <a:lnTo>
                  <a:pt x="676" y="39"/>
                </a:lnTo>
                <a:lnTo>
                  <a:pt x="676" y="35"/>
                </a:lnTo>
                <a:lnTo>
                  <a:pt x="677" y="30"/>
                </a:lnTo>
                <a:lnTo>
                  <a:pt x="679" y="26"/>
                </a:lnTo>
                <a:lnTo>
                  <a:pt x="682" y="22"/>
                </a:lnTo>
                <a:lnTo>
                  <a:pt x="686" y="19"/>
                </a:lnTo>
                <a:lnTo>
                  <a:pt x="692" y="16"/>
                </a:lnTo>
                <a:lnTo>
                  <a:pt x="699" y="14"/>
                </a:lnTo>
                <a:lnTo>
                  <a:pt x="708" y="13"/>
                </a:lnTo>
                <a:lnTo>
                  <a:pt x="708" y="13"/>
                </a:lnTo>
                <a:lnTo>
                  <a:pt x="713" y="12"/>
                </a:lnTo>
                <a:lnTo>
                  <a:pt x="719" y="13"/>
                </a:lnTo>
                <a:lnTo>
                  <a:pt x="733" y="17"/>
                </a:lnTo>
                <a:lnTo>
                  <a:pt x="750" y="24"/>
                </a:lnTo>
                <a:lnTo>
                  <a:pt x="769" y="34"/>
                </a:lnTo>
                <a:lnTo>
                  <a:pt x="789" y="45"/>
                </a:lnTo>
                <a:lnTo>
                  <a:pt x="810" y="59"/>
                </a:lnTo>
                <a:lnTo>
                  <a:pt x="830" y="73"/>
                </a:lnTo>
                <a:lnTo>
                  <a:pt x="851" y="89"/>
                </a:lnTo>
                <a:lnTo>
                  <a:pt x="871" y="105"/>
                </a:lnTo>
                <a:lnTo>
                  <a:pt x="888" y="121"/>
                </a:lnTo>
                <a:lnTo>
                  <a:pt x="903" y="137"/>
                </a:lnTo>
                <a:lnTo>
                  <a:pt x="914" y="151"/>
                </a:lnTo>
                <a:lnTo>
                  <a:pt x="919" y="158"/>
                </a:lnTo>
                <a:lnTo>
                  <a:pt x="923" y="164"/>
                </a:lnTo>
                <a:lnTo>
                  <a:pt x="925" y="170"/>
                </a:lnTo>
                <a:lnTo>
                  <a:pt x="927" y="176"/>
                </a:lnTo>
                <a:lnTo>
                  <a:pt x="927" y="181"/>
                </a:lnTo>
                <a:lnTo>
                  <a:pt x="926" y="185"/>
                </a:lnTo>
                <a:lnTo>
                  <a:pt x="923" y="189"/>
                </a:lnTo>
                <a:lnTo>
                  <a:pt x="919" y="192"/>
                </a:lnTo>
                <a:lnTo>
                  <a:pt x="919" y="192"/>
                </a:lnTo>
                <a:lnTo>
                  <a:pt x="906" y="199"/>
                </a:lnTo>
                <a:lnTo>
                  <a:pt x="892" y="205"/>
                </a:lnTo>
                <a:lnTo>
                  <a:pt x="863" y="216"/>
                </a:lnTo>
                <a:lnTo>
                  <a:pt x="848" y="222"/>
                </a:lnTo>
                <a:lnTo>
                  <a:pt x="834" y="229"/>
                </a:lnTo>
                <a:lnTo>
                  <a:pt x="820" y="236"/>
                </a:lnTo>
                <a:lnTo>
                  <a:pt x="807" y="245"/>
                </a:lnTo>
                <a:lnTo>
                  <a:pt x="807" y="245"/>
                </a:lnTo>
                <a:lnTo>
                  <a:pt x="797" y="253"/>
                </a:lnTo>
                <a:lnTo>
                  <a:pt x="789" y="263"/>
                </a:lnTo>
                <a:lnTo>
                  <a:pt x="781" y="274"/>
                </a:lnTo>
                <a:lnTo>
                  <a:pt x="775" y="286"/>
                </a:lnTo>
                <a:lnTo>
                  <a:pt x="769" y="299"/>
                </a:lnTo>
                <a:lnTo>
                  <a:pt x="765" y="312"/>
                </a:lnTo>
                <a:lnTo>
                  <a:pt x="757" y="336"/>
                </a:lnTo>
                <a:lnTo>
                  <a:pt x="757" y="336"/>
                </a:lnTo>
                <a:lnTo>
                  <a:pt x="752" y="348"/>
                </a:lnTo>
                <a:lnTo>
                  <a:pt x="745" y="360"/>
                </a:lnTo>
                <a:lnTo>
                  <a:pt x="730" y="384"/>
                </a:lnTo>
                <a:lnTo>
                  <a:pt x="723" y="395"/>
                </a:lnTo>
                <a:lnTo>
                  <a:pt x="717" y="407"/>
                </a:lnTo>
                <a:lnTo>
                  <a:pt x="714" y="413"/>
                </a:lnTo>
                <a:lnTo>
                  <a:pt x="713" y="419"/>
                </a:lnTo>
                <a:lnTo>
                  <a:pt x="712" y="426"/>
                </a:lnTo>
                <a:lnTo>
                  <a:pt x="711" y="432"/>
                </a:lnTo>
                <a:lnTo>
                  <a:pt x="711" y="432"/>
                </a:lnTo>
                <a:lnTo>
                  <a:pt x="712" y="437"/>
                </a:lnTo>
                <a:lnTo>
                  <a:pt x="714" y="443"/>
                </a:lnTo>
                <a:lnTo>
                  <a:pt x="719" y="457"/>
                </a:lnTo>
                <a:lnTo>
                  <a:pt x="721" y="464"/>
                </a:lnTo>
                <a:lnTo>
                  <a:pt x="721" y="470"/>
                </a:lnTo>
                <a:lnTo>
                  <a:pt x="721" y="474"/>
                </a:lnTo>
                <a:lnTo>
                  <a:pt x="719" y="476"/>
                </a:lnTo>
                <a:lnTo>
                  <a:pt x="717" y="478"/>
                </a:lnTo>
                <a:lnTo>
                  <a:pt x="715" y="479"/>
                </a:lnTo>
                <a:lnTo>
                  <a:pt x="715" y="479"/>
                </a:lnTo>
                <a:lnTo>
                  <a:pt x="712" y="479"/>
                </a:lnTo>
                <a:lnTo>
                  <a:pt x="708" y="479"/>
                </a:lnTo>
                <a:lnTo>
                  <a:pt x="699" y="474"/>
                </a:lnTo>
                <a:lnTo>
                  <a:pt x="689" y="465"/>
                </a:lnTo>
                <a:lnTo>
                  <a:pt x="677" y="456"/>
                </a:lnTo>
                <a:lnTo>
                  <a:pt x="665" y="447"/>
                </a:lnTo>
                <a:lnTo>
                  <a:pt x="653" y="439"/>
                </a:lnTo>
                <a:lnTo>
                  <a:pt x="647" y="436"/>
                </a:lnTo>
                <a:lnTo>
                  <a:pt x="642" y="433"/>
                </a:lnTo>
                <a:lnTo>
                  <a:pt x="636" y="432"/>
                </a:lnTo>
                <a:lnTo>
                  <a:pt x="631" y="431"/>
                </a:lnTo>
                <a:lnTo>
                  <a:pt x="631" y="431"/>
                </a:lnTo>
                <a:lnTo>
                  <a:pt x="623" y="432"/>
                </a:lnTo>
                <a:lnTo>
                  <a:pt x="616" y="434"/>
                </a:lnTo>
                <a:lnTo>
                  <a:pt x="601" y="438"/>
                </a:lnTo>
                <a:lnTo>
                  <a:pt x="601" y="438"/>
                </a:lnTo>
                <a:lnTo>
                  <a:pt x="567" y="451"/>
                </a:lnTo>
                <a:lnTo>
                  <a:pt x="551" y="458"/>
                </a:lnTo>
                <a:lnTo>
                  <a:pt x="535" y="465"/>
                </a:lnTo>
                <a:lnTo>
                  <a:pt x="535" y="465"/>
                </a:lnTo>
                <a:lnTo>
                  <a:pt x="527" y="470"/>
                </a:lnTo>
                <a:lnTo>
                  <a:pt x="519" y="477"/>
                </a:lnTo>
                <a:lnTo>
                  <a:pt x="511" y="483"/>
                </a:lnTo>
                <a:lnTo>
                  <a:pt x="504" y="490"/>
                </a:lnTo>
                <a:lnTo>
                  <a:pt x="499" y="497"/>
                </a:lnTo>
                <a:lnTo>
                  <a:pt x="494" y="506"/>
                </a:lnTo>
                <a:lnTo>
                  <a:pt x="490" y="515"/>
                </a:lnTo>
                <a:lnTo>
                  <a:pt x="488" y="524"/>
                </a:lnTo>
                <a:lnTo>
                  <a:pt x="488" y="524"/>
                </a:lnTo>
                <a:lnTo>
                  <a:pt x="486" y="533"/>
                </a:lnTo>
                <a:lnTo>
                  <a:pt x="486" y="541"/>
                </a:lnTo>
                <a:lnTo>
                  <a:pt x="486" y="549"/>
                </a:lnTo>
                <a:lnTo>
                  <a:pt x="487" y="557"/>
                </a:lnTo>
                <a:lnTo>
                  <a:pt x="489" y="564"/>
                </a:lnTo>
                <a:lnTo>
                  <a:pt x="492" y="571"/>
                </a:lnTo>
                <a:lnTo>
                  <a:pt x="495" y="578"/>
                </a:lnTo>
                <a:lnTo>
                  <a:pt x="499" y="584"/>
                </a:lnTo>
                <a:lnTo>
                  <a:pt x="503" y="589"/>
                </a:lnTo>
                <a:lnTo>
                  <a:pt x="508" y="594"/>
                </a:lnTo>
                <a:lnTo>
                  <a:pt x="515" y="598"/>
                </a:lnTo>
                <a:lnTo>
                  <a:pt x="521" y="601"/>
                </a:lnTo>
                <a:lnTo>
                  <a:pt x="528" y="603"/>
                </a:lnTo>
                <a:lnTo>
                  <a:pt x="535" y="604"/>
                </a:lnTo>
                <a:lnTo>
                  <a:pt x="543" y="603"/>
                </a:lnTo>
                <a:lnTo>
                  <a:pt x="552" y="602"/>
                </a:lnTo>
                <a:lnTo>
                  <a:pt x="552" y="602"/>
                </a:lnTo>
                <a:lnTo>
                  <a:pt x="561" y="598"/>
                </a:lnTo>
                <a:lnTo>
                  <a:pt x="571" y="593"/>
                </a:lnTo>
                <a:lnTo>
                  <a:pt x="582" y="587"/>
                </a:lnTo>
                <a:lnTo>
                  <a:pt x="592" y="582"/>
                </a:lnTo>
                <a:lnTo>
                  <a:pt x="602" y="578"/>
                </a:lnTo>
                <a:lnTo>
                  <a:pt x="607" y="577"/>
                </a:lnTo>
                <a:lnTo>
                  <a:pt x="612" y="578"/>
                </a:lnTo>
                <a:lnTo>
                  <a:pt x="617" y="579"/>
                </a:lnTo>
                <a:lnTo>
                  <a:pt x="622" y="581"/>
                </a:lnTo>
                <a:lnTo>
                  <a:pt x="627" y="585"/>
                </a:lnTo>
                <a:lnTo>
                  <a:pt x="631" y="590"/>
                </a:lnTo>
                <a:lnTo>
                  <a:pt x="631" y="590"/>
                </a:lnTo>
                <a:lnTo>
                  <a:pt x="635" y="595"/>
                </a:lnTo>
                <a:lnTo>
                  <a:pt x="637" y="602"/>
                </a:lnTo>
                <a:lnTo>
                  <a:pt x="639" y="608"/>
                </a:lnTo>
                <a:lnTo>
                  <a:pt x="640" y="615"/>
                </a:lnTo>
                <a:lnTo>
                  <a:pt x="641" y="629"/>
                </a:lnTo>
                <a:lnTo>
                  <a:pt x="642" y="636"/>
                </a:lnTo>
                <a:lnTo>
                  <a:pt x="643" y="643"/>
                </a:lnTo>
                <a:lnTo>
                  <a:pt x="643" y="643"/>
                </a:lnTo>
                <a:lnTo>
                  <a:pt x="646" y="651"/>
                </a:lnTo>
                <a:lnTo>
                  <a:pt x="652" y="660"/>
                </a:lnTo>
                <a:lnTo>
                  <a:pt x="652" y="660"/>
                </a:lnTo>
                <a:lnTo>
                  <a:pt x="657" y="665"/>
                </a:lnTo>
                <a:lnTo>
                  <a:pt x="662" y="669"/>
                </a:lnTo>
                <a:lnTo>
                  <a:pt x="673" y="678"/>
                </a:lnTo>
                <a:lnTo>
                  <a:pt x="684" y="687"/>
                </a:lnTo>
                <a:lnTo>
                  <a:pt x="690" y="692"/>
                </a:lnTo>
                <a:lnTo>
                  <a:pt x="694" y="698"/>
                </a:lnTo>
                <a:lnTo>
                  <a:pt x="694" y="698"/>
                </a:lnTo>
                <a:lnTo>
                  <a:pt x="696" y="703"/>
                </a:lnTo>
                <a:lnTo>
                  <a:pt x="698" y="709"/>
                </a:lnTo>
                <a:lnTo>
                  <a:pt x="702" y="725"/>
                </a:lnTo>
                <a:lnTo>
                  <a:pt x="704" y="733"/>
                </a:lnTo>
                <a:lnTo>
                  <a:pt x="707" y="740"/>
                </a:lnTo>
                <a:lnTo>
                  <a:pt x="709" y="745"/>
                </a:lnTo>
                <a:lnTo>
                  <a:pt x="711" y="747"/>
                </a:lnTo>
                <a:lnTo>
                  <a:pt x="713" y="749"/>
                </a:lnTo>
                <a:lnTo>
                  <a:pt x="713" y="749"/>
                </a:lnTo>
                <a:lnTo>
                  <a:pt x="664" y="727"/>
                </a:lnTo>
                <a:lnTo>
                  <a:pt x="616" y="705"/>
                </a:lnTo>
                <a:lnTo>
                  <a:pt x="568" y="683"/>
                </a:lnTo>
                <a:lnTo>
                  <a:pt x="521" y="658"/>
                </a:lnTo>
                <a:lnTo>
                  <a:pt x="474" y="632"/>
                </a:lnTo>
                <a:lnTo>
                  <a:pt x="452" y="618"/>
                </a:lnTo>
                <a:lnTo>
                  <a:pt x="429" y="604"/>
                </a:lnTo>
                <a:lnTo>
                  <a:pt x="408" y="589"/>
                </a:lnTo>
                <a:lnTo>
                  <a:pt x="387" y="573"/>
                </a:lnTo>
                <a:lnTo>
                  <a:pt x="366" y="557"/>
                </a:lnTo>
                <a:lnTo>
                  <a:pt x="346" y="540"/>
                </a:lnTo>
                <a:lnTo>
                  <a:pt x="346" y="540"/>
                </a:lnTo>
                <a:lnTo>
                  <a:pt x="319" y="516"/>
                </a:lnTo>
                <a:lnTo>
                  <a:pt x="293" y="492"/>
                </a:lnTo>
                <a:lnTo>
                  <a:pt x="281" y="479"/>
                </a:lnTo>
                <a:lnTo>
                  <a:pt x="269" y="465"/>
                </a:lnTo>
                <a:lnTo>
                  <a:pt x="258" y="452"/>
                </a:lnTo>
                <a:lnTo>
                  <a:pt x="248" y="438"/>
                </a:lnTo>
                <a:lnTo>
                  <a:pt x="239" y="424"/>
                </a:lnTo>
                <a:lnTo>
                  <a:pt x="231" y="409"/>
                </a:lnTo>
                <a:lnTo>
                  <a:pt x="224" y="394"/>
                </a:lnTo>
                <a:lnTo>
                  <a:pt x="218" y="378"/>
                </a:lnTo>
                <a:lnTo>
                  <a:pt x="214" y="361"/>
                </a:lnTo>
                <a:lnTo>
                  <a:pt x="212" y="344"/>
                </a:lnTo>
                <a:lnTo>
                  <a:pt x="211" y="326"/>
                </a:lnTo>
                <a:lnTo>
                  <a:pt x="213" y="307"/>
                </a:lnTo>
                <a:lnTo>
                  <a:pt x="213" y="307"/>
                </a:lnTo>
                <a:lnTo>
                  <a:pt x="216" y="281"/>
                </a:lnTo>
                <a:lnTo>
                  <a:pt x="218" y="250"/>
                </a:lnTo>
                <a:lnTo>
                  <a:pt x="219" y="233"/>
                </a:lnTo>
                <a:lnTo>
                  <a:pt x="219" y="217"/>
                </a:lnTo>
                <a:lnTo>
                  <a:pt x="218" y="200"/>
                </a:lnTo>
                <a:lnTo>
                  <a:pt x="216" y="184"/>
                </a:lnTo>
                <a:lnTo>
                  <a:pt x="216" y="184"/>
                </a:lnTo>
                <a:lnTo>
                  <a:pt x="192" y="208"/>
                </a:lnTo>
                <a:lnTo>
                  <a:pt x="169" y="233"/>
                </a:lnTo>
                <a:lnTo>
                  <a:pt x="146" y="259"/>
                </a:lnTo>
                <a:lnTo>
                  <a:pt x="126" y="287"/>
                </a:lnTo>
                <a:lnTo>
                  <a:pt x="106" y="316"/>
                </a:lnTo>
                <a:lnTo>
                  <a:pt x="89" y="345"/>
                </a:lnTo>
                <a:lnTo>
                  <a:pt x="73" y="375"/>
                </a:lnTo>
                <a:lnTo>
                  <a:pt x="58" y="406"/>
                </a:lnTo>
                <a:lnTo>
                  <a:pt x="45" y="438"/>
                </a:lnTo>
                <a:lnTo>
                  <a:pt x="33" y="471"/>
                </a:lnTo>
                <a:lnTo>
                  <a:pt x="23" y="505"/>
                </a:lnTo>
                <a:lnTo>
                  <a:pt x="15" y="540"/>
                </a:lnTo>
                <a:lnTo>
                  <a:pt x="8" y="574"/>
                </a:lnTo>
                <a:lnTo>
                  <a:pt x="4" y="610"/>
                </a:lnTo>
                <a:lnTo>
                  <a:pt x="1" y="645"/>
                </a:lnTo>
                <a:lnTo>
                  <a:pt x="0" y="683"/>
                </a:lnTo>
                <a:lnTo>
                  <a:pt x="0" y="683"/>
                </a:lnTo>
                <a:lnTo>
                  <a:pt x="1" y="718"/>
                </a:lnTo>
                <a:lnTo>
                  <a:pt x="3" y="752"/>
                </a:lnTo>
                <a:lnTo>
                  <a:pt x="8" y="786"/>
                </a:lnTo>
                <a:lnTo>
                  <a:pt x="14" y="820"/>
                </a:lnTo>
                <a:lnTo>
                  <a:pt x="21" y="853"/>
                </a:lnTo>
                <a:lnTo>
                  <a:pt x="30" y="886"/>
                </a:lnTo>
                <a:lnTo>
                  <a:pt x="41" y="917"/>
                </a:lnTo>
                <a:lnTo>
                  <a:pt x="53" y="948"/>
                </a:lnTo>
                <a:lnTo>
                  <a:pt x="67" y="978"/>
                </a:lnTo>
                <a:lnTo>
                  <a:pt x="82" y="1007"/>
                </a:lnTo>
                <a:lnTo>
                  <a:pt x="98" y="1037"/>
                </a:lnTo>
                <a:lnTo>
                  <a:pt x="116" y="1064"/>
                </a:lnTo>
                <a:lnTo>
                  <a:pt x="135" y="1091"/>
                </a:lnTo>
                <a:lnTo>
                  <a:pt x="155" y="1117"/>
                </a:lnTo>
                <a:lnTo>
                  <a:pt x="178" y="1141"/>
                </a:lnTo>
                <a:lnTo>
                  <a:pt x="200" y="1165"/>
                </a:lnTo>
                <a:lnTo>
                  <a:pt x="224" y="1188"/>
                </a:lnTo>
                <a:lnTo>
                  <a:pt x="248" y="1210"/>
                </a:lnTo>
                <a:lnTo>
                  <a:pt x="274" y="1230"/>
                </a:lnTo>
                <a:lnTo>
                  <a:pt x="301" y="1249"/>
                </a:lnTo>
                <a:lnTo>
                  <a:pt x="328" y="1267"/>
                </a:lnTo>
                <a:lnTo>
                  <a:pt x="358" y="1283"/>
                </a:lnTo>
                <a:lnTo>
                  <a:pt x="387" y="1298"/>
                </a:lnTo>
                <a:lnTo>
                  <a:pt x="417" y="1312"/>
                </a:lnTo>
                <a:lnTo>
                  <a:pt x="448" y="1324"/>
                </a:lnTo>
                <a:lnTo>
                  <a:pt x="479" y="1335"/>
                </a:lnTo>
                <a:lnTo>
                  <a:pt x="513" y="1344"/>
                </a:lnTo>
                <a:lnTo>
                  <a:pt x="545" y="1351"/>
                </a:lnTo>
                <a:lnTo>
                  <a:pt x="579" y="1357"/>
                </a:lnTo>
                <a:lnTo>
                  <a:pt x="613" y="1362"/>
                </a:lnTo>
                <a:lnTo>
                  <a:pt x="647" y="1364"/>
                </a:lnTo>
                <a:lnTo>
                  <a:pt x="682" y="1365"/>
                </a:lnTo>
                <a:lnTo>
                  <a:pt x="682" y="1365"/>
                </a:lnTo>
                <a:lnTo>
                  <a:pt x="705" y="1365"/>
                </a:lnTo>
                <a:lnTo>
                  <a:pt x="726" y="1364"/>
                </a:lnTo>
                <a:lnTo>
                  <a:pt x="748" y="1362"/>
                </a:lnTo>
                <a:lnTo>
                  <a:pt x="769" y="1360"/>
                </a:lnTo>
                <a:lnTo>
                  <a:pt x="790" y="1357"/>
                </a:lnTo>
                <a:lnTo>
                  <a:pt x="810" y="1353"/>
                </a:lnTo>
                <a:lnTo>
                  <a:pt x="831" y="1349"/>
                </a:lnTo>
                <a:lnTo>
                  <a:pt x="851" y="1344"/>
                </a:lnTo>
                <a:lnTo>
                  <a:pt x="851" y="1344"/>
                </a:lnTo>
                <a:lnTo>
                  <a:pt x="858" y="1324"/>
                </a:lnTo>
                <a:lnTo>
                  <a:pt x="863" y="1303"/>
                </a:lnTo>
                <a:lnTo>
                  <a:pt x="869" y="1282"/>
                </a:lnTo>
                <a:lnTo>
                  <a:pt x="872" y="1261"/>
                </a:lnTo>
                <a:lnTo>
                  <a:pt x="872" y="1261"/>
                </a:lnTo>
                <a:lnTo>
                  <a:pt x="873" y="1248"/>
                </a:lnTo>
                <a:lnTo>
                  <a:pt x="873" y="1236"/>
                </a:lnTo>
                <a:lnTo>
                  <a:pt x="871" y="1226"/>
                </a:lnTo>
                <a:lnTo>
                  <a:pt x="869" y="1216"/>
                </a:lnTo>
                <a:lnTo>
                  <a:pt x="865" y="1206"/>
                </a:lnTo>
                <a:lnTo>
                  <a:pt x="860" y="1198"/>
                </a:lnTo>
                <a:lnTo>
                  <a:pt x="855" y="1189"/>
                </a:lnTo>
                <a:lnTo>
                  <a:pt x="849" y="1181"/>
                </a:lnTo>
                <a:lnTo>
                  <a:pt x="843" y="1174"/>
                </a:lnTo>
                <a:lnTo>
                  <a:pt x="836" y="1167"/>
                </a:lnTo>
                <a:lnTo>
                  <a:pt x="820" y="1153"/>
                </a:lnTo>
                <a:lnTo>
                  <a:pt x="804" y="1139"/>
                </a:lnTo>
                <a:lnTo>
                  <a:pt x="787" y="1125"/>
                </a:lnTo>
                <a:lnTo>
                  <a:pt x="787" y="1125"/>
                </a:lnTo>
                <a:lnTo>
                  <a:pt x="778" y="1116"/>
                </a:lnTo>
                <a:lnTo>
                  <a:pt x="770" y="1105"/>
                </a:lnTo>
                <a:lnTo>
                  <a:pt x="761" y="1093"/>
                </a:lnTo>
                <a:lnTo>
                  <a:pt x="754" y="1080"/>
                </a:lnTo>
                <a:lnTo>
                  <a:pt x="746" y="1065"/>
                </a:lnTo>
                <a:lnTo>
                  <a:pt x="739" y="1049"/>
                </a:lnTo>
                <a:lnTo>
                  <a:pt x="733" y="1033"/>
                </a:lnTo>
                <a:lnTo>
                  <a:pt x="728" y="1016"/>
                </a:lnTo>
                <a:lnTo>
                  <a:pt x="723" y="998"/>
                </a:lnTo>
                <a:lnTo>
                  <a:pt x="719" y="981"/>
                </a:lnTo>
                <a:lnTo>
                  <a:pt x="716" y="965"/>
                </a:lnTo>
                <a:lnTo>
                  <a:pt x="714" y="948"/>
                </a:lnTo>
                <a:lnTo>
                  <a:pt x="713" y="933"/>
                </a:lnTo>
                <a:lnTo>
                  <a:pt x="714" y="918"/>
                </a:lnTo>
                <a:lnTo>
                  <a:pt x="715" y="905"/>
                </a:lnTo>
                <a:lnTo>
                  <a:pt x="718" y="893"/>
                </a:lnTo>
                <a:lnTo>
                  <a:pt x="718" y="893"/>
                </a:lnTo>
                <a:lnTo>
                  <a:pt x="723" y="881"/>
                </a:lnTo>
                <a:lnTo>
                  <a:pt x="729" y="869"/>
                </a:lnTo>
                <a:lnTo>
                  <a:pt x="742" y="847"/>
                </a:lnTo>
                <a:lnTo>
                  <a:pt x="749" y="836"/>
                </a:lnTo>
                <a:lnTo>
                  <a:pt x="756" y="824"/>
                </a:lnTo>
                <a:lnTo>
                  <a:pt x="762" y="812"/>
                </a:lnTo>
                <a:lnTo>
                  <a:pt x="766" y="800"/>
                </a:lnTo>
                <a:lnTo>
                  <a:pt x="766" y="800"/>
                </a:lnTo>
                <a:lnTo>
                  <a:pt x="767" y="796"/>
                </a:lnTo>
                <a:lnTo>
                  <a:pt x="767" y="791"/>
                </a:lnTo>
                <a:lnTo>
                  <a:pt x="766" y="783"/>
                </a:lnTo>
                <a:lnTo>
                  <a:pt x="763" y="774"/>
                </a:lnTo>
                <a:lnTo>
                  <a:pt x="759" y="765"/>
                </a:lnTo>
                <a:lnTo>
                  <a:pt x="755" y="757"/>
                </a:lnTo>
                <a:lnTo>
                  <a:pt x="752" y="749"/>
                </a:lnTo>
                <a:lnTo>
                  <a:pt x="750" y="741"/>
                </a:lnTo>
                <a:lnTo>
                  <a:pt x="749" y="737"/>
                </a:lnTo>
                <a:lnTo>
                  <a:pt x="750" y="734"/>
                </a:lnTo>
                <a:lnTo>
                  <a:pt x="750" y="734"/>
                </a:lnTo>
                <a:lnTo>
                  <a:pt x="752" y="727"/>
                </a:lnTo>
                <a:lnTo>
                  <a:pt x="755" y="720"/>
                </a:lnTo>
                <a:lnTo>
                  <a:pt x="759" y="714"/>
                </a:lnTo>
                <a:lnTo>
                  <a:pt x="763" y="709"/>
                </a:lnTo>
                <a:lnTo>
                  <a:pt x="768" y="704"/>
                </a:lnTo>
                <a:lnTo>
                  <a:pt x="774" y="699"/>
                </a:lnTo>
                <a:lnTo>
                  <a:pt x="780" y="695"/>
                </a:lnTo>
                <a:lnTo>
                  <a:pt x="787" y="692"/>
                </a:lnTo>
                <a:lnTo>
                  <a:pt x="802" y="686"/>
                </a:lnTo>
                <a:lnTo>
                  <a:pt x="819" y="682"/>
                </a:lnTo>
                <a:lnTo>
                  <a:pt x="837" y="679"/>
                </a:lnTo>
                <a:lnTo>
                  <a:pt x="856" y="677"/>
                </a:lnTo>
                <a:lnTo>
                  <a:pt x="876" y="676"/>
                </a:lnTo>
                <a:lnTo>
                  <a:pt x="895" y="677"/>
                </a:lnTo>
                <a:lnTo>
                  <a:pt x="914" y="678"/>
                </a:lnTo>
                <a:lnTo>
                  <a:pt x="931" y="679"/>
                </a:lnTo>
                <a:lnTo>
                  <a:pt x="963" y="684"/>
                </a:lnTo>
                <a:lnTo>
                  <a:pt x="987" y="689"/>
                </a:lnTo>
                <a:lnTo>
                  <a:pt x="987" y="689"/>
                </a:lnTo>
                <a:lnTo>
                  <a:pt x="1018" y="698"/>
                </a:lnTo>
                <a:lnTo>
                  <a:pt x="1049" y="708"/>
                </a:lnTo>
                <a:lnTo>
                  <a:pt x="1079" y="721"/>
                </a:lnTo>
                <a:lnTo>
                  <a:pt x="1108" y="735"/>
                </a:lnTo>
                <a:lnTo>
                  <a:pt x="1137" y="751"/>
                </a:lnTo>
                <a:lnTo>
                  <a:pt x="1165" y="768"/>
                </a:lnTo>
                <a:lnTo>
                  <a:pt x="1191" y="786"/>
                </a:lnTo>
                <a:lnTo>
                  <a:pt x="1218" y="806"/>
                </a:lnTo>
                <a:lnTo>
                  <a:pt x="1218" y="806"/>
                </a:lnTo>
                <a:lnTo>
                  <a:pt x="1245" y="828"/>
                </a:lnTo>
                <a:lnTo>
                  <a:pt x="1274" y="853"/>
                </a:lnTo>
                <a:lnTo>
                  <a:pt x="1288" y="866"/>
                </a:lnTo>
                <a:lnTo>
                  <a:pt x="1302" y="880"/>
                </a:lnTo>
                <a:lnTo>
                  <a:pt x="1315" y="894"/>
                </a:lnTo>
                <a:lnTo>
                  <a:pt x="1327" y="909"/>
                </a:lnTo>
                <a:lnTo>
                  <a:pt x="1327" y="909"/>
                </a:lnTo>
                <a:lnTo>
                  <a:pt x="1336" y="882"/>
                </a:lnTo>
                <a:lnTo>
                  <a:pt x="1344" y="855"/>
                </a:lnTo>
                <a:lnTo>
                  <a:pt x="1350" y="827"/>
                </a:lnTo>
                <a:lnTo>
                  <a:pt x="1356" y="799"/>
                </a:lnTo>
                <a:lnTo>
                  <a:pt x="1360" y="770"/>
                </a:lnTo>
                <a:lnTo>
                  <a:pt x="1363" y="741"/>
                </a:lnTo>
                <a:lnTo>
                  <a:pt x="1365" y="712"/>
                </a:lnTo>
                <a:lnTo>
                  <a:pt x="1366" y="683"/>
                </a:lnTo>
                <a:lnTo>
                  <a:pt x="1366" y="683"/>
                </a:lnTo>
                <a:lnTo>
                  <a:pt x="1365" y="647"/>
                </a:lnTo>
                <a:lnTo>
                  <a:pt x="1362" y="613"/>
                </a:lnTo>
                <a:lnTo>
                  <a:pt x="1358" y="579"/>
                </a:lnTo>
                <a:lnTo>
                  <a:pt x="1352" y="545"/>
                </a:lnTo>
                <a:lnTo>
                  <a:pt x="1344" y="512"/>
                </a:lnTo>
                <a:lnTo>
                  <a:pt x="1335" y="480"/>
                </a:lnTo>
                <a:lnTo>
                  <a:pt x="1324" y="448"/>
                </a:lnTo>
                <a:lnTo>
                  <a:pt x="1312" y="417"/>
                </a:lnTo>
                <a:lnTo>
                  <a:pt x="1299" y="387"/>
                </a:lnTo>
                <a:lnTo>
                  <a:pt x="1283" y="357"/>
                </a:lnTo>
                <a:lnTo>
                  <a:pt x="1267" y="329"/>
                </a:lnTo>
                <a:lnTo>
                  <a:pt x="1249" y="301"/>
                </a:lnTo>
                <a:lnTo>
                  <a:pt x="1230" y="274"/>
                </a:lnTo>
                <a:lnTo>
                  <a:pt x="1209" y="248"/>
                </a:lnTo>
                <a:lnTo>
                  <a:pt x="1188" y="223"/>
                </a:lnTo>
                <a:lnTo>
                  <a:pt x="1165" y="200"/>
                </a:lnTo>
                <a:lnTo>
                  <a:pt x="1142" y="177"/>
                </a:lnTo>
                <a:lnTo>
                  <a:pt x="1117" y="156"/>
                </a:lnTo>
                <a:lnTo>
                  <a:pt x="1091" y="136"/>
                </a:lnTo>
                <a:lnTo>
                  <a:pt x="1065" y="117"/>
                </a:lnTo>
                <a:lnTo>
                  <a:pt x="1036" y="98"/>
                </a:lnTo>
                <a:lnTo>
                  <a:pt x="1008" y="82"/>
                </a:lnTo>
                <a:lnTo>
                  <a:pt x="978" y="67"/>
                </a:lnTo>
                <a:lnTo>
                  <a:pt x="948" y="53"/>
                </a:lnTo>
                <a:lnTo>
                  <a:pt x="918" y="41"/>
                </a:lnTo>
                <a:lnTo>
                  <a:pt x="886" y="30"/>
                </a:lnTo>
                <a:lnTo>
                  <a:pt x="853" y="21"/>
                </a:lnTo>
                <a:lnTo>
                  <a:pt x="820" y="13"/>
                </a:lnTo>
                <a:lnTo>
                  <a:pt x="787" y="7"/>
                </a:lnTo>
                <a:lnTo>
                  <a:pt x="753" y="3"/>
                </a:lnTo>
                <a:lnTo>
                  <a:pt x="718" y="0"/>
                </a:lnTo>
                <a:lnTo>
                  <a:pt x="682" y="0"/>
                </a:lnTo>
                <a:lnTo>
                  <a:pt x="6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4386087" y="2203785"/>
            <a:ext cx="254718" cy="2547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ítulo 7"/>
          <p:cNvSpPr txBox="1">
            <a:spLocks/>
          </p:cNvSpPr>
          <p:nvPr/>
        </p:nvSpPr>
        <p:spPr>
          <a:xfrm>
            <a:off x="2917829" y="63559"/>
            <a:ext cx="3419475" cy="6207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dirty="0">
                <a:solidFill>
                  <a:schemeClr val="tx1"/>
                </a:solidFill>
              </a:rPr>
              <a:t>CONTENIDO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20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METODOLOGÍA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VERSIÓN: 1.0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319497" y="608285"/>
            <a:ext cx="6117380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Gestión de la difusión de la Geoinformación Patrimonial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1FFF58-300A-4A73-B228-77D7B665A268}"/>
              </a:ext>
            </a:extLst>
          </p:cNvPr>
          <p:cNvSpPr txBox="1"/>
          <p:nvPr/>
        </p:nvSpPr>
        <p:spPr>
          <a:xfrm>
            <a:off x="4706203" y="1984990"/>
            <a:ext cx="2743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Servidor de Datos Espaciales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BFE50F-E7A0-47CA-ADD3-75705424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89" y="1015320"/>
            <a:ext cx="5673997" cy="7289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AD8322-639D-49B6-8EF9-F70C7BF8C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214" y="1833192"/>
            <a:ext cx="3344985" cy="43003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998F60C-2296-43DF-A346-A8E2917156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9631" y="2804504"/>
            <a:ext cx="4756344" cy="235769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B79881-8F65-497A-9F9F-DA1CCBD9E1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7300" y="2376817"/>
            <a:ext cx="1021007" cy="278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627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METODOLOGÍA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VERSIÓN: 1.0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319497" y="608285"/>
            <a:ext cx="6117380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Gestión de la difusión de la Geoinformación Patrimonial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1FFF58-300A-4A73-B228-77D7B665A268}"/>
              </a:ext>
            </a:extLst>
          </p:cNvPr>
          <p:cNvSpPr txBox="1"/>
          <p:nvPr/>
        </p:nvSpPr>
        <p:spPr>
          <a:xfrm>
            <a:off x="3393663" y="1831102"/>
            <a:ext cx="2356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Geoportal - Web </a:t>
            </a:r>
            <a:r>
              <a:rPr lang="es-ES" b="1" dirty="0" err="1"/>
              <a:t>Mapping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BFE50F-E7A0-47CA-ADD3-75705424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89" y="1015320"/>
            <a:ext cx="5673997" cy="72895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9E01DCA-7FFB-4EC0-A069-8B5AED4CAB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356" y="4254468"/>
            <a:ext cx="4543663" cy="2451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Google Shape;127;p17">
            <a:extLst>
              <a:ext uri="{FF2B5EF4-FFF2-40B4-BE49-F238E27FC236}">
                <a16:creationId xmlns:a16="http://schemas.microsoft.com/office/drawing/2014/main" id="{0FFB5D45-5E40-4CEA-AA71-9C830F68A026}"/>
              </a:ext>
            </a:extLst>
          </p:cNvPr>
          <p:cNvSpPr txBox="1"/>
          <p:nvPr/>
        </p:nvSpPr>
        <p:spPr>
          <a:xfrm>
            <a:off x="3950097" y="2203454"/>
            <a:ext cx="1243806" cy="400079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err="1">
                <a:sym typeface="Times New Roman"/>
              </a:rPr>
              <a:t>MapStore</a:t>
            </a:r>
            <a:endParaRPr lang="es-EC" dirty="0">
              <a:sym typeface="Times New Roman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1A2704-E70D-4959-B977-8DC6A3CB30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03" y="2838211"/>
            <a:ext cx="3486896" cy="341150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8973D9-9C1C-45B0-8816-A5875D8A27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5" y="2692488"/>
            <a:ext cx="3014203" cy="1434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070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715125" y="5876925"/>
            <a:ext cx="2324100" cy="888206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RESULTADOS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50262" y="777846"/>
            <a:ext cx="351791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S" sz="2000" b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Manual de procesos para el diseño del catastro patrimonial</a:t>
            </a:r>
            <a:endParaRPr lang="es-EC" sz="2000" b="1" dirty="0"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3A03C8D-C61F-41D0-9882-F3A64222E955}"/>
              </a:ext>
            </a:extLst>
          </p:cNvPr>
          <p:cNvCxnSpPr/>
          <p:nvPr/>
        </p:nvCxnSpPr>
        <p:spPr>
          <a:xfrm>
            <a:off x="4231642" y="896171"/>
            <a:ext cx="0" cy="5211844"/>
          </a:xfrm>
          <a:prstGeom prst="line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" y="1641960"/>
            <a:ext cx="3419637" cy="442506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486276" y="777847"/>
            <a:ext cx="455294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S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Cobertura del catastro patrimonial georreferenciado de la ciudad de Ambato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5123" y="2220015"/>
            <a:ext cx="2700000" cy="3888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5365123" y="1665536"/>
            <a:ext cx="2700000" cy="417764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Parroquia Atocha - Ficoa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93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RESULTADOS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330741" y="766078"/>
            <a:ext cx="859418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S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Cobertura del catastro patrimonial georreferenciado de la ciudad de Ambato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491" y="1961064"/>
            <a:ext cx="2700000" cy="3886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0207" y="1961064"/>
            <a:ext cx="2700000" cy="3886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n 1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924" y="1964272"/>
            <a:ext cx="2700000" cy="388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ángulo redondeado 15"/>
          <p:cNvSpPr/>
          <p:nvPr/>
        </p:nvSpPr>
        <p:spPr>
          <a:xfrm>
            <a:off x="3230207" y="1367120"/>
            <a:ext cx="2700000" cy="417764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Parroquia </a:t>
            </a:r>
            <a:r>
              <a:rPr lang="es-EC" b="1" dirty="0"/>
              <a:t>La Merced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235491" y="1367120"/>
            <a:ext cx="2700000" cy="417764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Parroquia </a:t>
            </a:r>
            <a:r>
              <a:rPr lang="es-EC" b="1" dirty="0"/>
              <a:t>La Matriz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224924" y="1367120"/>
            <a:ext cx="2700000" cy="417764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Parroquia </a:t>
            </a:r>
            <a:r>
              <a:rPr lang="es-EC" b="1" dirty="0"/>
              <a:t>San Francisco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9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RESULTADOS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330741" y="766078"/>
            <a:ext cx="859418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S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Cobertura del catastro patrimonial georreferenciado de la ciudad de Ambato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323974" y="1397169"/>
            <a:ext cx="2700000" cy="417764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Parroquia </a:t>
            </a:r>
            <a:r>
              <a:rPr lang="es-EC" b="1" dirty="0"/>
              <a:t>Huachi Loreto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729180" y="1397169"/>
            <a:ext cx="3150544" cy="417764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Centro Histórico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974" y="1978853"/>
            <a:ext cx="2700000" cy="388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9180" y="1978853"/>
            <a:ext cx="3150544" cy="3888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5452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715125" y="5876925"/>
            <a:ext cx="2324100" cy="888206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RESULTADOS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pic>
        <p:nvPicPr>
          <p:cNvPr id="14" name="Imagen 1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2050" y="1305745"/>
            <a:ext cx="3800475" cy="2332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C:\Users\Usuario\Downloads\WhatsApp Image 2022-01-26 at 11.40.39 (2)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275" y="1305745"/>
            <a:ext cx="4676775" cy="2332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1409746" y="759711"/>
            <a:ext cx="6467429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S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Modelo tridimensional de la iglesia “La Catedral” </a:t>
            </a:r>
            <a:endParaRPr lang="es-EC" sz="2000" b="1" i="1" dirty="0"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5.googleusercontent.com/GfNut_wTvSlN79GvBDwNCrE5p6T7y6RC57jDIl8IzGLXZ7oSUOMZNx0SLyjsoGSKsSuQuw9l8SVM1Z_0-kY3y8IYY_LQ1srRbJJe1qVQhcIqkzh3Zi1XXU4EzFX2z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3062" y="3777549"/>
            <a:ext cx="4797976" cy="277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715125" y="5876925"/>
            <a:ext cx="2324100" cy="888206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RESULTADOS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1085896" y="758362"/>
            <a:ext cx="699130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S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Modelo tridimensional de la parte interna del “Colegio Bolívar”</a:t>
            </a:r>
            <a:endParaRPr lang="es-EC" sz="2000" b="1" i="1" dirty="0"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6256" y="1386970"/>
            <a:ext cx="4398962" cy="23399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6256" y="3957553"/>
            <a:ext cx="4398962" cy="23634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696" y="1386971"/>
            <a:ext cx="4079240" cy="233997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963456479"/>
              </p:ext>
            </p:extLst>
          </p:nvPr>
        </p:nvGraphicFramePr>
        <p:xfrm>
          <a:off x="641272" y="4336353"/>
          <a:ext cx="3292088" cy="133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63706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715125" y="5876925"/>
            <a:ext cx="2324100" cy="888206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RESULTADOS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7B718EB-A18E-45FD-8C3B-D0DDD30D6424}"/>
              </a:ext>
            </a:extLst>
          </p:cNvPr>
          <p:cNvSpPr/>
          <p:nvPr/>
        </p:nvSpPr>
        <p:spPr>
          <a:xfrm>
            <a:off x="1085896" y="758362"/>
            <a:ext cx="699130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S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Base de Datos Espacial Patrimonial Ambato</a:t>
            </a:r>
            <a:endParaRPr lang="es-EC" sz="2000" b="1" i="1" dirty="0"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82CC18-40E9-4C2B-A7FD-9C9910963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-1" r="4217" b="1177"/>
          <a:stretch/>
        </p:blipFill>
        <p:spPr bwMode="auto">
          <a:xfrm>
            <a:off x="641350" y="1359217"/>
            <a:ext cx="3348990" cy="413956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5065E9-249A-485F-8EDE-8FE741FED8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48" y="1359216"/>
            <a:ext cx="3886836" cy="2613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578A19F-0424-4D4A-8EEA-162A00C779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84148"/>
            <a:ext cx="3886835" cy="2015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8126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715125" y="5876925"/>
            <a:ext cx="2324100" cy="888206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RESULTADOS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7B718EB-A18E-45FD-8C3B-D0DDD30D6424}"/>
              </a:ext>
            </a:extLst>
          </p:cNvPr>
          <p:cNvSpPr/>
          <p:nvPr/>
        </p:nvSpPr>
        <p:spPr>
          <a:xfrm>
            <a:off x="1076348" y="620712"/>
            <a:ext cx="699130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S" sz="20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Catálogo de Servicios Web</a:t>
            </a:r>
            <a:endParaRPr lang="es-EC" sz="2000" b="1" i="1" dirty="0"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Rectángulo redondeado 16">
            <a:extLst>
              <a:ext uri="{FF2B5EF4-FFF2-40B4-BE49-F238E27FC236}">
                <a16:creationId xmlns:a16="http://schemas.microsoft.com/office/drawing/2014/main" id="{BE7B877E-7107-49D9-81CF-A3B29E82242E}"/>
              </a:ext>
            </a:extLst>
          </p:cNvPr>
          <p:cNvSpPr/>
          <p:nvPr/>
        </p:nvSpPr>
        <p:spPr>
          <a:xfrm>
            <a:off x="1076347" y="1063823"/>
            <a:ext cx="2700000" cy="417764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Web </a:t>
            </a:r>
            <a:r>
              <a:rPr lang="es-EC" b="1" dirty="0" err="1">
                <a:solidFill>
                  <a:schemeClr val="tx1"/>
                </a:solidFill>
              </a:rPr>
              <a:t>Map</a:t>
            </a:r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b="1" dirty="0" err="1">
                <a:solidFill>
                  <a:schemeClr val="tx1"/>
                </a:solidFill>
              </a:rPr>
              <a:t>Service</a:t>
            </a:r>
            <a:r>
              <a:rPr lang="es-EC" b="1" dirty="0">
                <a:solidFill>
                  <a:schemeClr val="tx1"/>
                </a:solidFill>
              </a:rPr>
              <a:t> (WMS)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ángulo redondeado 16">
            <a:extLst>
              <a:ext uri="{FF2B5EF4-FFF2-40B4-BE49-F238E27FC236}">
                <a16:creationId xmlns:a16="http://schemas.microsoft.com/office/drawing/2014/main" id="{76815EA9-6C08-4F5B-BD2B-CC13FF3732DB}"/>
              </a:ext>
            </a:extLst>
          </p:cNvPr>
          <p:cNvSpPr/>
          <p:nvPr/>
        </p:nvSpPr>
        <p:spPr>
          <a:xfrm>
            <a:off x="5367655" y="1047447"/>
            <a:ext cx="2700000" cy="417764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Web </a:t>
            </a:r>
            <a:r>
              <a:rPr lang="es-EC" b="1" dirty="0" err="1">
                <a:solidFill>
                  <a:schemeClr val="tx1"/>
                </a:solidFill>
              </a:rPr>
              <a:t>Feature</a:t>
            </a:r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b="1" dirty="0" err="1">
                <a:solidFill>
                  <a:schemeClr val="tx1"/>
                </a:solidFill>
              </a:rPr>
              <a:t>Service</a:t>
            </a:r>
            <a:r>
              <a:rPr lang="es-EC" b="1" dirty="0">
                <a:solidFill>
                  <a:schemeClr val="tx1"/>
                </a:solidFill>
              </a:rPr>
              <a:t> (WFS)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3CECCCD-0047-4039-811D-1E4398D0DC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8" y="1660776"/>
            <a:ext cx="3243801" cy="221802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A069E89-9958-46C7-AA81-233BC04B5A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98" y="1963597"/>
            <a:ext cx="4518226" cy="328710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71949DD-8096-4382-8793-864BC2BE33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37" y="4108094"/>
            <a:ext cx="2220322" cy="222923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D0D6FF9-6811-4695-8878-934D37611097}"/>
              </a:ext>
            </a:extLst>
          </p:cNvPr>
          <p:cNvSpPr txBox="1"/>
          <p:nvPr/>
        </p:nvSpPr>
        <p:spPr>
          <a:xfrm>
            <a:off x="5826473" y="1605642"/>
            <a:ext cx="16786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Formato estándar GML</a:t>
            </a:r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3578078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715125" y="5876925"/>
            <a:ext cx="2324100" cy="888206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RESULTADOS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14" name="Rectángulo redondeado 16">
            <a:extLst>
              <a:ext uri="{FF2B5EF4-FFF2-40B4-BE49-F238E27FC236}">
                <a16:creationId xmlns:a16="http://schemas.microsoft.com/office/drawing/2014/main" id="{76815EA9-6C08-4F5B-BD2B-CC13FF3732DB}"/>
              </a:ext>
            </a:extLst>
          </p:cNvPr>
          <p:cNvSpPr/>
          <p:nvPr/>
        </p:nvSpPr>
        <p:spPr>
          <a:xfrm>
            <a:off x="3221999" y="745013"/>
            <a:ext cx="2700000" cy="417764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Geoportal – Web </a:t>
            </a:r>
            <a:r>
              <a:rPr lang="es-EC" b="1" dirty="0" err="1">
                <a:solidFill>
                  <a:schemeClr val="tx1"/>
                </a:solidFill>
              </a:rPr>
              <a:t>Mapping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5D6302-B3E7-4845-994E-07A91EA3B601}"/>
              </a:ext>
            </a:extLst>
          </p:cNvPr>
          <p:cNvSpPr txBox="1"/>
          <p:nvPr/>
        </p:nvSpPr>
        <p:spPr>
          <a:xfrm>
            <a:off x="2285999" y="1334914"/>
            <a:ext cx="45720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http://localhost:8080/mapstore/#/viewer/openlayers/33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889B00A-82D4-422A-95C1-57BCEA7F00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04" y="1827590"/>
            <a:ext cx="5355590" cy="2239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8864689-5551-427F-9FBB-365413FAF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4676" y="4256299"/>
            <a:ext cx="4734645" cy="216269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854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INTRODUCCIÓN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7B543E-E0E9-46AB-A1FA-A5A60D1AD38E}"/>
              </a:ext>
            </a:extLst>
          </p:cNvPr>
          <p:cNvSpPr txBox="1"/>
          <p:nvPr/>
        </p:nvSpPr>
        <p:spPr>
          <a:xfrm>
            <a:off x="292848" y="793749"/>
            <a:ext cx="6096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8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Antecedentes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61073267"/>
              </p:ext>
            </p:extLst>
          </p:nvPr>
        </p:nvGraphicFramePr>
        <p:xfrm>
          <a:off x="428017" y="1326652"/>
          <a:ext cx="7412477" cy="44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2178993" y="1859555"/>
            <a:ext cx="6090295" cy="5724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600" kern="1200" dirty="0"/>
              <a:t>1972: Convención del Patrimonio Mundial, Cultural y Natural</a:t>
            </a:r>
            <a:endParaRPr lang="es-ES" sz="1600" kern="1200" dirty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600" kern="1200" dirty="0"/>
              <a:t>Promover la identificación, protección y preservación</a:t>
            </a:r>
            <a:endParaRPr lang="es-ES" sz="1600" kern="1200" dirty="0"/>
          </a:p>
        </p:txBody>
      </p:sp>
      <p:sp>
        <p:nvSpPr>
          <p:cNvPr id="6" name="Rectángulo 5"/>
          <p:cNvSpPr/>
          <p:nvPr/>
        </p:nvSpPr>
        <p:spPr>
          <a:xfrm>
            <a:off x="5817141" y="4560436"/>
            <a:ext cx="2971596" cy="5724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C" sz="1600" kern="1200" dirty="0"/>
              <a:t>Herramientas geoespaciales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C" sz="1600" kern="1200" dirty="0"/>
              <a:t>Recurso moderno y eficiente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44129" y="3279811"/>
            <a:ext cx="46446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C" sz="16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Sitios culturales </a:t>
            </a:r>
            <a:r>
              <a:rPr lang="es-EC" sz="1600" dirty="0"/>
              <a:t>con un valor universal excepcional</a:t>
            </a:r>
            <a:endParaRPr lang="en-US" sz="18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13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CONCLUSIONES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0A98973-DB00-43B7-9A45-4AEBD30D8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264879"/>
              </p:ext>
            </p:extLst>
          </p:nvPr>
        </p:nvGraphicFramePr>
        <p:xfrm>
          <a:off x="368489" y="620712"/>
          <a:ext cx="8256895" cy="543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892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000625" y="0"/>
            <a:ext cx="3924299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RECOMENDACIONES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83093966"/>
              </p:ext>
            </p:extLst>
          </p:nvPr>
        </p:nvGraphicFramePr>
        <p:xfrm>
          <a:off x="126459" y="426065"/>
          <a:ext cx="8798465" cy="578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070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3" name="Picture 4" descr="Pin en Diseño interiores casas">
            <a:extLst>
              <a:ext uri="{FF2B5EF4-FFF2-40B4-BE49-F238E27FC236}">
                <a16:creationId xmlns:a16="http://schemas.microsoft.com/office/drawing/2014/main" id="{90515FF5-7535-46BC-BFB7-9FBB433BA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04" y="1946687"/>
            <a:ext cx="7157606" cy="24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37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385192" y="5661248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FECHA ÚLTIMA REVISIÓN: 13/12/11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7812360" y="5662451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s-EC" b="1"/>
              <a:t>VERSIÓN: </a:t>
            </a:r>
            <a:r>
              <a:rPr lang="es-EC"/>
              <a:t>1.0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4388160" y="5662451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CÓDIGO: </a:t>
            </a:r>
            <a:r>
              <a:rPr lang="es-EC"/>
              <a:t>GDI.3.1.004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769950" y="1042050"/>
            <a:ext cx="81813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DEPARTAMENTO DE CIENCIAS DE LA TIERRA Y DE LA CONSTRUCCIÓN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CARRERA DE INGENIERÍA GEOGRÁFICA Y DEL MEDIO AMBIENTE</a:t>
            </a:r>
            <a:endParaRPr sz="47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75" y="173100"/>
            <a:ext cx="874500" cy="77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769950" y="2117250"/>
            <a:ext cx="81813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800" b="1" i="1">
                <a:latin typeface="Times New Roman"/>
                <a:ea typeface="Times New Roman"/>
                <a:cs typeface="Times New Roman"/>
                <a:sym typeface="Times New Roman"/>
              </a:rPr>
              <a:t>“Propuesta de un modelo de gestión para la documentación y difusión de la geoinformación de los bienes inmuebles pertenecientes al patrimonio cultural edificado de la ciudad de Ambato”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769950" y="3322275"/>
            <a:ext cx="81813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Autoras: </a:t>
            </a: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Espinoza Cruz, Michelle Daniela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          Quinga Loya, María Gabriela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949000" y="4160700"/>
            <a:ext cx="33663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Director del proyecto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Ing. Pérez Salazar, Pablo MSc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949000" y="4937400"/>
            <a:ext cx="33663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Director de carrera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Ing. Robayo Nieto, Alexander MSc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410100" y="4160700"/>
            <a:ext cx="33663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Docente evaluador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Ing. Padilla, Oswaldo Ph. D.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410100" y="4937400"/>
            <a:ext cx="33663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 b="1">
                <a:latin typeface="Times New Roman"/>
                <a:ea typeface="Times New Roman"/>
                <a:cs typeface="Times New Roman"/>
                <a:sym typeface="Times New Roman"/>
              </a:rPr>
              <a:t>Secretaria Académica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700">
                <a:latin typeface="Times New Roman"/>
                <a:ea typeface="Times New Roman"/>
                <a:cs typeface="Times New Roman"/>
                <a:sym typeface="Times New Roman"/>
              </a:rPr>
              <a:t>Ab. Benavides Guzmán, Michelle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780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INTRODUCCIÓN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7B543E-E0E9-46AB-A1FA-A5A60D1AD38E}"/>
              </a:ext>
            </a:extLst>
          </p:cNvPr>
          <p:cNvSpPr txBox="1"/>
          <p:nvPr/>
        </p:nvSpPr>
        <p:spPr>
          <a:xfrm>
            <a:off x="292848" y="793749"/>
            <a:ext cx="6096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8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Planteamiento del problema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88885072"/>
              </p:ext>
            </p:extLst>
          </p:nvPr>
        </p:nvGraphicFramePr>
        <p:xfrm>
          <a:off x="1329447" y="1631721"/>
          <a:ext cx="6648012" cy="401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2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INTRODUCCIÓN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7B543E-E0E9-46AB-A1FA-A5A60D1AD38E}"/>
              </a:ext>
            </a:extLst>
          </p:cNvPr>
          <p:cNvSpPr txBox="1"/>
          <p:nvPr/>
        </p:nvSpPr>
        <p:spPr>
          <a:xfrm>
            <a:off x="292848" y="793749"/>
            <a:ext cx="6096000" cy="5329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800" b="1" i="1" dirty="0">
                <a:latin typeface="Calibri"/>
                <a:ea typeface="Yu Gothic Light"/>
                <a:cs typeface="Times New Roman"/>
              </a:rPr>
              <a:t>Justificación e importancia</a:t>
            </a:r>
            <a:endParaRPr lang="es-EC" sz="2800" b="1" i="1" dirty="0"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9F0802F-B9C6-4F52-BE86-E3798CF7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47" y="1790029"/>
            <a:ext cx="1308869" cy="13739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0D9595A-22A5-464F-B43A-3ACFFE6FECF1}"/>
              </a:ext>
            </a:extLst>
          </p:cNvPr>
          <p:cNvSpPr txBox="1"/>
          <p:nvPr/>
        </p:nvSpPr>
        <p:spPr>
          <a:xfrm>
            <a:off x="4305625" y="2208355"/>
            <a:ext cx="325750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Proteger y salvaguardar el patrimonio cultural y natural del mundo</a:t>
            </a:r>
            <a:endParaRPr lang="es-EC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4B76A95D-672E-437D-8345-731839955F5A}"/>
              </a:ext>
            </a:extLst>
          </p:cNvPr>
          <p:cNvSpPr/>
          <p:nvPr/>
        </p:nvSpPr>
        <p:spPr>
          <a:xfrm>
            <a:off x="3170323" y="2349247"/>
            <a:ext cx="832084" cy="23021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517E577-51A9-4D49-839E-045903229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472565"/>
              </p:ext>
            </p:extLst>
          </p:nvPr>
        </p:nvGraphicFramePr>
        <p:xfrm>
          <a:off x="498143" y="3170294"/>
          <a:ext cx="8147713" cy="240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44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2622450" y="114300"/>
            <a:ext cx="3899100" cy="4617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EC" sz="18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 OBJETIVOS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1B9D2DB-FD62-45CA-A6EB-AC5BE763C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451153"/>
              </p:ext>
            </p:extLst>
          </p:nvPr>
        </p:nvGraphicFramePr>
        <p:xfrm>
          <a:off x="3246745" y="956603"/>
          <a:ext cx="5798781" cy="513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76CD249-8EAC-4E85-ADA2-7529D008BE7D}"/>
              </a:ext>
            </a:extLst>
          </p:cNvPr>
          <p:cNvSpPr txBox="1"/>
          <p:nvPr/>
        </p:nvSpPr>
        <p:spPr>
          <a:xfrm>
            <a:off x="496874" y="2628781"/>
            <a:ext cx="2749871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>
                <a:latin typeface="Arial"/>
                <a:cs typeface="Times New Roman"/>
              </a:rPr>
              <a:t>Proponer un modelo de gestión para la documentación y difusión de la geoinformación de los bienes inmuebles pertenecientes al patrimonio cultural edificado de la ciudad de Ambato mediante herramientas geoespaciales.</a:t>
            </a:r>
          </a:p>
        </p:txBody>
      </p:sp>
      <p:sp>
        <p:nvSpPr>
          <p:cNvPr id="7" name="Google Shape;127;p17">
            <a:extLst>
              <a:ext uri="{FF2B5EF4-FFF2-40B4-BE49-F238E27FC236}">
                <a16:creationId xmlns:a16="http://schemas.microsoft.com/office/drawing/2014/main" id="{0E8C19B3-BAC2-4D6A-90C1-87FB3EC5ADF3}"/>
              </a:ext>
            </a:extLst>
          </p:cNvPr>
          <p:cNvSpPr txBox="1"/>
          <p:nvPr/>
        </p:nvSpPr>
        <p:spPr>
          <a:xfrm>
            <a:off x="4850018" y="669094"/>
            <a:ext cx="2749871" cy="400079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Objetivos Específicos</a:t>
            </a:r>
            <a:endParaRPr lang="es-ES" b="1">
              <a:solidFill>
                <a:schemeClr val="dk1"/>
              </a:solidFill>
              <a:ea typeface="Times New Roman"/>
              <a:cs typeface="Times New Roman"/>
            </a:endParaRPr>
          </a:p>
        </p:txBody>
      </p:sp>
      <p:sp>
        <p:nvSpPr>
          <p:cNvPr id="8" name="Google Shape;127;p17">
            <a:extLst>
              <a:ext uri="{FF2B5EF4-FFF2-40B4-BE49-F238E27FC236}">
                <a16:creationId xmlns:a16="http://schemas.microsoft.com/office/drawing/2014/main" id="{454910D1-578C-4693-BF57-684F2E842F8C}"/>
              </a:ext>
            </a:extLst>
          </p:cNvPr>
          <p:cNvSpPr txBox="1"/>
          <p:nvPr/>
        </p:nvSpPr>
        <p:spPr>
          <a:xfrm>
            <a:off x="496874" y="669094"/>
            <a:ext cx="2749871" cy="400079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Objetivo General</a:t>
            </a:r>
            <a:endParaRPr lang="es-ES" b="1">
              <a:solidFill>
                <a:schemeClr val="dk1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05449" y="0"/>
            <a:ext cx="341947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INTRODUCCIÓN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7B543E-E0E9-46AB-A1FA-A5A60D1AD38E}"/>
              </a:ext>
            </a:extLst>
          </p:cNvPr>
          <p:cNvSpPr txBox="1"/>
          <p:nvPr/>
        </p:nvSpPr>
        <p:spPr>
          <a:xfrm>
            <a:off x="292847" y="914605"/>
            <a:ext cx="4348619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S" sz="2800" b="1" i="1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Descripción del área de estudio</a:t>
            </a:r>
            <a:endParaRPr lang="es-EC" sz="2800" b="1" i="1" dirty="0"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F9771FA-966C-432A-A655-A00FF7BAE536}"/>
              </a:ext>
            </a:extLst>
          </p:cNvPr>
          <p:cNvSpPr txBox="1"/>
          <p:nvPr/>
        </p:nvSpPr>
        <p:spPr>
          <a:xfrm>
            <a:off x="292848" y="2286080"/>
            <a:ext cx="434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ciudad de Ambato consta de las siguientes parroquias urbanas: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5D7100-1928-447F-9968-88C8D71140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79" y="817328"/>
            <a:ext cx="3558843" cy="50289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1289424" y="3196406"/>
            <a:ext cx="2355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Atocha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Ficoa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Celiano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Monje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Huachi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Chico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Huachi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Loreto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Matriz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Merced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Península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Pishilata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San Francisco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9672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886199" y="0"/>
            <a:ext cx="503872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FUNDAMENTO TEÓRICO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7B543E-E0E9-46AB-A1FA-A5A60D1AD38E}"/>
              </a:ext>
            </a:extLst>
          </p:cNvPr>
          <p:cNvSpPr txBox="1"/>
          <p:nvPr/>
        </p:nvSpPr>
        <p:spPr>
          <a:xfrm>
            <a:off x="292848" y="792162"/>
            <a:ext cx="6096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800" b="1" dirty="0">
                <a:solidFill>
                  <a:schemeClr val="tx1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Patrimonio Cultural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92848" y="3350849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800" b="1" i="1" dirty="0">
                <a:latin typeface="Arial" panose="020B0604020202020204" pitchFamily="34" charset="0"/>
                <a:ea typeface="Calibri" panose="020F0502020204030204" pitchFamily="34" charset="0"/>
              </a:rPr>
              <a:t>Patrimonio Cultural de Ambato </a:t>
            </a:r>
            <a:endParaRPr lang="en-US" sz="1800" b="1" i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73479870"/>
              </p:ext>
            </p:extLst>
          </p:nvPr>
        </p:nvGraphicFramePr>
        <p:xfrm>
          <a:off x="4825578" y="1480707"/>
          <a:ext cx="3617165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292848" y="1553127"/>
            <a:ext cx="397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/>
              <a:t>Conjunto de bienes que caracterizan la creatividad de un pueblo y que distinguen a las sociedades y grupos sociales unos de otros, dándoles su sentido de identidad, sean estos heredados o de producción reciente (UNESCO, 1972).</a:t>
            </a:r>
            <a:endParaRPr lang="en-US" sz="1600" dirty="0"/>
          </a:p>
        </p:txBody>
      </p:sp>
      <p:pic>
        <p:nvPicPr>
          <p:cNvPr id="9" name="Imagen 8" descr="https://diocesisambato.org/wp-content/uploads/2018/09/Iglesia-La-Catedral--300x225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245" y="3895725"/>
            <a:ext cx="3173359" cy="191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Padres duermen en colegios por obtener un cupo para sus hijos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1" y="3895726"/>
            <a:ext cx="3367567" cy="191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72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886199" y="0"/>
            <a:ext cx="5038725" cy="62071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FUNDAMENTO TEÓRICO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269288" y="6657975"/>
            <a:ext cx="874712" cy="2143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7B543E-E0E9-46AB-A1FA-A5A60D1AD38E}"/>
              </a:ext>
            </a:extLst>
          </p:cNvPr>
          <p:cNvSpPr txBox="1"/>
          <p:nvPr/>
        </p:nvSpPr>
        <p:spPr>
          <a:xfrm>
            <a:off x="1533524" y="791617"/>
            <a:ext cx="6096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2800" b="1" dirty="0">
                <a:solidFill>
                  <a:schemeClr val="tx1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Documentación Patrimonial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38125" y="1495425"/>
            <a:ext cx="8686799" cy="952500"/>
          </a:xfrm>
          <a:prstGeom prst="roundRect">
            <a:avLst/>
          </a:prstGeom>
          <a:solidFill>
            <a:srgbClr val="E7F3F4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dirty="0">
                <a:solidFill>
                  <a:schemeClr val="tx1"/>
                </a:solidFill>
              </a:rPr>
              <a:t>Actividad que permite la recopilación, organización y gestión de la información de los bienes culturales que acreditan su existencia y características.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8125" y="2704876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800" b="1" i="1" dirty="0">
                <a:latin typeface="Arial" panose="020B0604020202020204" pitchFamily="34" charset="0"/>
                <a:ea typeface="Calibri" panose="020F0502020204030204" pitchFamily="34" charset="0"/>
              </a:rPr>
              <a:t>Proceso de Documentación</a:t>
            </a:r>
            <a:endParaRPr lang="en-US" sz="1800" b="1" i="1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448974377"/>
              </p:ext>
            </p:extLst>
          </p:nvPr>
        </p:nvGraphicFramePr>
        <p:xfrm>
          <a:off x="923924" y="3074208"/>
          <a:ext cx="7315200" cy="275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351544" y="6436228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(Fernández &amp; Arenillas, 2017)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6399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00"/>
    </a:hlink>
    <a:folHlink>
      <a:srgbClr val="3333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</TotalTime>
  <Words>1570</Words>
  <Application>Microsoft Office PowerPoint</Application>
  <PresentationFormat>Presentación en pantalla (4:3)</PresentationFormat>
  <Paragraphs>263</Paragraphs>
  <Slides>33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Yu Gothic Light</vt:lpstr>
      <vt:lpstr>Arial</vt:lpstr>
      <vt:lpstr>Calibri</vt:lpstr>
      <vt:lpstr>Times New Roman</vt:lpstr>
      <vt:lpstr>Diseño predeterminado</vt:lpstr>
      <vt:lpstr>Presentación de PowerPoint</vt:lpstr>
      <vt:lpstr>Presentación de PowerPoint</vt:lpstr>
      <vt:lpstr>INTRODUCCIÓN</vt:lpstr>
      <vt:lpstr>INTRODUCCIÓN</vt:lpstr>
      <vt:lpstr>INTRODUCCIÓN</vt:lpstr>
      <vt:lpstr>Presentación de PowerPoint</vt:lpstr>
      <vt:lpstr>INTRODUCCIÓN</vt:lpstr>
      <vt:lpstr>FUNDAMENTO TEÓRICO</vt:lpstr>
      <vt:lpstr>FUNDAMENTO TEÓRICO</vt:lpstr>
      <vt:lpstr>FUNDAMENTO TEÓRICO</vt:lpstr>
      <vt:lpstr>Presentación de PowerPoint</vt:lpstr>
      <vt:lpstr>Presentación de PowerPoint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CONCLUSIONES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92</cp:revision>
  <dcterms:modified xsi:type="dcterms:W3CDTF">2022-02-24T20:43:33Z</dcterms:modified>
</cp:coreProperties>
</file>