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77" r:id="rId7"/>
    <p:sldId id="262" r:id="rId8"/>
    <p:sldId id="260" r:id="rId9"/>
    <p:sldId id="261" r:id="rId10"/>
    <p:sldId id="266" r:id="rId11"/>
    <p:sldId id="267" r:id="rId12"/>
    <p:sldId id="279" r:id="rId13"/>
    <p:sldId id="268" r:id="rId14"/>
    <p:sldId id="269" r:id="rId15"/>
    <p:sldId id="270" r:id="rId16"/>
    <p:sldId id="271" r:id="rId17"/>
    <p:sldId id="289" r:id="rId18"/>
    <p:sldId id="273" r:id="rId19"/>
    <p:sldId id="284" r:id="rId20"/>
    <p:sldId id="286" r:id="rId21"/>
    <p:sldId id="290" r:id="rId22"/>
    <p:sldId id="291" r:id="rId23"/>
    <p:sldId id="292" r:id="rId24"/>
    <p:sldId id="293" r:id="rId25"/>
    <p:sldId id="263" r:id="rId26"/>
    <p:sldId id="297" r:id="rId27"/>
    <p:sldId id="298" r:id="rId28"/>
    <p:sldId id="295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rcsealcom-my.sharepoint.com/personal/vviteri_florasintesis_com_ec/Documents/VALERIA/IMPAC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rcsealcom-my.sharepoint.com/personal/vviteri_florasintesis_com_ec/Documents/VALERIA/IMPAC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Hoja1!$C$192</c:f>
              <c:strCache>
                <c:ptCount val="1"/>
                <c:pt idx="0">
                  <c:v>IMPORTANCIA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F7-424E-B03B-1F13D54D767F}"/>
              </c:ext>
            </c:extLst>
          </c:dPt>
          <c:cat>
            <c:strRef>
              <c:f>Hoja1!$A$193:$A$202</c:f>
              <c:strCache>
                <c:ptCount val="10"/>
                <c:pt idx="0">
                  <c:v>Agua</c:v>
                </c:pt>
                <c:pt idx="1">
                  <c:v>Aire</c:v>
                </c:pt>
                <c:pt idx="2">
                  <c:v>Calidad de vida</c:v>
                </c:pt>
                <c:pt idx="3">
                  <c:v>Fauna </c:v>
                </c:pt>
                <c:pt idx="4">
                  <c:v>Flora</c:v>
                </c:pt>
                <c:pt idx="5">
                  <c:v>Geomorfología</c:v>
                </c:pt>
                <c:pt idx="6">
                  <c:v>Salud ocupacional</c:v>
                </c:pt>
                <c:pt idx="7">
                  <c:v>Salud Publica</c:v>
                </c:pt>
                <c:pt idx="8">
                  <c:v>Suelo</c:v>
                </c:pt>
                <c:pt idx="9">
                  <c:v>Varios</c:v>
                </c:pt>
              </c:strCache>
            </c:strRef>
          </c:cat>
          <c:val>
            <c:numRef>
              <c:f>Hoja1!$C$193:$C$202</c:f>
              <c:numCache>
                <c:formatCode>0.00</c:formatCode>
                <c:ptCount val="10"/>
                <c:pt idx="0">
                  <c:v>-37.61904761904762</c:v>
                </c:pt>
                <c:pt idx="1">
                  <c:v>-37.875</c:v>
                </c:pt>
                <c:pt idx="2">
                  <c:v>44</c:v>
                </c:pt>
                <c:pt idx="3">
                  <c:v>-34</c:v>
                </c:pt>
                <c:pt idx="4">
                  <c:v>-35.700000000000003</c:v>
                </c:pt>
                <c:pt idx="5">
                  <c:v>-49.666666666666664</c:v>
                </c:pt>
                <c:pt idx="6">
                  <c:v>-36.277777777777779</c:v>
                </c:pt>
                <c:pt idx="7">
                  <c:v>-30.647058823529413</c:v>
                </c:pt>
                <c:pt idx="8">
                  <c:v>-43.529411764705884</c:v>
                </c:pt>
                <c:pt idx="9">
                  <c:v>-22.941176470588236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7-424E-B03B-1F13D54D7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62427264"/>
        <c:axId val="462432184"/>
      </c:barChart>
      <c:catAx>
        <c:axId val="462427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Componentes ambientales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62432184"/>
        <c:crosses val="autoZero"/>
        <c:auto val="1"/>
        <c:lblAlgn val="ctr"/>
        <c:lblOffset val="100"/>
        <c:noMultiLvlLbl val="0"/>
      </c:catAx>
      <c:valAx>
        <c:axId val="462432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Valor de Importancia Ambiental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6242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Hoja7!$B$25</c:f>
              <c:strCache>
                <c:ptCount val="1"/>
                <c:pt idx="0">
                  <c:v>Agua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Hoja7!$B$26:$B$30</c:f>
              <c:numCache>
                <c:formatCode>General</c:formatCode>
                <c:ptCount val="5"/>
                <c:pt idx="0">
                  <c:v>-46</c:v>
                </c:pt>
                <c:pt idx="1">
                  <c:v>-45.57</c:v>
                </c:pt>
                <c:pt idx="2">
                  <c:v>-35.67</c:v>
                </c:pt>
                <c:pt idx="3">
                  <c:v>-54</c:v>
                </c:pt>
                <c:pt idx="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1-405F-8B58-B4B9CCDDD6B2}"/>
            </c:ext>
          </c:extLst>
        </c:ser>
        <c:ser>
          <c:idx val="1"/>
          <c:order val="1"/>
          <c:tx>
            <c:strRef>
              <c:f>Hoja7!$C$25</c:f>
              <c:strCache>
                <c:ptCount val="1"/>
                <c:pt idx="0">
                  <c:v>Aire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Hoja7!$C$26:$C$30</c:f>
              <c:numCache>
                <c:formatCode>General</c:formatCode>
                <c:ptCount val="5"/>
                <c:pt idx="0">
                  <c:v>-38.25</c:v>
                </c:pt>
                <c:pt idx="1">
                  <c:v>-33.125</c:v>
                </c:pt>
                <c:pt idx="2">
                  <c:v>-38</c:v>
                </c:pt>
                <c:pt idx="3">
                  <c:v>-50</c:v>
                </c:pt>
                <c:pt idx="4">
                  <c:v>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1-405F-8B58-B4B9CCDDD6B2}"/>
            </c:ext>
          </c:extLst>
        </c:ser>
        <c:ser>
          <c:idx val="2"/>
          <c:order val="2"/>
          <c:tx>
            <c:strRef>
              <c:f>Hoja7!$D$25</c:f>
              <c:strCache>
                <c:ptCount val="1"/>
                <c:pt idx="0">
                  <c:v>Calidad de vida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Hoja7!$D$26:$D$30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44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F1-405F-8B58-B4B9CCDDD6B2}"/>
            </c:ext>
          </c:extLst>
        </c:ser>
        <c:ser>
          <c:idx val="3"/>
          <c:order val="3"/>
          <c:tx>
            <c:strRef>
              <c:f>Hoja7!$E$25</c:f>
              <c:strCache>
                <c:ptCount val="1"/>
                <c:pt idx="0">
                  <c:v>Fauna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Hoja7!$E$26:$E$30</c:f>
              <c:numCache>
                <c:formatCode>General</c:formatCode>
                <c:ptCount val="5"/>
                <c:pt idx="0">
                  <c:v>-29.67</c:v>
                </c:pt>
                <c:pt idx="1">
                  <c:v>-38.4</c:v>
                </c:pt>
                <c:pt idx="2">
                  <c:v>0</c:v>
                </c:pt>
                <c:pt idx="3">
                  <c:v>-30.5</c:v>
                </c:pt>
                <c:pt idx="4">
                  <c:v>-32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F1-405F-8B58-B4B9CCDDD6B2}"/>
            </c:ext>
          </c:extLst>
        </c:ser>
        <c:ser>
          <c:idx val="4"/>
          <c:order val="4"/>
          <c:tx>
            <c:strRef>
              <c:f>Hoja7!$F$25</c:f>
              <c:strCache>
                <c:ptCount val="1"/>
                <c:pt idx="0">
                  <c:v>Flora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Hoja7!$F$26:$F$30</c:f>
              <c:numCache>
                <c:formatCode>General</c:formatCode>
                <c:ptCount val="5"/>
                <c:pt idx="0">
                  <c:v>-34</c:v>
                </c:pt>
                <c:pt idx="1">
                  <c:v>-38.6</c:v>
                </c:pt>
                <c:pt idx="2">
                  <c:v>0</c:v>
                </c:pt>
                <c:pt idx="3">
                  <c:v>-33.5</c:v>
                </c:pt>
                <c:pt idx="4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F1-405F-8B58-B4B9CCDDD6B2}"/>
            </c:ext>
          </c:extLst>
        </c:ser>
        <c:ser>
          <c:idx val="5"/>
          <c:order val="5"/>
          <c:tx>
            <c:strRef>
              <c:f>Hoja7!$G$25</c:f>
              <c:strCache>
                <c:ptCount val="1"/>
                <c:pt idx="0">
                  <c:v>Geomorfología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Hoja7!$G$26:$G$30</c:f>
              <c:numCache>
                <c:formatCode>General</c:formatCode>
                <c:ptCount val="5"/>
                <c:pt idx="0">
                  <c:v>-46</c:v>
                </c:pt>
                <c:pt idx="1">
                  <c:v>-68</c:v>
                </c:pt>
                <c:pt idx="2">
                  <c:v>0</c:v>
                </c:pt>
                <c:pt idx="3">
                  <c:v>0</c:v>
                </c:pt>
                <c:pt idx="4">
                  <c:v>-35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F1-405F-8B58-B4B9CCDDD6B2}"/>
            </c:ext>
          </c:extLst>
        </c:ser>
        <c:ser>
          <c:idx val="6"/>
          <c:order val="6"/>
          <c:tx>
            <c:strRef>
              <c:f>Hoja7!$H$25</c:f>
              <c:strCache>
                <c:ptCount val="1"/>
                <c:pt idx="0">
                  <c:v>Salud ocupacional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Hoja7!$H$26:$H$30</c:f>
              <c:numCache>
                <c:formatCode>General</c:formatCode>
                <c:ptCount val="5"/>
                <c:pt idx="0">
                  <c:v>-35</c:v>
                </c:pt>
                <c:pt idx="1">
                  <c:v>-36.86</c:v>
                </c:pt>
                <c:pt idx="2">
                  <c:v>-35</c:v>
                </c:pt>
                <c:pt idx="3">
                  <c:v>-45.5</c:v>
                </c:pt>
                <c:pt idx="4">
                  <c:v>-24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F1-405F-8B58-B4B9CCDDD6B2}"/>
            </c:ext>
          </c:extLst>
        </c:ser>
        <c:ser>
          <c:idx val="7"/>
          <c:order val="7"/>
          <c:tx>
            <c:strRef>
              <c:f>Hoja7!$I$25</c:f>
              <c:strCache>
                <c:ptCount val="1"/>
                <c:pt idx="0">
                  <c:v>Salud Publica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Hoja7!$I$26:$I$30</c:f>
              <c:numCache>
                <c:formatCode>General</c:formatCode>
                <c:ptCount val="5"/>
                <c:pt idx="0">
                  <c:v>-31</c:v>
                </c:pt>
                <c:pt idx="1">
                  <c:v>-32</c:v>
                </c:pt>
                <c:pt idx="2">
                  <c:v>-31</c:v>
                </c:pt>
                <c:pt idx="3">
                  <c:v>-31</c:v>
                </c:pt>
                <c:pt idx="4">
                  <c:v>-19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F1-405F-8B58-B4B9CCDDD6B2}"/>
            </c:ext>
          </c:extLst>
        </c:ser>
        <c:ser>
          <c:idx val="8"/>
          <c:order val="8"/>
          <c:tx>
            <c:strRef>
              <c:f>Hoja7!$J$25</c:f>
              <c:strCache>
                <c:ptCount val="1"/>
                <c:pt idx="0">
                  <c:v>Suelo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Hoja7!$J$26:$J$30</c:f>
              <c:numCache>
                <c:formatCode>General</c:formatCode>
                <c:ptCount val="5"/>
                <c:pt idx="0">
                  <c:v>-43</c:v>
                </c:pt>
                <c:pt idx="1">
                  <c:v>-47.14</c:v>
                </c:pt>
                <c:pt idx="2">
                  <c:v>-46.33</c:v>
                </c:pt>
                <c:pt idx="3">
                  <c:v>-40</c:v>
                </c:pt>
                <c:pt idx="4">
                  <c:v>-19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F1-405F-8B58-B4B9CCDDD6B2}"/>
            </c:ext>
          </c:extLst>
        </c:ser>
        <c:ser>
          <c:idx val="9"/>
          <c:order val="9"/>
          <c:tx>
            <c:strRef>
              <c:f>Hoja7!$K$25</c:f>
              <c:strCache>
                <c:ptCount val="1"/>
                <c:pt idx="0">
                  <c:v>Varios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Hoja7!$A$26:$A$30</c:f>
              <c:strCache>
                <c:ptCount val="5"/>
                <c:pt idx="0">
                  <c:v>ETAPA I</c:v>
                </c:pt>
                <c:pt idx="1">
                  <c:v>ETAPA II</c:v>
                </c:pt>
                <c:pt idx="2">
                  <c:v>ETAPA III</c:v>
                </c:pt>
                <c:pt idx="3">
                  <c:v>ETAPA IV</c:v>
                </c:pt>
                <c:pt idx="4">
                  <c:v>CIERRE</c:v>
                </c:pt>
              </c:strCache>
            </c:strRef>
          </c:cat>
          <c:val>
            <c:numRef>
              <c:f>Hoja7!$K$26:$K$30</c:f>
              <c:numCache>
                <c:formatCode>General</c:formatCode>
                <c:ptCount val="5"/>
                <c:pt idx="0">
                  <c:v>-23</c:v>
                </c:pt>
                <c:pt idx="1">
                  <c:v>-23.86</c:v>
                </c:pt>
                <c:pt idx="2">
                  <c:v>-23</c:v>
                </c:pt>
                <c:pt idx="3">
                  <c:v>-23</c:v>
                </c:pt>
                <c:pt idx="4">
                  <c:v>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F1-405F-8B58-B4B9CCDDD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764872"/>
        <c:axId val="660766184"/>
      </c:barChart>
      <c:catAx>
        <c:axId val="6607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Etapas de productivas y componentes ambientales asociados</a:t>
                </a:r>
              </a:p>
            </c:rich>
          </c:tx>
          <c:layout>
            <c:manualLayout>
              <c:xMode val="edge"/>
              <c:yMode val="edge"/>
              <c:x val="0.32702090870796841"/>
              <c:y val="0.95559011030534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660766184"/>
        <c:crosses val="autoZero"/>
        <c:auto val="1"/>
        <c:lblAlgn val="ctr"/>
        <c:lblOffset val="100"/>
        <c:noMultiLvlLbl val="0"/>
      </c:catAx>
      <c:valAx>
        <c:axId val="66076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Importancia Ambiental</a:t>
                </a:r>
              </a:p>
            </c:rich>
          </c:tx>
          <c:layout>
            <c:manualLayout>
              <c:xMode val="edge"/>
              <c:yMode val="edge"/>
              <c:x val="0.10399532845200098"/>
              <c:y val="7.15885264622191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660764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PROCESO.pptx" TargetMode="External"/><Relationship Id="rId1" Type="http://schemas.openxmlformats.org/officeDocument/2006/relationships/hyperlink" Target="DIAGRAMA%202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A7D4F-AA20-436C-8798-2B7545C2E77A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AE36A86-96BF-42DE-BC2C-84FEE04816AC}">
      <dgm:prSet phldrT="[Texto]"/>
      <dgm:spPr/>
      <dgm:t>
        <a:bodyPr/>
        <a:lstStyle/>
        <a:p>
          <a:r>
            <a:rPr lang="es-MX" dirty="0"/>
            <a:t>ANTES</a:t>
          </a:r>
          <a:endParaRPr lang="es-EC" dirty="0"/>
        </a:p>
      </dgm:t>
    </dgm:pt>
    <dgm:pt modelId="{1567C8E7-3A4E-47FF-A2CA-068C66A2B93D}" type="parTrans" cxnId="{52C414CB-656D-416A-82A9-428BC69EB768}">
      <dgm:prSet/>
      <dgm:spPr/>
      <dgm:t>
        <a:bodyPr/>
        <a:lstStyle/>
        <a:p>
          <a:endParaRPr lang="es-EC"/>
        </a:p>
      </dgm:t>
    </dgm:pt>
    <dgm:pt modelId="{68033460-870C-4AA1-BCAE-A009B5B88DCC}" type="sibTrans" cxnId="{52C414CB-656D-416A-82A9-428BC69EB768}">
      <dgm:prSet/>
      <dgm:spPr/>
      <dgm:t>
        <a:bodyPr/>
        <a:lstStyle/>
        <a:p>
          <a:endParaRPr lang="es-EC"/>
        </a:p>
      </dgm:t>
    </dgm:pt>
    <dgm:pt modelId="{3CBB01BC-7BFD-47BA-8AF4-C0FFDD59C7D3}">
      <dgm:prSet phldrT="[Texto]"/>
      <dgm:spPr/>
      <dgm:t>
        <a:bodyPr/>
        <a:lstStyle/>
        <a:p>
          <a:r>
            <a:rPr lang="es-MX" dirty="0"/>
            <a:t>Objetivo de obtener la mayor ganancia económica </a:t>
          </a:r>
          <a:endParaRPr lang="es-EC" dirty="0"/>
        </a:p>
      </dgm:t>
    </dgm:pt>
    <dgm:pt modelId="{EC83818D-6001-40F6-A845-EE75705C9976}" type="parTrans" cxnId="{57069497-A95B-4F11-B19F-E9C2B8AE40B7}">
      <dgm:prSet/>
      <dgm:spPr/>
      <dgm:t>
        <a:bodyPr/>
        <a:lstStyle/>
        <a:p>
          <a:endParaRPr lang="es-EC"/>
        </a:p>
      </dgm:t>
    </dgm:pt>
    <dgm:pt modelId="{2D48830E-154A-4D86-9CEC-A03BA65E3CF6}" type="sibTrans" cxnId="{57069497-A95B-4F11-B19F-E9C2B8AE40B7}">
      <dgm:prSet/>
      <dgm:spPr/>
      <dgm:t>
        <a:bodyPr/>
        <a:lstStyle/>
        <a:p>
          <a:endParaRPr lang="es-EC"/>
        </a:p>
      </dgm:t>
    </dgm:pt>
    <dgm:pt modelId="{CA3EBFBE-4443-45F0-ACC5-2712AD9B563A}">
      <dgm:prSet phldrT="[Texto]"/>
      <dgm:spPr/>
      <dgm:t>
        <a:bodyPr/>
        <a:lstStyle/>
        <a:p>
          <a:r>
            <a:rPr lang="es-MX" dirty="0"/>
            <a:t>Producción a gran y pequeña escala</a:t>
          </a:r>
          <a:endParaRPr lang="es-EC" dirty="0"/>
        </a:p>
      </dgm:t>
    </dgm:pt>
    <dgm:pt modelId="{0B8A1373-40B7-4701-988F-A26B416CD107}" type="parTrans" cxnId="{8967301A-07BF-43E6-8CF0-7166B552DD52}">
      <dgm:prSet/>
      <dgm:spPr/>
      <dgm:t>
        <a:bodyPr/>
        <a:lstStyle/>
        <a:p>
          <a:endParaRPr lang="es-EC"/>
        </a:p>
      </dgm:t>
    </dgm:pt>
    <dgm:pt modelId="{F4BADF1D-6F03-4FB6-A45B-79CF5DD44274}" type="sibTrans" cxnId="{8967301A-07BF-43E6-8CF0-7166B552DD52}">
      <dgm:prSet/>
      <dgm:spPr/>
      <dgm:t>
        <a:bodyPr/>
        <a:lstStyle/>
        <a:p>
          <a:endParaRPr lang="es-EC"/>
        </a:p>
      </dgm:t>
    </dgm:pt>
    <dgm:pt modelId="{5C9E102E-7D09-4D53-9750-ED0C7B1F2135}">
      <dgm:prSet phldrT="[Texto]"/>
      <dgm:spPr/>
      <dgm:t>
        <a:bodyPr/>
        <a:lstStyle/>
        <a:p>
          <a:r>
            <a:rPr lang="es-MX" dirty="0"/>
            <a:t>AHORA</a:t>
          </a:r>
          <a:endParaRPr lang="es-EC" dirty="0"/>
        </a:p>
      </dgm:t>
    </dgm:pt>
    <dgm:pt modelId="{A4D623EA-2DF4-4D5D-A66F-EBF0528A48CD}" type="parTrans" cxnId="{01AFF386-DE7F-47DE-B039-557A5C42D0C4}">
      <dgm:prSet/>
      <dgm:spPr/>
      <dgm:t>
        <a:bodyPr/>
        <a:lstStyle/>
        <a:p>
          <a:endParaRPr lang="es-EC"/>
        </a:p>
      </dgm:t>
    </dgm:pt>
    <dgm:pt modelId="{13C5D238-A249-4FD8-A96F-7BA3FB40866E}" type="sibTrans" cxnId="{01AFF386-DE7F-47DE-B039-557A5C42D0C4}">
      <dgm:prSet/>
      <dgm:spPr/>
      <dgm:t>
        <a:bodyPr/>
        <a:lstStyle/>
        <a:p>
          <a:endParaRPr lang="es-EC"/>
        </a:p>
      </dgm:t>
    </dgm:pt>
    <dgm:pt modelId="{6C91CEB8-6F05-4AA3-A9F9-3E66F5A83FDF}">
      <dgm:prSet phldrT="[Texto]"/>
      <dgm:spPr/>
      <dgm:t>
        <a:bodyPr/>
        <a:lstStyle/>
        <a:p>
          <a:r>
            <a:rPr lang="es-MX" dirty="0"/>
            <a:t>Gestión y aprovechamiento de residuos</a:t>
          </a:r>
          <a:endParaRPr lang="es-EC" dirty="0"/>
        </a:p>
      </dgm:t>
    </dgm:pt>
    <dgm:pt modelId="{E26CC7BA-45D0-43D5-9EBF-387DC0EAE249}" type="parTrans" cxnId="{5D6835CF-ACDD-4F56-BD49-58F53456DC68}">
      <dgm:prSet/>
      <dgm:spPr/>
      <dgm:t>
        <a:bodyPr/>
        <a:lstStyle/>
        <a:p>
          <a:endParaRPr lang="es-EC"/>
        </a:p>
      </dgm:t>
    </dgm:pt>
    <dgm:pt modelId="{6B101ABE-8D97-4E65-86E1-F2C94090FEB1}" type="sibTrans" cxnId="{5D6835CF-ACDD-4F56-BD49-58F53456DC68}">
      <dgm:prSet/>
      <dgm:spPr/>
      <dgm:t>
        <a:bodyPr/>
        <a:lstStyle/>
        <a:p>
          <a:endParaRPr lang="es-EC"/>
        </a:p>
      </dgm:t>
    </dgm:pt>
    <dgm:pt modelId="{8E0FEB54-2353-4FF0-B871-48C957DA22E0}">
      <dgm:prSet phldrT="[Texto]"/>
      <dgm:spPr/>
      <dgm:t>
        <a:bodyPr/>
        <a:lstStyle/>
        <a:p>
          <a:r>
            <a:rPr lang="es-MX" dirty="0"/>
            <a:t>Tecnificación de procesos</a:t>
          </a:r>
          <a:endParaRPr lang="es-EC" dirty="0"/>
        </a:p>
      </dgm:t>
    </dgm:pt>
    <dgm:pt modelId="{E7F893E2-421B-44F9-BBBA-68A8C088ED39}" type="parTrans" cxnId="{1488F448-0D61-496D-9F97-15CDAF6C5672}">
      <dgm:prSet/>
      <dgm:spPr/>
      <dgm:t>
        <a:bodyPr/>
        <a:lstStyle/>
        <a:p>
          <a:endParaRPr lang="es-EC"/>
        </a:p>
      </dgm:t>
    </dgm:pt>
    <dgm:pt modelId="{C7BBCDC4-5AB4-4D0F-9FDA-1C1DE6C24AF4}" type="sibTrans" cxnId="{1488F448-0D61-496D-9F97-15CDAF6C5672}">
      <dgm:prSet/>
      <dgm:spPr/>
      <dgm:t>
        <a:bodyPr/>
        <a:lstStyle/>
        <a:p>
          <a:endParaRPr lang="es-EC"/>
        </a:p>
      </dgm:t>
    </dgm:pt>
    <dgm:pt modelId="{134B8D70-2FC9-4CEF-97CB-4334C302A414}">
      <dgm:prSet phldrT="[Texto]"/>
      <dgm:spPr/>
      <dgm:t>
        <a:bodyPr/>
        <a:lstStyle/>
        <a:p>
          <a:r>
            <a:rPr lang="es-MX" dirty="0"/>
            <a:t>Minimización de impactos ambientales negativos</a:t>
          </a:r>
          <a:endParaRPr lang="es-EC" dirty="0"/>
        </a:p>
      </dgm:t>
    </dgm:pt>
    <dgm:pt modelId="{9AEEE080-39CE-4F97-B32B-5A7F5BF7C315}" type="parTrans" cxnId="{A7826C6E-C8B3-4228-B3E1-3EED359099F5}">
      <dgm:prSet/>
      <dgm:spPr/>
      <dgm:t>
        <a:bodyPr/>
        <a:lstStyle/>
        <a:p>
          <a:endParaRPr lang="es-EC"/>
        </a:p>
      </dgm:t>
    </dgm:pt>
    <dgm:pt modelId="{4504F90A-81CC-47B1-8716-34845BBEEDF4}" type="sibTrans" cxnId="{A7826C6E-C8B3-4228-B3E1-3EED359099F5}">
      <dgm:prSet/>
      <dgm:spPr/>
      <dgm:t>
        <a:bodyPr/>
        <a:lstStyle/>
        <a:p>
          <a:endParaRPr lang="es-EC"/>
        </a:p>
      </dgm:t>
    </dgm:pt>
    <dgm:pt modelId="{0E6A7B4E-18ED-40A1-AF97-14DE73621C4B}" type="pres">
      <dgm:prSet presAssocID="{535A7D4F-AA20-436C-8798-2B7545C2E77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E89A31D-36F8-4AB0-B906-5F6BD4FFAD32}" type="pres">
      <dgm:prSet presAssocID="{535A7D4F-AA20-436C-8798-2B7545C2E77A}" presName="dummyMaxCanvas" presStyleCnt="0"/>
      <dgm:spPr/>
    </dgm:pt>
    <dgm:pt modelId="{EC6E9E44-E1F8-4205-9D2C-1E9D991C908C}" type="pres">
      <dgm:prSet presAssocID="{535A7D4F-AA20-436C-8798-2B7545C2E77A}" presName="parentComposite" presStyleCnt="0"/>
      <dgm:spPr/>
    </dgm:pt>
    <dgm:pt modelId="{2EDA7437-0091-4EA9-8C08-60268F1A3C6C}" type="pres">
      <dgm:prSet presAssocID="{535A7D4F-AA20-436C-8798-2B7545C2E77A}" presName="parent1" presStyleLbl="alignAccFollowNode1" presStyleIdx="0" presStyleCnt="4">
        <dgm:presLayoutVars>
          <dgm:chMax val="4"/>
        </dgm:presLayoutVars>
      </dgm:prSet>
      <dgm:spPr/>
    </dgm:pt>
    <dgm:pt modelId="{CEAD7594-7391-4210-A438-76E100EC4EB2}" type="pres">
      <dgm:prSet presAssocID="{535A7D4F-AA20-436C-8798-2B7545C2E77A}" presName="parent2" presStyleLbl="alignAccFollowNode1" presStyleIdx="1" presStyleCnt="4">
        <dgm:presLayoutVars>
          <dgm:chMax val="4"/>
        </dgm:presLayoutVars>
      </dgm:prSet>
      <dgm:spPr/>
    </dgm:pt>
    <dgm:pt modelId="{6E7E8A83-E529-46CC-8CBF-DB82096EEE38}" type="pres">
      <dgm:prSet presAssocID="{535A7D4F-AA20-436C-8798-2B7545C2E77A}" presName="childrenComposite" presStyleCnt="0"/>
      <dgm:spPr/>
    </dgm:pt>
    <dgm:pt modelId="{CC8398FC-BD47-48DD-B22F-E112D5B0B410}" type="pres">
      <dgm:prSet presAssocID="{535A7D4F-AA20-436C-8798-2B7545C2E77A}" presName="dummyMaxCanvas_ChildArea" presStyleCnt="0"/>
      <dgm:spPr/>
    </dgm:pt>
    <dgm:pt modelId="{F7F65E90-0C63-4C13-A352-38DEC2576584}" type="pres">
      <dgm:prSet presAssocID="{535A7D4F-AA20-436C-8798-2B7545C2E77A}" presName="fulcrum" presStyleLbl="alignAccFollowNode1" presStyleIdx="2" presStyleCnt="4"/>
      <dgm:spPr/>
    </dgm:pt>
    <dgm:pt modelId="{F36B0771-D1B7-4042-997F-1E180B39E397}" type="pres">
      <dgm:prSet presAssocID="{535A7D4F-AA20-436C-8798-2B7545C2E77A}" presName="balance_23" presStyleLbl="alignAccFollowNode1" presStyleIdx="3" presStyleCnt="4">
        <dgm:presLayoutVars>
          <dgm:bulletEnabled val="1"/>
        </dgm:presLayoutVars>
      </dgm:prSet>
      <dgm:spPr/>
    </dgm:pt>
    <dgm:pt modelId="{FC5C6AEE-B81B-49AB-98B4-CF9ECEBFC734}" type="pres">
      <dgm:prSet presAssocID="{535A7D4F-AA20-436C-8798-2B7545C2E77A}" presName="right_23_1" presStyleLbl="node1" presStyleIdx="0" presStyleCnt="5">
        <dgm:presLayoutVars>
          <dgm:bulletEnabled val="1"/>
        </dgm:presLayoutVars>
      </dgm:prSet>
      <dgm:spPr/>
    </dgm:pt>
    <dgm:pt modelId="{1BB14021-21F1-4BF5-B65E-8E1EADCAB1C6}" type="pres">
      <dgm:prSet presAssocID="{535A7D4F-AA20-436C-8798-2B7545C2E77A}" presName="right_23_2" presStyleLbl="node1" presStyleIdx="1" presStyleCnt="5">
        <dgm:presLayoutVars>
          <dgm:bulletEnabled val="1"/>
        </dgm:presLayoutVars>
      </dgm:prSet>
      <dgm:spPr/>
    </dgm:pt>
    <dgm:pt modelId="{C58AE628-AEE4-4626-8041-69E33CA963CC}" type="pres">
      <dgm:prSet presAssocID="{535A7D4F-AA20-436C-8798-2B7545C2E77A}" presName="right_23_3" presStyleLbl="node1" presStyleIdx="2" presStyleCnt="5">
        <dgm:presLayoutVars>
          <dgm:bulletEnabled val="1"/>
        </dgm:presLayoutVars>
      </dgm:prSet>
      <dgm:spPr/>
    </dgm:pt>
    <dgm:pt modelId="{972DC137-3BF0-4340-A5A1-BDEA509A1894}" type="pres">
      <dgm:prSet presAssocID="{535A7D4F-AA20-436C-8798-2B7545C2E77A}" presName="left_23_1" presStyleLbl="node1" presStyleIdx="3" presStyleCnt="5">
        <dgm:presLayoutVars>
          <dgm:bulletEnabled val="1"/>
        </dgm:presLayoutVars>
      </dgm:prSet>
      <dgm:spPr/>
    </dgm:pt>
    <dgm:pt modelId="{A69F4CF2-0061-4FF3-BB8E-F6D593F3DCA1}" type="pres">
      <dgm:prSet presAssocID="{535A7D4F-AA20-436C-8798-2B7545C2E77A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2CE66C10-F39F-4324-BB8D-9A1243793DE3}" type="presOf" srcId="{134B8D70-2FC9-4CEF-97CB-4334C302A414}" destId="{C58AE628-AEE4-4626-8041-69E33CA963CC}" srcOrd="0" destOrd="0" presId="urn:microsoft.com/office/officeart/2005/8/layout/balance1"/>
    <dgm:cxn modelId="{F9265517-A6F0-44E8-8ECA-404A755E41FC}" type="presOf" srcId="{3CBB01BC-7BFD-47BA-8AF4-C0FFDD59C7D3}" destId="{972DC137-3BF0-4340-A5A1-BDEA509A1894}" srcOrd="0" destOrd="0" presId="urn:microsoft.com/office/officeart/2005/8/layout/balance1"/>
    <dgm:cxn modelId="{8967301A-07BF-43E6-8CF0-7166B552DD52}" srcId="{2AE36A86-96BF-42DE-BC2C-84FEE04816AC}" destId="{CA3EBFBE-4443-45F0-ACC5-2712AD9B563A}" srcOrd="1" destOrd="0" parTransId="{0B8A1373-40B7-4701-988F-A26B416CD107}" sibTransId="{F4BADF1D-6F03-4FB6-A45B-79CF5DD44274}"/>
    <dgm:cxn modelId="{3F760D2E-E86D-492D-8927-98839CE12AD7}" type="presOf" srcId="{5C9E102E-7D09-4D53-9750-ED0C7B1F2135}" destId="{CEAD7594-7391-4210-A438-76E100EC4EB2}" srcOrd="0" destOrd="0" presId="urn:microsoft.com/office/officeart/2005/8/layout/balance1"/>
    <dgm:cxn modelId="{1488F448-0D61-496D-9F97-15CDAF6C5672}" srcId="{5C9E102E-7D09-4D53-9750-ED0C7B1F2135}" destId="{8E0FEB54-2353-4FF0-B871-48C957DA22E0}" srcOrd="1" destOrd="0" parTransId="{E7F893E2-421B-44F9-BBBA-68A8C088ED39}" sibTransId="{C7BBCDC4-5AB4-4D0F-9FDA-1C1DE6C24AF4}"/>
    <dgm:cxn modelId="{A7826C6E-C8B3-4228-B3E1-3EED359099F5}" srcId="{5C9E102E-7D09-4D53-9750-ED0C7B1F2135}" destId="{134B8D70-2FC9-4CEF-97CB-4334C302A414}" srcOrd="2" destOrd="0" parTransId="{9AEEE080-39CE-4F97-B32B-5A7F5BF7C315}" sibTransId="{4504F90A-81CC-47B1-8716-34845BBEEDF4}"/>
    <dgm:cxn modelId="{733A7282-D0C0-4BAA-A055-542EEB4EC1D3}" type="presOf" srcId="{6C91CEB8-6F05-4AA3-A9F9-3E66F5A83FDF}" destId="{FC5C6AEE-B81B-49AB-98B4-CF9ECEBFC734}" srcOrd="0" destOrd="0" presId="urn:microsoft.com/office/officeart/2005/8/layout/balance1"/>
    <dgm:cxn modelId="{01AFF386-DE7F-47DE-B039-557A5C42D0C4}" srcId="{535A7D4F-AA20-436C-8798-2B7545C2E77A}" destId="{5C9E102E-7D09-4D53-9750-ED0C7B1F2135}" srcOrd="1" destOrd="0" parTransId="{A4D623EA-2DF4-4D5D-A66F-EBF0528A48CD}" sibTransId="{13C5D238-A249-4FD8-A96F-7BA3FB40866E}"/>
    <dgm:cxn modelId="{07DE168F-C76C-47D7-8D00-9F3247C163EB}" type="presOf" srcId="{535A7D4F-AA20-436C-8798-2B7545C2E77A}" destId="{0E6A7B4E-18ED-40A1-AF97-14DE73621C4B}" srcOrd="0" destOrd="0" presId="urn:microsoft.com/office/officeart/2005/8/layout/balance1"/>
    <dgm:cxn modelId="{57069497-A95B-4F11-B19F-E9C2B8AE40B7}" srcId="{2AE36A86-96BF-42DE-BC2C-84FEE04816AC}" destId="{3CBB01BC-7BFD-47BA-8AF4-C0FFDD59C7D3}" srcOrd="0" destOrd="0" parTransId="{EC83818D-6001-40F6-A845-EE75705C9976}" sibTransId="{2D48830E-154A-4D86-9CEC-A03BA65E3CF6}"/>
    <dgm:cxn modelId="{B7DBC0A8-2830-4DA1-91FE-B8A7146F212F}" type="presOf" srcId="{CA3EBFBE-4443-45F0-ACC5-2712AD9B563A}" destId="{A69F4CF2-0061-4FF3-BB8E-F6D593F3DCA1}" srcOrd="0" destOrd="0" presId="urn:microsoft.com/office/officeart/2005/8/layout/balance1"/>
    <dgm:cxn modelId="{D02F8ABC-9D2E-4893-A86A-E3E8A6AFA20D}" type="presOf" srcId="{2AE36A86-96BF-42DE-BC2C-84FEE04816AC}" destId="{2EDA7437-0091-4EA9-8C08-60268F1A3C6C}" srcOrd="0" destOrd="0" presId="urn:microsoft.com/office/officeart/2005/8/layout/balance1"/>
    <dgm:cxn modelId="{52C414CB-656D-416A-82A9-428BC69EB768}" srcId="{535A7D4F-AA20-436C-8798-2B7545C2E77A}" destId="{2AE36A86-96BF-42DE-BC2C-84FEE04816AC}" srcOrd="0" destOrd="0" parTransId="{1567C8E7-3A4E-47FF-A2CA-068C66A2B93D}" sibTransId="{68033460-870C-4AA1-BCAE-A009B5B88DCC}"/>
    <dgm:cxn modelId="{5D6835CF-ACDD-4F56-BD49-58F53456DC68}" srcId="{5C9E102E-7D09-4D53-9750-ED0C7B1F2135}" destId="{6C91CEB8-6F05-4AA3-A9F9-3E66F5A83FDF}" srcOrd="0" destOrd="0" parTransId="{E26CC7BA-45D0-43D5-9EBF-387DC0EAE249}" sibTransId="{6B101ABE-8D97-4E65-86E1-F2C94090FEB1}"/>
    <dgm:cxn modelId="{F0414CEA-ED29-41C4-9C7B-18B861F0F59E}" type="presOf" srcId="{8E0FEB54-2353-4FF0-B871-48C957DA22E0}" destId="{1BB14021-21F1-4BF5-B65E-8E1EADCAB1C6}" srcOrd="0" destOrd="0" presId="urn:microsoft.com/office/officeart/2005/8/layout/balance1"/>
    <dgm:cxn modelId="{F8DEEFFF-7A34-4E57-AB9D-330FFF343FAB}" type="presParOf" srcId="{0E6A7B4E-18ED-40A1-AF97-14DE73621C4B}" destId="{CE89A31D-36F8-4AB0-B906-5F6BD4FFAD32}" srcOrd="0" destOrd="0" presId="urn:microsoft.com/office/officeart/2005/8/layout/balance1"/>
    <dgm:cxn modelId="{91E30539-2521-4A04-ACC3-C8238A45AF13}" type="presParOf" srcId="{0E6A7B4E-18ED-40A1-AF97-14DE73621C4B}" destId="{EC6E9E44-E1F8-4205-9D2C-1E9D991C908C}" srcOrd="1" destOrd="0" presId="urn:microsoft.com/office/officeart/2005/8/layout/balance1"/>
    <dgm:cxn modelId="{695276E8-0371-44A1-9DCD-F5B18D717324}" type="presParOf" srcId="{EC6E9E44-E1F8-4205-9D2C-1E9D991C908C}" destId="{2EDA7437-0091-4EA9-8C08-60268F1A3C6C}" srcOrd="0" destOrd="0" presId="urn:microsoft.com/office/officeart/2005/8/layout/balance1"/>
    <dgm:cxn modelId="{6FEF4ABC-6A2A-4EEC-A2DD-C5FE06EC2718}" type="presParOf" srcId="{EC6E9E44-E1F8-4205-9D2C-1E9D991C908C}" destId="{CEAD7594-7391-4210-A438-76E100EC4EB2}" srcOrd="1" destOrd="0" presId="urn:microsoft.com/office/officeart/2005/8/layout/balance1"/>
    <dgm:cxn modelId="{56999FCA-A0FE-4BA1-BC31-38F04CF20947}" type="presParOf" srcId="{0E6A7B4E-18ED-40A1-AF97-14DE73621C4B}" destId="{6E7E8A83-E529-46CC-8CBF-DB82096EEE38}" srcOrd="2" destOrd="0" presId="urn:microsoft.com/office/officeart/2005/8/layout/balance1"/>
    <dgm:cxn modelId="{A7E969F5-3523-4C39-B65B-20E89ABC18F6}" type="presParOf" srcId="{6E7E8A83-E529-46CC-8CBF-DB82096EEE38}" destId="{CC8398FC-BD47-48DD-B22F-E112D5B0B410}" srcOrd="0" destOrd="0" presId="urn:microsoft.com/office/officeart/2005/8/layout/balance1"/>
    <dgm:cxn modelId="{8714299A-B689-4C92-BA7C-4A6E55EC591F}" type="presParOf" srcId="{6E7E8A83-E529-46CC-8CBF-DB82096EEE38}" destId="{F7F65E90-0C63-4C13-A352-38DEC2576584}" srcOrd="1" destOrd="0" presId="urn:microsoft.com/office/officeart/2005/8/layout/balance1"/>
    <dgm:cxn modelId="{4A51756D-091A-44E4-89D8-687ACD5B1513}" type="presParOf" srcId="{6E7E8A83-E529-46CC-8CBF-DB82096EEE38}" destId="{F36B0771-D1B7-4042-997F-1E180B39E397}" srcOrd="2" destOrd="0" presId="urn:microsoft.com/office/officeart/2005/8/layout/balance1"/>
    <dgm:cxn modelId="{60B35F65-9E17-43A7-94F4-7E80194BF449}" type="presParOf" srcId="{6E7E8A83-E529-46CC-8CBF-DB82096EEE38}" destId="{FC5C6AEE-B81B-49AB-98B4-CF9ECEBFC734}" srcOrd="3" destOrd="0" presId="urn:microsoft.com/office/officeart/2005/8/layout/balance1"/>
    <dgm:cxn modelId="{5E142DD9-93E3-4124-A74C-B022FB53337C}" type="presParOf" srcId="{6E7E8A83-E529-46CC-8CBF-DB82096EEE38}" destId="{1BB14021-21F1-4BF5-B65E-8E1EADCAB1C6}" srcOrd="4" destOrd="0" presId="urn:microsoft.com/office/officeart/2005/8/layout/balance1"/>
    <dgm:cxn modelId="{C5164808-8395-448C-977A-0F0E016E0893}" type="presParOf" srcId="{6E7E8A83-E529-46CC-8CBF-DB82096EEE38}" destId="{C58AE628-AEE4-4626-8041-69E33CA963CC}" srcOrd="5" destOrd="0" presId="urn:microsoft.com/office/officeart/2005/8/layout/balance1"/>
    <dgm:cxn modelId="{5D544064-0CFC-4E65-82A2-EADAB036D049}" type="presParOf" srcId="{6E7E8A83-E529-46CC-8CBF-DB82096EEE38}" destId="{972DC137-3BF0-4340-A5A1-BDEA509A1894}" srcOrd="6" destOrd="0" presId="urn:microsoft.com/office/officeart/2005/8/layout/balance1"/>
    <dgm:cxn modelId="{8FA55647-2763-44BF-969B-7C093AE09771}" type="presParOf" srcId="{6E7E8A83-E529-46CC-8CBF-DB82096EEE38}" destId="{A69F4CF2-0061-4FF3-BB8E-F6D593F3DCA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3F9BD-416C-4EDF-A56A-7343BF9F6F9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08738A1-8C2F-4371-A6BB-D03346954368}">
      <dgm:prSet phldrT="[Texto]" custT="1"/>
      <dgm:spPr/>
      <dgm:t>
        <a:bodyPr/>
        <a:lstStyle/>
        <a:p>
          <a:r>
            <a:rPr lang="es-MX" sz="2000" b="1" dirty="0"/>
            <a:t>Auditoria interna</a:t>
          </a:r>
          <a:endParaRPr lang="es-EC" sz="2000" b="1" dirty="0"/>
        </a:p>
      </dgm:t>
    </dgm:pt>
    <dgm:pt modelId="{B6D26C12-4A3A-47A7-9C0B-1E8812E40CFE}" type="parTrans" cxnId="{80786E73-77EF-4267-A96D-9B611BE0CECE}">
      <dgm:prSet/>
      <dgm:spPr/>
      <dgm:t>
        <a:bodyPr/>
        <a:lstStyle/>
        <a:p>
          <a:endParaRPr lang="es-EC"/>
        </a:p>
      </dgm:t>
    </dgm:pt>
    <dgm:pt modelId="{E9D71140-D25F-469C-B7B4-EE932248FEAC}" type="sibTrans" cxnId="{80786E73-77EF-4267-A96D-9B611BE0CECE}">
      <dgm:prSet/>
      <dgm:spPr/>
      <dgm:t>
        <a:bodyPr/>
        <a:lstStyle/>
        <a:p>
          <a:endParaRPr lang="es-EC"/>
        </a:p>
      </dgm:t>
    </dgm:pt>
    <dgm:pt modelId="{3B55D74C-795B-4588-A18E-29D4FEEFD97F}">
      <dgm:prSet phldrT="[Texto]"/>
      <dgm:spPr/>
      <dgm:t>
        <a:bodyPr/>
        <a:lstStyle/>
        <a:p>
          <a:r>
            <a:rPr lang="es-MX" dirty="0"/>
            <a:t>Establecimiento de un programa de auditorías</a:t>
          </a:r>
          <a:endParaRPr lang="es-EC" dirty="0"/>
        </a:p>
      </dgm:t>
    </dgm:pt>
    <dgm:pt modelId="{A9024642-6E4F-4C95-9827-7FD4DAD86863}" type="parTrans" cxnId="{8BD1AE5A-30F7-4F2E-BA15-1D8C86B29069}">
      <dgm:prSet/>
      <dgm:spPr/>
      <dgm:t>
        <a:bodyPr/>
        <a:lstStyle/>
        <a:p>
          <a:endParaRPr lang="es-EC"/>
        </a:p>
      </dgm:t>
    </dgm:pt>
    <dgm:pt modelId="{C11FC112-E327-492D-AE32-C568CBD733CF}" type="sibTrans" cxnId="{8BD1AE5A-30F7-4F2E-BA15-1D8C86B29069}">
      <dgm:prSet/>
      <dgm:spPr/>
      <dgm:t>
        <a:bodyPr/>
        <a:lstStyle/>
        <a:p>
          <a:endParaRPr lang="es-EC"/>
        </a:p>
      </dgm:t>
    </dgm:pt>
    <dgm:pt modelId="{548B70F1-A45C-4183-905D-B99BE591F175}">
      <dgm:prSet phldrT="[Texto]" custT="1"/>
      <dgm:spPr/>
      <dgm:t>
        <a:bodyPr/>
        <a:lstStyle/>
        <a:p>
          <a:r>
            <a:rPr lang="es-MX" sz="2000" b="1" dirty="0"/>
            <a:t>Revisión por parte de la dirección</a:t>
          </a:r>
          <a:endParaRPr lang="es-EC" sz="2000" b="1" dirty="0"/>
        </a:p>
      </dgm:t>
    </dgm:pt>
    <dgm:pt modelId="{589DEDC0-DF28-4903-893F-20D814CD875D}" type="parTrans" cxnId="{EBCCD4A4-4B79-4E67-BD9E-C3F9F7AE31FE}">
      <dgm:prSet/>
      <dgm:spPr/>
      <dgm:t>
        <a:bodyPr/>
        <a:lstStyle/>
        <a:p>
          <a:endParaRPr lang="es-EC"/>
        </a:p>
      </dgm:t>
    </dgm:pt>
    <dgm:pt modelId="{9739C2A2-67AC-46A1-BB0F-FC5EA1E3FA25}" type="sibTrans" cxnId="{EBCCD4A4-4B79-4E67-BD9E-C3F9F7AE31FE}">
      <dgm:prSet/>
      <dgm:spPr/>
      <dgm:t>
        <a:bodyPr/>
        <a:lstStyle/>
        <a:p>
          <a:endParaRPr lang="es-EC"/>
        </a:p>
      </dgm:t>
    </dgm:pt>
    <dgm:pt modelId="{39BF3181-094F-467F-8810-D3B08D6C602D}">
      <dgm:prSet phldrT="[Texto]"/>
      <dgm:spPr/>
      <dgm:t>
        <a:bodyPr/>
        <a:lstStyle/>
        <a:p>
          <a:r>
            <a:rPr lang="es-MX" dirty="0"/>
            <a:t>Actas de reunión gerencial</a:t>
          </a:r>
          <a:endParaRPr lang="es-EC" dirty="0"/>
        </a:p>
      </dgm:t>
    </dgm:pt>
    <dgm:pt modelId="{C534C68C-0D9D-4C5C-9E15-375BDA10823E}" type="parTrans" cxnId="{343BCAF8-DB2A-40FD-B8C3-E9A48E933EE7}">
      <dgm:prSet/>
      <dgm:spPr/>
      <dgm:t>
        <a:bodyPr/>
        <a:lstStyle/>
        <a:p>
          <a:endParaRPr lang="es-EC"/>
        </a:p>
      </dgm:t>
    </dgm:pt>
    <dgm:pt modelId="{324983B3-3D49-49A2-8ABA-22E3F7588A8E}" type="sibTrans" cxnId="{343BCAF8-DB2A-40FD-B8C3-E9A48E933EE7}">
      <dgm:prSet/>
      <dgm:spPr/>
      <dgm:t>
        <a:bodyPr/>
        <a:lstStyle/>
        <a:p>
          <a:endParaRPr lang="es-EC"/>
        </a:p>
      </dgm:t>
    </dgm:pt>
    <dgm:pt modelId="{70D31C5A-2BA9-41B6-99E0-22824F01A79A}">
      <dgm:prSet phldrT="[Texto]" custT="1"/>
      <dgm:spPr/>
      <dgm:t>
        <a:bodyPr/>
        <a:lstStyle/>
        <a:p>
          <a:r>
            <a:rPr lang="es-MX" sz="1800" b="1" dirty="0"/>
            <a:t>Seguimiento y medición</a:t>
          </a:r>
          <a:endParaRPr lang="es-EC" sz="1800" b="1" dirty="0"/>
        </a:p>
      </dgm:t>
    </dgm:pt>
    <dgm:pt modelId="{67EBCC92-FBAB-4D32-B801-0B5C41AEC57B}" type="parTrans" cxnId="{9BD05F13-9327-486F-99AF-73764678075C}">
      <dgm:prSet/>
      <dgm:spPr/>
      <dgm:t>
        <a:bodyPr/>
        <a:lstStyle/>
        <a:p>
          <a:endParaRPr lang="es-EC"/>
        </a:p>
      </dgm:t>
    </dgm:pt>
    <dgm:pt modelId="{81DA4EA8-70E0-413D-A882-DFEC783267C8}" type="sibTrans" cxnId="{9BD05F13-9327-486F-99AF-73764678075C}">
      <dgm:prSet/>
      <dgm:spPr/>
      <dgm:t>
        <a:bodyPr/>
        <a:lstStyle/>
        <a:p>
          <a:endParaRPr lang="es-EC"/>
        </a:p>
      </dgm:t>
    </dgm:pt>
    <dgm:pt modelId="{2CB6E80C-0A82-459F-BD56-4562F94EFF19}">
      <dgm:prSet phldrT="[Texto]"/>
      <dgm:spPr/>
      <dgm:t>
        <a:bodyPr/>
        <a:lstStyle/>
        <a:p>
          <a:r>
            <a:rPr lang="es-MX" dirty="0"/>
            <a:t>Establecimiento de plazos para presentación de indicadores de gestión ambiental</a:t>
          </a:r>
          <a:endParaRPr lang="es-EC" dirty="0"/>
        </a:p>
      </dgm:t>
    </dgm:pt>
    <dgm:pt modelId="{3FD7B844-1FFB-46F8-840F-74E31D0355AC}" type="parTrans" cxnId="{8A2E17C1-17F4-425E-BB9B-0C50BEF95044}">
      <dgm:prSet/>
      <dgm:spPr/>
      <dgm:t>
        <a:bodyPr/>
        <a:lstStyle/>
        <a:p>
          <a:endParaRPr lang="es-EC"/>
        </a:p>
      </dgm:t>
    </dgm:pt>
    <dgm:pt modelId="{79080975-8768-44F0-A7DE-F827E1471313}" type="sibTrans" cxnId="{8A2E17C1-17F4-425E-BB9B-0C50BEF95044}">
      <dgm:prSet/>
      <dgm:spPr/>
      <dgm:t>
        <a:bodyPr/>
        <a:lstStyle/>
        <a:p>
          <a:endParaRPr lang="es-EC"/>
        </a:p>
      </dgm:t>
    </dgm:pt>
    <dgm:pt modelId="{7DDDA2BB-44A1-417A-BE42-B95F43E07FE0}" type="pres">
      <dgm:prSet presAssocID="{AFB3F9BD-416C-4EDF-A56A-7343BF9F6F99}" presName="Name0" presStyleCnt="0">
        <dgm:presLayoutVars>
          <dgm:chMax/>
          <dgm:chPref/>
          <dgm:dir/>
          <dgm:animLvl val="lvl"/>
        </dgm:presLayoutVars>
      </dgm:prSet>
      <dgm:spPr/>
    </dgm:pt>
    <dgm:pt modelId="{2A09F40D-0BB2-495B-8C62-2D7A208C37FD}" type="pres">
      <dgm:prSet presAssocID="{608738A1-8C2F-4371-A6BB-D03346954368}" presName="composite" presStyleCnt="0"/>
      <dgm:spPr/>
    </dgm:pt>
    <dgm:pt modelId="{8805FBEA-BBBE-4F61-92C7-1E3B0D0033DB}" type="pres">
      <dgm:prSet presAssocID="{608738A1-8C2F-4371-A6BB-D0334695436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02A8B38-BC61-4DB8-A8B6-0A2335A677C3}" type="pres">
      <dgm:prSet presAssocID="{608738A1-8C2F-4371-A6BB-D0334695436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0DE480D-D3BE-42C9-AE5F-EBEDF73B174E}" type="pres">
      <dgm:prSet presAssocID="{608738A1-8C2F-4371-A6BB-D03346954368}" presName="BalanceSpacing" presStyleCnt="0"/>
      <dgm:spPr/>
    </dgm:pt>
    <dgm:pt modelId="{3E34AB98-693B-4910-AC11-B67045304386}" type="pres">
      <dgm:prSet presAssocID="{608738A1-8C2F-4371-A6BB-D03346954368}" presName="BalanceSpacing1" presStyleCnt="0"/>
      <dgm:spPr/>
    </dgm:pt>
    <dgm:pt modelId="{433368CE-6E12-4124-B312-817A21D1AA30}" type="pres">
      <dgm:prSet presAssocID="{E9D71140-D25F-469C-B7B4-EE932248FEAC}" presName="Accent1Text" presStyleLbl="node1" presStyleIdx="1" presStyleCnt="6"/>
      <dgm:spPr/>
    </dgm:pt>
    <dgm:pt modelId="{D7BACF53-B4B6-4C15-AD37-AA37A3580906}" type="pres">
      <dgm:prSet presAssocID="{E9D71140-D25F-469C-B7B4-EE932248FEAC}" presName="spaceBetweenRectangles" presStyleCnt="0"/>
      <dgm:spPr/>
    </dgm:pt>
    <dgm:pt modelId="{126D4546-668B-45B7-98E3-4EDAD082175E}" type="pres">
      <dgm:prSet presAssocID="{548B70F1-A45C-4183-905D-B99BE591F175}" presName="composite" presStyleCnt="0"/>
      <dgm:spPr/>
    </dgm:pt>
    <dgm:pt modelId="{43A4BF03-CA0E-4069-A6F4-E64F87838CED}" type="pres">
      <dgm:prSet presAssocID="{548B70F1-A45C-4183-905D-B99BE591F17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81ECDE7-5BA6-430C-A50E-E6153467B9E6}" type="pres">
      <dgm:prSet presAssocID="{548B70F1-A45C-4183-905D-B99BE591F17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B2BB8CA-BA1D-4E5F-A54C-8A8F968087DD}" type="pres">
      <dgm:prSet presAssocID="{548B70F1-A45C-4183-905D-B99BE591F175}" presName="BalanceSpacing" presStyleCnt="0"/>
      <dgm:spPr/>
    </dgm:pt>
    <dgm:pt modelId="{058D3B91-1C93-4779-B5E7-151FDECF3EAA}" type="pres">
      <dgm:prSet presAssocID="{548B70F1-A45C-4183-905D-B99BE591F175}" presName="BalanceSpacing1" presStyleCnt="0"/>
      <dgm:spPr/>
    </dgm:pt>
    <dgm:pt modelId="{C805983F-3118-4142-B381-7D9E4FAE44A3}" type="pres">
      <dgm:prSet presAssocID="{9739C2A2-67AC-46A1-BB0F-FC5EA1E3FA25}" presName="Accent1Text" presStyleLbl="node1" presStyleIdx="3" presStyleCnt="6"/>
      <dgm:spPr/>
    </dgm:pt>
    <dgm:pt modelId="{BE6B9A5E-9999-4767-BD1B-AA6AD18FBEB2}" type="pres">
      <dgm:prSet presAssocID="{9739C2A2-67AC-46A1-BB0F-FC5EA1E3FA25}" presName="spaceBetweenRectangles" presStyleCnt="0"/>
      <dgm:spPr/>
    </dgm:pt>
    <dgm:pt modelId="{70995DEE-64D4-4C1F-8E87-3D8A9D3601DF}" type="pres">
      <dgm:prSet presAssocID="{70D31C5A-2BA9-41B6-99E0-22824F01A79A}" presName="composite" presStyleCnt="0"/>
      <dgm:spPr/>
    </dgm:pt>
    <dgm:pt modelId="{EA8487D0-D392-4E26-B849-2BD09FAAC4B0}" type="pres">
      <dgm:prSet presAssocID="{70D31C5A-2BA9-41B6-99E0-22824F01A79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F6697AC-A8D5-40C5-BC71-A93F2E0A41AF}" type="pres">
      <dgm:prSet presAssocID="{70D31C5A-2BA9-41B6-99E0-22824F01A79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9EE3C3E-B53B-4909-907C-70FFFCE78319}" type="pres">
      <dgm:prSet presAssocID="{70D31C5A-2BA9-41B6-99E0-22824F01A79A}" presName="BalanceSpacing" presStyleCnt="0"/>
      <dgm:spPr/>
    </dgm:pt>
    <dgm:pt modelId="{920A1525-6672-415A-B353-7D659E04D4A1}" type="pres">
      <dgm:prSet presAssocID="{70D31C5A-2BA9-41B6-99E0-22824F01A79A}" presName="BalanceSpacing1" presStyleCnt="0"/>
      <dgm:spPr/>
    </dgm:pt>
    <dgm:pt modelId="{60497E73-9949-4B63-8893-94E0B2D13F61}" type="pres">
      <dgm:prSet presAssocID="{81DA4EA8-70E0-413D-A882-DFEC783267C8}" presName="Accent1Text" presStyleLbl="node1" presStyleIdx="5" presStyleCnt="6"/>
      <dgm:spPr/>
    </dgm:pt>
  </dgm:ptLst>
  <dgm:cxnLst>
    <dgm:cxn modelId="{2CB56D0F-4EE4-4596-BC4A-67BB46F6D2CA}" type="presOf" srcId="{608738A1-8C2F-4371-A6BB-D03346954368}" destId="{8805FBEA-BBBE-4F61-92C7-1E3B0D0033DB}" srcOrd="0" destOrd="0" presId="urn:microsoft.com/office/officeart/2008/layout/AlternatingHexagons"/>
    <dgm:cxn modelId="{9BD05F13-9327-486F-99AF-73764678075C}" srcId="{AFB3F9BD-416C-4EDF-A56A-7343BF9F6F99}" destId="{70D31C5A-2BA9-41B6-99E0-22824F01A79A}" srcOrd="2" destOrd="0" parTransId="{67EBCC92-FBAB-4D32-B801-0B5C41AEC57B}" sibTransId="{81DA4EA8-70E0-413D-A882-DFEC783267C8}"/>
    <dgm:cxn modelId="{C0735826-CACB-40A8-A2F0-60C583502D50}" type="presOf" srcId="{E9D71140-D25F-469C-B7B4-EE932248FEAC}" destId="{433368CE-6E12-4124-B312-817A21D1AA30}" srcOrd="0" destOrd="0" presId="urn:microsoft.com/office/officeart/2008/layout/AlternatingHexagons"/>
    <dgm:cxn modelId="{48E69B26-5158-4C17-BE68-47DF10238A0D}" type="presOf" srcId="{3B55D74C-795B-4588-A18E-29D4FEEFD97F}" destId="{B02A8B38-BC61-4DB8-A8B6-0A2335A677C3}" srcOrd="0" destOrd="0" presId="urn:microsoft.com/office/officeart/2008/layout/AlternatingHexagons"/>
    <dgm:cxn modelId="{115BB64D-73DE-45B1-A09F-CEDD231927F9}" type="presOf" srcId="{70D31C5A-2BA9-41B6-99E0-22824F01A79A}" destId="{EA8487D0-D392-4E26-B849-2BD09FAAC4B0}" srcOrd="0" destOrd="0" presId="urn:microsoft.com/office/officeart/2008/layout/AlternatingHexagons"/>
    <dgm:cxn modelId="{80786E73-77EF-4267-A96D-9B611BE0CECE}" srcId="{AFB3F9BD-416C-4EDF-A56A-7343BF9F6F99}" destId="{608738A1-8C2F-4371-A6BB-D03346954368}" srcOrd="0" destOrd="0" parTransId="{B6D26C12-4A3A-47A7-9C0B-1E8812E40CFE}" sibTransId="{E9D71140-D25F-469C-B7B4-EE932248FEAC}"/>
    <dgm:cxn modelId="{8BD1AE5A-30F7-4F2E-BA15-1D8C86B29069}" srcId="{608738A1-8C2F-4371-A6BB-D03346954368}" destId="{3B55D74C-795B-4588-A18E-29D4FEEFD97F}" srcOrd="0" destOrd="0" parTransId="{A9024642-6E4F-4C95-9827-7FD4DAD86863}" sibTransId="{C11FC112-E327-492D-AE32-C568CBD733CF}"/>
    <dgm:cxn modelId="{07FA8B94-EE52-4452-AE27-BD57BC2BD9C8}" type="presOf" srcId="{AFB3F9BD-416C-4EDF-A56A-7343BF9F6F99}" destId="{7DDDA2BB-44A1-417A-BE42-B95F43E07FE0}" srcOrd="0" destOrd="0" presId="urn:microsoft.com/office/officeart/2008/layout/AlternatingHexagons"/>
    <dgm:cxn modelId="{E61CDA96-EFCB-40AF-A661-BEE02D59E503}" type="presOf" srcId="{548B70F1-A45C-4183-905D-B99BE591F175}" destId="{43A4BF03-CA0E-4069-A6F4-E64F87838CED}" srcOrd="0" destOrd="0" presId="urn:microsoft.com/office/officeart/2008/layout/AlternatingHexagons"/>
    <dgm:cxn modelId="{EBCCD4A4-4B79-4E67-BD9E-C3F9F7AE31FE}" srcId="{AFB3F9BD-416C-4EDF-A56A-7343BF9F6F99}" destId="{548B70F1-A45C-4183-905D-B99BE591F175}" srcOrd="1" destOrd="0" parTransId="{589DEDC0-DF28-4903-893F-20D814CD875D}" sibTransId="{9739C2A2-67AC-46A1-BB0F-FC5EA1E3FA25}"/>
    <dgm:cxn modelId="{5F527DAE-85C0-4E0A-A74A-833CC02C023B}" type="presOf" srcId="{81DA4EA8-70E0-413D-A882-DFEC783267C8}" destId="{60497E73-9949-4B63-8893-94E0B2D13F61}" srcOrd="0" destOrd="0" presId="urn:microsoft.com/office/officeart/2008/layout/AlternatingHexagons"/>
    <dgm:cxn modelId="{8A2E17C1-17F4-425E-BB9B-0C50BEF95044}" srcId="{70D31C5A-2BA9-41B6-99E0-22824F01A79A}" destId="{2CB6E80C-0A82-459F-BD56-4562F94EFF19}" srcOrd="0" destOrd="0" parTransId="{3FD7B844-1FFB-46F8-840F-74E31D0355AC}" sibTransId="{79080975-8768-44F0-A7DE-F827E1471313}"/>
    <dgm:cxn modelId="{B91B9EDB-62F6-4E64-BC96-CAD9ECFE61F3}" type="presOf" srcId="{39BF3181-094F-467F-8810-D3B08D6C602D}" destId="{881ECDE7-5BA6-430C-A50E-E6153467B9E6}" srcOrd="0" destOrd="0" presId="urn:microsoft.com/office/officeart/2008/layout/AlternatingHexagons"/>
    <dgm:cxn modelId="{FD1FAEDB-4CE2-4330-875C-6AA9832E94CE}" type="presOf" srcId="{9739C2A2-67AC-46A1-BB0F-FC5EA1E3FA25}" destId="{C805983F-3118-4142-B381-7D9E4FAE44A3}" srcOrd="0" destOrd="0" presId="urn:microsoft.com/office/officeart/2008/layout/AlternatingHexagons"/>
    <dgm:cxn modelId="{597B37F7-DF69-4B3A-B878-C98D0EE87E63}" type="presOf" srcId="{2CB6E80C-0A82-459F-BD56-4562F94EFF19}" destId="{EF6697AC-A8D5-40C5-BC71-A93F2E0A41AF}" srcOrd="0" destOrd="0" presId="urn:microsoft.com/office/officeart/2008/layout/AlternatingHexagons"/>
    <dgm:cxn modelId="{343BCAF8-DB2A-40FD-B8C3-E9A48E933EE7}" srcId="{548B70F1-A45C-4183-905D-B99BE591F175}" destId="{39BF3181-094F-467F-8810-D3B08D6C602D}" srcOrd="0" destOrd="0" parTransId="{C534C68C-0D9D-4C5C-9E15-375BDA10823E}" sibTransId="{324983B3-3D49-49A2-8ABA-22E3F7588A8E}"/>
    <dgm:cxn modelId="{535CD376-854E-42A6-8D07-3705CF925BB0}" type="presParOf" srcId="{7DDDA2BB-44A1-417A-BE42-B95F43E07FE0}" destId="{2A09F40D-0BB2-495B-8C62-2D7A208C37FD}" srcOrd="0" destOrd="0" presId="urn:microsoft.com/office/officeart/2008/layout/AlternatingHexagons"/>
    <dgm:cxn modelId="{97A8731A-DA2C-4441-9AAC-D4F6BDD9568F}" type="presParOf" srcId="{2A09F40D-0BB2-495B-8C62-2D7A208C37FD}" destId="{8805FBEA-BBBE-4F61-92C7-1E3B0D0033DB}" srcOrd="0" destOrd="0" presId="urn:microsoft.com/office/officeart/2008/layout/AlternatingHexagons"/>
    <dgm:cxn modelId="{53994C67-C971-4E39-9E69-E840F762E100}" type="presParOf" srcId="{2A09F40D-0BB2-495B-8C62-2D7A208C37FD}" destId="{B02A8B38-BC61-4DB8-A8B6-0A2335A677C3}" srcOrd="1" destOrd="0" presId="urn:microsoft.com/office/officeart/2008/layout/AlternatingHexagons"/>
    <dgm:cxn modelId="{A10C865D-AAB8-4A9B-862A-AAD6AB1C56DA}" type="presParOf" srcId="{2A09F40D-0BB2-495B-8C62-2D7A208C37FD}" destId="{C0DE480D-D3BE-42C9-AE5F-EBEDF73B174E}" srcOrd="2" destOrd="0" presId="urn:microsoft.com/office/officeart/2008/layout/AlternatingHexagons"/>
    <dgm:cxn modelId="{17E8C814-3680-4C61-8891-E057F5709DC4}" type="presParOf" srcId="{2A09F40D-0BB2-495B-8C62-2D7A208C37FD}" destId="{3E34AB98-693B-4910-AC11-B67045304386}" srcOrd="3" destOrd="0" presId="urn:microsoft.com/office/officeart/2008/layout/AlternatingHexagons"/>
    <dgm:cxn modelId="{8C4AB983-9457-4CED-BFC2-4A731F95CC76}" type="presParOf" srcId="{2A09F40D-0BB2-495B-8C62-2D7A208C37FD}" destId="{433368CE-6E12-4124-B312-817A21D1AA30}" srcOrd="4" destOrd="0" presId="urn:microsoft.com/office/officeart/2008/layout/AlternatingHexagons"/>
    <dgm:cxn modelId="{46FB4301-F087-42AC-A3D1-CC88CF1E33A9}" type="presParOf" srcId="{7DDDA2BB-44A1-417A-BE42-B95F43E07FE0}" destId="{D7BACF53-B4B6-4C15-AD37-AA37A3580906}" srcOrd="1" destOrd="0" presId="urn:microsoft.com/office/officeart/2008/layout/AlternatingHexagons"/>
    <dgm:cxn modelId="{CDE8D729-61F6-480B-99E5-5C21ECDEB7C6}" type="presParOf" srcId="{7DDDA2BB-44A1-417A-BE42-B95F43E07FE0}" destId="{126D4546-668B-45B7-98E3-4EDAD082175E}" srcOrd="2" destOrd="0" presId="urn:microsoft.com/office/officeart/2008/layout/AlternatingHexagons"/>
    <dgm:cxn modelId="{2BA11994-D8FA-4ABC-8B26-926FF71CE17C}" type="presParOf" srcId="{126D4546-668B-45B7-98E3-4EDAD082175E}" destId="{43A4BF03-CA0E-4069-A6F4-E64F87838CED}" srcOrd="0" destOrd="0" presId="urn:microsoft.com/office/officeart/2008/layout/AlternatingHexagons"/>
    <dgm:cxn modelId="{FA99B286-8BF6-45D3-A825-8C2825414B85}" type="presParOf" srcId="{126D4546-668B-45B7-98E3-4EDAD082175E}" destId="{881ECDE7-5BA6-430C-A50E-E6153467B9E6}" srcOrd="1" destOrd="0" presId="urn:microsoft.com/office/officeart/2008/layout/AlternatingHexagons"/>
    <dgm:cxn modelId="{958C2804-169D-40C7-A5F8-1B8DC9D9D9CC}" type="presParOf" srcId="{126D4546-668B-45B7-98E3-4EDAD082175E}" destId="{2B2BB8CA-BA1D-4E5F-A54C-8A8F968087DD}" srcOrd="2" destOrd="0" presId="urn:microsoft.com/office/officeart/2008/layout/AlternatingHexagons"/>
    <dgm:cxn modelId="{3BFD883D-1F9B-43DA-9B20-427B40AB70D6}" type="presParOf" srcId="{126D4546-668B-45B7-98E3-4EDAD082175E}" destId="{058D3B91-1C93-4779-B5E7-151FDECF3EAA}" srcOrd="3" destOrd="0" presId="urn:microsoft.com/office/officeart/2008/layout/AlternatingHexagons"/>
    <dgm:cxn modelId="{4CCFEB73-4B5F-4FD1-930C-D8736045720D}" type="presParOf" srcId="{126D4546-668B-45B7-98E3-4EDAD082175E}" destId="{C805983F-3118-4142-B381-7D9E4FAE44A3}" srcOrd="4" destOrd="0" presId="urn:microsoft.com/office/officeart/2008/layout/AlternatingHexagons"/>
    <dgm:cxn modelId="{04D48420-CDD2-4118-BE27-275790359ACA}" type="presParOf" srcId="{7DDDA2BB-44A1-417A-BE42-B95F43E07FE0}" destId="{BE6B9A5E-9999-4767-BD1B-AA6AD18FBEB2}" srcOrd="3" destOrd="0" presId="urn:microsoft.com/office/officeart/2008/layout/AlternatingHexagons"/>
    <dgm:cxn modelId="{EB9941F6-19C4-4A88-800C-F74956CFC8D5}" type="presParOf" srcId="{7DDDA2BB-44A1-417A-BE42-B95F43E07FE0}" destId="{70995DEE-64D4-4C1F-8E87-3D8A9D3601DF}" srcOrd="4" destOrd="0" presId="urn:microsoft.com/office/officeart/2008/layout/AlternatingHexagons"/>
    <dgm:cxn modelId="{7E51490A-E7DA-4CE0-955F-1C52AFCB47EF}" type="presParOf" srcId="{70995DEE-64D4-4C1F-8E87-3D8A9D3601DF}" destId="{EA8487D0-D392-4E26-B849-2BD09FAAC4B0}" srcOrd="0" destOrd="0" presId="urn:microsoft.com/office/officeart/2008/layout/AlternatingHexagons"/>
    <dgm:cxn modelId="{FE0677EB-9791-460C-8907-7AB59F1ABBFA}" type="presParOf" srcId="{70995DEE-64D4-4C1F-8E87-3D8A9D3601DF}" destId="{EF6697AC-A8D5-40C5-BC71-A93F2E0A41AF}" srcOrd="1" destOrd="0" presId="urn:microsoft.com/office/officeart/2008/layout/AlternatingHexagons"/>
    <dgm:cxn modelId="{D7FFC847-9801-463A-9F5C-F4A8C75294CF}" type="presParOf" srcId="{70995DEE-64D4-4C1F-8E87-3D8A9D3601DF}" destId="{99EE3C3E-B53B-4909-907C-70FFFCE78319}" srcOrd="2" destOrd="0" presId="urn:microsoft.com/office/officeart/2008/layout/AlternatingHexagons"/>
    <dgm:cxn modelId="{FA379E8F-CE5B-4320-A35A-61D247CF870D}" type="presParOf" srcId="{70995DEE-64D4-4C1F-8E87-3D8A9D3601DF}" destId="{920A1525-6672-415A-B353-7D659E04D4A1}" srcOrd="3" destOrd="0" presId="urn:microsoft.com/office/officeart/2008/layout/AlternatingHexagons"/>
    <dgm:cxn modelId="{8BC77A6E-5C3E-42AC-BAAF-F263280DA838}" type="presParOf" srcId="{70995DEE-64D4-4C1F-8E87-3D8A9D3601DF}" destId="{60497E73-9949-4B63-8893-94E0B2D13F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6697EE-BA00-4278-9AA1-00B3676B3441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5E13BCC2-DE35-4385-BAD2-9A1CD873969D}">
      <dgm:prSet phldrT="[Texto]"/>
      <dgm:spPr/>
      <dgm:t>
        <a:bodyPr/>
        <a:lstStyle/>
        <a:p>
          <a:r>
            <a:rPr lang="es-MX" dirty="0"/>
            <a:t>Cuestionario de 20 preguntas</a:t>
          </a:r>
          <a:endParaRPr lang="es-EC" dirty="0"/>
        </a:p>
      </dgm:t>
    </dgm:pt>
    <dgm:pt modelId="{4C3F1C23-41C4-4AAB-8F27-CC4C2A41B5BD}" type="parTrans" cxnId="{4C791940-DD20-4209-8141-856350111509}">
      <dgm:prSet/>
      <dgm:spPr/>
      <dgm:t>
        <a:bodyPr/>
        <a:lstStyle/>
        <a:p>
          <a:endParaRPr lang="es-EC"/>
        </a:p>
      </dgm:t>
    </dgm:pt>
    <dgm:pt modelId="{965C9ECA-991D-4B37-B4D2-9971E67477F2}" type="sibTrans" cxnId="{4C791940-DD20-4209-8141-856350111509}">
      <dgm:prSet/>
      <dgm:spPr/>
      <dgm:t>
        <a:bodyPr/>
        <a:lstStyle/>
        <a:p>
          <a:endParaRPr lang="es-EC"/>
        </a:p>
      </dgm:t>
    </dgm:pt>
    <dgm:pt modelId="{F672CA19-3539-4E13-9FB4-76D51EE8E754}">
      <dgm:prSet phldrT="[Texto]"/>
      <dgm:spPr/>
      <dgm:t>
        <a:bodyPr/>
        <a:lstStyle/>
        <a:p>
          <a:r>
            <a:rPr lang="es-MX" dirty="0"/>
            <a:t>Se evaluó el conocimiento, conciencia ambiental y lo que se hace actualmente</a:t>
          </a:r>
          <a:endParaRPr lang="es-EC" dirty="0"/>
        </a:p>
      </dgm:t>
    </dgm:pt>
    <dgm:pt modelId="{62FE857A-FC4A-4F43-AEF6-2A89106F2DF2}" type="parTrans" cxnId="{768B51EF-E41B-4432-98E1-8C5A76123B92}">
      <dgm:prSet/>
      <dgm:spPr/>
      <dgm:t>
        <a:bodyPr/>
        <a:lstStyle/>
        <a:p>
          <a:endParaRPr lang="es-EC"/>
        </a:p>
      </dgm:t>
    </dgm:pt>
    <dgm:pt modelId="{F443D92D-00A8-4FBC-BFAB-4B9CB07E79B4}" type="sibTrans" cxnId="{768B51EF-E41B-4432-98E1-8C5A76123B92}">
      <dgm:prSet/>
      <dgm:spPr/>
      <dgm:t>
        <a:bodyPr/>
        <a:lstStyle/>
        <a:p>
          <a:endParaRPr lang="es-EC"/>
        </a:p>
      </dgm:t>
    </dgm:pt>
    <dgm:pt modelId="{87B245CC-E6D1-4682-99D6-C0E852159808}">
      <dgm:prSet phldrT="[Texto]"/>
      <dgm:spPr/>
      <dgm:t>
        <a:bodyPr/>
        <a:lstStyle/>
        <a:p>
          <a:r>
            <a:rPr lang="es-MX" dirty="0"/>
            <a:t>Se analizó resultados y se planteó un programa de capacitación</a:t>
          </a:r>
          <a:endParaRPr lang="es-EC" dirty="0"/>
        </a:p>
      </dgm:t>
    </dgm:pt>
    <dgm:pt modelId="{93BA820B-1FE8-4D2E-BE1E-D0DCA4F8FAB4}" type="parTrans" cxnId="{6F2FF697-5DEC-4FCD-A8D5-1746E089A39D}">
      <dgm:prSet/>
      <dgm:spPr/>
      <dgm:t>
        <a:bodyPr/>
        <a:lstStyle/>
        <a:p>
          <a:endParaRPr lang="es-EC"/>
        </a:p>
      </dgm:t>
    </dgm:pt>
    <dgm:pt modelId="{E275EFCB-7F38-4E8D-BEBA-49BF84C2AEF1}" type="sibTrans" cxnId="{6F2FF697-5DEC-4FCD-A8D5-1746E089A39D}">
      <dgm:prSet/>
      <dgm:spPr/>
      <dgm:t>
        <a:bodyPr/>
        <a:lstStyle/>
        <a:p>
          <a:endParaRPr lang="es-EC"/>
        </a:p>
      </dgm:t>
    </dgm:pt>
    <dgm:pt modelId="{D8BA55D4-B6AF-4FA9-8C79-B4B01EC4FCA3}" type="pres">
      <dgm:prSet presAssocID="{E36697EE-BA00-4278-9AA1-00B3676B3441}" presName="arrowDiagram" presStyleCnt="0">
        <dgm:presLayoutVars>
          <dgm:chMax val="5"/>
          <dgm:dir/>
          <dgm:resizeHandles val="exact"/>
        </dgm:presLayoutVars>
      </dgm:prSet>
      <dgm:spPr/>
    </dgm:pt>
    <dgm:pt modelId="{98A6E93F-25DC-4B25-BBEE-DBCA50AEDE20}" type="pres">
      <dgm:prSet presAssocID="{E36697EE-BA00-4278-9AA1-00B3676B3441}" presName="arrow" presStyleLbl="bgShp" presStyleIdx="0" presStyleCnt="1" custLinFactNeighborY="837"/>
      <dgm:spPr/>
    </dgm:pt>
    <dgm:pt modelId="{DAAFB0A3-F1B2-4AD3-926E-AC372B399CDC}" type="pres">
      <dgm:prSet presAssocID="{E36697EE-BA00-4278-9AA1-00B3676B3441}" presName="arrowDiagram3" presStyleCnt="0"/>
      <dgm:spPr/>
    </dgm:pt>
    <dgm:pt modelId="{886B084A-E183-4DB7-B268-AE5AC925D9AF}" type="pres">
      <dgm:prSet presAssocID="{5E13BCC2-DE35-4385-BAD2-9A1CD873969D}" presName="bullet3a" presStyleLbl="node1" presStyleIdx="0" presStyleCnt="3"/>
      <dgm:spPr/>
    </dgm:pt>
    <dgm:pt modelId="{CCE30458-8675-4CA7-BCD3-D6B1A41A9D97}" type="pres">
      <dgm:prSet presAssocID="{5E13BCC2-DE35-4385-BAD2-9A1CD873969D}" presName="textBox3a" presStyleLbl="revTx" presStyleIdx="0" presStyleCnt="3">
        <dgm:presLayoutVars>
          <dgm:bulletEnabled val="1"/>
        </dgm:presLayoutVars>
      </dgm:prSet>
      <dgm:spPr/>
    </dgm:pt>
    <dgm:pt modelId="{0C9CFC98-1C4C-4935-B3E4-3768B2A78201}" type="pres">
      <dgm:prSet presAssocID="{F672CA19-3539-4E13-9FB4-76D51EE8E754}" presName="bullet3b" presStyleLbl="node1" presStyleIdx="1" presStyleCnt="3"/>
      <dgm:spPr/>
    </dgm:pt>
    <dgm:pt modelId="{FAF5114A-D7B2-44B9-BA07-E8DBA9B27C12}" type="pres">
      <dgm:prSet presAssocID="{F672CA19-3539-4E13-9FB4-76D51EE8E754}" presName="textBox3b" presStyleLbl="revTx" presStyleIdx="1" presStyleCnt="3">
        <dgm:presLayoutVars>
          <dgm:bulletEnabled val="1"/>
        </dgm:presLayoutVars>
      </dgm:prSet>
      <dgm:spPr/>
    </dgm:pt>
    <dgm:pt modelId="{11A7A45A-B847-4D1F-9BDF-CF453DAD461A}" type="pres">
      <dgm:prSet presAssocID="{87B245CC-E6D1-4682-99D6-C0E852159808}" presName="bullet3c" presStyleLbl="node1" presStyleIdx="2" presStyleCnt="3"/>
      <dgm:spPr/>
    </dgm:pt>
    <dgm:pt modelId="{E3DBDC3D-330E-4D13-B89C-B9CFD320B670}" type="pres">
      <dgm:prSet presAssocID="{87B245CC-E6D1-4682-99D6-C0E852159808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AC517116-2C39-48B4-9888-31CE68CDD040}" type="presOf" srcId="{F672CA19-3539-4E13-9FB4-76D51EE8E754}" destId="{FAF5114A-D7B2-44B9-BA07-E8DBA9B27C12}" srcOrd="0" destOrd="0" presId="urn:microsoft.com/office/officeart/2005/8/layout/arrow2"/>
    <dgm:cxn modelId="{4C791940-DD20-4209-8141-856350111509}" srcId="{E36697EE-BA00-4278-9AA1-00B3676B3441}" destId="{5E13BCC2-DE35-4385-BAD2-9A1CD873969D}" srcOrd="0" destOrd="0" parTransId="{4C3F1C23-41C4-4AAB-8F27-CC4C2A41B5BD}" sibTransId="{965C9ECA-991D-4B37-B4D2-9971E67477F2}"/>
    <dgm:cxn modelId="{90A4196A-8140-44DB-B8ED-0F39DDDD5F73}" type="presOf" srcId="{E36697EE-BA00-4278-9AA1-00B3676B3441}" destId="{D8BA55D4-B6AF-4FA9-8C79-B4B01EC4FCA3}" srcOrd="0" destOrd="0" presId="urn:microsoft.com/office/officeart/2005/8/layout/arrow2"/>
    <dgm:cxn modelId="{937D0677-0CBE-4B1A-8EA0-B3E90E274BCC}" type="presOf" srcId="{5E13BCC2-DE35-4385-BAD2-9A1CD873969D}" destId="{CCE30458-8675-4CA7-BCD3-D6B1A41A9D97}" srcOrd="0" destOrd="0" presId="urn:microsoft.com/office/officeart/2005/8/layout/arrow2"/>
    <dgm:cxn modelId="{6F2FF697-5DEC-4FCD-A8D5-1746E089A39D}" srcId="{E36697EE-BA00-4278-9AA1-00B3676B3441}" destId="{87B245CC-E6D1-4682-99D6-C0E852159808}" srcOrd="2" destOrd="0" parTransId="{93BA820B-1FE8-4D2E-BE1E-D0DCA4F8FAB4}" sibTransId="{E275EFCB-7F38-4E8D-BEBA-49BF84C2AEF1}"/>
    <dgm:cxn modelId="{375D8CCA-8C98-4986-B15D-49145549826B}" type="presOf" srcId="{87B245CC-E6D1-4682-99D6-C0E852159808}" destId="{E3DBDC3D-330E-4D13-B89C-B9CFD320B670}" srcOrd="0" destOrd="0" presId="urn:microsoft.com/office/officeart/2005/8/layout/arrow2"/>
    <dgm:cxn modelId="{768B51EF-E41B-4432-98E1-8C5A76123B92}" srcId="{E36697EE-BA00-4278-9AA1-00B3676B3441}" destId="{F672CA19-3539-4E13-9FB4-76D51EE8E754}" srcOrd="1" destOrd="0" parTransId="{62FE857A-FC4A-4F43-AEF6-2A89106F2DF2}" sibTransId="{F443D92D-00A8-4FBC-BFAB-4B9CB07E79B4}"/>
    <dgm:cxn modelId="{2F6B5CCA-23E4-4B30-B49D-6A2CAF674CC5}" type="presParOf" srcId="{D8BA55D4-B6AF-4FA9-8C79-B4B01EC4FCA3}" destId="{98A6E93F-25DC-4B25-BBEE-DBCA50AEDE20}" srcOrd="0" destOrd="0" presId="urn:microsoft.com/office/officeart/2005/8/layout/arrow2"/>
    <dgm:cxn modelId="{AEF9C7E9-A6A3-4F80-B42C-D1022B034D78}" type="presParOf" srcId="{D8BA55D4-B6AF-4FA9-8C79-B4B01EC4FCA3}" destId="{DAAFB0A3-F1B2-4AD3-926E-AC372B399CDC}" srcOrd="1" destOrd="0" presId="urn:microsoft.com/office/officeart/2005/8/layout/arrow2"/>
    <dgm:cxn modelId="{703F83C3-3F27-4EFA-8FC1-ECEB3EF5B4AB}" type="presParOf" srcId="{DAAFB0A3-F1B2-4AD3-926E-AC372B399CDC}" destId="{886B084A-E183-4DB7-B268-AE5AC925D9AF}" srcOrd="0" destOrd="0" presId="urn:microsoft.com/office/officeart/2005/8/layout/arrow2"/>
    <dgm:cxn modelId="{37EC19ED-10B6-47CE-8522-91B4D779E36B}" type="presParOf" srcId="{DAAFB0A3-F1B2-4AD3-926E-AC372B399CDC}" destId="{CCE30458-8675-4CA7-BCD3-D6B1A41A9D97}" srcOrd="1" destOrd="0" presId="urn:microsoft.com/office/officeart/2005/8/layout/arrow2"/>
    <dgm:cxn modelId="{CC24E919-A2C0-493F-9FF4-710CD874EBF7}" type="presParOf" srcId="{DAAFB0A3-F1B2-4AD3-926E-AC372B399CDC}" destId="{0C9CFC98-1C4C-4935-B3E4-3768B2A78201}" srcOrd="2" destOrd="0" presId="urn:microsoft.com/office/officeart/2005/8/layout/arrow2"/>
    <dgm:cxn modelId="{2C073C90-E2FC-4410-B175-E97F3F97DB95}" type="presParOf" srcId="{DAAFB0A3-F1B2-4AD3-926E-AC372B399CDC}" destId="{FAF5114A-D7B2-44B9-BA07-E8DBA9B27C12}" srcOrd="3" destOrd="0" presId="urn:microsoft.com/office/officeart/2005/8/layout/arrow2"/>
    <dgm:cxn modelId="{32BC6664-CB37-4A96-A74A-F858C085839F}" type="presParOf" srcId="{DAAFB0A3-F1B2-4AD3-926E-AC372B399CDC}" destId="{11A7A45A-B847-4D1F-9BDF-CF453DAD461A}" srcOrd="4" destOrd="0" presId="urn:microsoft.com/office/officeart/2005/8/layout/arrow2"/>
    <dgm:cxn modelId="{FFD0F1BA-AC49-4087-83E2-8CC6A6CEDB89}" type="presParOf" srcId="{DAAFB0A3-F1B2-4AD3-926E-AC372B399CDC}" destId="{E3DBDC3D-330E-4D13-B89C-B9CFD320B67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92DA0B-51ED-4E3F-87A6-AE7BF1B610A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7738FEA-0F9D-4993-B978-186CAA94C679}">
      <dgm:prSet phldrT="[Texto]" custT="1"/>
      <dgm:spPr/>
      <dgm:t>
        <a:bodyPr/>
        <a:lstStyle/>
        <a:p>
          <a:r>
            <a:rPr lang="es-ES" sz="16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En cuanto a importancia ambiental la geomorfología presenta el impacto mas alto por la disposición de los residuos en las relaveras y la construcción de piscinas. </a:t>
          </a:r>
          <a:endParaRPr lang="es-EC" sz="1600" dirty="0"/>
        </a:p>
      </dgm:t>
    </dgm:pt>
    <dgm:pt modelId="{EE8C229E-20B6-4193-A298-A925B89FF284}" type="parTrans" cxnId="{4B254732-E1A2-46AE-B25D-661FED1B8FB6}">
      <dgm:prSet/>
      <dgm:spPr/>
      <dgm:t>
        <a:bodyPr/>
        <a:lstStyle/>
        <a:p>
          <a:endParaRPr lang="es-EC" sz="2000"/>
        </a:p>
      </dgm:t>
    </dgm:pt>
    <dgm:pt modelId="{8B78CC9A-2044-42C3-8D01-94A44AE7D052}" type="sibTrans" cxnId="{4B254732-E1A2-46AE-B25D-661FED1B8FB6}">
      <dgm:prSet/>
      <dgm:spPr/>
      <dgm:t>
        <a:bodyPr/>
        <a:lstStyle/>
        <a:p>
          <a:endParaRPr lang="es-EC" sz="2000"/>
        </a:p>
      </dgm:t>
    </dgm:pt>
    <dgm:pt modelId="{B969D542-9619-4218-9A67-F2709C789CCF}">
      <dgm:prSet phldrT="[Texto]" custT="1"/>
      <dgm:spPr/>
      <dgm:t>
        <a:bodyPr/>
        <a:lstStyle/>
        <a:p>
          <a:r>
            <a:rPr lang="es-ES" sz="16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La recirculación de agua en los procesos evitan la generación de vertidos directos en fuentes hídricas.</a:t>
          </a:r>
          <a:endParaRPr lang="es-EC" sz="1600" dirty="0"/>
        </a:p>
      </dgm:t>
    </dgm:pt>
    <dgm:pt modelId="{6EB51CEE-3629-4C48-9C0B-89E99533D16C}" type="parTrans" cxnId="{37E0495E-421B-4833-BD6F-80E07843B473}">
      <dgm:prSet/>
      <dgm:spPr/>
      <dgm:t>
        <a:bodyPr/>
        <a:lstStyle/>
        <a:p>
          <a:endParaRPr lang="es-EC" sz="2000"/>
        </a:p>
      </dgm:t>
    </dgm:pt>
    <dgm:pt modelId="{7E47EC3F-66B8-45B4-847E-04748742B8F8}" type="sibTrans" cxnId="{37E0495E-421B-4833-BD6F-80E07843B473}">
      <dgm:prSet/>
      <dgm:spPr/>
      <dgm:t>
        <a:bodyPr/>
        <a:lstStyle/>
        <a:p>
          <a:endParaRPr lang="es-EC" sz="2000"/>
        </a:p>
      </dgm:t>
    </dgm:pt>
    <dgm:pt modelId="{D25CA8D7-4851-4735-B9CD-23AC130E42E9}">
      <dgm:prSet phldrT="[Texto]" custT="1"/>
      <dgm:spPr/>
      <dgm:t>
        <a:bodyPr/>
        <a:lstStyle/>
        <a:p>
          <a:r>
            <a:rPr lang="es-ES" sz="16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A través del planteamiento de objetivos ambientales relacionados con la política ambiental se detallan acciones para cumplirlos, dando directrices a la organización para la implementación de un SGA</a:t>
          </a:r>
          <a:endParaRPr lang="es-EC" sz="1600" dirty="0"/>
        </a:p>
      </dgm:t>
    </dgm:pt>
    <dgm:pt modelId="{722719F8-D241-486D-AF7B-F35F3CC89013}" type="parTrans" cxnId="{44A399AB-A433-4BD6-AE35-596ADAF4AB42}">
      <dgm:prSet/>
      <dgm:spPr/>
      <dgm:t>
        <a:bodyPr/>
        <a:lstStyle/>
        <a:p>
          <a:endParaRPr lang="es-EC" sz="2000"/>
        </a:p>
      </dgm:t>
    </dgm:pt>
    <dgm:pt modelId="{711CA1BD-F6BB-4858-B133-0962C95D93BA}" type="sibTrans" cxnId="{44A399AB-A433-4BD6-AE35-596ADAF4AB42}">
      <dgm:prSet/>
      <dgm:spPr/>
      <dgm:t>
        <a:bodyPr/>
        <a:lstStyle/>
        <a:p>
          <a:endParaRPr lang="es-EC" sz="2000"/>
        </a:p>
      </dgm:t>
    </dgm:pt>
    <dgm:pt modelId="{6DF39D3A-29C1-4CA3-A46F-53421938C10D}">
      <dgm:prSet phldrT="[Texto]" custT="1"/>
      <dgm:spPr/>
      <dgm:t>
        <a:bodyPr/>
        <a:lstStyle/>
        <a:p>
          <a:r>
            <a:rPr lang="es-ES" sz="16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La organización ha demostrado su compromiso y mejora continua a través del enfoque ambiental, convirtiéndose en una organización que brinda un servicio a mineros artesanales</a:t>
          </a:r>
          <a:endParaRPr lang="es-EC" sz="1600" dirty="0"/>
        </a:p>
      </dgm:t>
    </dgm:pt>
    <dgm:pt modelId="{A7663E26-3219-4B6E-9A8A-F260B6846754}" type="parTrans" cxnId="{1D15A3DA-A28C-4304-A6C7-FFCAD3C94BF5}">
      <dgm:prSet/>
      <dgm:spPr/>
      <dgm:t>
        <a:bodyPr/>
        <a:lstStyle/>
        <a:p>
          <a:endParaRPr lang="es-EC" sz="2000"/>
        </a:p>
      </dgm:t>
    </dgm:pt>
    <dgm:pt modelId="{E7BEB07C-5701-42EE-9D61-3B0425936444}" type="sibTrans" cxnId="{1D15A3DA-A28C-4304-A6C7-FFCAD3C94BF5}">
      <dgm:prSet/>
      <dgm:spPr/>
      <dgm:t>
        <a:bodyPr/>
        <a:lstStyle/>
        <a:p>
          <a:endParaRPr lang="es-EC" sz="2000"/>
        </a:p>
      </dgm:t>
    </dgm:pt>
    <dgm:pt modelId="{2A18576E-E166-44BE-A8D1-F577D48BD13C}">
      <dgm:prSet phldrT="[Texto]" custT="1"/>
      <dgm:spPr/>
      <dgm:t>
        <a:bodyPr/>
        <a:lstStyle/>
        <a:p>
          <a:r>
            <a:rPr lang="es-ES" sz="14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Con la finalidad de proponer un modelo de CPA para la Asociación Comunitaria Minera “El Cóndor”, se consideró pertinente proponer capacitaciones para sensibilizar al personal sobre temas ambientales, que a su vez forma parte de la toma de conciencia del SGA.</a:t>
          </a:r>
          <a:endParaRPr lang="es-EC" sz="1400" dirty="0"/>
        </a:p>
      </dgm:t>
    </dgm:pt>
    <dgm:pt modelId="{4A5E6876-BE8E-41E4-B3F3-BFC0915F5D50}" type="parTrans" cxnId="{0B4E7C15-FEB4-4DCD-98AF-C28184B0759D}">
      <dgm:prSet/>
      <dgm:spPr/>
      <dgm:t>
        <a:bodyPr/>
        <a:lstStyle/>
        <a:p>
          <a:endParaRPr lang="es-EC" sz="2000"/>
        </a:p>
      </dgm:t>
    </dgm:pt>
    <dgm:pt modelId="{FE64FD49-F2B4-40DA-B8B5-7E800EF8679D}" type="sibTrans" cxnId="{0B4E7C15-FEB4-4DCD-98AF-C28184B0759D}">
      <dgm:prSet/>
      <dgm:spPr/>
      <dgm:t>
        <a:bodyPr/>
        <a:lstStyle/>
        <a:p>
          <a:endParaRPr lang="es-EC" sz="2000"/>
        </a:p>
      </dgm:t>
    </dgm:pt>
    <dgm:pt modelId="{487FA573-8281-4B7C-B890-3F5B4C3E84F5}">
      <dgm:prSet phldrT="[Texto]" custT="1"/>
      <dgm:spPr/>
      <dgm:t>
        <a:bodyPr/>
        <a:lstStyle/>
        <a:p>
          <a:r>
            <a:rPr lang="es-MX" sz="1800" dirty="0"/>
            <a:t>Los impactos ambientales evaluados en su mayoría se consideraron moderados, es decir que pueden ser controlados</a:t>
          </a:r>
          <a:endParaRPr lang="es-EC" sz="1800" dirty="0"/>
        </a:p>
      </dgm:t>
    </dgm:pt>
    <dgm:pt modelId="{9F43E5A3-0369-41BD-ACAA-F1B9D624199A}" type="sibTrans" cxnId="{3064AD76-FC65-4F94-85CA-E8E4C705FB16}">
      <dgm:prSet/>
      <dgm:spPr/>
      <dgm:t>
        <a:bodyPr/>
        <a:lstStyle/>
        <a:p>
          <a:endParaRPr lang="es-EC" sz="2000"/>
        </a:p>
      </dgm:t>
    </dgm:pt>
    <dgm:pt modelId="{86F40CBD-A63C-4EF9-8BCA-03D6F174A917}" type="parTrans" cxnId="{3064AD76-FC65-4F94-85CA-E8E4C705FB16}">
      <dgm:prSet/>
      <dgm:spPr/>
      <dgm:t>
        <a:bodyPr/>
        <a:lstStyle/>
        <a:p>
          <a:endParaRPr lang="es-EC" sz="2000"/>
        </a:p>
      </dgm:t>
    </dgm:pt>
    <dgm:pt modelId="{928792A7-E3DE-4DA7-A0C0-B57EAA788D80}" type="pres">
      <dgm:prSet presAssocID="{3992DA0B-51ED-4E3F-87A6-AE7BF1B610AF}" presName="diagram" presStyleCnt="0">
        <dgm:presLayoutVars>
          <dgm:dir/>
          <dgm:resizeHandles val="exact"/>
        </dgm:presLayoutVars>
      </dgm:prSet>
      <dgm:spPr/>
    </dgm:pt>
    <dgm:pt modelId="{CDA8D90E-2E18-48BA-9017-A448FFC93E63}" type="pres">
      <dgm:prSet presAssocID="{487FA573-8281-4B7C-B890-3F5B4C3E84F5}" presName="node" presStyleLbl="node1" presStyleIdx="0" presStyleCnt="6">
        <dgm:presLayoutVars>
          <dgm:bulletEnabled val="1"/>
        </dgm:presLayoutVars>
      </dgm:prSet>
      <dgm:spPr/>
    </dgm:pt>
    <dgm:pt modelId="{11176B5B-D1C9-4DB4-9E15-4CCA732CAD9A}" type="pres">
      <dgm:prSet presAssocID="{9F43E5A3-0369-41BD-ACAA-F1B9D624199A}" presName="sibTrans" presStyleCnt="0"/>
      <dgm:spPr/>
    </dgm:pt>
    <dgm:pt modelId="{F252E1C1-8910-4845-AA07-2F1900D7963B}" type="pres">
      <dgm:prSet presAssocID="{27738FEA-0F9D-4993-B978-186CAA94C679}" presName="node" presStyleLbl="node1" presStyleIdx="1" presStyleCnt="6">
        <dgm:presLayoutVars>
          <dgm:bulletEnabled val="1"/>
        </dgm:presLayoutVars>
      </dgm:prSet>
      <dgm:spPr/>
    </dgm:pt>
    <dgm:pt modelId="{5D3B4615-2D67-4929-9929-630B8EADC2CA}" type="pres">
      <dgm:prSet presAssocID="{8B78CC9A-2044-42C3-8D01-94A44AE7D052}" presName="sibTrans" presStyleCnt="0"/>
      <dgm:spPr/>
    </dgm:pt>
    <dgm:pt modelId="{EEF4E2D8-BD72-45EC-8240-7B897E133BE3}" type="pres">
      <dgm:prSet presAssocID="{B969D542-9619-4218-9A67-F2709C789CCF}" presName="node" presStyleLbl="node1" presStyleIdx="2" presStyleCnt="6">
        <dgm:presLayoutVars>
          <dgm:bulletEnabled val="1"/>
        </dgm:presLayoutVars>
      </dgm:prSet>
      <dgm:spPr/>
    </dgm:pt>
    <dgm:pt modelId="{0C990832-A384-4533-A1C3-A4252584D8D1}" type="pres">
      <dgm:prSet presAssocID="{7E47EC3F-66B8-45B4-847E-04748742B8F8}" presName="sibTrans" presStyleCnt="0"/>
      <dgm:spPr/>
    </dgm:pt>
    <dgm:pt modelId="{9D5D8336-3CE8-43BC-88E9-A8E32D309A76}" type="pres">
      <dgm:prSet presAssocID="{D25CA8D7-4851-4735-B9CD-23AC130E42E9}" presName="node" presStyleLbl="node1" presStyleIdx="3" presStyleCnt="6">
        <dgm:presLayoutVars>
          <dgm:bulletEnabled val="1"/>
        </dgm:presLayoutVars>
      </dgm:prSet>
      <dgm:spPr/>
    </dgm:pt>
    <dgm:pt modelId="{2DED33C6-877E-4C6B-944A-B861B15D6DBB}" type="pres">
      <dgm:prSet presAssocID="{711CA1BD-F6BB-4858-B133-0962C95D93BA}" presName="sibTrans" presStyleCnt="0"/>
      <dgm:spPr/>
    </dgm:pt>
    <dgm:pt modelId="{28A4282E-C524-4F23-87B3-8587CDA7EFCF}" type="pres">
      <dgm:prSet presAssocID="{6DF39D3A-29C1-4CA3-A46F-53421938C10D}" presName="node" presStyleLbl="node1" presStyleIdx="4" presStyleCnt="6">
        <dgm:presLayoutVars>
          <dgm:bulletEnabled val="1"/>
        </dgm:presLayoutVars>
      </dgm:prSet>
      <dgm:spPr/>
    </dgm:pt>
    <dgm:pt modelId="{2C9EB1FB-69CC-455B-92DD-A91B0F12D69E}" type="pres">
      <dgm:prSet presAssocID="{E7BEB07C-5701-42EE-9D61-3B0425936444}" presName="sibTrans" presStyleCnt="0"/>
      <dgm:spPr/>
    </dgm:pt>
    <dgm:pt modelId="{24328B37-4AD3-49DF-8DD4-B670CC537890}" type="pres">
      <dgm:prSet presAssocID="{2A18576E-E166-44BE-A8D1-F577D48BD13C}" presName="node" presStyleLbl="node1" presStyleIdx="5" presStyleCnt="6">
        <dgm:presLayoutVars>
          <dgm:bulletEnabled val="1"/>
        </dgm:presLayoutVars>
      </dgm:prSet>
      <dgm:spPr/>
    </dgm:pt>
  </dgm:ptLst>
  <dgm:cxnLst>
    <dgm:cxn modelId="{0B4E7C15-FEB4-4DCD-98AF-C28184B0759D}" srcId="{3992DA0B-51ED-4E3F-87A6-AE7BF1B610AF}" destId="{2A18576E-E166-44BE-A8D1-F577D48BD13C}" srcOrd="5" destOrd="0" parTransId="{4A5E6876-BE8E-41E4-B3F3-BFC0915F5D50}" sibTransId="{FE64FD49-F2B4-40DA-B8B5-7E800EF8679D}"/>
    <dgm:cxn modelId="{6BFE4522-73BC-49EB-8537-D4AA0169DB78}" type="presOf" srcId="{D25CA8D7-4851-4735-B9CD-23AC130E42E9}" destId="{9D5D8336-3CE8-43BC-88E9-A8E32D309A76}" srcOrd="0" destOrd="0" presId="urn:microsoft.com/office/officeart/2005/8/layout/default"/>
    <dgm:cxn modelId="{4B254732-E1A2-46AE-B25D-661FED1B8FB6}" srcId="{3992DA0B-51ED-4E3F-87A6-AE7BF1B610AF}" destId="{27738FEA-0F9D-4993-B978-186CAA94C679}" srcOrd="1" destOrd="0" parTransId="{EE8C229E-20B6-4193-A298-A925B89FF284}" sibTransId="{8B78CC9A-2044-42C3-8D01-94A44AE7D052}"/>
    <dgm:cxn modelId="{FB38D539-7881-445E-8FFD-59EC1182EFDB}" type="presOf" srcId="{487FA573-8281-4B7C-B890-3F5B4C3E84F5}" destId="{CDA8D90E-2E18-48BA-9017-A448FFC93E63}" srcOrd="0" destOrd="0" presId="urn:microsoft.com/office/officeart/2005/8/layout/default"/>
    <dgm:cxn modelId="{37E0495E-421B-4833-BD6F-80E07843B473}" srcId="{3992DA0B-51ED-4E3F-87A6-AE7BF1B610AF}" destId="{B969D542-9619-4218-9A67-F2709C789CCF}" srcOrd="2" destOrd="0" parTransId="{6EB51CEE-3629-4C48-9C0B-89E99533D16C}" sibTransId="{7E47EC3F-66B8-45B4-847E-04748742B8F8}"/>
    <dgm:cxn modelId="{3064AD76-FC65-4F94-85CA-E8E4C705FB16}" srcId="{3992DA0B-51ED-4E3F-87A6-AE7BF1B610AF}" destId="{487FA573-8281-4B7C-B890-3F5B4C3E84F5}" srcOrd="0" destOrd="0" parTransId="{86F40CBD-A63C-4EF9-8BCA-03D6F174A917}" sibTransId="{9F43E5A3-0369-41BD-ACAA-F1B9D624199A}"/>
    <dgm:cxn modelId="{C64F188C-465E-4037-9E07-88A8D7E26924}" type="presOf" srcId="{27738FEA-0F9D-4993-B978-186CAA94C679}" destId="{F252E1C1-8910-4845-AA07-2F1900D7963B}" srcOrd="0" destOrd="0" presId="urn:microsoft.com/office/officeart/2005/8/layout/default"/>
    <dgm:cxn modelId="{AE16DB92-37EA-41F0-9215-B8F094C47E0E}" type="presOf" srcId="{6DF39D3A-29C1-4CA3-A46F-53421938C10D}" destId="{28A4282E-C524-4F23-87B3-8587CDA7EFCF}" srcOrd="0" destOrd="0" presId="urn:microsoft.com/office/officeart/2005/8/layout/default"/>
    <dgm:cxn modelId="{2B41DC9B-DC85-4A43-B3A5-6501567137D0}" type="presOf" srcId="{B969D542-9619-4218-9A67-F2709C789CCF}" destId="{EEF4E2D8-BD72-45EC-8240-7B897E133BE3}" srcOrd="0" destOrd="0" presId="urn:microsoft.com/office/officeart/2005/8/layout/default"/>
    <dgm:cxn modelId="{8508D1A2-4341-47D8-8418-C548F3AD67F5}" type="presOf" srcId="{3992DA0B-51ED-4E3F-87A6-AE7BF1B610AF}" destId="{928792A7-E3DE-4DA7-A0C0-B57EAA788D80}" srcOrd="0" destOrd="0" presId="urn:microsoft.com/office/officeart/2005/8/layout/default"/>
    <dgm:cxn modelId="{44A399AB-A433-4BD6-AE35-596ADAF4AB42}" srcId="{3992DA0B-51ED-4E3F-87A6-AE7BF1B610AF}" destId="{D25CA8D7-4851-4735-B9CD-23AC130E42E9}" srcOrd="3" destOrd="0" parTransId="{722719F8-D241-486D-AF7B-F35F3CC89013}" sibTransId="{711CA1BD-F6BB-4858-B133-0962C95D93BA}"/>
    <dgm:cxn modelId="{1D15A3DA-A28C-4304-A6C7-FFCAD3C94BF5}" srcId="{3992DA0B-51ED-4E3F-87A6-AE7BF1B610AF}" destId="{6DF39D3A-29C1-4CA3-A46F-53421938C10D}" srcOrd="4" destOrd="0" parTransId="{A7663E26-3219-4B6E-9A8A-F260B6846754}" sibTransId="{E7BEB07C-5701-42EE-9D61-3B0425936444}"/>
    <dgm:cxn modelId="{129D91DF-3182-429A-ABF8-A33B91A26EA1}" type="presOf" srcId="{2A18576E-E166-44BE-A8D1-F577D48BD13C}" destId="{24328B37-4AD3-49DF-8DD4-B670CC537890}" srcOrd="0" destOrd="0" presId="urn:microsoft.com/office/officeart/2005/8/layout/default"/>
    <dgm:cxn modelId="{31B17E1D-65F0-406E-8919-473FBD9EE091}" type="presParOf" srcId="{928792A7-E3DE-4DA7-A0C0-B57EAA788D80}" destId="{CDA8D90E-2E18-48BA-9017-A448FFC93E63}" srcOrd="0" destOrd="0" presId="urn:microsoft.com/office/officeart/2005/8/layout/default"/>
    <dgm:cxn modelId="{3AE2C242-FBDC-455E-B7BC-6EB318817EAF}" type="presParOf" srcId="{928792A7-E3DE-4DA7-A0C0-B57EAA788D80}" destId="{11176B5B-D1C9-4DB4-9E15-4CCA732CAD9A}" srcOrd="1" destOrd="0" presId="urn:microsoft.com/office/officeart/2005/8/layout/default"/>
    <dgm:cxn modelId="{BA1927F7-23B1-4170-9B5E-803552A113D9}" type="presParOf" srcId="{928792A7-E3DE-4DA7-A0C0-B57EAA788D80}" destId="{F252E1C1-8910-4845-AA07-2F1900D7963B}" srcOrd="2" destOrd="0" presId="urn:microsoft.com/office/officeart/2005/8/layout/default"/>
    <dgm:cxn modelId="{C9D1F4C0-94CE-4E26-B4D6-9F6875F2CB28}" type="presParOf" srcId="{928792A7-E3DE-4DA7-A0C0-B57EAA788D80}" destId="{5D3B4615-2D67-4929-9929-630B8EADC2CA}" srcOrd="3" destOrd="0" presId="urn:microsoft.com/office/officeart/2005/8/layout/default"/>
    <dgm:cxn modelId="{1F7C18F6-1A3D-4E29-8772-3697A7924DE0}" type="presParOf" srcId="{928792A7-E3DE-4DA7-A0C0-B57EAA788D80}" destId="{EEF4E2D8-BD72-45EC-8240-7B897E133BE3}" srcOrd="4" destOrd="0" presId="urn:microsoft.com/office/officeart/2005/8/layout/default"/>
    <dgm:cxn modelId="{C7DBAA0B-6494-4C79-B34A-E2D402E67758}" type="presParOf" srcId="{928792A7-E3DE-4DA7-A0C0-B57EAA788D80}" destId="{0C990832-A384-4533-A1C3-A4252584D8D1}" srcOrd="5" destOrd="0" presId="urn:microsoft.com/office/officeart/2005/8/layout/default"/>
    <dgm:cxn modelId="{CFCC5774-ED48-42CA-A8B9-E04A34B6DBF9}" type="presParOf" srcId="{928792A7-E3DE-4DA7-A0C0-B57EAA788D80}" destId="{9D5D8336-3CE8-43BC-88E9-A8E32D309A76}" srcOrd="6" destOrd="0" presId="urn:microsoft.com/office/officeart/2005/8/layout/default"/>
    <dgm:cxn modelId="{306F3E87-F595-43A4-8178-513EE5EC7410}" type="presParOf" srcId="{928792A7-E3DE-4DA7-A0C0-B57EAA788D80}" destId="{2DED33C6-877E-4C6B-944A-B861B15D6DBB}" srcOrd="7" destOrd="0" presId="urn:microsoft.com/office/officeart/2005/8/layout/default"/>
    <dgm:cxn modelId="{BB8DA20B-7614-4929-A506-AF2D45948EC2}" type="presParOf" srcId="{928792A7-E3DE-4DA7-A0C0-B57EAA788D80}" destId="{28A4282E-C524-4F23-87B3-8587CDA7EFCF}" srcOrd="8" destOrd="0" presId="urn:microsoft.com/office/officeart/2005/8/layout/default"/>
    <dgm:cxn modelId="{838D5BBE-DB0A-4B28-A4D0-D5244C1AB78D}" type="presParOf" srcId="{928792A7-E3DE-4DA7-A0C0-B57EAA788D80}" destId="{2C9EB1FB-69CC-455B-92DD-A91B0F12D69E}" srcOrd="9" destOrd="0" presId="urn:microsoft.com/office/officeart/2005/8/layout/default"/>
    <dgm:cxn modelId="{A2E07B6C-C7E8-40A1-B5A4-F1B97C68AA33}" type="presParOf" srcId="{928792A7-E3DE-4DA7-A0C0-B57EAA788D80}" destId="{24328B37-4AD3-49DF-8DD4-B670CC53789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92D71-B94E-4CA1-AD0A-D24149D45A2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DCA9B7D-6CC1-49F4-B619-D1D277AA87C3}">
      <dgm:prSet phldrT="[Texto]"/>
      <dgm:spPr/>
      <dgm:t>
        <a:bodyPr/>
        <a:lstStyle/>
        <a:p>
          <a:r>
            <a:rPr lang="es-MX" dirty="0"/>
            <a:t>ETAPA I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FC4810EF-A0A5-41B7-B144-65482873056C}" type="parTrans" cxnId="{CA19C0DD-D3FA-4881-9246-3DE8B806097C}">
      <dgm:prSet/>
      <dgm:spPr/>
      <dgm:t>
        <a:bodyPr/>
        <a:lstStyle/>
        <a:p>
          <a:endParaRPr lang="es-EC"/>
        </a:p>
      </dgm:t>
    </dgm:pt>
    <dgm:pt modelId="{393A0BF5-D2B6-4F48-AB77-4A71B511FBED}" type="sibTrans" cxnId="{CA19C0DD-D3FA-4881-9246-3DE8B806097C}">
      <dgm:prSet/>
      <dgm:spPr/>
      <dgm:t>
        <a:bodyPr/>
        <a:lstStyle/>
        <a:p>
          <a:endParaRPr lang="es-EC"/>
        </a:p>
      </dgm:t>
    </dgm:pt>
    <dgm:pt modelId="{92561544-9038-43CC-8FBF-9329215BEBDA}">
      <dgm:prSet phldrT="[Texto]"/>
      <dgm:spPr/>
      <dgm:t>
        <a:bodyPr/>
        <a:lstStyle/>
        <a:p>
          <a:r>
            <a:rPr lang="es-MX" dirty="0"/>
            <a:t>Trituración 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EDCFA78C-7977-47CF-AE4E-1F037223D0F3}" type="parTrans" cxnId="{55BF923F-21EA-472B-9F79-19571BDE8AF9}">
      <dgm:prSet/>
      <dgm:spPr/>
      <dgm:t>
        <a:bodyPr/>
        <a:lstStyle/>
        <a:p>
          <a:endParaRPr lang="es-EC"/>
        </a:p>
      </dgm:t>
    </dgm:pt>
    <dgm:pt modelId="{772E240F-ED63-4CD6-B616-2F142D8BCD64}" type="sibTrans" cxnId="{55BF923F-21EA-472B-9F79-19571BDE8AF9}">
      <dgm:prSet/>
      <dgm:spPr/>
      <dgm:t>
        <a:bodyPr/>
        <a:lstStyle/>
        <a:p>
          <a:endParaRPr lang="es-EC"/>
        </a:p>
      </dgm:t>
    </dgm:pt>
    <dgm:pt modelId="{78A66B87-9D42-4E76-A9CD-EE5317D3A2AD}">
      <dgm:prSet phldrT="[Texto]"/>
      <dgm:spPr/>
      <dgm:t>
        <a:bodyPr/>
        <a:lstStyle/>
        <a:p>
          <a:r>
            <a:rPr lang="es-MX" dirty="0"/>
            <a:t>Molienda </a:t>
          </a:r>
          <a:endParaRPr lang="es-EC" dirty="0"/>
        </a:p>
      </dgm:t>
    </dgm:pt>
    <dgm:pt modelId="{8BA4F89E-B7F0-4CDC-ABAE-97636D77D702}" type="parTrans" cxnId="{CB408C25-19AC-4E1E-925F-BBB204A1144C}">
      <dgm:prSet/>
      <dgm:spPr/>
      <dgm:t>
        <a:bodyPr/>
        <a:lstStyle/>
        <a:p>
          <a:endParaRPr lang="es-EC"/>
        </a:p>
      </dgm:t>
    </dgm:pt>
    <dgm:pt modelId="{97A9EFD1-C4A1-4D89-ABE6-1ECB2E112E4E}" type="sibTrans" cxnId="{CB408C25-19AC-4E1E-925F-BBB204A1144C}">
      <dgm:prSet/>
      <dgm:spPr/>
      <dgm:t>
        <a:bodyPr/>
        <a:lstStyle/>
        <a:p>
          <a:endParaRPr lang="es-EC"/>
        </a:p>
      </dgm:t>
    </dgm:pt>
    <dgm:pt modelId="{6D12C1EE-BE1C-4931-88C1-8A432A2C7510}">
      <dgm:prSet phldrT="[Texto]"/>
      <dgm:spPr/>
      <dgm:t>
        <a:bodyPr/>
        <a:lstStyle/>
        <a:p>
          <a:r>
            <a:rPr lang="es-MX" dirty="0"/>
            <a:t>ETAPA II</a:t>
          </a:r>
          <a:endParaRPr lang="es-EC" dirty="0"/>
        </a:p>
      </dgm:t>
    </dgm:pt>
    <dgm:pt modelId="{79F2609E-841B-42CB-8C31-9021735C125A}" type="parTrans" cxnId="{6B4F3A70-C905-42FE-88A9-A5C7E17448A4}">
      <dgm:prSet/>
      <dgm:spPr/>
      <dgm:t>
        <a:bodyPr/>
        <a:lstStyle/>
        <a:p>
          <a:endParaRPr lang="es-EC"/>
        </a:p>
      </dgm:t>
    </dgm:pt>
    <dgm:pt modelId="{E3D89CDD-1694-4A1E-AF7D-ABB65D74E293}" type="sibTrans" cxnId="{6B4F3A70-C905-42FE-88A9-A5C7E17448A4}">
      <dgm:prSet/>
      <dgm:spPr/>
      <dgm:t>
        <a:bodyPr/>
        <a:lstStyle/>
        <a:p>
          <a:endParaRPr lang="es-EC"/>
        </a:p>
      </dgm:t>
    </dgm:pt>
    <dgm:pt modelId="{94955680-175C-4EB5-B920-481E8D1CB6DD}">
      <dgm:prSet phldrT="[Texto]"/>
      <dgm:spPr/>
      <dgm:t>
        <a:bodyPr/>
        <a:lstStyle/>
        <a:p>
          <a:r>
            <a:rPr lang="es-MX" dirty="0"/>
            <a:t>Sedimentación </a:t>
          </a:r>
          <a:endParaRPr lang="es-EC" dirty="0"/>
        </a:p>
      </dgm:t>
    </dgm:pt>
    <dgm:pt modelId="{D7E04F73-F3FD-4110-8978-CC54E81D0806}" type="parTrans" cxnId="{2FDC6F26-D851-4816-A990-BD5B82037069}">
      <dgm:prSet/>
      <dgm:spPr/>
      <dgm:t>
        <a:bodyPr/>
        <a:lstStyle/>
        <a:p>
          <a:endParaRPr lang="es-EC"/>
        </a:p>
      </dgm:t>
    </dgm:pt>
    <dgm:pt modelId="{0373E599-7DC0-416A-B5BF-8A29D1094781}" type="sibTrans" cxnId="{2FDC6F26-D851-4816-A990-BD5B82037069}">
      <dgm:prSet/>
      <dgm:spPr/>
      <dgm:t>
        <a:bodyPr/>
        <a:lstStyle/>
        <a:p>
          <a:endParaRPr lang="es-EC"/>
        </a:p>
      </dgm:t>
    </dgm:pt>
    <dgm:pt modelId="{C2B01B58-AF49-4CC8-BB79-8B30795D4D75}">
      <dgm:prSet phldrT="[Texto]"/>
      <dgm:spPr/>
      <dgm:t>
        <a:bodyPr/>
        <a:lstStyle/>
        <a:p>
          <a:r>
            <a:rPr lang="es-MX" dirty="0"/>
            <a:t>Adsorción</a:t>
          </a:r>
          <a:endParaRPr lang="es-EC" dirty="0"/>
        </a:p>
      </dgm:t>
    </dgm:pt>
    <dgm:pt modelId="{4AB102C9-29B1-462B-91C0-BB64AA864A93}" type="parTrans" cxnId="{02519B29-71A1-48F3-B880-BCF384A20582}">
      <dgm:prSet/>
      <dgm:spPr/>
      <dgm:t>
        <a:bodyPr/>
        <a:lstStyle/>
        <a:p>
          <a:endParaRPr lang="es-EC"/>
        </a:p>
      </dgm:t>
    </dgm:pt>
    <dgm:pt modelId="{BD46A019-00E6-45B2-AE1D-513773F348ED}" type="sibTrans" cxnId="{02519B29-71A1-48F3-B880-BCF384A20582}">
      <dgm:prSet/>
      <dgm:spPr/>
      <dgm:t>
        <a:bodyPr/>
        <a:lstStyle/>
        <a:p>
          <a:endParaRPr lang="es-EC"/>
        </a:p>
      </dgm:t>
    </dgm:pt>
    <dgm:pt modelId="{E1F0963A-416D-42C0-A61D-FF7EB21A16B5}">
      <dgm:prSet phldrT="[Texto]"/>
      <dgm:spPr/>
      <dgm:t>
        <a:bodyPr/>
        <a:lstStyle/>
        <a:p>
          <a:r>
            <a:rPr lang="es-MX" dirty="0"/>
            <a:t>ETAPA III</a:t>
          </a:r>
          <a:endParaRPr lang="es-EC" dirty="0"/>
        </a:p>
      </dgm:t>
    </dgm:pt>
    <dgm:pt modelId="{60FFFBB1-CAA8-4DFA-A65F-3B5F0A30DA97}" type="parTrans" cxnId="{5B7635E1-704B-404C-B93E-837D24B0C17A}">
      <dgm:prSet/>
      <dgm:spPr/>
      <dgm:t>
        <a:bodyPr/>
        <a:lstStyle/>
        <a:p>
          <a:endParaRPr lang="es-EC"/>
        </a:p>
      </dgm:t>
    </dgm:pt>
    <dgm:pt modelId="{F96F1B74-4057-4A9D-85F5-0E191FAF22B1}" type="sibTrans" cxnId="{5B7635E1-704B-404C-B93E-837D24B0C17A}">
      <dgm:prSet/>
      <dgm:spPr/>
      <dgm:t>
        <a:bodyPr/>
        <a:lstStyle/>
        <a:p>
          <a:endParaRPr lang="es-EC"/>
        </a:p>
      </dgm:t>
    </dgm:pt>
    <dgm:pt modelId="{0A3E7ABD-638C-4945-AB6D-09AE2A501470}">
      <dgm:prSet phldrT="[Texto]"/>
      <dgm:spPr/>
      <dgm:t>
        <a:bodyPr/>
        <a:lstStyle/>
        <a:p>
          <a:r>
            <a:rPr lang="es-MX" dirty="0"/>
            <a:t>Remolienda </a:t>
          </a:r>
          <a:endParaRPr lang="es-EC" dirty="0"/>
        </a:p>
      </dgm:t>
    </dgm:pt>
    <dgm:pt modelId="{F5C3B7C9-FC57-4509-A39C-578341A942A6}" type="parTrans" cxnId="{41A713AA-B9A1-45E2-ACD8-0081519E8583}">
      <dgm:prSet/>
      <dgm:spPr/>
      <dgm:t>
        <a:bodyPr/>
        <a:lstStyle/>
        <a:p>
          <a:endParaRPr lang="es-EC"/>
        </a:p>
      </dgm:t>
    </dgm:pt>
    <dgm:pt modelId="{5CC7F6F0-4C18-416A-93F8-EBA18E3EA393}" type="sibTrans" cxnId="{41A713AA-B9A1-45E2-ACD8-0081519E8583}">
      <dgm:prSet/>
      <dgm:spPr/>
      <dgm:t>
        <a:bodyPr/>
        <a:lstStyle/>
        <a:p>
          <a:endParaRPr lang="es-EC"/>
        </a:p>
      </dgm:t>
    </dgm:pt>
    <dgm:pt modelId="{9BF81BED-88AF-4808-B902-08D493C879A0}">
      <dgm:prSet phldrT="[Texto]"/>
      <dgm:spPr/>
      <dgm:t>
        <a:bodyPr/>
        <a:lstStyle/>
        <a:p>
          <a:r>
            <a:rPr lang="es-MX" dirty="0"/>
            <a:t>Reconcentración </a:t>
          </a:r>
          <a:endParaRPr lang="es-EC" dirty="0"/>
        </a:p>
      </dgm:t>
    </dgm:pt>
    <dgm:pt modelId="{BFEE75B5-42AA-47A1-87AA-DD76BFB599EC}" type="parTrans" cxnId="{A84C3D9C-5C0D-4B36-8945-A1AD4C5A6FAA}">
      <dgm:prSet/>
      <dgm:spPr/>
      <dgm:t>
        <a:bodyPr/>
        <a:lstStyle/>
        <a:p>
          <a:endParaRPr lang="es-EC"/>
        </a:p>
      </dgm:t>
    </dgm:pt>
    <dgm:pt modelId="{DCDF111A-9640-4FE3-AF3C-5EA0B19871E6}" type="sibTrans" cxnId="{A84C3D9C-5C0D-4B36-8945-A1AD4C5A6FAA}">
      <dgm:prSet/>
      <dgm:spPr/>
      <dgm:t>
        <a:bodyPr/>
        <a:lstStyle/>
        <a:p>
          <a:endParaRPr lang="es-EC"/>
        </a:p>
      </dgm:t>
    </dgm:pt>
    <dgm:pt modelId="{A7E0C6C3-183F-4CD9-8FDD-F22E9CF9C036}">
      <dgm:prSet phldrT="[Texto]"/>
      <dgm:spPr/>
      <dgm:t>
        <a:bodyPr/>
        <a:lstStyle/>
        <a:p>
          <a:r>
            <a:rPr lang="es-MX" dirty="0"/>
            <a:t>ETAPA IV</a:t>
          </a:r>
          <a:endParaRPr lang="es-EC" dirty="0"/>
        </a:p>
      </dgm:t>
    </dgm:pt>
    <dgm:pt modelId="{75D98219-24EE-4DAC-8346-DA106AFA14B3}" type="parTrans" cxnId="{CB9576A2-6FCD-4208-9F74-F6FEB2A2F798}">
      <dgm:prSet/>
      <dgm:spPr/>
      <dgm:t>
        <a:bodyPr/>
        <a:lstStyle/>
        <a:p>
          <a:endParaRPr lang="es-EC"/>
        </a:p>
      </dgm:t>
    </dgm:pt>
    <dgm:pt modelId="{024FDA6D-033A-4391-8F21-4CDF59AB8A5B}" type="sibTrans" cxnId="{CB9576A2-6FCD-4208-9F74-F6FEB2A2F798}">
      <dgm:prSet/>
      <dgm:spPr/>
      <dgm:t>
        <a:bodyPr/>
        <a:lstStyle/>
        <a:p>
          <a:endParaRPr lang="es-EC"/>
        </a:p>
      </dgm:t>
    </dgm:pt>
    <dgm:pt modelId="{AC6C1D32-EB53-48F8-B4C6-60CD374B55F8}">
      <dgm:prSet phldrT="[Texto]"/>
      <dgm:spPr/>
      <dgm:t>
        <a:bodyPr/>
        <a:lstStyle/>
        <a:p>
          <a:r>
            <a:rPr lang="es-MX" dirty="0"/>
            <a:t>Concentración gravimétrica</a:t>
          </a:r>
          <a:endParaRPr lang="es-EC" dirty="0"/>
        </a:p>
      </dgm:t>
    </dgm:pt>
    <dgm:pt modelId="{2A0B0838-BE20-404E-9EFF-3FB11DB180B6}" type="parTrans" cxnId="{E0609774-1835-44CB-B267-0F5EBE73CB83}">
      <dgm:prSet/>
      <dgm:spPr/>
      <dgm:t>
        <a:bodyPr/>
        <a:lstStyle/>
        <a:p>
          <a:endParaRPr lang="es-EC"/>
        </a:p>
      </dgm:t>
    </dgm:pt>
    <dgm:pt modelId="{945770DB-3F08-480B-8779-F6B73C7E0312}" type="sibTrans" cxnId="{E0609774-1835-44CB-B267-0F5EBE73CB83}">
      <dgm:prSet/>
      <dgm:spPr/>
      <dgm:t>
        <a:bodyPr/>
        <a:lstStyle/>
        <a:p>
          <a:endParaRPr lang="es-EC"/>
        </a:p>
      </dgm:t>
    </dgm:pt>
    <dgm:pt modelId="{06E1C56E-CA14-440A-B710-B5DF32AA695A}">
      <dgm:prSet phldrT="[Texto]"/>
      <dgm:spPr/>
      <dgm:t>
        <a:bodyPr/>
        <a:lstStyle/>
        <a:p>
          <a:endParaRPr lang="es-EC" dirty="0"/>
        </a:p>
      </dgm:t>
    </dgm:pt>
    <dgm:pt modelId="{B766CC88-E705-4C45-8EB9-DC0385C35FC6}" type="parTrans" cxnId="{E3A1B579-D2CC-4DC7-8599-46A405E455BF}">
      <dgm:prSet/>
      <dgm:spPr/>
      <dgm:t>
        <a:bodyPr/>
        <a:lstStyle/>
        <a:p>
          <a:endParaRPr lang="es-EC"/>
        </a:p>
      </dgm:t>
    </dgm:pt>
    <dgm:pt modelId="{7E6C4279-A4ED-4EBB-9B21-F58F77C3AF00}" type="sibTrans" cxnId="{E3A1B579-D2CC-4DC7-8599-46A405E455BF}">
      <dgm:prSet/>
      <dgm:spPr/>
      <dgm:t>
        <a:bodyPr/>
        <a:lstStyle/>
        <a:p>
          <a:endParaRPr lang="es-EC"/>
        </a:p>
      </dgm:t>
    </dgm:pt>
    <dgm:pt modelId="{8CF7972E-D8AC-4BA1-85CE-AFB93D1338D1}">
      <dgm:prSet phldrT="[Texto]"/>
      <dgm:spPr/>
      <dgm:t>
        <a:bodyPr/>
        <a:lstStyle/>
        <a:p>
          <a:r>
            <a:rPr lang="es-MX" dirty="0"/>
            <a:t>Cianuración </a:t>
          </a:r>
          <a:endParaRPr lang="es-EC" dirty="0"/>
        </a:p>
      </dgm:t>
    </dgm:pt>
    <dgm:pt modelId="{23E683C5-719A-4C6A-94C4-29496186DFF5}" type="parTrans" cxnId="{4DC6718D-F9E4-44B8-8667-5DC0176E77C2}">
      <dgm:prSet/>
      <dgm:spPr/>
      <dgm:t>
        <a:bodyPr/>
        <a:lstStyle/>
        <a:p>
          <a:endParaRPr lang="es-EC"/>
        </a:p>
      </dgm:t>
    </dgm:pt>
    <dgm:pt modelId="{971703C0-DFBA-443C-AD41-941FADDAFD6B}" type="sibTrans" cxnId="{4DC6718D-F9E4-44B8-8667-5DC0176E77C2}">
      <dgm:prSet/>
      <dgm:spPr/>
      <dgm:t>
        <a:bodyPr/>
        <a:lstStyle/>
        <a:p>
          <a:endParaRPr lang="es-EC"/>
        </a:p>
      </dgm:t>
    </dgm:pt>
    <dgm:pt modelId="{6D59FA40-6AA3-437E-BA7C-FEDAF6F6F195}">
      <dgm:prSet phldrT="[Texto]"/>
      <dgm:spPr/>
      <dgm:t>
        <a:bodyPr/>
        <a:lstStyle/>
        <a:p>
          <a:r>
            <a:rPr lang="es-MX" dirty="0"/>
            <a:t>Cribado</a:t>
          </a:r>
          <a:endParaRPr lang="es-EC" dirty="0"/>
        </a:p>
      </dgm:t>
    </dgm:pt>
    <dgm:pt modelId="{B12E64A2-6585-4BFC-82A8-4FAB9373755D}" type="parTrans" cxnId="{9D7E2C44-E6DA-44EE-B844-B52FAC6C2FD9}">
      <dgm:prSet/>
      <dgm:spPr/>
      <dgm:t>
        <a:bodyPr/>
        <a:lstStyle/>
        <a:p>
          <a:endParaRPr lang="es-EC"/>
        </a:p>
      </dgm:t>
    </dgm:pt>
    <dgm:pt modelId="{59575B5E-6B11-49EE-BEEB-D32275930A46}" type="sibTrans" cxnId="{9D7E2C44-E6DA-44EE-B844-B52FAC6C2FD9}">
      <dgm:prSet/>
      <dgm:spPr/>
      <dgm:t>
        <a:bodyPr/>
        <a:lstStyle/>
        <a:p>
          <a:endParaRPr lang="es-EC"/>
        </a:p>
      </dgm:t>
    </dgm:pt>
    <dgm:pt modelId="{0342CE0E-C378-4D2D-8C68-EC367703EA4D}">
      <dgm:prSet phldrT="[Texto]"/>
      <dgm:spPr/>
      <dgm:t>
        <a:bodyPr/>
        <a:lstStyle/>
        <a:p>
          <a:r>
            <a:rPr lang="es-MX" dirty="0"/>
            <a:t>Separación gravimétrica</a:t>
          </a:r>
          <a:endParaRPr lang="es-EC" dirty="0"/>
        </a:p>
      </dgm:t>
    </dgm:pt>
    <dgm:pt modelId="{70D3347B-E6D6-4ED7-89E5-E9F05A2B2EA0}" type="parTrans" cxnId="{2BEB2661-EACF-4255-9E59-34BE7B7C3E86}">
      <dgm:prSet/>
      <dgm:spPr/>
      <dgm:t>
        <a:bodyPr/>
        <a:lstStyle/>
        <a:p>
          <a:endParaRPr lang="es-EC"/>
        </a:p>
      </dgm:t>
    </dgm:pt>
    <dgm:pt modelId="{5C3C3E22-9C9E-48AD-9B36-0543E61B984D}" type="sibTrans" cxnId="{2BEB2661-EACF-4255-9E59-34BE7B7C3E86}">
      <dgm:prSet/>
      <dgm:spPr/>
      <dgm:t>
        <a:bodyPr/>
        <a:lstStyle/>
        <a:p>
          <a:endParaRPr lang="es-EC"/>
        </a:p>
      </dgm:t>
    </dgm:pt>
    <dgm:pt modelId="{7BC70F04-4633-444B-8EAA-564E12C447FC}">
      <dgm:prSet phldrT="[Texto]"/>
      <dgm:spPr/>
      <dgm:t>
        <a:bodyPr/>
        <a:lstStyle/>
        <a:p>
          <a:r>
            <a:rPr lang="es-MX" dirty="0"/>
            <a:t>Filtración</a:t>
          </a:r>
          <a:endParaRPr lang="es-EC" dirty="0"/>
        </a:p>
      </dgm:t>
    </dgm:pt>
    <dgm:pt modelId="{9D652E34-C692-4AD8-B0CD-B1413E118C17}" type="parTrans" cxnId="{6E81E2A5-1748-4B94-9A32-25EFAA01FEB5}">
      <dgm:prSet/>
      <dgm:spPr/>
      <dgm:t>
        <a:bodyPr/>
        <a:lstStyle/>
        <a:p>
          <a:endParaRPr lang="es-EC"/>
        </a:p>
      </dgm:t>
    </dgm:pt>
    <dgm:pt modelId="{DEC49687-EE3C-457E-B12D-75E4326DA5B4}" type="sibTrans" cxnId="{6E81E2A5-1748-4B94-9A32-25EFAA01FEB5}">
      <dgm:prSet/>
      <dgm:spPr/>
      <dgm:t>
        <a:bodyPr/>
        <a:lstStyle/>
        <a:p>
          <a:endParaRPr lang="es-EC"/>
        </a:p>
      </dgm:t>
    </dgm:pt>
    <dgm:pt modelId="{E8C6B764-B819-42D2-8D47-1211A3E22EAC}">
      <dgm:prSet phldrT="[Texto]"/>
      <dgm:spPr/>
      <dgm:t>
        <a:bodyPr/>
        <a:lstStyle/>
        <a:p>
          <a:r>
            <a:rPr lang="es-MX" dirty="0"/>
            <a:t>Desorción</a:t>
          </a:r>
          <a:endParaRPr lang="es-EC" dirty="0"/>
        </a:p>
      </dgm:t>
    </dgm:pt>
    <dgm:pt modelId="{43225312-EE18-4E1F-A09C-B4C80BD15060}" type="parTrans" cxnId="{8AAB93F6-03BC-41E5-8FDC-E918453FF4E3}">
      <dgm:prSet/>
      <dgm:spPr/>
      <dgm:t>
        <a:bodyPr/>
        <a:lstStyle/>
        <a:p>
          <a:endParaRPr lang="es-EC"/>
        </a:p>
      </dgm:t>
    </dgm:pt>
    <dgm:pt modelId="{5597C396-6C0F-4B46-BB06-B2AB7800F524}" type="sibTrans" cxnId="{8AAB93F6-03BC-41E5-8FDC-E918453FF4E3}">
      <dgm:prSet/>
      <dgm:spPr/>
      <dgm:t>
        <a:bodyPr/>
        <a:lstStyle/>
        <a:p>
          <a:endParaRPr lang="es-EC"/>
        </a:p>
      </dgm:t>
    </dgm:pt>
    <dgm:pt modelId="{74DCDD08-B982-4586-A52C-ACBEDC530B1A}">
      <dgm:prSet phldrT="[Texto]"/>
      <dgm:spPr/>
      <dgm:t>
        <a:bodyPr/>
        <a:lstStyle/>
        <a:p>
          <a:r>
            <a:rPr lang="es-MX" dirty="0"/>
            <a:t>Electrodeposición </a:t>
          </a:r>
          <a:endParaRPr lang="es-EC" dirty="0"/>
        </a:p>
      </dgm:t>
    </dgm:pt>
    <dgm:pt modelId="{C3EB6FB5-77E1-44FB-8426-1A4FCD91A1DE}" type="parTrans" cxnId="{453E8239-7470-4424-AA9E-2F1E9D674151}">
      <dgm:prSet/>
      <dgm:spPr/>
      <dgm:t>
        <a:bodyPr/>
        <a:lstStyle/>
        <a:p>
          <a:endParaRPr lang="es-EC"/>
        </a:p>
      </dgm:t>
    </dgm:pt>
    <dgm:pt modelId="{2C019FEC-4D7A-42FE-940D-85ABC1502C6F}" type="sibTrans" cxnId="{453E8239-7470-4424-AA9E-2F1E9D674151}">
      <dgm:prSet/>
      <dgm:spPr/>
      <dgm:t>
        <a:bodyPr/>
        <a:lstStyle/>
        <a:p>
          <a:endParaRPr lang="es-EC"/>
        </a:p>
      </dgm:t>
    </dgm:pt>
    <dgm:pt modelId="{97E301AD-8224-4428-9C43-8081FDD5D103}">
      <dgm:prSet phldrT="[Texto]"/>
      <dgm:spPr/>
      <dgm:t>
        <a:bodyPr/>
        <a:lstStyle/>
        <a:p>
          <a:r>
            <a:rPr lang="es-MX" dirty="0"/>
            <a:t>Fundición</a:t>
          </a:r>
          <a:endParaRPr lang="es-EC" dirty="0"/>
        </a:p>
      </dgm:t>
    </dgm:pt>
    <dgm:pt modelId="{D4658934-6487-4CA3-95FA-177653373114}" type="parTrans" cxnId="{896F64F9-4C06-46C7-87DB-9B804E645332}">
      <dgm:prSet/>
      <dgm:spPr/>
      <dgm:t>
        <a:bodyPr/>
        <a:lstStyle/>
        <a:p>
          <a:endParaRPr lang="es-EC"/>
        </a:p>
      </dgm:t>
    </dgm:pt>
    <dgm:pt modelId="{7F595BBB-7AFB-453A-9366-2D5C89770C5F}" type="sibTrans" cxnId="{896F64F9-4C06-46C7-87DB-9B804E645332}">
      <dgm:prSet/>
      <dgm:spPr/>
      <dgm:t>
        <a:bodyPr/>
        <a:lstStyle/>
        <a:p>
          <a:endParaRPr lang="es-EC"/>
        </a:p>
      </dgm:t>
    </dgm:pt>
    <dgm:pt modelId="{9975AF45-4DAE-4F59-86DE-05EE699816A4}">
      <dgm:prSet phldrT="[Texto]"/>
      <dgm:spPr/>
      <dgm:t>
        <a:bodyPr/>
        <a:lstStyle/>
        <a:p>
          <a:r>
            <a:rPr lang="es-MX" dirty="0"/>
            <a:t>Refinación</a:t>
          </a:r>
          <a:endParaRPr lang="es-EC" dirty="0"/>
        </a:p>
      </dgm:t>
    </dgm:pt>
    <dgm:pt modelId="{FBD7DD51-89A8-4881-A3DF-DCA49CBBEE59}" type="parTrans" cxnId="{7D6A74FD-76A0-4982-B28C-80B692BB7499}">
      <dgm:prSet/>
      <dgm:spPr/>
      <dgm:t>
        <a:bodyPr/>
        <a:lstStyle/>
        <a:p>
          <a:endParaRPr lang="es-EC"/>
        </a:p>
      </dgm:t>
    </dgm:pt>
    <dgm:pt modelId="{B763E7C0-A47B-47A3-BA3E-148D1AC5578E}" type="sibTrans" cxnId="{7D6A74FD-76A0-4982-B28C-80B692BB7499}">
      <dgm:prSet/>
      <dgm:spPr/>
      <dgm:t>
        <a:bodyPr/>
        <a:lstStyle/>
        <a:p>
          <a:endParaRPr lang="es-EC"/>
        </a:p>
      </dgm:t>
    </dgm:pt>
    <dgm:pt modelId="{E03882C6-7F8F-4AFC-902E-B2A5FC4160EF}">
      <dgm:prSet phldrT="[Texto]"/>
      <dgm:spPr/>
      <dgm:t>
        <a:bodyPr/>
        <a:lstStyle/>
        <a:p>
          <a:r>
            <a:rPr lang="es-MX" dirty="0"/>
            <a:t>Fusión</a:t>
          </a:r>
          <a:endParaRPr lang="es-EC" dirty="0"/>
        </a:p>
      </dgm:t>
    </dgm:pt>
    <dgm:pt modelId="{F5D27E63-1441-423A-B4D5-EC726AD7B792}" type="parTrans" cxnId="{A04D42DF-B74D-4E39-9C47-245FDD023B16}">
      <dgm:prSet/>
      <dgm:spPr/>
      <dgm:t>
        <a:bodyPr/>
        <a:lstStyle/>
        <a:p>
          <a:endParaRPr lang="es-EC"/>
        </a:p>
      </dgm:t>
    </dgm:pt>
    <dgm:pt modelId="{E466BDF2-5056-4E2F-BFA0-B2AEE2E05363}" type="sibTrans" cxnId="{A04D42DF-B74D-4E39-9C47-245FDD023B16}">
      <dgm:prSet/>
      <dgm:spPr/>
      <dgm:t>
        <a:bodyPr/>
        <a:lstStyle/>
        <a:p>
          <a:endParaRPr lang="es-EC"/>
        </a:p>
      </dgm:t>
    </dgm:pt>
    <dgm:pt modelId="{909026A7-48C9-4DF0-9A37-AAEFF515535B}">
      <dgm:prSet phldrT="[Texto]"/>
      <dgm:spPr/>
      <dgm:t>
        <a:bodyPr/>
        <a:lstStyle/>
        <a:p>
          <a:r>
            <a:rPr lang="es-MX" dirty="0"/>
            <a:t>Separación de plata</a:t>
          </a:r>
          <a:endParaRPr lang="es-EC" dirty="0"/>
        </a:p>
      </dgm:t>
    </dgm:pt>
    <dgm:pt modelId="{597D8AF3-01D4-4CCC-A00E-ABBE37F82DB9}" type="parTrans" cxnId="{6FFA7A14-374F-4435-A143-25CF24A7A47B}">
      <dgm:prSet/>
      <dgm:spPr/>
      <dgm:t>
        <a:bodyPr/>
        <a:lstStyle/>
        <a:p>
          <a:endParaRPr lang="es-EC"/>
        </a:p>
      </dgm:t>
    </dgm:pt>
    <dgm:pt modelId="{69EA2E58-C59B-422C-B941-FD1A55DA412F}" type="sibTrans" cxnId="{6FFA7A14-374F-4435-A143-25CF24A7A47B}">
      <dgm:prSet/>
      <dgm:spPr/>
      <dgm:t>
        <a:bodyPr/>
        <a:lstStyle/>
        <a:p>
          <a:endParaRPr lang="es-EC"/>
        </a:p>
      </dgm:t>
    </dgm:pt>
    <dgm:pt modelId="{B3D16DF9-08D8-4B2D-BD32-43A7B5802CDB}" type="pres">
      <dgm:prSet presAssocID="{4C592D71-B94E-4CA1-AD0A-D24149D45A2E}" presName="Name0" presStyleCnt="0">
        <dgm:presLayoutVars>
          <dgm:dir/>
          <dgm:animLvl val="lvl"/>
          <dgm:resizeHandles val="exact"/>
        </dgm:presLayoutVars>
      </dgm:prSet>
      <dgm:spPr/>
    </dgm:pt>
    <dgm:pt modelId="{A044ACF6-448F-4C75-92ED-FA0CA241A23B}" type="pres">
      <dgm:prSet presAssocID="{8DCA9B7D-6CC1-49F4-B619-D1D277AA87C3}" presName="composite" presStyleCnt="0"/>
      <dgm:spPr/>
    </dgm:pt>
    <dgm:pt modelId="{5DD195C6-9274-4512-9A49-9027518DCAFD}" type="pres">
      <dgm:prSet presAssocID="{8DCA9B7D-6CC1-49F4-B619-D1D277AA87C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3805157-27CD-4306-948A-1073718DDCEB}" type="pres">
      <dgm:prSet presAssocID="{8DCA9B7D-6CC1-49F4-B619-D1D277AA87C3}" presName="desTx" presStyleLbl="alignAccFollowNode1" presStyleIdx="0" presStyleCnt="4">
        <dgm:presLayoutVars>
          <dgm:bulletEnabled val="1"/>
        </dgm:presLayoutVars>
      </dgm:prSet>
      <dgm:spPr/>
    </dgm:pt>
    <dgm:pt modelId="{649BE564-B710-41D7-8845-7CFDAB2302DD}" type="pres">
      <dgm:prSet presAssocID="{393A0BF5-D2B6-4F48-AB77-4A71B511FBED}" presName="space" presStyleCnt="0"/>
      <dgm:spPr/>
    </dgm:pt>
    <dgm:pt modelId="{71FD18B2-29C8-429D-8377-7ED0CF6955C8}" type="pres">
      <dgm:prSet presAssocID="{6D12C1EE-BE1C-4931-88C1-8A432A2C7510}" presName="composite" presStyleCnt="0"/>
      <dgm:spPr/>
    </dgm:pt>
    <dgm:pt modelId="{223906CD-0CF1-4C9B-A45F-8B83747C757B}" type="pres">
      <dgm:prSet presAssocID="{6D12C1EE-BE1C-4931-88C1-8A432A2C75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E47EAE8-90BB-4433-A06C-919E358AD137}" type="pres">
      <dgm:prSet presAssocID="{6D12C1EE-BE1C-4931-88C1-8A432A2C7510}" presName="desTx" presStyleLbl="alignAccFollowNode1" presStyleIdx="1" presStyleCnt="4">
        <dgm:presLayoutVars>
          <dgm:bulletEnabled val="1"/>
        </dgm:presLayoutVars>
      </dgm:prSet>
      <dgm:spPr/>
    </dgm:pt>
    <dgm:pt modelId="{87912AE7-3CA9-4931-97A2-9E7F417B4375}" type="pres">
      <dgm:prSet presAssocID="{E3D89CDD-1694-4A1E-AF7D-ABB65D74E293}" presName="space" presStyleCnt="0"/>
      <dgm:spPr/>
    </dgm:pt>
    <dgm:pt modelId="{8424A8B1-150A-4730-AAA9-776333D73EA6}" type="pres">
      <dgm:prSet presAssocID="{E1F0963A-416D-42C0-A61D-FF7EB21A16B5}" presName="composite" presStyleCnt="0"/>
      <dgm:spPr/>
    </dgm:pt>
    <dgm:pt modelId="{D2D101C8-9974-4827-8D05-F7A33F17B4C0}" type="pres">
      <dgm:prSet presAssocID="{E1F0963A-416D-42C0-A61D-FF7EB21A16B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AB0BA9E-7169-4B63-B786-55E0E6AF372C}" type="pres">
      <dgm:prSet presAssocID="{E1F0963A-416D-42C0-A61D-FF7EB21A16B5}" presName="desTx" presStyleLbl="alignAccFollowNode1" presStyleIdx="2" presStyleCnt="4">
        <dgm:presLayoutVars>
          <dgm:bulletEnabled val="1"/>
        </dgm:presLayoutVars>
      </dgm:prSet>
      <dgm:spPr/>
    </dgm:pt>
    <dgm:pt modelId="{3ACA826C-5308-4E1C-B4A9-F616ECDC9546}" type="pres">
      <dgm:prSet presAssocID="{F96F1B74-4057-4A9D-85F5-0E191FAF22B1}" presName="space" presStyleCnt="0"/>
      <dgm:spPr/>
    </dgm:pt>
    <dgm:pt modelId="{35F1C534-1055-496D-99A7-409AFEF4C6F9}" type="pres">
      <dgm:prSet presAssocID="{A7E0C6C3-183F-4CD9-8FDD-F22E9CF9C036}" presName="composite" presStyleCnt="0"/>
      <dgm:spPr/>
    </dgm:pt>
    <dgm:pt modelId="{0D3BA434-A144-49EE-9E30-3AF39E22A571}" type="pres">
      <dgm:prSet presAssocID="{A7E0C6C3-183F-4CD9-8FDD-F22E9CF9C03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C0F185E-A6BA-49E9-8C12-5A426ACE1214}" type="pres">
      <dgm:prSet presAssocID="{A7E0C6C3-183F-4CD9-8FDD-F22E9CF9C036}" presName="desTx" presStyleLbl="alignAccFollowNode1" presStyleIdx="3" presStyleCnt="4" custLinFactNeighborX="648" custLinFactNeighborY="431">
        <dgm:presLayoutVars>
          <dgm:bulletEnabled val="1"/>
        </dgm:presLayoutVars>
      </dgm:prSet>
      <dgm:spPr/>
    </dgm:pt>
  </dgm:ptLst>
  <dgm:cxnLst>
    <dgm:cxn modelId="{6FFA7A14-374F-4435-A143-25CF24A7A47B}" srcId="{A7E0C6C3-183F-4CD9-8FDD-F22E9CF9C036}" destId="{909026A7-48C9-4DF0-9A37-AAEFF515535B}" srcOrd="3" destOrd="0" parTransId="{597D8AF3-01D4-4CCC-A00E-ABBE37F82DB9}" sibTransId="{69EA2E58-C59B-422C-B941-FD1A55DA412F}"/>
    <dgm:cxn modelId="{49F8BE15-800B-441F-A545-D12053631DAE}" type="presOf" srcId="{4C592D71-B94E-4CA1-AD0A-D24149D45A2E}" destId="{B3D16DF9-08D8-4B2D-BD32-43A7B5802CDB}" srcOrd="0" destOrd="0" presId="urn:microsoft.com/office/officeart/2005/8/layout/hList1"/>
    <dgm:cxn modelId="{C7EEBF19-034A-4F72-98AB-0D1F78820887}" type="presOf" srcId="{78A66B87-9D42-4E76-A9CD-EE5317D3A2AD}" destId="{C3805157-27CD-4306-948A-1073718DDCEB}" srcOrd="0" destOrd="1" presId="urn:microsoft.com/office/officeart/2005/8/layout/hList1"/>
    <dgm:cxn modelId="{F5E6CF19-637E-4D0C-ABB3-6A7C47256FEF}" type="presOf" srcId="{E1F0963A-416D-42C0-A61D-FF7EB21A16B5}" destId="{D2D101C8-9974-4827-8D05-F7A33F17B4C0}" srcOrd="0" destOrd="0" presId="urn:microsoft.com/office/officeart/2005/8/layout/hList1"/>
    <dgm:cxn modelId="{C1FB521F-9C21-4DE4-A059-B795346068E7}" type="presOf" srcId="{909026A7-48C9-4DF0-9A37-AAEFF515535B}" destId="{FC0F185E-A6BA-49E9-8C12-5A426ACE1214}" srcOrd="0" destOrd="3" presId="urn:microsoft.com/office/officeart/2005/8/layout/hList1"/>
    <dgm:cxn modelId="{B4BB0E24-72D4-48E2-9CFE-738CCB031292}" type="presOf" srcId="{9975AF45-4DAE-4F59-86DE-05EE699816A4}" destId="{FC0F185E-A6BA-49E9-8C12-5A426ACE1214}" srcOrd="0" destOrd="1" presId="urn:microsoft.com/office/officeart/2005/8/layout/hList1"/>
    <dgm:cxn modelId="{CB408C25-19AC-4E1E-925F-BBB204A1144C}" srcId="{8DCA9B7D-6CC1-49F4-B619-D1D277AA87C3}" destId="{78A66B87-9D42-4E76-A9CD-EE5317D3A2AD}" srcOrd="1" destOrd="0" parTransId="{8BA4F89E-B7F0-4CDC-ABAE-97636D77D702}" sibTransId="{97A9EFD1-C4A1-4D89-ABE6-1ECB2E112E4E}"/>
    <dgm:cxn modelId="{2FDC6F26-D851-4816-A990-BD5B82037069}" srcId="{6D12C1EE-BE1C-4931-88C1-8A432A2C7510}" destId="{94955680-175C-4EB5-B920-481E8D1CB6DD}" srcOrd="0" destOrd="0" parTransId="{D7E04F73-F3FD-4110-8978-CC54E81D0806}" sibTransId="{0373E599-7DC0-416A-B5BF-8A29D1094781}"/>
    <dgm:cxn modelId="{02519B29-71A1-48F3-B880-BCF384A20582}" srcId="{6D12C1EE-BE1C-4931-88C1-8A432A2C7510}" destId="{C2B01B58-AF49-4CC8-BB79-8B30795D4D75}" srcOrd="2" destOrd="0" parTransId="{4AB102C9-29B1-462B-91C0-BB64AA864A93}" sibTransId="{BD46A019-00E6-45B2-AE1D-513773F348ED}"/>
    <dgm:cxn modelId="{53238B2B-B8FA-47E7-A576-28B0191EF811}" type="presOf" srcId="{92561544-9038-43CC-8FBF-9329215BEBDA}" destId="{C3805157-27CD-4306-948A-1073718DDCEB}" srcOrd="0" destOrd="0" presId="urn:microsoft.com/office/officeart/2005/8/layout/hList1"/>
    <dgm:cxn modelId="{453E8239-7470-4424-AA9E-2F1E9D674151}" srcId="{6D12C1EE-BE1C-4931-88C1-8A432A2C7510}" destId="{74DCDD08-B982-4586-A52C-ACBEDC530B1A}" srcOrd="7" destOrd="0" parTransId="{C3EB6FB5-77E1-44FB-8426-1A4FCD91A1DE}" sibTransId="{2C019FEC-4D7A-42FE-940D-85ABC1502C6F}"/>
    <dgm:cxn modelId="{55BF923F-21EA-472B-9F79-19571BDE8AF9}" srcId="{8DCA9B7D-6CC1-49F4-B619-D1D277AA87C3}" destId="{92561544-9038-43CC-8FBF-9329215BEBDA}" srcOrd="0" destOrd="0" parTransId="{EDCFA78C-7977-47CF-AE4E-1F037223D0F3}" sibTransId="{772E240F-ED63-4CD6-B616-2F142D8BCD64}"/>
    <dgm:cxn modelId="{2BEB2661-EACF-4255-9E59-34BE7B7C3E86}" srcId="{6D12C1EE-BE1C-4931-88C1-8A432A2C7510}" destId="{0342CE0E-C378-4D2D-8C68-EC367703EA4D}" srcOrd="4" destOrd="0" parTransId="{70D3347B-E6D6-4ED7-89E5-E9F05A2B2EA0}" sibTransId="{5C3C3E22-9C9E-48AD-9B36-0543E61B984D}"/>
    <dgm:cxn modelId="{00DD7962-5BD5-4B55-9BD0-744E05744071}" type="presOf" srcId="{74DCDD08-B982-4586-A52C-ACBEDC530B1A}" destId="{2E47EAE8-90BB-4433-A06C-919E358AD137}" srcOrd="0" destOrd="7" presId="urn:microsoft.com/office/officeart/2005/8/layout/hList1"/>
    <dgm:cxn modelId="{AC6CE163-38DA-4D9A-8E9F-9DA9E2546E94}" type="presOf" srcId="{6D59FA40-6AA3-437E-BA7C-FEDAF6F6F195}" destId="{2E47EAE8-90BB-4433-A06C-919E358AD137}" srcOrd="0" destOrd="3" presId="urn:microsoft.com/office/officeart/2005/8/layout/hList1"/>
    <dgm:cxn modelId="{9D7E2C44-E6DA-44EE-B844-B52FAC6C2FD9}" srcId="{6D12C1EE-BE1C-4931-88C1-8A432A2C7510}" destId="{6D59FA40-6AA3-437E-BA7C-FEDAF6F6F195}" srcOrd="3" destOrd="0" parTransId="{B12E64A2-6585-4BFC-82A8-4FAB9373755D}" sibTransId="{59575B5E-6B11-49EE-BEEB-D32275930A46}"/>
    <dgm:cxn modelId="{452B6047-5941-410C-A8A4-751D6D0A4607}" type="presOf" srcId="{C2B01B58-AF49-4CC8-BB79-8B30795D4D75}" destId="{2E47EAE8-90BB-4433-A06C-919E358AD137}" srcOrd="0" destOrd="2" presId="urn:microsoft.com/office/officeart/2005/8/layout/hList1"/>
    <dgm:cxn modelId="{645E4068-4439-4A68-B125-2E0C1603F5E7}" type="presOf" srcId="{E03882C6-7F8F-4AFC-902E-B2A5FC4160EF}" destId="{FC0F185E-A6BA-49E9-8C12-5A426ACE1214}" srcOrd="0" destOrd="2" presId="urn:microsoft.com/office/officeart/2005/8/layout/hList1"/>
    <dgm:cxn modelId="{2AA5A949-6597-43D5-8C63-E034B8480CDD}" type="presOf" srcId="{7BC70F04-4633-444B-8EAA-564E12C447FC}" destId="{2E47EAE8-90BB-4433-A06C-919E358AD137}" srcOrd="0" destOrd="5" presId="urn:microsoft.com/office/officeart/2005/8/layout/hList1"/>
    <dgm:cxn modelId="{64307A4E-B028-4377-BE2B-06BB2AB2A5E4}" type="presOf" srcId="{AC6C1D32-EB53-48F8-B4C6-60CD374B55F8}" destId="{C3805157-27CD-4306-948A-1073718DDCEB}" srcOrd="0" destOrd="2" presId="urn:microsoft.com/office/officeart/2005/8/layout/hList1"/>
    <dgm:cxn modelId="{6B4F3A70-C905-42FE-88A9-A5C7E17448A4}" srcId="{4C592D71-B94E-4CA1-AD0A-D24149D45A2E}" destId="{6D12C1EE-BE1C-4931-88C1-8A432A2C7510}" srcOrd="1" destOrd="0" parTransId="{79F2609E-841B-42CB-8C31-9021735C125A}" sibTransId="{E3D89CDD-1694-4A1E-AF7D-ABB65D74E293}"/>
    <dgm:cxn modelId="{E0609774-1835-44CB-B267-0F5EBE73CB83}" srcId="{8DCA9B7D-6CC1-49F4-B619-D1D277AA87C3}" destId="{AC6C1D32-EB53-48F8-B4C6-60CD374B55F8}" srcOrd="2" destOrd="0" parTransId="{2A0B0838-BE20-404E-9EFF-3FB11DB180B6}" sibTransId="{945770DB-3F08-480B-8779-F6B73C7E0312}"/>
    <dgm:cxn modelId="{E3A1B579-D2CC-4DC7-8599-46A405E455BF}" srcId="{6D12C1EE-BE1C-4931-88C1-8A432A2C7510}" destId="{06E1C56E-CA14-440A-B710-B5DF32AA695A}" srcOrd="8" destOrd="0" parTransId="{B766CC88-E705-4C45-8EB9-DC0385C35FC6}" sibTransId="{7E6C4279-A4ED-4EBB-9B21-F58F77C3AF00}"/>
    <dgm:cxn modelId="{9B6EC084-F124-443C-BE74-59248D04728D}" type="presOf" srcId="{06E1C56E-CA14-440A-B710-B5DF32AA695A}" destId="{2E47EAE8-90BB-4433-A06C-919E358AD137}" srcOrd="0" destOrd="8" presId="urn:microsoft.com/office/officeart/2005/8/layout/hList1"/>
    <dgm:cxn modelId="{4DC6718D-F9E4-44B8-8667-5DC0176E77C2}" srcId="{6D12C1EE-BE1C-4931-88C1-8A432A2C7510}" destId="{8CF7972E-D8AC-4BA1-85CE-AFB93D1338D1}" srcOrd="1" destOrd="0" parTransId="{23E683C5-719A-4C6A-94C4-29496186DFF5}" sibTransId="{971703C0-DFBA-443C-AD41-941FADDAFD6B}"/>
    <dgm:cxn modelId="{A84C3D9C-5C0D-4B36-8945-A1AD4C5A6FAA}" srcId="{E1F0963A-416D-42C0-A61D-FF7EB21A16B5}" destId="{9BF81BED-88AF-4808-B902-08D493C879A0}" srcOrd="1" destOrd="0" parTransId="{BFEE75B5-42AA-47A1-87AA-DD76BFB599EC}" sibTransId="{DCDF111A-9640-4FE3-AF3C-5EA0B19871E6}"/>
    <dgm:cxn modelId="{CB9576A2-6FCD-4208-9F74-F6FEB2A2F798}" srcId="{4C592D71-B94E-4CA1-AD0A-D24149D45A2E}" destId="{A7E0C6C3-183F-4CD9-8FDD-F22E9CF9C036}" srcOrd="3" destOrd="0" parTransId="{75D98219-24EE-4DAC-8346-DA106AFA14B3}" sibTransId="{024FDA6D-033A-4391-8F21-4CDF59AB8A5B}"/>
    <dgm:cxn modelId="{6E81E2A5-1748-4B94-9A32-25EFAA01FEB5}" srcId="{6D12C1EE-BE1C-4931-88C1-8A432A2C7510}" destId="{7BC70F04-4633-444B-8EAA-564E12C447FC}" srcOrd="5" destOrd="0" parTransId="{9D652E34-C692-4AD8-B0CD-B1413E118C17}" sibTransId="{DEC49687-EE3C-457E-B12D-75E4326DA5B4}"/>
    <dgm:cxn modelId="{41A713AA-B9A1-45E2-ACD8-0081519E8583}" srcId="{E1F0963A-416D-42C0-A61D-FF7EB21A16B5}" destId="{0A3E7ABD-638C-4945-AB6D-09AE2A501470}" srcOrd="0" destOrd="0" parTransId="{F5C3B7C9-FC57-4509-A39C-578341A942A6}" sibTransId="{5CC7F6F0-4C18-416A-93F8-EBA18E3EA393}"/>
    <dgm:cxn modelId="{F75EDFAD-1A7B-4F35-9898-1C482695A838}" type="presOf" srcId="{6D12C1EE-BE1C-4931-88C1-8A432A2C7510}" destId="{223906CD-0CF1-4C9B-A45F-8B83747C757B}" srcOrd="0" destOrd="0" presId="urn:microsoft.com/office/officeart/2005/8/layout/hList1"/>
    <dgm:cxn modelId="{605569AF-3E24-40D5-AF68-89A8700FE7F6}" type="presOf" srcId="{0342CE0E-C378-4D2D-8C68-EC367703EA4D}" destId="{2E47EAE8-90BB-4433-A06C-919E358AD137}" srcOrd="0" destOrd="4" presId="urn:microsoft.com/office/officeart/2005/8/layout/hList1"/>
    <dgm:cxn modelId="{48FF9FB4-8328-4F33-A9E3-1395016881E9}" type="presOf" srcId="{E8C6B764-B819-42D2-8D47-1211A3E22EAC}" destId="{2E47EAE8-90BB-4433-A06C-919E358AD137}" srcOrd="0" destOrd="6" presId="urn:microsoft.com/office/officeart/2005/8/layout/hList1"/>
    <dgm:cxn modelId="{A9A44CBA-519E-4AED-8676-BDF45023614F}" type="presOf" srcId="{8DCA9B7D-6CC1-49F4-B619-D1D277AA87C3}" destId="{5DD195C6-9274-4512-9A49-9027518DCAFD}" srcOrd="0" destOrd="0" presId="urn:microsoft.com/office/officeart/2005/8/layout/hList1"/>
    <dgm:cxn modelId="{549468BB-120F-4C7F-82EE-5BEE0D244A52}" type="presOf" srcId="{94955680-175C-4EB5-B920-481E8D1CB6DD}" destId="{2E47EAE8-90BB-4433-A06C-919E358AD137}" srcOrd="0" destOrd="0" presId="urn:microsoft.com/office/officeart/2005/8/layout/hList1"/>
    <dgm:cxn modelId="{F82178D2-8EA2-4A60-A7E8-CEE6382A52BB}" type="presOf" srcId="{97E301AD-8224-4428-9C43-8081FDD5D103}" destId="{FC0F185E-A6BA-49E9-8C12-5A426ACE1214}" srcOrd="0" destOrd="0" presId="urn:microsoft.com/office/officeart/2005/8/layout/hList1"/>
    <dgm:cxn modelId="{34F5BAD6-8E69-416A-9229-4B25095D7EA6}" type="presOf" srcId="{A7E0C6C3-183F-4CD9-8FDD-F22E9CF9C036}" destId="{0D3BA434-A144-49EE-9E30-3AF39E22A571}" srcOrd="0" destOrd="0" presId="urn:microsoft.com/office/officeart/2005/8/layout/hList1"/>
    <dgm:cxn modelId="{2A2F3BD8-2FCE-4B20-B38C-1C36A571EEC7}" type="presOf" srcId="{9BF81BED-88AF-4808-B902-08D493C879A0}" destId="{DAB0BA9E-7169-4B63-B786-55E0E6AF372C}" srcOrd="0" destOrd="1" presId="urn:microsoft.com/office/officeart/2005/8/layout/hList1"/>
    <dgm:cxn modelId="{DA867CD8-947C-4D4E-896F-5AA3F81C8A58}" type="presOf" srcId="{8CF7972E-D8AC-4BA1-85CE-AFB93D1338D1}" destId="{2E47EAE8-90BB-4433-A06C-919E358AD137}" srcOrd="0" destOrd="1" presId="urn:microsoft.com/office/officeart/2005/8/layout/hList1"/>
    <dgm:cxn modelId="{CA19C0DD-D3FA-4881-9246-3DE8B806097C}" srcId="{4C592D71-B94E-4CA1-AD0A-D24149D45A2E}" destId="{8DCA9B7D-6CC1-49F4-B619-D1D277AA87C3}" srcOrd="0" destOrd="0" parTransId="{FC4810EF-A0A5-41B7-B144-65482873056C}" sibTransId="{393A0BF5-D2B6-4F48-AB77-4A71B511FBED}"/>
    <dgm:cxn modelId="{A04D42DF-B74D-4E39-9C47-245FDD023B16}" srcId="{A7E0C6C3-183F-4CD9-8FDD-F22E9CF9C036}" destId="{E03882C6-7F8F-4AFC-902E-B2A5FC4160EF}" srcOrd="2" destOrd="0" parTransId="{F5D27E63-1441-423A-B4D5-EC726AD7B792}" sibTransId="{E466BDF2-5056-4E2F-BFA0-B2AEE2E05363}"/>
    <dgm:cxn modelId="{5B7635E1-704B-404C-B93E-837D24B0C17A}" srcId="{4C592D71-B94E-4CA1-AD0A-D24149D45A2E}" destId="{E1F0963A-416D-42C0-A61D-FF7EB21A16B5}" srcOrd="2" destOrd="0" parTransId="{60FFFBB1-CAA8-4DFA-A65F-3B5F0A30DA97}" sibTransId="{F96F1B74-4057-4A9D-85F5-0E191FAF22B1}"/>
    <dgm:cxn modelId="{8AAB93F6-03BC-41E5-8FDC-E918453FF4E3}" srcId="{6D12C1EE-BE1C-4931-88C1-8A432A2C7510}" destId="{E8C6B764-B819-42D2-8D47-1211A3E22EAC}" srcOrd="6" destOrd="0" parTransId="{43225312-EE18-4E1F-A09C-B4C80BD15060}" sibTransId="{5597C396-6C0F-4B46-BB06-B2AB7800F524}"/>
    <dgm:cxn modelId="{896F64F9-4C06-46C7-87DB-9B804E645332}" srcId="{A7E0C6C3-183F-4CD9-8FDD-F22E9CF9C036}" destId="{97E301AD-8224-4428-9C43-8081FDD5D103}" srcOrd="0" destOrd="0" parTransId="{D4658934-6487-4CA3-95FA-177653373114}" sibTransId="{7F595BBB-7AFB-453A-9366-2D5C89770C5F}"/>
    <dgm:cxn modelId="{4BF85BFC-334A-4AC2-8701-8783E518C290}" type="presOf" srcId="{0A3E7ABD-638C-4945-AB6D-09AE2A501470}" destId="{DAB0BA9E-7169-4B63-B786-55E0E6AF372C}" srcOrd="0" destOrd="0" presId="urn:microsoft.com/office/officeart/2005/8/layout/hList1"/>
    <dgm:cxn modelId="{7D6A74FD-76A0-4982-B28C-80B692BB7499}" srcId="{A7E0C6C3-183F-4CD9-8FDD-F22E9CF9C036}" destId="{9975AF45-4DAE-4F59-86DE-05EE699816A4}" srcOrd="1" destOrd="0" parTransId="{FBD7DD51-89A8-4881-A3DF-DCA49CBBEE59}" sibTransId="{B763E7C0-A47B-47A3-BA3E-148D1AC5578E}"/>
    <dgm:cxn modelId="{71FB3C76-08AC-4470-B137-A386BCC977C3}" type="presParOf" srcId="{B3D16DF9-08D8-4B2D-BD32-43A7B5802CDB}" destId="{A044ACF6-448F-4C75-92ED-FA0CA241A23B}" srcOrd="0" destOrd="0" presId="urn:microsoft.com/office/officeart/2005/8/layout/hList1"/>
    <dgm:cxn modelId="{D539CFB0-9CB9-46DA-8110-405DEEECD16C}" type="presParOf" srcId="{A044ACF6-448F-4C75-92ED-FA0CA241A23B}" destId="{5DD195C6-9274-4512-9A49-9027518DCAFD}" srcOrd="0" destOrd="0" presId="urn:microsoft.com/office/officeart/2005/8/layout/hList1"/>
    <dgm:cxn modelId="{A4E047C1-0E1F-4F5C-B284-F220851E7362}" type="presParOf" srcId="{A044ACF6-448F-4C75-92ED-FA0CA241A23B}" destId="{C3805157-27CD-4306-948A-1073718DDCEB}" srcOrd="1" destOrd="0" presId="urn:microsoft.com/office/officeart/2005/8/layout/hList1"/>
    <dgm:cxn modelId="{A9B70E5D-8C94-4D80-9973-576991CED1A9}" type="presParOf" srcId="{B3D16DF9-08D8-4B2D-BD32-43A7B5802CDB}" destId="{649BE564-B710-41D7-8845-7CFDAB2302DD}" srcOrd="1" destOrd="0" presId="urn:microsoft.com/office/officeart/2005/8/layout/hList1"/>
    <dgm:cxn modelId="{56F55BB1-BD34-40C5-B043-F83C82A35C0C}" type="presParOf" srcId="{B3D16DF9-08D8-4B2D-BD32-43A7B5802CDB}" destId="{71FD18B2-29C8-429D-8377-7ED0CF6955C8}" srcOrd="2" destOrd="0" presId="urn:microsoft.com/office/officeart/2005/8/layout/hList1"/>
    <dgm:cxn modelId="{9D644F19-6507-4613-B08D-FA2CFC68BC59}" type="presParOf" srcId="{71FD18B2-29C8-429D-8377-7ED0CF6955C8}" destId="{223906CD-0CF1-4C9B-A45F-8B83747C757B}" srcOrd="0" destOrd="0" presId="urn:microsoft.com/office/officeart/2005/8/layout/hList1"/>
    <dgm:cxn modelId="{28F43B28-C77E-48E0-B94A-EC06FB277133}" type="presParOf" srcId="{71FD18B2-29C8-429D-8377-7ED0CF6955C8}" destId="{2E47EAE8-90BB-4433-A06C-919E358AD137}" srcOrd="1" destOrd="0" presId="urn:microsoft.com/office/officeart/2005/8/layout/hList1"/>
    <dgm:cxn modelId="{DD9A69AE-10CA-4A41-A70D-03972B318296}" type="presParOf" srcId="{B3D16DF9-08D8-4B2D-BD32-43A7B5802CDB}" destId="{87912AE7-3CA9-4931-97A2-9E7F417B4375}" srcOrd="3" destOrd="0" presId="urn:microsoft.com/office/officeart/2005/8/layout/hList1"/>
    <dgm:cxn modelId="{5BE62418-5183-47E3-A214-38E7DA9BB28F}" type="presParOf" srcId="{B3D16DF9-08D8-4B2D-BD32-43A7B5802CDB}" destId="{8424A8B1-150A-4730-AAA9-776333D73EA6}" srcOrd="4" destOrd="0" presId="urn:microsoft.com/office/officeart/2005/8/layout/hList1"/>
    <dgm:cxn modelId="{51644E72-8619-4B70-8CC6-8BF0859FC3D0}" type="presParOf" srcId="{8424A8B1-150A-4730-AAA9-776333D73EA6}" destId="{D2D101C8-9974-4827-8D05-F7A33F17B4C0}" srcOrd="0" destOrd="0" presId="urn:microsoft.com/office/officeart/2005/8/layout/hList1"/>
    <dgm:cxn modelId="{D8FBDE1C-E7AA-41CB-8AF6-3B4068A0E404}" type="presParOf" srcId="{8424A8B1-150A-4730-AAA9-776333D73EA6}" destId="{DAB0BA9E-7169-4B63-B786-55E0E6AF372C}" srcOrd="1" destOrd="0" presId="urn:microsoft.com/office/officeart/2005/8/layout/hList1"/>
    <dgm:cxn modelId="{F1C628FA-1F7E-413E-B68F-B1C033B1215B}" type="presParOf" srcId="{B3D16DF9-08D8-4B2D-BD32-43A7B5802CDB}" destId="{3ACA826C-5308-4E1C-B4A9-F616ECDC9546}" srcOrd="5" destOrd="0" presId="urn:microsoft.com/office/officeart/2005/8/layout/hList1"/>
    <dgm:cxn modelId="{3080D50C-9D5F-4C46-88EC-7084AE3281B9}" type="presParOf" srcId="{B3D16DF9-08D8-4B2D-BD32-43A7B5802CDB}" destId="{35F1C534-1055-496D-99A7-409AFEF4C6F9}" srcOrd="6" destOrd="0" presId="urn:microsoft.com/office/officeart/2005/8/layout/hList1"/>
    <dgm:cxn modelId="{A4AC40C2-3513-4B16-9C0E-42F5BDB01BA5}" type="presParOf" srcId="{35F1C534-1055-496D-99A7-409AFEF4C6F9}" destId="{0D3BA434-A144-49EE-9E30-3AF39E22A571}" srcOrd="0" destOrd="0" presId="urn:microsoft.com/office/officeart/2005/8/layout/hList1"/>
    <dgm:cxn modelId="{ECF73FDA-752E-4FCC-B3FD-FDC9AFECA191}" type="presParOf" srcId="{35F1C534-1055-496D-99A7-409AFEF4C6F9}" destId="{FC0F185E-A6BA-49E9-8C12-5A426ACE12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FCB22-D282-48AB-AB2E-2FFB5F65C6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DED8308-4461-4D8B-9D92-7E01578808D3}">
      <dgm:prSet phldrT="[Texto]"/>
      <dgm:spPr/>
      <dgm:t>
        <a:bodyPr/>
        <a:lstStyle/>
        <a:p>
          <a:r>
            <a:rPr lang="es-ES" dirty="0"/>
            <a:t>Tipo no experimental </a:t>
          </a:r>
          <a:endParaRPr lang="es-EC" dirty="0"/>
        </a:p>
      </dgm:t>
    </dgm:pt>
    <dgm:pt modelId="{D09F2BF5-B31A-4FFF-B13D-BFC48801D0A7}" type="parTrans" cxnId="{5180D560-31C6-45E3-9876-21620944041E}">
      <dgm:prSet/>
      <dgm:spPr/>
      <dgm:t>
        <a:bodyPr/>
        <a:lstStyle/>
        <a:p>
          <a:endParaRPr lang="es-EC"/>
        </a:p>
      </dgm:t>
    </dgm:pt>
    <dgm:pt modelId="{81A5975B-26AA-4543-8CBD-165E6C25E440}" type="sibTrans" cxnId="{5180D560-31C6-45E3-9876-21620944041E}">
      <dgm:prSet/>
      <dgm:spPr/>
      <dgm:t>
        <a:bodyPr/>
        <a:lstStyle/>
        <a:p>
          <a:endParaRPr lang="es-EC"/>
        </a:p>
      </dgm:t>
    </dgm:pt>
    <dgm:pt modelId="{FF3463BF-977B-4F29-AEED-BD494B6F722B}">
      <dgm:prSet phldrT="[Texto]"/>
      <dgm:spPr/>
      <dgm:t>
        <a:bodyPr anchor="ctr"/>
        <a:lstStyle/>
        <a:p>
          <a:r>
            <a:rPr lang="es-ES" dirty="0"/>
            <a:t>Se basa fundamentalmente en la observación de hechos para posteriormente ser analizados.</a:t>
          </a:r>
          <a:endParaRPr lang="es-EC" dirty="0"/>
        </a:p>
      </dgm:t>
    </dgm:pt>
    <dgm:pt modelId="{B3B8FC83-5B1A-402F-9D49-72520221F469}" type="parTrans" cxnId="{315ED28A-6245-4FA2-B4B8-8B0A5836E2CA}">
      <dgm:prSet/>
      <dgm:spPr/>
      <dgm:t>
        <a:bodyPr/>
        <a:lstStyle/>
        <a:p>
          <a:endParaRPr lang="es-EC"/>
        </a:p>
      </dgm:t>
    </dgm:pt>
    <dgm:pt modelId="{22344888-BF39-406B-BEEF-C054CFCB10C8}" type="sibTrans" cxnId="{315ED28A-6245-4FA2-B4B8-8B0A5836E2CA}">
      <dgm:prSet/>
      <dgm:spPr/>
      <dgm:t>
        <a:bodyPr/>
        <a:lstStyle/>
        <a:p>
          <a:endParaRPr lang="es-EC"/>
        </a:p>
      </dgm:t>
    </dgm:pt>
    <dgm:pt modelId="{81B57551-E7B9-4CE5-B23A-62B37294C2CC}">
      <dgm:prSet phldrT="[Texto]"/>
      <dgm:spPr/>
      <dgm:t>
        <a:bodyPr/>
        <a:lstStyle/>
        <a:p>
          <a:r>
            <a:rPr lang="es-ES" dirty="0"/>
            <a:t>Enfoque de la investigación es cualitativo</a:t>
          </a:r>
          <a:endParaRPr lang="es-EC" dirty="0"/>
        </a:p>
      </dgm:t>
    </dgm:pt>
    <dgm:pt modelId="{16C1346A-75CC-4BF1-884C-ED61434280A9}" type="parTrans" cxnId="{0F440197-B2E8-49ED-8B03-57AF71F77892}">
      <dgm:prSet/>
      <dgm:spPr/>
      <dgm:t>
        <a:bodyPr/>
        <a:lstStyle/>
        <a:p>
          <a:endParaRPr lang="es-EC"/>
        </a:p>
      </dgm:t>
    </dgm:pt>
    <dgm:pt modelId="{B4335300-4A30-4C9C-81D2-DBCD856925F0}" type="sibTrans" cxnId="{0F440197-B2E8-49ED-8B03-57AF71F77892}">
      <dgm:prSet/>
      <dgm:spPr/>
      <dgm:t>
        <a:bodyPr/>
        <a:lstStyle/>
        <a:p>
          <a:endParaRPr lang="es-EC"/>
        </a:p>
      </dgm:t>
    </dgm:pt>
    <dgm:pt modelId="{C9B61A3E-6AE7-40D4-951F-034D12D79D99}">
      <dgm:prSet phldrT="[Texto]"/>
      <dgm:spPr/>
      <dgm:t>
        <a:bodyPr/>
        <a:lstStyle/>
        <a:p>
          <a:r>
            <a:rPr lang="es-ES" dirty="0"/>
            <a:t>El proceso para obtener la información será a través de datos primarios y secundarios. </a:t>
          </a:r>
          <a:endParaRPr lang="es-EC" dirty="0"/>
        </a:p>
      </dgm:t>
    </dgm:pt>
    <dgm:pt modelId="{8F42BED8-EC4C-4F5A-B4EB-A581F8559DF5}" type="parTrans" cxnId="{55C79268-E0CD-4B5B-BE67-8600B00FBEFF}">
      <dgm:prSet/>
      <dgm:spPr/>
      <dgm:t>
        <a:bodyPr/>
        <a:lstStyle/>
        <a:p>
          <a:endParaRPr lang="es-EC"/>
        </a:p>
      </dgm:t>
    </dgm:pt>
    <dgm:pt modelId="{FB5660D2-67C6-4ABC-87EF-888482A8A750}" type="sibTrans" cxnId="{55C79268-E0CD-4B5B-BE67-8600B00FBEFF}">
      <dgm:prSet/>
      <dgm:spPr/>
      <dgm:t>
        <a:bodyPr/>
        <a:lstStyle/>
        <a:p>
          <a:endParaRPr lang="es-EC"/>
        </a:p>
      </dgm:t>
    </dgm:pt>
    <dgm:pt modelId="{F0A2A471-910D-4D66-9A8C-419C3BAD4932}">
      <dgm:prSet phldrT="[Texto]"/>
      <dgm:spPr/>
      <dgm:t>
        <a:bodyPr/>
        <a:lstStyle/>
        <a:p>
          <a:r>
            <a:rPr lang="es-ES" dirty="0"/>
            <a:t>Los datos primarios se obtendrán de la observación y entrevistas</a:t>
          </a:r>
          <a:endParaRPr lang="es-EC" dirty="0"/>
        </a:p>
      </dgm:t>
    </dgm:pt>
    <dgm:pt modelId="{57FA3C55-2CCF-4A72-82AB-AF448A991C40}" type="parTrans" cxnId="{CD41BFE3-6094-4F0C-A16C-FA1D7D422DF4}">
      <dgm:prSet/>
      <dgm:spPr/>
      <dgm:t>
        <a:bodyPr/>
        <a:lstStyle/>
        <a:p>
          <a:endParaRPr lang="es-EC"/>
        </a:p>
      </dgm:t>
    </dgm:pt>
    <dgm:pt modelId="{BB292BF9-0522-4C40-985F-89E7F189D94A}" type="sibTrans" cxnId="{CD41BFE3-6094-4F0C-A16C-FA1D7D422DF4}">
      <dgm:prSet/>
      <dgm:spPr/>
      <dgm:t>
        <a:bodyPr/>
        <a:lstStyle/>
        <a:p>
          <a:endParaRPr lang="es-EC"/>
        </a:p>
      </dgm:t>
    </dgm:pt>
    <dgm:pt modelId="{58FFAF06-C2D4-48D6-9102-81E5430C9EA0}">
      <dgm:prSet phldrT="[Texto]"/>
      <dgm:spPr/>
      <dgm:t>
        <a:bodyPr/>
        <a:lstStyle/>
        <a:p>
          <a:r>
            <a:rPr lang="es-ES" dirty="0"/>
            <a:t>Los datos secundarios se basan en fuentes bibliográficas</a:t>
          </a:r>
          <a:endParaRPr lang="es-EC" dirty="0"/>
        </a:p>
      </dgm:t>
    </dgm:pt>
    <dgm:pt modelId="{906FF93A-16C9-4286-A572-D0580B3D2687}" type="parTrans" cxnId="{89EFC4FF-21D8-4685-AE8C-5353D683C9DA}">
      <dgm:prSet/>
      <dgm:spPr/>
      <dgm:t>
        <a:bodyPr/>
        <a:lstStyle/>
        <a:p>
          <a:endParaRPr lang="es-EC"/>
        </a:p>
      </dgm:t>
    </dgm:pt>
    <dgm:pt modelId="{49B9FBF7-4169-46AA-A2E1-CD1BCCD55122}" type="sibTrans" cxnId="{89EFC4FF-21D8-4685-AE8C-5353D683C9DA}">
      <dgm:prSet/>
      <dgm:spPr/>
      <dgm:t>
        <a:bodyPr/>
        <a:lstStyle/>
        <a:p>
          <a:endParaRPr lang="es-EC"/>
        </a:p>
      </dgm:t>
    </dgm:pt>
    <dgm:pt modelId="{96A172A9-6335-4A3B-8DEB-60BA54F8917F}" type="pres">
      <dgm:prSet presAssocID="{D85FCB22-D282-48AB-AB2E-2FFB5F65C6FC}" presName="Name0" presStyleCnt="0">
        <dgm:presLayoutVars>
          <dgm:dir/>
          <dgm:animLvl val="lvl"/>
          <dgm:resizeHandles/>
        </dgm:presLayoutVars>
      </dgm:prSet>
      <dgm:spPr/>
    </dgm:pt>
    <dgm:pt modelId="{4A78CEA0-A384-4811-8B65-7319651A7794}" type="pres">
      <dgm:prSet presAssocID="{3DED8308-4461-4D8B-9D92-7E01578808D3}" presName="linNode" presStyleCnt="0"/>
      <dgm:spPr/>
    </dgm:pt>
    <dgm:pt modelId="{A6E1AFEA-59B3-4E73-8155-8E0CE08E4CFF}" type="pres">
      <dgm:prSet presAssocID="{3DED8308-4461-4D8B-9D92-7E01578808D3}" presName="parentShp" presStyleLbl="node1" presStyleIdx="0" presStyleCnt="2">
        <dgm:presLayoutVars>
          <dgm:bulletEnabled val="1"/>
        </dgm:presLayoutVars>
      </dgm:prSet>
      <dgm:spPr/>
    </dgm:pt>
    <dgm:pt modelId="{DA8FCF99-B33D-4541-9DE5-AD8D5658CFC5}" type="pres">
      <dgm:prSet presAssocID="{3DED8308-4461-4D8B-9D92-7E01578808D3}" presName="childShp" presStyleLbl="bgAccFollowNode1" presStyleIdx="0" presStyleCnt="2">
        <dgm:presLayoutVars>
          <dgm:bulletEnabled val="1"/>
        </dgm:presLayoutVars>
      </dgm:prSet>
      <dgm:spPr/>
    </dgm:pt>
    <dgm:pt modelId="{019C6CD3-9DEF-43ED-8210-609589AB8E1B}" type="pres">
      <dgm:prSet presAssocID="{81A5975B-26AA-4543-8CBD-165E6C25E440}" presName="spacing" presStyleCnt="0"/>
      <dgm:spPr/>
    </dgm:pt>
    <dgm:pt modelId="{14302CA4-DFCD-4BA6-A085-B2ACA78514C8}" type="pres">
      <dgm:prSet presAssocID="{81B57551-E7B9-4CE5-B23A-62B37294C2CC}" presName="linNode" presStyleCnt="0"/>
      <dgm:spPr/>
    </dgm:pt>
    <dgm:pt modelId="{C806B6DA-293F-4B24-B448-FF1003046D9F}" type="pres">
      <dgm:prSet presAssocID="{81B57551-E7B9-4CE5-B23A-62B37294C2CC}" presName="parentShp" presStyleLbl="node1" presStyleIdx="1" presStyleCnt="2">
        <dgm:presLayoutVars>
          <dgm:bulletEnabled val="1"/>
        </dgm:presLayoutVars>
      </dgm:prSet>
      <dgm:spPr/>
    </dgm:pt>
    <dgm:pt modelId="{A4D5EBB1-5821-4E72-8478-F8F164ABC0C8}" type="pres">
      <dgm:prSet presAssocID="{81B57551-E7B9-4CE5-B23A-62B37294C2C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E36B70E-7989-438F-B685-2223895CFFAB}" type="presOf" srcId="{C9B61A3E-6AE7-40D4-951F-034D12D79D99}" destId="{A4D5EBB1-5821-4E72-8478-F8F164ABC0C8}" srcOrd="0" destOrd="0" presId="urn:microsoft.com/office/officeart/2005/8/layout/vList6"/>
    <dgm:cxn modelId="{2BE12F2B-6F39-4E6D-8CB0-72F2C59E9208}" type="presOf" srcId="{3DED8308-4461-4D8B-9D92-7E01578808D3}" destId="{A6E1AFEA-59B3-4E73-8155-8E0CE08E4CFF}" srcOrd="0" destOrd="0" presId="urn:microsoft.com/office/officeart/2005/8/layout/vList6"/>
    <dgm:cxn modelId="{5180D560-31C6-45E3-9876-21620944041E}" srcId="{D85FCB22-D282-48AB-AB2E-2FFB5F65C6FC}" destId="{3DED8308-4461-4D8B-9D92-7E01578808D3}" srcOrd="0" destOrd="0" parTransId="{D09F2BF5-B31A-4FFF-B13D-BFC48801D0A7}" sibTransId="{81A5975B-26AA-4543-8CBD-165E6C25E440}"/>
    <dgm:cxn modelId="{55C79268-E0CD-4B5B-BE67-8600B00FBEFF}" srcId="{81B57551-E7B9-4CE5-B23A-62B37294C2CC}" destId="{C9B61A3E-6AE7-40D4-951F-034D12D79D99}" srcOrd="0" destOrd="0" parTransId="{8F42BED8-EC4C-4F5A-B4EB-A581F8559DF5}" sibTransId="{FB5660D2-67C6-4ABC-87EF-888482A8A750}"/>
    <dgm:cxn modelId="{21049E4E-A688-4DBD-88BF-6042F3A14586}" type="presOf" srcId="{F0A2A471-910D-4D66-9A8C-419C3BAD4932}" destId="{A4D5EBB1-5821-4E72-8478-F8F164ABC0C8}" srcOrd="0" destOrd="1" presId="urn:microsoft.com/office/officeart/2005/8/layout/vList6"/>
    <dgm:cxn modelId="{45CA2375-E90A-45FF-B625-DFF156F52615}" type="presOf" srcId="{D85FCB22-D282-48AB-AB2E-2FFB5F65C6FC}" destId="{96A172A9-6335-4A3B-8DEB-60BA54F8917F}" srcOrd="0" destOrd="0" presId="urn:microsoft.com/office/officeart/2005/8/layout/vList6"/>
    <dgm:cxn modelId="{315ED28A-6245-4FA2-B4B8-8B0A5836E2CA}" srcId="{3DED8308-4461-4D8B-9D92-7E01578808D3}" destId="{FF3463BF-977B-4F29-AEED-BD494B6F722B}" srcOrd="0" destOrd="0" parTransId="{B3B8FC83-5B1A-402F-9D49-72520221F469}" sibTransId="{22344888-BF39-406B-BEEF-C054CFCB10C8}"/>
    <dgm:cxn modelId="{0F440197-B2E8-49ED-8B03-57AF71F77892}" srcId="{D85FCB22-D282-48AB-AB2E-2FFB5F65C6FC}" destId="{81B57551-E7B9-4CE5-B23A-62B37294C2CC}" srcOrd="1" destOrd="0" parTransId="{16C1346A-75CC-4BF1-884C-ED61434280A9}" sibTransId="{B4335300-4A30-4C9C-81D2-DBCD856925F0}"/>
    <dgm:cxn modelId="{B4D741B7-DCE0-4132-AB49-48373FF33437}" type="presOf" srcId="{81B57551-E7B9-4CE5-B23A-62B37294C2CC}" destId="{C806B6DA-293F-4B24-B448-FF1003046D9F}" srcOrd="0" destOrd="0" presId="urn:microsoft.com/office/officeart/2005/8/layout/vList6"/>
    <dgm:cxn modelId="{24388DC7-FD78-4C8F-B128-1381D89C3ED0}" type="presOf" srcId="{FF3463BF-977B-4F29-AEED-BD494B6F722B}" destId="{DA8FCF99-B33D-4541-9DE5-AD8D5658CFC5}" srcOrd="0" destOrd="0" presId="urn:microsoft.com/office/officeart/2005/8/layout/vList6"/>
    <dgm:cxn modelId="{CD41BFE3-6094-4F0C-A16C-FA1D7D422DF4}" srcId="{81B57551-E7B9-4CE5-B23A-62B37294C2CC}" destId="{F0A2A471-910D-4D66-9A8C-419C3BAD4932}" srcOrd="1" destOrd="0" parTransId="{57FA3C55-2CCF-4A72-82AB-AF448A991C40}" sibTransId="{BB292BF9-0522-4C40-985F-89E7F189D94A}"/>
    <dgm:cxn modelId="{5C5B72EA-B6AA-413B-8712-758998FFA896}" type="presOf" srcId="{58FFAF06-C2D4-48D6-9102-81E5430C9EA0}" destId="{A4D5EBB1-5821-4E72-8478-F8F164ABC0C8}" srcOrd="0" destOrd="2" presId="urn:microsoft.com/office/officeart/2005/8/layout/vList6"/>
    <dgm:cxn modelId="{89EFC4FF-21D8-4685-AE8C-5353D683C9DA}" srcId="{81B57551-E7B9-4CE5-B23A-62B37294C2CC}" destId="{58FFAF06-C2D4-48D6-9102-81E5430C9EA0}" srcOrd="2" destOrd="0" parTransId="{906FF93A-16C9-4286-A572-D0580B3D2687}" sibTransId="{49B9FBF7-4169-46AA-A2E1-CD1BCCD55122}"/>
    <dgm:cxn modelId="{434E57F5-6609-4C8A-8220-B22ED64C042C}" type="presParOf" srcId="{96A172A9-6335-4A3B-8DEB-60BA54F8917F}" destId="{4A78CEA0-A384-4811-8B65-7319651A7794}" srcOrd="0" destOrd="0" presId="urn:microsoft.com/office/officeart/2005/8/layout/vList6"/>
    <dgm:cxn modelId="{8FE2110B-1FEE-4A15-8664-A06366886BB3}" type="presParOf" srcId="{4A78CEA0-A384-4811-8B65-7319651A7794}" destId="{A6E1AFEA-59B3-4E73-8155-8E0CE08E4CFF}" srcOrd="0" destOrd="0" presId="urn:microsoft.com/office/officeart/2005/8/layout/vList6"/>
    <dgm:cxn modelId="{6713F02B-3E1E-463F-8345-3FACF29A4A3C}" type="presParOf" srcId="{4A78CEA0-A384-4811-8B65-7319651A7794}" destId="{DA8FCF99-B33D-4541-9DE5-AD8D5658CFC5}" srcOrd="1" destOrd="0" presId="urn:microsoft.com/office/officeart/2005/8/layout/vList6"/>
    <dgm:cxn modelId="{FD5D68C8-E022-4F29-8CC1-CCD8A30BB438}" type="presParOf" srcId="{96A172A9-6335-4A3B-8DEB-60BA54F8917F}" destId="{019C6CD3-9DEF-43ED-8210-609589AB8E1B}" srcOrd="1" destOrd="0" presId="urn:microsoft.com/office/officeart/2005/8/layout/vList6"/>
    <dgm:cxn modelId="{99D1A482-2B84-42AA-AD0B-2075025D721E}" type="presParOf" srcId="{96A172A9-6335-4A3B-8DEB-60BA54F8917F}" destId="{14302CA4-DFCD-4BA6-A085-B2ACA78514C8}" srcOrd="2" destOrd="0" presId="urn:microsoft.com/office/officeart/2005/8/layout/vList6"/>
    <dgm:cxn modelId="{14BECDD6-7437-4C1E-9ADD-D0BD0AA3EF2C}" type="presParOf" srcId="{14302CA4-DFCD-4BA6-A085-B2ACA78514C8}" destId="{C806B6DA-293F-4B24-B448-FF1003046D9F}" srcOrd="0" destOrd="0" presId="urn:microsoft.com/office/officeart/2005/8/layout/vList6"/>
    <dgm:cxn modelId="{904A2739-AA91-4071-9E0B-14095FCADC4D}" type="presParOf" srcId="{14302CA4-DFCD-4BA6-A085-B2ACA78514C8}" destId="{A4D5EBB1-5821-4E72-8478-F8F164ABC0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9D174-C061-4B4C-BABF-01A2A5904930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DD76AA97-AA9E-4B37-A8A0-CA0257ADEAEE}">
      <dgm:prSet phldrT="[Texto]"/>
      <dgm:spPr/>
      <dgm:t>
        <a:bodyPr/>
        <a:lstStyle/>
        <a:p>
          <a:r>
            <a:rPr lang="es-MX" dirty="0"/>
            <a:t>Planificar</a:t>
          </a:r>
          <a:endParaRPr lang="es-EC" dirty="0"/>
        </a:p>
      </dgm:t>
    </dgm:pt>
    <dgm:pt modelId="{0148FED6-7B6A-4FC5-B938-D31BC7A8C8D1}" type="parTrans" cxnId="{82E86B89-66CF-4CAD-90F0-3AF3A5E22D49}">
      <dgm:prSet/>
      <dgm:spPr/>
      <dgm:t>
        <a:bodyPr/>
        <a:lstStyle/>
        <a:p>
          <a:endParaRPr lang="es-EC"/>
        </a:p>
      </dgm:t>
    </dgm:pt>
    <dgm:pt modelId="{126AA088-16AC-4E87-8D89-2E1142767428}" type="sibTrans" cxnId="{82E86B89-66CF-4CAD-90F0-3AF3A5E22D49}">
      <dgm:prSet/>
      <dgm:spPr/>
      <dgm:t>
        <a:bodyPr/>
        <a:lstStyle/>
        <a:p>
          <a:endParaRPr lang="es-EC"/>
        </a:p>
      </dgm:t>
    </dgm:pt>
    <dgm:pt modelId="{1F6E271B-CF80-4D25-BC11-2FBEE06642ED}">
      <dgm:prSet phldrT="[Texto]"/>
      <dgm:spPr/>
      <dgm:t>
        <a:bodyPr/>
        <a:lstStyle/>
        <a:p>
          <a:r>
            <a:rPr lang="es-MX" dirty="0"/>
            <a:t>Hacer </a:t>
          </a:r>
          <a:endParaRPr lang="es-EC" dirty="0"/>
        </a:p>
      </dgm:t>
    </dgm:pt>
    <dgm:pt modelId="{ADBA6740-24B6-4657-AF13-4485DEDD58A6}" type="parTrans" cxnId="{02F20A42-7413-4C47-99DF-C9877FC99CF9}">
      <dgm:prSet/>
      <dgm:spPr/>
      <dgm:t>
        <a:bodyPr/>
        <a:lstStyle/>
        <a:p>
          <a:endParaRPr lang="es-EC"/>
        </a:p>
      </dgm:t>
    </dgm:pt>
    <dgm:pt modelId="{A99AAC34-838D-44B6-BE37-F8DC16551F3C}" type="sibTrans" cxnId="{02F20A42-7413-4C47-99DF-C9877FC99CF9}">
      <dgm:prSet/>
      <dgm:spPr/>
      <dgm:t>
        <a:bodyPr/>
        <a:lstStyle/>
        <a:p>
          <a:endParaRPr lang="es-EC"/>
        </a:p>
      </dgm:t>
    </dgm:pt>
    <dgm:pt modelId="{4481376A-198F-4074-8C89-014B0D54C367}">
      <dgm:prSet phldrT="[Texto]"/>
      <dgm:spPr/>
      <dgm:t>
        <a:bodyPr/>
        <a:lstStyle/>
        <a:p>
          <a:r>
            <a:rPr lang="es-MX" dirty="0"/>
            <a:t>Verificar </a:t>
          </a:r>
          <a:endParaRPr lang="es-EC" dirty="0"/>
        </a:p>
      </dgm:t>
    </dgm:pt>
    <dgm:pt modelId="{D665173F-9932-4CCC-8BBA-A582F3341D86}" type="parTrans" cxnId="{40BDFA5A-4E84-4ACF-B326-788AC9D3761B}">
      <dgm:prSet/>
      <dgm:spPr/>
      <dgm:t>
        <a:bodyPr/>
        <a:lstStyle/>
        <a:p>
          <a:endParaRPr lang="es-EC"/>
        </a:p>
      </dgm:t>
    </dgm:pt>
    <dgm:pt modelId="{C5796E3D-852A-4F9F-ACAE-43761BF82F87}" type="sibTrans" cxnId="{40BDFA5A-4E84-4ACF-B326-788AC9D3761B}">
      <dgm:prSet/>
      <dgm:spPr/>
      <dgm:t>
        <a:bodyPr/>
        <a:lstStyle/>
        <a:p>
          <a:endParaRPr lang="es-EC"/>
        </a:p>
      </dgm:t>
    </dgm:pt>
    <dgm:pt modelId="{E19776FD-0025-4C4C-B18C-457B82506B73}">
      <dgm:prSet phldrT="[Texto]"/>
      <dgm:spPr/>
      <dgm:t>
        <a:bodyPr/>
        <a:lstStyle/>
        <a:p>
          <a:r>
            <a:rPr lang="es-MX" dirty="0"/>
            <a:t>Actuar </a:t>
          </a:r>
          <a:endParaRPr lang="es-EC" dirty="0"/>
        </a:p>
      </dgm:t>
    </dgm:pt>
    <dgm:pt modelId="{016D6E67-1C60-4CF2-A7B7-BD526B4E767F}" type="parTrans" cxnId="{7F238242-8CE1-4AA5-B614-C46D3CE5ED68}">
      <dgm:prSet/>
      <dgm:spPr/>
      <dgm:t>
        <a:bodyPr/>
        <a:lstStyle/>
        <a:p>
          <a:endParaRPr lang="es-EC"/>
        </a:p>
      </dgm:t>
    </dgm:pt>
    <dgm:pt modelId="{DA8A51DC-6078-4552-96D3-2EE4EE0B9AA7}" type="sibTrans" cxnId="{7F238242-8CE1-4AA5-B614-C46D3CE5ED68}">
      <dgm:prSet/>
      <dgm:spPr/>
      <dgm:t>
        <a:bodyPr/>
        <a:lstStyle/>
        <a:p>
          <a:endParaRPr lang="es-EC"/>
        </a:p>
      </dgm:t>
    </dgm:pt>
    <dgm:pt modelId="{B2101291-17C5-4627-8E8E-27E55927E69A}" type="pres">
      <dgm:prSet presAssocID="{6839D174-C061-4B4C-BABF-01A2A5904930}" presName="compositeShape" presStyleCnt="0">
        <dgm:presLayoutVars>
          <dgm:chMax val="7"/>
          <dgm:dir/>
          <dgm:resizeHandles val="exact"/>
        </dgm:presLayoutVars>
      </dgm:prSet>
      <dgm:spPr/>
    </dgm:pt>
    <dgm:pt modelId="{3A1D6B5B-5B6F-4E11-871C-2C4FE2E45164}" type="pres">
      <dgm:prSet presAssocID="{6839D174-C061-4B4C-BABF-01A2A5904930}" presName="wedge1" presStyleLbl="node1" presStyleIdx="0" presStyleCnt="4"/>
      <dgm:spPr/>
    </dgm:pt>
    <dgm:pt modelId="{500E43FC-6EE0-4746-A756-80A1A1EA8E76}" type="pres">
      <dgm:prSet presAssocID="{6839D174-C061-4B4C-BABF-01A2A5904930}" presName="dummy1a" presStyleCnt="0"/>
      <dgm:spPr/>
    </dgm:pt>
    <dgm:pt modelId="{46B7D7CD-910C-4470-83E7-EA55A36B7650}" type="pres">
      <dgm:prSet presAssocID="{6839D174-C061-4B4C-BABF-01A2A5904930}" presName="dummy1b" presStyleCnt="0"/>
      <dgm:spPr/>
    </dgm:pt>
    <dgm:pt modelId="{979D99CA-C440-46E9-A31A-DD756E63BD2A}" type="pres">
      <dgm:prSet presAssocID="{6839D174-C061-4B4C-BABF-01A2A590493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29E7FC4-F5CE-445B-923F-63301F29451F}" type="pres">
      <dgm:prSet presAssocID="{6839D174-C061-4B4C-BABF-01A2A5904930}" presName="wedge2" presStyleLbl="node1" presStyleIdx="1" presStyleCnt="4"/>
      <dgm:spPr/>
    </dgm:pt>
    <dgm:pt modelId="{08E301A5-F7A9-4FB9-A1B2-9E0EC50CA72E}" type="pres">
      <dgm:prSet presAssocID="{6839D174-C061-4B4C-BABF-01A2A5904930}" presName="dummy2a" presStyleCnt="0"/>
      <dgm:spPr/>
    </dgm:pt>
    <dgm:pt modelId="{7421274D-74D6-443E-8272-7BFD8AD79763}" type="pres">
      <dgm:prSet presAssocID="{6839D174-C061-4B4C-BABF-01A2A5904930}" presName="dummy2b" presStyleCnt="0"/>
      <dgm:spPr/>
    </dgm:pt>
    <dgm:pt modelId="{1FE5AEBB-ECB7-4469-AD0C-B78EB42AB0DD}" type="pres">
      <dgm:prSet presAssocID="{6839D174-C061-4B4C-BABF-01A2A590493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CDE40C-7A9E-45A1-B550-61F9C64E9AE5}" type="pres">
      <dgm:prSet presAssocID="{6839D174-C061-4B4C-BABF-01A2A5904930}" presName="wedge3" presStyleLbl="node1" presStyleIdx="2" presStyleCnt="4"/>
      <dgm:spPr/>
    </dgm:pt>
    <dgm:pt modelId="{D22985D3-157D-4047-AE36-C3925D23F389}" type="pres">
      <dgm:prSet presAssocID="{6839D174-C061-4B4C-BABF-01A2A5904930}" presName="dummy3a" presStyleCnt="0"/>
      <dgm:spPr/>
    </dgm:pt>
    <dgm:pt modelId="{59010D13-1144-4620-902E-573CBDD7DE3F}" type="pres">
      <dgm:prSet presAssocID="{6839D174-C061-4B4C-BABF-01A2A5904930}" presName="dummy3b" presStyleCnt="0"/>
      <dgm:spPr/>
    </dgm:pt>
    <dgm:pt modelId="{BADE1B0C-3A2E-4E57-AC81-B9A324A802E6}" type="pres">
      <dgm:prSet presAssocID="{6839D174-C061-4B4C-BABF-01A2A590493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85D5B6-AB9A-434D-81B8-BE8FF3F629AF}" type="pres">
      <dgm:prSet presAssocID="{6839D174-C061-4B4C-BABF-01A2A5904930}" presName="wedge4" presStyleLbl="node1" presStyleIdx="3" presStyleCnt="4"/>
      <dgm:spPr/>
    </dgm:pt>
    <dgm:pt modelId="{52624A58-5F5D-4512-8F46-903565936B50}" type="pres">
      <dgm:prSet presAssocID="{6839D174-C061-4B4C-BABF-01A2A5904930}" presName="dummy4a" presStyleCnt="0"/>
      <dgm:spPr/>
    </dgm:pt>
    <dgm:pt modelId="{3CD6C375-F8A6-4D36-B0A9-6637DAAB9C3A}" type="pres">
      <dgm:prSet presAssocID="{6839D174-C061-4B4C-BABF-01A2A5904930}" presName="dummy4b" presStyleCnt="0"/>
      <dgm:spPr/>
    </dgm:pt>
    <dgm:pt modelId="{31379F79-83DD-40FB-9B54-4374965A87AD}" type="pres">
      <dgm:prSet presAssocID="{6839D174-C061-4B4C-BABF-01A2A590493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0EDF95D-8281-4033-B037-87AE04D8EB74}" type="pres">
      <dgm:prSet presAssocID="{126AA088-16AC-4E87-8D89-2E1142767428}" presName="arrowWedge1" presStyleLbl="fgSibTrans2D1" presStyleIdx="0" presStyleCnt="4"/>
      <dgm:spPr/>
    </dgm:pt>
    <dgm:pt modelId="{77C8C9B6-1ACD-48FD-A6D6-F5027F90AC1A}" type="pres">
      <dgm:prSet presAssocID="{A99AAC34-838D-44B6-BE37-F8DC16551F3C}" presName="arrowWedge2" presStyleLbl="fgSibTrans2D1" presStyleIdx="1" presStyleCnt="4"/>
      <dgm:spPr/>
    </dgm:pt>
    <dgm:pt modelId="{11987D22-F67B-42A4-9CC1-A35A167EF16D}" type="pres">
      <dgm:prSet presAssocID="{C5796E3D-852A-4F9F-ACAE-43761BF82F87}" presName="arrowWedge3" presStyleLbl="fgSibTrans2D1" presStyleIdx="2" presStyleCnt="4"/>
      <dgm:spPr/>
    </dgm:pt>
    <dgm:pt modelId="{3915EDAE-F04B-4B20-96C6-F617DE022C40}" type="pres">
      <dgm:prSet presAssocID="{DA8A51DC-6078-4552-96D3-2EE4EE0B9AA7}" presName="arrowWedge4" presStyleLbl="fgSibTrans2D1" presStyleIdx="3" presStyleCnt="4"/>
      <dgm:spPr/>
    </dgm:pt>
  </dgm:ptLst>
  <dgm:cxnLst>
    <dgm:cxn modelId="{10388C31-BDAE-4866-83AA-93DDFBABDB74}" type="presOf" srcId="{4481376A-198F-4074-8C89-014B0D54C367}" destId="{BADE1B0C-3A2E-4E57-AC81-B9A324A802E6}" srcOrd="1" destOrd="0" presId="urn:microsoft.com/office/officeart/2005/8/layout/cycle8"/>
    <dgm:cxn modelId="{02F20A42-7413-4C47-99DF-C9877FC99CF9}" srcId="{6839D174-C061-4B4C-BABF-01A2A5904930}" destId="{1F6E271B-CF80-4D25-BC11-2FBEE06642ED}" srcOrd="1" destOrd="0" parTransId="{ADBA6740-24B6-4657-AF13-4485DEDD58A6}" sibTransId="{A99AAC34-838D-44B6-BE37-F8DC16551F3C}"/>
    <dgm:cxn modelId="{7F238242-8CE1-4AA5-B614-C46D3CE5ED68}" srcId="{6839D174-C061-4B4C-BABF-01A2A5904930}" destId="{E19776FD-0025-4C4C-B18C-457B82506B73}" srcOrd="3" destOrd="0" parTransId="{016D6E67-1C60-4CF2-A7B7-BD526B4E767F}" sibTransId="{DA8A51DC-6078-4552-96D3-2EE4EE0B9AA7}"/>
    <dgm:cxn modelId="{93E56468-C8E0-4D4A-93A6-4214F48F5B9E}" type="presOf" srcId="{4481376A-198F-4074-8C89-014B0D54C367}" destId="{C3CDE40C-7A9E-45A1-B550-61F9C64E9AE5}" srcOrd="0" destOrd="0" presId="urn:microsoft.com/office/officeart/2005/8/layout/cycle8"/>
    <dgm:cxn modelId="{DF64116D-9866-4CB0-996A-B6D71870A550}" type="presOf" srcId="{6839D174-C061-4B4C-BABF-01A2A5904930}" destId="{B2101291-17C5-4627-8E8E-27E55927E69A}" srcOrd="0" destOrd="0" presId="urn:microsoft.com/office/officeart/2005/8/layout/cycle8"/>
    <dgm:cxn modelId="{04E4F96F-47F0-48C9-B7BE-D4763A471632}" type="presOf" srcId="{DD76AA97-AA9E-4B37-A8A0-CA0257ADEAEE}" destId="{979D99CA-C440-46E9-A31A-DD756E63BD2A}" srcOrd="1" destOrd="0" presId="urn:microsoft.com/office/officeart/2005/8/layout/cycle8"/>
    <dgm:cxn modelId="{29EFC976-D7C2-4EC4-8048-D5802F55BFEF}" type="presOf" srcId="{E19776FD-0025-4C4C-B18C-457B82506B73}" destId="{31379F79-83DD-40FB-9B54-4374965A87AD}" srcOrd="1" destOrd="0" presId="urn:microsoft.com/office/officeart/2005/8/layout/cycle8"/>
    <dgm:cxn modelId="{9B3B9859-1242-4074-8C4E-5447AC1BAACB}" type="presOf" srcId="{DD76AA97-AA9E-4B37-A8A0-CA0257ADEAEE}" destId="{3A1D6B5B-5B6F-4E11-871C-2C4FE2E45164}" srcOrd="0" destOrd="0" presId="urn:microsoft.com/office/officeart/2005/8/layout/cycle8"/>
    <dgm:cxn modelId="{40BDFA5A-4E84-4ACF-B326-788AC9D3761B}" srcId="{6839D174-C061-4B4C-BABF-01A2A5904930}" destId="{4481376A-198F-4074-8C89-014B0D54C367}" srcOrd="2" destOrd="0" parTransId="{D665173F-9932-4CCC-8BBA-A582F3341D86}" sibTransId="{C5796E3D-852A-4F9F-ACAE-43761BF82F87}"/>
    <dgm:cxn modelId="{82E86B89-66CF-4CAD-90F0-3AF3A5E22D49}" srcId="{6839D174-C061-4B4C-BABF-01A2A5904930}" destId="{DD76AA97-AA9E-4B37-A8A0-CA0257ADEAEE}" srcOrd="0" destOrd="0" parTransId="{0148FED6-7B6A-4FC5-B938-D31BC7A8C8D1}" sibTransId="{126AA088-16AC-4E87-8D89-2E1142767428}"/>
    <dgm:cxn modelId="{1C05F19B-59E8-496E-9B78-7EE06A92AC85}" type="presOf" srcId="{1F6E271B-CF80-4D25-BC11-2FBEE06642ED}" destId="{1FE5AEBB-ECB7-4469-AD0C-B78EB42AB0DD}" srcOrd="1" destOrd="0" presId="urn:microsoft.com/office/officeart/2005/8/layout/cycle8"/>
    <dgm:cxn modelId="{646AE4E5-F162-4DE5-B3A5-206F76D767BC}" type="presOf" srcId="{E19776FD-0025-4C4C-B18C-457B82506B73}" destId="{3D85D5B6-AB9A-434D-81B8-BE8FF3F629AF}" srcOrd="0" destOrd="0" presId="urn:microsoft.com/office/officeart/2005/8/layout/cycle8"/>
    <dgm:cxn modelId="{EA388EF0-4BA5-45C6-B3FC-D24CB6BEAB24}" type="presOf" srcId="{1F6E271B-CF80-4D25-BC11-2FBEE06642ED}" destId="{629E7FC4-F5CE-445B-923F-63301F29451F}" srcOrd="0" destOrd="0" presId="urn:microsoft.com/office/officeart/2005/8/layout/cycle8"/>
    <dgm:cxn modelId="{6B76C5C3-4F89-4131-B962-C19F2ACCD526}" type="presParOf" srcId="{B2101291-17C5-4627-8E8E-27E55927E69A}" destId="{3A1D6B5B-5B6F-4E11-871C-2C4FE2E45164}" srcOrd="0" destOrd="0" presId="urn:microsoft.com/office/officeart/2005/8/layout/cycle8"/>
    <dgm:cxn modelId="{5A93AC33-547B-4AF9-A938-C3D242DAA72B}" type="presParOf" srcId="{B2101291-17C5-4627-8E8E-27E55927E69A}" destId="{500E43FC-6EE0-4746-A756-80A1A1EA8E76}" srcOrd="1" destOrd="0" presId="urn:microsoft.com/office/officeart/2005/8/layout/cycle8"/>
    <dgm:cxn modelId="{075E4A1F-228B-413B-9B0E-77BC12069F70}" type="presParOf" srcId="{B2101291-17C5-4627-8E8E-27E55927E69A}" destId="{46B7D7CD-910C-4470-83E7-EA55A36B7650}" srcOrd="2" destOrd="0" presId="urn:microsoft.com/office/officeart/2005/8/layout/cycle8"/>
    <dgm:cxn modelId="{677B87CC-684A-49CE-8C4F-6F9BE4204149}" type="presParOf" srcId="{B2101291-17C5-4627-8E8E-27E55927E69A}" destId="{979D99CA-C440-46E9-A31A-DD756E63BD2A}" srcOrd="3" destOrd="0" presId="urn:microsoft.com/office/officeart/2005/8/layout/cycle8"/>
    <dgm:cxn modelId="{8D2BA585-ED27-4C97-A37E-70A88819C222}" type="presParOf" srcId="{B2101291-17C5-4627-8E8E-27E55927E69A}" destId="{629E7FC4-F5CE-445B-923F-63301F29451F}" srcOrd="4" destOrd="0" presId="urn:microsoft.com/office/officeart/2005/8/layout/cycle8"/>
    <dgm:cxn modelId="{0821CF2E-BEDD-46C5-9407-9CAA7D9A4742}" type="presParOf" srcId="{B2101291-17C5-4627-8E8E-27E55927E69A}" destId="{08E301A5-F7A9-4FB9-A1B2-9E0EC50CA72E}" srcOrd="5" destOrd="0" presId="urn:microsoft.com/office/officeart/2005/8/layout/cycle8"/>
    <dgm:cxn modelId="{26C898D3-817E-4A07-B242-F5C3630BDA0C}" type="presParOf" srcId="{B2101291-17C5-4627-8E8E-27E55927E69A}" destId="{7421274D-74D6-443E-8272-7BFD8AD79763}" srcOrd="6" destOrd="0" presId="urn:microsoft.com/office/officeart/2005/8/layout/cycle8"/>
    <dgm:cxn modelId="{FAF19E5E-5E56-4978-BF76-1375FCB3DA45}" type="presParOf" srcId="{B2101291-17C5-4627-8E8E-27E55927E69A}" destId="{1FE5AEBB-ECB7-4469-AD0C-B78EB42AB0DD}" srcOrd="7" destOrd="0" presId="urn:microsoft.com/office/officeart/2005/8/layout/cycle8"/>
    <dgm:cxn modelId="{A8C570D2-DB46-40FD-9401-69B474774F6F}" type="presParOf" srcId="{B2101291-17C5-4627-8E8E-27E55927E69A}" destId="{C3CDE40C-7A9E-45A1-B550-61F9C64E9AE5}" srcOrd="8" destOrd="0" presId="urn:microsoft.com/office/officeart/2005/8/layout/cycle8"/>
    <dgm:cxn modelId="{411AE842-3646-4197-9D74-F5B7B6B96593}" type="presParOf" srcId="{B2101291-17C5-4627-8E8E-27E55927E69A}" destId="{D22985D3-157D-4047-AE36-C3925D23F389}" srcOrd="9" destOrd="0" presId="urn:microsoft.com/office/officeart/2005/8/layout/cycle8"/>
    <dgm:cxn modelId="{E91D55CE-1FBA-4F10-8F42-FAB328D6F593}" type="presParOf" srcId="{B2101291-17C5-4627-8E8E-27E55927E69A}" destId="{59010D13-1144-4620-902E-573CBDD7DE3F}" srcOrd="10" destOrd="0" presId="urn:microsoft.com/office/officeart/2005/8/layout/cycle8"/>
    <dgm:cxn modelId="{1C4576D1-921D-455D-9CC1-8B9A7D4741B0}" type="presParOf" srcId="{B2101291-17C5-4627-8E8E-27E55927E69A}" destId="{BADE1B0C-3A2E-4E57-AC81-B9A324A802E6}" srcOrd="11" destOrd="0" presId="urn:microsoft.com/office/officeart/2005/8/layout/cycle8"/>
    <dgm:cxn modelId="{F38ED1BA-D1F3-46F9-B44D-AEBF42EC8CBA}" type="presParOf" srcId="{B2101291-17C5-4627-8E8E-27E55927E69A}" destId="{3D85D5B6-AB9A-434D-81B8-BE8FF3F629AF}" srcOrd="12" destOrd="0" presId="urn:microsoft.com/office/officeart/2005/8/layout/cycle8"/>
    <dgm:cxn modelId="{3209F44B-6F34-4213-A15B-AF32CEC194A0}" type="presParOf" srcId="{B2101291-17C5-4627-8E8E-27E55927E69A}" destId="{52624A58-5F5D-4512-8F46-903565936B50}" srcOrd="13" destOrd="0" presId="urn:microsoft.com/office/officeart/2005/8/layout/cycle8"/>
    <dgm:cxn modelId="{CFD46710-1740-4403-A62A-ACCA72EB43F3}" type="presParOf" srcId="{B2101291-17C5-4627-8E8E-27E55927E69A}" destId="{3CD6C375-F8A6-4D36-B0A9-6637DAAB9C3A}" srcOrd="14" destOrd="0" presId="urn:microsoft.com/office/officeart/2005/8/layout/cycle8"/>
    <dgm:cxn modelId="{25C72D61-54E8-4F46-A5CA-841E390B0BC3}" type="presParOf" srcId="{B2101291-17C5-4627-8E8E-27E55927E69A}" destId="{31379F79-83DD-40FB-9B54-4374965A87AD}" srcOrd="15" destOrd="0" presId="urn:microsoft.com/office/officeart/2005/8/layout/cycle8"/>
    <dgm:cxn modelId="{0C4EF97F-7D6E-480D-9784-AAB18F08EA3E}" type="presParOf" srcId="{B2101291-17C5-4627-8E8E-27E55927E69A}" destId="{80EDF95D-8281-4033-B037-87AE04D8EB74}" srcOrd="16" destOrd="0" presId="urn:microsoft.com/office/officeart/2005/8/layout/cycle8"/>
    <dgm:cxn modelId="{1022C318-C237-49AB-B6F4-99269657C8E6}" type="presParOf" srcId="{B2101291-17C5-4627-8E8E-27E55927E69A}" destId="{77C8C9B6-1ACD-48FD-A6D6-F5027F90AC1A}" srcOrd="17" destOrd="0" presId="urn:microsoft.com/office/officeart/2005/8/layout/cycle8"/>
    <dgm:cxn modelId="{5B34B43B-0224-4AE4-BF28-CAAD8D07CC93}" type="presParOf" srcId="{B2101291-17C5-4627-8E8E-27E55927E69A}" destId="{11987D22-F67B-42A4-9CC1-A35A167EF16D}" srcOrd="18" destOrd="0" presId="urn:microsoft.com/office/officeart/2005/8/layout/cycle8"/>
    <dgm:cxn modelId="{49C962A8-A6D1-4833-AF44-10AABF7D8180}" type="presParOf" srcId="{B2101291-17C5-4627-8E8E-27E55927E69A}" destId="{3915EDAE-F04B-4B20-96C6-F617DE022C4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13F32-8536-4E6B-8183-C6E335B290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BE83CD-CEB8-481F-8984-2F3934DE6A0C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las prácticas de gestión ambiental de la empresa</a:t>
          </a:r>
          <a:endParaRPr lang="es-EC" dirty="0"/>
        </a:p>
      </dgm:t>
    </dgm:pt>
    <dgm:pt modelId="{3FEB6566-56CF-4954-ACD3-8D37EE7671A1}" type="parTrans" cxnId="{F89B6048-8FE5-4DF9-8339-5F9EA4417DD5}">
      <dgm:prSet/>
      <dgm:spPr/>
      <dgm:t>
        <a:bodyPr/>
        <a:lstStyle/>
        <a:p>
          <a:endParaRPr lang="es-EC"/>
        </a:p>
      </dgm:t>
    </dgm:pt>
    <dgm:pt modelId="{8E3F8572-CCCA-41A4-874D-EA5E8CD11E95}" type="sibTrans" cxnId="{F89B6048-8FE5-4DF9-8339-5F9EA4417DD5}">
      <dgm:prSet/>
      <dgm:spPr/>
      <dgm:t>
        <a:bodyPr/>
        <a:lstStyle/>
        <a:p>
          <a:endParaRPr lang="es-EC"/>
        </a:p>
      </dgm:t>
    </dgm:pt>
    <dgm:pt modelId="{0FA81298-9E6A-476F-84F1-105A02938B14}">
      <dgm:prSet phldrT="[Texto]"/>
      <dgm:spPr/>
      <dgm:t>
        <a:bodyPr/>
        <a:lstStyle/>
        <a:p>
          <a:r>
            <a:rPr lang="es-MX" dirty="0"/>
            <a:t>Gestión de residuos peligrosos, tratamiento de gases, recirculación de efluentes</a:t>
          </a:r>
          <a:endParaRPr lang="es-EC" dirty="0"/>
        </a:p>
      </dgm:t>
    </dgm:pt>
    <dgm:pt modelId="{E76BA0A4-2F65-4AC0-B63B-602DE0853209}" type="parTrans" cxnId="{A1AEE816-2E7B-42DA-8296-A32D052F012B}">
      <dgm:prSet/>
      <dgm:spPr/>
      <dgm:t>
        <a:bodyPr/>
        <a:lstStyle/>
        <a:p>
          <a:endParaRPr lang="es-EC"/>
        </a:p>
      </dgm:t>
    </dgm:pt>
    <dgm:pt modelId="{96040BE4-525E-4AC9-AA17-6E46C8350C0C}" type="sibTrans" cxnId="{A1AEE816-2E7B-42DA-8296-A32D052F012B}">
      <dgm:prSet/>
      <dgm:spPr/>
      <dgm:t>
        <a:bodyPr/>
        <a:lstStyle/>
        <a:p>
          <a:endParaRPr lang="es-EC"/>
        </a:p>
      </dgm:t>
    </dgm:pt>
    <dgm:pt modelId="{B001DBD0-B456-4D1B-88E4-161BB8907B29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las actividades, productos y servicios de la organización</a:t>
          </a:r>
          <a:endParaRPr lang="es-EC" dirty="0"/>
        </a:p>
      </dgm:t>
    </dgm:pt>
    <dgm:pt modelId="{CDBACC95-5933-499A-9ACD-7F6311E42B59}" type="parTrans" cxnId="{B0813074-3456-4D36-A29B-14C73B4C6B08}">
      <dgm:prSet/>
      <dgm:spPr/>
      <dgm:t>
        <a:bodyPr/>
        <a:lstStyle/>
        <a:p>
          <a:endParaRPr lang="es-EC"/>
        </a:p>
      </dgm:t>
    </dgm:pt>
    <dgm:pt modelId="{9220A091-AC9D-4B1D-8F7F-FA8529B820A4}" type="sibTrans" cxnId="{B0813074-3456-4D36-A29B-14C73B4C6B08}">
      <dgm:prSet/>
      <dgm:spPr/>
      <dgm:t>
        <a:bodyPr/>
        <a:lstStyle/>
        <a:p>
          <a:endParaRPr lang="es-EC"/>
        </a:p>
      </dgm:t>
    </dgm:pt>
    <dgm:pt modelId="{7590DFBA-24F7-4D30-A623-51F00EEBDF9B}">
      <dgm:prSet phldrT="[Texto]"/>
      <dgm:spPr/>
      <dgm:t>
        <a:bodyPr/>
        <a:lstStyle/>
        <a:p>
          <a:r>
            <a:rPr lang="es-MX" dirty="0"/>
            <a:t>Descripción del proceso productivo</a:t>
          </a:r>
          <a:endParaRPr lang="es-EC" dirty="0"/>
        </a:p>
      </dgm:t>
    </dgm:pt>
    <dgm:pt modelId="{E93E3543-83C7-4176-B32B-D20253957349}" type="parTrans" cxnId="{83C9E460-04A4-4D48-A142-AD99D773930E}">
      <dgm:prSet/>
      <dgm:spPr/>
      <dgm:t>
        <a:bodyPr/>
        <a:lstStyle/>
        <a:p>
          <a:endParaRPr lang="es-EC"/>
        </a:p>
      </dgm:t>
    </dgm:pt>
    <dgm:pt modelId="{3B07F682-A6FD-4F7F-9853-AAD977051F19}" type="sibTrans" cxnId="{83C9E460-04A4-4D48-A142-AD99D773930E}">
      <dgm:prSet/>
      <dgm:spPr/>
      <dgm:t>
        <a:bodyPr/>
        <a:lstStyle/>
        <a:p>
          <a:endParaRPr lang="es-EC"/>
        </a:p>
      </dgm:t>
    </dgm:pt>
    <dgm:pt modelId="{B0822DCC-404E-487A-AFC0-B489B315A1F6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los accidentes e incidentes ambientales previos</a:t>
          </a:r>
          <a:endParaRPr lang="es-EC" dirty="0"/>
        </a:p>
      </dgm:t>
    </dgm:pt>
    <dgm:pt modelId="{BAAFE5D3-84E7-42C4-91FD-B78E4CCA2A29}" type="parTrans" cxnId="{7D2F6CD0-ABD4-452E-9A13-90718F222FBB}">
      <dgm:prSet/>
      <dgm:spPr/>
      <dgm:t>
        <a:bodyPr/>
        <a:lstStyle/>
        <a:p>
          <a:endParaRPr lang="es-EC"/>
        </a:p>
      </dgm:t>
    </dgm:pt>
    <dgm:pt modelId="{FDC49719-F0A5-4EC8-B621-705D5D48202E}" type="sibTrans" cxnId="{7D2F6CD0-ABD4-452E-9A13-90718F222FBB}">
      <dgm:prSet/>
      <dgm:spPr/>
      <dgm:t>
        <a:bodyPr/>
        <a:lstStyle/>
        <a:p>
          <a:endParaRPr lang="es-EC"/>
        </a:p>
      </dgm:t>
    </dgm:pt>
    <dgm:pt modelId="{71DA0FE6-5ABC-4D4C-A4C5-0FB0BAF394A7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la legislación relevante</a:t>
          </a:r>
          <a:endParaRPr lang="es-EC" dirty="0"/>
        </a:p>
      </dgm:t>
    </dgm:pt>
    <dgm:pt modelId="{60F4C0CA-3C55-4789-AB81-E053FE869D38}" type="parTrans" cxnId="{D6D22E40-1B39-419C-A523-055B939BDEE4}">
      <dgm:prSet/>
      <dgm:spPr/>
      <dgm:t>
        <a:bodyPr/>
        <a:lstStyle/>
        <a:p>
          <a:endParaRPr lang="es-EC"/>
        </a:p>
      </dgm:t>
    </dgm:pt>
    <dgm:pt modelId="{B732ABCA-4BDB-4182-BFD1-5CFECB49DB16}" type="sibTrans" cxnId="{D6D22E40-1B39-419C-A523-055B939BDEE4}">
      <dgm:prSet/>
      <dgm:spPr/>
      <dgm:t>
        <a:bodyPr/>
        <a:lstStyle/>
        <a:p>
          <a:endParaRPr lang="es-EC"/>
        </a:p>
      </dgm:t>
    </dgm:pt>
    <dgm:pt modelId="{CACC16F6-E88F-4AF1-A7C8-F96D7C74BA9E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dirty="0"/>
            <a:t>Hasta el momento no se han reportado</a:t>
          </a:r>
          <a:endParaRPr lang="es-EC" dirty="0"/>
        </a:p>
      </dgm:t>
    </dgm:pt>
    <dgm:pt modelId="{D7775A1E-DFE1-46C2-9B1B-11AE61D17DC0}" type="parTrans" cxnId="{FEDB1BB9-CA66-4430-B2BF-781A7221500E}">
      <dgm:prSet/>
      <dgm:spPr/>
      <dgm:t>
        <a:bodyPr/>
        <a:lstStyle/>
        <a:p>
          <a:endParaRPr lang="es-EC"/>
        </a:p>
      </dgm:t>
    </dgm:pt>
    <dgm:pt modelId="{85C30390-EB77-4162-AF8F-53B59094C07A}" type="sibTrans" cxnId="{FEDB1BB9-CA66-4430-B2BF-781A7221500E}">
      <dgm:prSet/>
      <dgm:spPr/>
      <dgm:t>
        <a:bodyPr/>
        <a:lstStyle/>
        <a:p>
          <a:endParaRPr lang="es-EC"/>
        </a:p>
      </dgm:t>
    </dgm:pt>
    <dgm:pt modelId="{0F403BD3-EAE7-4FA4-8241-709AE489FD48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dirty="0"/>
            <a:t>Cumplimiento de obligaciones legales (permiso ambiental en trámite)</a:t>
          </a:r>
          <a:endParaRPr lang="es-EC" dirty="0"/>
        </a:p>
      </dgm:t>
    </dgm:pt>
    <dgm:pt modelId="{AA7207DE-CD58-4ADD-89C4-14C9E54532DC}" type="parTrans" cxnId="{9C7D0EA5-F9D5-44BD-923B-46A48B96D07D}">
      <dgm:prSet/>
      <dgm:spPr/>
      <dgm:t>
        <a:bodyPr/>
        <a:lstStyle/>
        <a:p>
          <a:endParaRPr lang="es-EC"/>
        </a:p>
      </dgm:t>
    </dgm:pt>
    <dgm:pt modelId="{FF913E51-A97D-4167-96D9-BD86F15FEB2F}" type="sibTrans" cxnId="{9C7D0EA5-F9D5-44BD-923B-46A48B96D07D}">
      <dgm:prSet/>
      <dgm:spPr/>
      <dgm:t>
        <a:bodyPr/>
        <a:lstStyle/>
        <a:p>
          <a:endParaRPr lang="es-EC"/>
        </a:p>
      </dgm:t>
    </dgm:pt>
    <dgm:pt modelId="{AD72AE2D-6909-434D-8946-3E83FE01F3EF}" type="pres">
      <dgm:prSet presAssocID="{81113F32-8536-4E6B-8183-C6E335B29003}" presName="linear" presStyleCnt="0">
        <dgm:presLayoutVars>
          <dgm:animLvl val="lvl"/>
          <dgm:resizeHandles val="exact"/>
        </dgm:presLayoutVars>
      </dgm:prSet>
      <dgm:spPr/>
    </dgm:pt>
    <dgm:pt modelId="{5BE427F0-4228-4F6D-8D1F-EA4E9D307B79}" type="pres">
      <dgm:prSet presAssocID="{5ABE83CD-CEB8-481F-8984-2F3934DE6A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0E4F78-8BDA-48C6-BE49-8F3267345AAA}" type="pres">
      <dgm:prSet presAssocID="{5ABE83CD-CEB8-481F-8984-2F3934DE6A0C}" presName="childText" presStyleLbl="revTx" presStyleIdx="0" presStyleCnt="4">
        <dgm:presLayoutVars>
          <dgm:bulletEnabled val="1"/>
        </dgm:presLayoutVars>
      </dgm:prSet>
      <dgm:spPr/>
    </dgm:pt>
    <dgm:pt modelId="{D53DEAA4-077A-4DD7-AD3B-1E3FD606C21E}" type="pres">
      <dgm:prSet presAssocID="{B001DBD0-B456-4D1B-88E4-161BB8907B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1A7050-0FAC-414B-9335-F2D24E810A16}" type="pres">
      <dgm:prSet presAssocID="{B001DBD0-B456-4D1B-88E4-161BB8907B29}" presName="childText" presStyleLbl="revTx" presStyleIdx="1" presStyleCnt="4">
        <dgm:presLayoutVars>
          <dgm:bulletEnabled val="1"/>
        </dgm:presLayoutVars>
      </dgm:prSet>
      <dgm:spPr/>
    </dgm:pt>
    <dgm:pt modelId="{8A94CC40-89A2-4399-98AF-321CEBA95ACD}" type="pres">
      <dgm:prSet presAssocID="{B0822DCC-404E-487A-AFC0-B489B315A1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501EFE-0A85-46E3-B042-1C77D73F5511}" type="pres">
      <dgm:prSet presAssocID="{B0822DCC-404E-487A-AFC0-B489B315A1F6}" presName="childText" presStyleLbl="revTx" presStyleIdx="2" presStyleCnt="4">
        <dgm:presLayoutVars>
          <dgm:bulletEnabled val="1"/>
        </dgm:presLayoutVars>
      </dgm:prSet>
      <dgm:spPr/>
    </dgm:pt>
    <dgm:pt modelId="{F7044FEE-338F-429B-9AD5-A44F11831ADA}" type="pres">
      <dgm:prSet presAssocID="{71DA0FE6-5ABC-4D4C-A4C5-0FB0BAF394A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54D5914-A722-4E6A-8A4F-06D362C9B9C3}" type="pres">
      <dgm:prSet presAssocID="{71DA0FE6-5ABC-4D4C-A4C5-0FB0BAF394A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1AEE816-2E7B-42DA-8296-A32D052F012B}" srcId="{5ABE83CD-CEB8-481F-8984-2F3934DE6A0C}" destId="{0FA81298-9E6A-476F-84F1-105A02938B14}" srcOrd="0" destOrd="0" parTransId="{E76BA0A4-2F65-4AC0-B63B-602DE0853209}" sibTransId="{96040BE4-525E-4AC9-AA17-6E46C8350C0C}"/>
    <dgm:cxn modelId="{D6D22E40-1B39-419C-A523-055B939BDEE4}" srcId="{81113F32-8536-4E6B-8183-C6E335B29003}" destId="{71DA0FE6-5ABC-4D4C-A4C5-0FB0BAF394A7}" srcOrd="3" destOrd="0" parTransId="{60F4C0CA-3C55-4789-AB81-E053FE869D38}" sibTransId="{B732ABCA-4BDB-4182-BFD1-5CFECB49DB16}"/>
    <dgm:cxn modelId="{83C9E460-04A4-4D48-A142-AD99D773930E}" srcId="{B001DBD0-B456-4D1B-88E4-161BB8907B29}" destId="{7590DFBA-24F7-4D30-A623-51F00EEBDF9B}" srcOrd="0" destOrd="0" parTransId="{E93E3543-83C7-4176-B32B-D20253957349}" sibTransId="{3B07F682-A6FD-4F7F-9853-AAD977051F19}"/>
    <dgm:cxn modelId="{F89B6048-8FE5-4DF9-8339-5F9EA4417DD5}" srcId="{81113F32-8536-4E6B-8183-C6E335B29003}" destId="{5ABE83CD-CEB8-481F-8984-2F3934DE6A0C}" srcOrd="0" destOrd="0" parTransId="{3FEB6566-56CF-4954-ACD3-8D37EE7671A1}" sibTransId="{8E3F8572-CCCA-41A4-874D-EA5E8CD11E95}"/>
    <dgm:cxn modelId="{5A585C51-3D88-4869-B312-57B761DA3FC3}" type="presOf" srcId="{5ABE83CD-CEB8-481F-8984-2F3934DE6A0C}" destId="{5BE427F0-4228-4F6D-8D1F-EA4E9D307B79}" srcOrd="0" destOrd="0" presId="urn:microsoft.com/office/officeart/2005/8/layout/vList2"/>
    <dgm:cxn modelId="{72852153-221F-462E-9FE0-483E80779847}" type="presOf" srcId="{7590DFBA-24F7-4D30-A623-51F00EEBDF9B}" destId="{DF1A7050-0FAC-414B-9335-F2D24E810A16}" srcOrd="0" destOrd="0" presId="urn:microsoft.com/office/officeart/2005/8/layout/vList2"/>
    <dgm:cxn modelId="{B0813074-3456-4D36-A29B-14C73B4C6B08}" srcId="{81113F32-8536-4E6B-8183-C6E335B29003}" destId="{B001DBD0-B456-4D1B-88E4-161BB8907B29}" srcOrd="1" destOrd="0" parTransId="{CDBACC95-5933-499A-9ACD-7F6311E42B59}" sibTransId="{9220A091-AC9D-4B1D-8F7F-FA8529B820A4}"/>
    <dgm:cxn modelId="{169F7855-1B42-4F4D-BAE3-92121A8884AB}" type="presOf" srcId="{CACC16F6-E88F-4AF1-A7C8-F96D7C74BA9E}" destId="{BB501EFE-0A85-46E3-B042-1C77D73F5511}" srcOrd="0" destOrd="0" presId="urn:microsoft.com/office/officeart/2005/8/layout/vList2"/>
    <dgm:cxn modelId="{F564F958-45B3-456F-BC07-3279C71A16CB}" type="presOf" srcId="{81113F32-8536-4E6B-8183-C6E335B29003}" destId="{AD72AE2D-6909-434D-8946-3E83FE01F3EF}" srcOrd="0" destOrd="0" presId="urn:microsoft.com/office/officeart/2005/8/layout/vList2"/>
    <dgm:cxn modelId="{64370283-D4F7-4E35-ACAF-C3168C9634E1}" type="presOf" srcId="{0FA81298-9E6A-476F-84F1-105A02938B14}" destId="{950E4F78-8BDA-48C6-BE49-8F3267345AAA}" srcOrd="0" destOrd="0" presId="urn:microsoft.com/office/officeart/2005/8/layout/vList2"/>
    <dgm:cxn modelId="{9C7D0EA5-F9D5-44BD-923B-46A48B96D07D}" srcId="{71DA0FE6-5ABC-4D4C-A4C5-0FB0BAF394A7}" destId="{0F403BD3-EAE7-4FA4-8241-709AE489FD48}" srcOrd="0" destOrd="0" parTransId="{AA7207DE-CD58-4ADD-89C4-14C9E54532DC}" sibTransId="{FF913E51-A97D-4167-96D9-BD86F15FEB2F}"/>
    <dgm:cxn modelId="{FEDB1BB9-CA66-4430-B2BF-781A7221500E}" srcId="{B0822DCC-404E-487A-AFC0-B489B315A1F6}" destId="{CACC16F6-E88F-4AF1-A7C8-F96D7C74BA9E}" srcOrd="0" destOrd="0" parTransId="{D7775A1E-DFE1-46C2-9B1B-11AE61D17DC0}" sibTransId="{85C30390-EB77-4162-AF8F-53B59094C07A}"/>
    <dgm:cxn modelId="{48CB12BC-7B0E-4253-A7A3-93807633A77F}" type="presOf" srcId="{0F403BD3-EAE7-4FA4-8241-709AE489FD48}" destId="{B54D5914-A722-4E6A-8A4F-06D362C9B9C3}" srcOrd="0" destOrd="0" presId="urn:microsoft.com/office/officeart/2005/8/layout/vList2"/>
    <dgm:cxn modelId="{6C98DEC9-4C10-412E-B864-2CB53B760713}" type="presOf" srcId="{B0822DCC-404E-487A-AFC0-B489B315A1F6}" destId="{8A94CC40-89A2-4399-98AF-321CEBA95ACD}" srcOrd="0" destOrd="0" presId="urn:microsoft.com/office/officeart/2005/8/layout/vList2"/>
    <dgm:cxn modelId="{8CC6EDCE-7A3C-412F-A07E-2A5475681DE0}" type="presOf" srcId="{B001DBD0-B456-4D1B-88E4-161BB8907B29}" destId="{D53DEAA4-077A-4DD7-AD3B-1E3FD606C21E}" srcOrd="0" destOrd="0" presId="urn:microsoft.com/office/officeart/2005/8/layout/vList2"/>
    <dgm:cxn modelId="{7D2F6CD0-ABD4-452E-9A13-90718F222FBB}" srcId="{81113F32-8536-4E6B-8183-C6E335B29003}" destId="{B0822DCC-404E-487A-AFC0-B489B315A1F6}" srcOrd="2" destOrd="0" parTransId="{BAAFE5D3-84E7-42C4-91FD-B78E4CCA2A29}" sibTransId="{FDC49719-F0A5-4EC8-B621-705D5D48202E}"/>
    <dgm:cxn modelId="{AB1C1BFD-113F-47AA-8748-0B9658C3328A}" type="presOf" srcId="{71DA0FE6-5ABC-4D4C-A4C5-0FB0BAF394A7}" destId="{F7044FEE-338F-429B-9AD5-A44F11831ADA}" srcOrd="0" destOrd="0" presId="urn:microsoft.com/office/officeart/2005/8/layout/vList2"/>
    <dgm:cxn modelId="{FD91A057-D902-45B3-9F24-8341DE1CEEC8}" type="presParOf" srcId="{AD72AE2D-6909-434D-8946-3E83FE01F3EF}" destId="{5BE427F0-4228-4F6D-8D1F-EA4E9D307B79}" srcOrd="0" destOrd="0" presId="urn:microsoft.com/office/officeart/2005/8/layout/vList2"/>
    <dgm:cxn modelId="{0AC03DC6-0489-4EB9-AF8F-C1F9901BAC48}" type="presParOf" srcId="{AD72AE2D-6909-434D-8946-3E83FE01F3EF}" destId="{950E4F78-8BDA-48C6-BE49-8F3267345AAA}" srcOrd="1" destOrd="0" presId="urn:microsoft.com/office/officeart/2005/8/layout/vList2"/>
    <dgm:cxn modelId="{07D31CA8-6204-4687-A516-0B64541D7901}" type="presParOf" srcId="{AD72AE2D-6909-434D-8946-3E83FE01F3EF}" destId="{D53DEAA4-077A-4DD7-AD3B-1E3FD606C21E}" srcOrd="2" destOrd="0" presId="urn:microsoft.com/office/officeart/2005/8/layout/vList2"/>
    <dgm:cxn modelId="{6F1EFA7D-5A5B-4575-8F23-F51657C46622}" type="presParOf" srcId="{AD72AE2D-6909-434D-8946-3E83FE01F3EF}" destId="{DF1A7050-0FAC-414B-9335-F2D24E810A16}" srcOrd="3" destOrd="0" presId="urn:microsoft.com/office/officeart/2005/8/layout/vList2"/>
    <dgm:cxn modelId="{DA3AEBD1-13D9-4D93-A57D-23E47F1B74F3}" type="presParOf" srcId="{AD72AE2D-6909-434D-8946-3E83FE01F3EF}" destId="{8A94CC40-89A2-4399-98AF-321CEBA95ACD}" srcOrd="4" destOrd="0" presId="urn:microsoft.com/office/officeart/2005/8/layout/vList2"/>
    <dgm:cxn modelId="{3C45948B-074D-41C1-A459-F4A2C12DADDC}" type="presParOf" srcId="{AD72AE2D-6909-434D-8946-3E83FE01F3EF}" destId="{BB501EFE-0A85-46E3-B042-1C77D73F5511}" srcOrd="5" destOrd="0" presId="urn:microsoft.com/office/officeart/2005/8/layout/vList2"/>
    <dgm:cxn modelId="{15FD4ECE-5418-4DD5-8572-0EF518E29762}" type="presParOf" srcId="{AD72AE2D-6909-434D-8946-3E83FE01F3EF}" destId="{F7044FEE-338F-429B-9AD5-A44F11831ADA}" srcOrd="6" destOrd="0" presId="urn:microsoft.com/office/officeart/2005/8/layout/vList2"/>
    <dgm:cxn modelId="{82601474-E1A3-4B90-99AC-F88B5DABEC11}" type="presParOf" srcId="{AD72AE2D-6909-434D-8946-3E83FE01F3EF}" destId="{B54D5914-A722-4E6A-8A4F-06D362C9B9C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EEF464-839C-466A-A551-F33B1EE9290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BF09773-F0A8-48F2-85D9-192098C4AD19}">
      <dgm:prSet phldrT="[Texto]" custT="1"/>
      <dgm:spPr/>
      <dgm:t>
        <a:bodyPr/>
        <a:lstStyle/>
        <a:p>
          <a:r>
            <a:rPr lang="es-MX" sz="2400" dirty="0"/>
            <a:t>ASOCIACIÓN COMUNITARIA MINERA </a:t>
          </a:r>
        </a:p>
        <a:p>
          <a:r>
            <a:rPr lang="es-MX" sz="2400" dirty="0"/>
            <a:t>“EL CONDOR”</a:t>
          </a:r>
          <a:endParaRPr lang="es-EC" sz="2400" dirty="0"/>
        </a:p>
      </dgm:t>
    </dgm:pt>
    <dgm:pt modelId="{3B6571F7-F4A5-4AD8-A8B7-CF6A3B04729C}" type="parTrans" cxnId="{C3518892-1750-4089-9941-D4B3A7B60EF3}">
      <dgm:prSet/>
      <dgm:spPr/>
      <dgm:t>
        <a:bodyPr/>
        <a:lstStyle/>
        <a:p>
          <a:endParaRPr lang="es-EC"/>
        </a:p>
      </dgm:t>
    </dgm:pt>
    <dgm:pt modelId="{A818D476-8707-4423-A5ED-21A8CCB16C24}" type="sibTrans" cxnId="{C3518892-1750-4089-9941-D4B3A7B60EF3}">
      <dgm:prSet/>
      <dgm:spPr/>
      <dgm:t>
        <a:bodyPr/>
        <a:lstStyle/>
        <a:p>
          <a:endParaRPr lang="es-EC"/>
        </a:p>
      </dgm:t>
    </dgm:pt>
    <dgm:pt modelId="{AAE3E105-208F-4D58-9194-B5D3E13966DB}">
      <dgm:prSet phldrT="[Texto]" custT="1"/>
      <dgm:spPr/>
      <dgm:t>
        <a:bodyPr/>
        <a:lstStyle/>
        <a:p>
          <a:r>
            <a:rPr lang="es-MX" sz="1600" dirty="0"/>
            <a:t>PROVEEDORES:</a:t>
          </a:r>
        </a:p>
        <a:p>
          <a:r>
            <a:rPr lang="es-MX" sz="1600" dirty="0"/>
            <a:t>- Materia prima</a:t>
          </a:r>
        </a:p>
        <a:p>
          <a:r>
            <a:rPr lang="es-MX" sz="1600" dirty="0"/>
            <a:t>- Servicios </a:t>
          </a:r>
          <a:endParaRPr lang="es-EC" sz="1600" dirty="0"/>
        </a:p>
      </dgm:t>
    </dgm:pt>
    <dgm:pt modelId="{9859C7FD-5E52-4219-9828-E76A70459BA1}" type="parTrans" cxnId="{0A9184B0-6808-4960-B95E-7D9FE345DA79}">
      <dgm:prSet/>
      <dgm:spPr/>
      <dgm:t>
        <a:bodyPr/>
        <a:lstStyle/>
        <a:p>
          <a:endParaRPr lang="es-EC"/>
        </a:p>
      </dgm:t>
    </dgm:pt>
    <dgm:pt modelId="{17026C8F-3003-4CCC-89BF-DCFE55CD71D9}" type="sibTrans" cxnId="{0A9184B0-6808-4960-B95E-7D9FE345DA79}">
      <dgm:prSet/>
      <dgm:spPr/>
      <dgm:t>
        <a:bodyPr/>
        <a:lstStyle/>
        <a:p>
          <a:endParaRPr lang="es-EC"/>
        </a:p>
      </dgm:t>
    </dgm:pt>
    <dgm:pt modelId="{CDE4E97D-78D9-4600-86FF-07C982D903C9}">
      <dgm:prSet phldrT="[Texto]" custT="1"/>
      <dgm:spPr/>
      <dgm:t>
        <a:bodyPr/>
        <a:lstStyle/>
        <a:p>
          <a:r>
            <a:rPr lang="es-MX" sz="1800" dirty="0"/>
            <a:t>CLIENTES:</a:t>
          </a:r>
        </a:p>
        <a:p>
          <a:r>
            <a:rPr lang="es-MX" sz="1800" dirty="0"/>
            <a:t>- Internos</a:t>
          </a:r>
        </a:p>
        <a:p>
          <a:r>
            <a:rPr lang="es-MX" sz="1800" dirty="0"/>
            <a:t>- Externos</a:t>
          </a:r>
          <a:endParaRPr lang="es-EC" sz="1800" dirty="0"/>
        </a:p>
      </dgm:t>
    </dgm:pt>
    <dgm:pt modelId="{DB14DF0C-D190-4AB4-99F0-4CD79D2BB29D}" type="parTrans" cxnId="{F067EF0F-7FEC-4F21-89A1-8144ED7CCC0C}">
      <dgm:prSet/>
      <dgm:spPr/>
      <dgm:t>
        <a:bodyPr/>
        <a:lstStyle/>
        <a:p>
          <a:endParaRPr lang="es-EC"/>
        </a:p>
      </dgm:t>
    </dgm:pt>
    <dgm:pt modelId="{821F8071-8330-4C80-9997-A32E23B7F06E}" type="sibTrans" cxnId="{F067EF0F-7FEC-4F21-89A1-8144ED7CCC0C}">
      <dgm:prSet/>
      <dgm:spPr/>
      <dgm:t>
        <a:bodyPr/>
        <a:lstStyle/>
        <a:p>
          <a:endParaRPr lang="es-EC"/>
        </a:p>
      </dgm:t>
    </dgm:pt>
    <dgm:pt modelId="{E05A7470-1C96-4258-822F-42CDB41D6AAA}">
      <dgm:prSet phldrT="[Texto]" custT="1"/>
      <dgm:spPr/>
      <dgm:t>
        <a:bodyPr/>
        <a:lstStyle/>
        <a:p>
          <a:r>
            <a:rPr lang="es-MX" sz="1200" dirty="0"/>
            <a:t>ENTES GUBERNAMENTALES</a:t>
          </a:r>
          <a:endParaRPr lang="es-EC" sz="1200" dirty="0"/>
        </a:p>
      </dgm:t>
    </dgm:pt>
    <dgm:pt modelId="{D8AA2572-141D-43B6-B3B0-AAA10E5C4E32}" type="parTrans" cxnId="{4DCC410B-BF39-4733-9690-1F83B002A631}">
      <dgm:prSet/>
      <dgm:spPr/>
      <dgm:t>
        <a:bodyPr/>
        <a:lstStyle/>
        <a:p>
          <a:endParaRPr lang="es-EC"/>
        </a:p>
      </dgm:t>
    </dgm:pt>
    <dgm:pt modelId="{961C09E7-FED3-438E-B78F-481AB28C29C7}" type="sibTrans" cxnId="{4DCC410B-BF39-4733-9690-1F83B002A631}">
      <dgm:prSet/>
      <dgm:spPr/>
      <dgm:t>
        <a:bodyPr/>
        <a:lstStyle/>
        <a:p>
          <a:endParaRPr lang="es-EC"/>
        </a:p>
      </dgm:t>
    </dgm:pt>
    <dgm:pt modelId="{96458C9E-CC44-456D-9B9D-57EB8DF2C078}">
      <dgm:prSet phldrT="[Texto]"/>
      <dgm:spPr/>
      <dgm:t>
        <a:bodyPr/>
        <a:lstStyle/>
        <a:p>
          <a:r>
            <a:rPr lang="es-MX" dirty="0"/>
            <a:t>ACCIONISTAS</a:t>
          </a:r>
          <a:endParaRPr lang="es-EC" dirty="0"/>
        </a:p>
      </dgm:t>
    </dgm:pt>
    <dgm:pt modelId="{CD59CB0F-B4CD-4E54-8639-309FB419C96A}" type="parTrans" cxnId="{A8D7912E-61FA-4D87-BCEA-D7C9103A8439}">
      <dgm:prSet/>
      <dgm:spPr/>
      <dgm:t>
        <a:bodyPr/>
        <a:lstStyle/>
        <a:p>
          <a:endParaRPr lang="es-EC"/>
        </a:p>
      </dgm:t>
    </dgm:pt>
    <dgm:pt modelId="{A9B0ED5A-255C-436A-AFD6-9521F9313B17}" type="sibTrans" cxnId="{A8D7912E-61FA-4D87-BCEA-D7C9103A8439}">
      <dgm:prSet/>
      <dgm:spPr/>
      <dgm:t>
        <a:bodyPr/>
        <a:lstStyle/>
        <a:p>
          <a:endParaRPr lang="es-EC"/>
        </a:p>
      </dgm:t>
    </dgm:pt>
    <dgm:pt modelId="{FE358170-A9C6-4DD9-8C8C-A2B0D16A3DE5}">
      <dgm:prSet phldrT="[Texto]"/>
      <dgm:spPr/>
      <dgm:t>
        <a:bodyPr/>
        <a:lstStyle/>
        <a:p>
          <a:r>
            <a:rPr lang="es-MX" dirty="0"/>
            <a:t>POBLACIÓN</a:t>
          </a:r>
          <a:endParaRPr lang="es-EC" dirty="0"/>
        </a:p>
      </dgm:t>
    </dgm:pt>
    <dgm:pt modelId="{B774C382-5074-4E2E-B846-8DF6BB495BC9}" type="parTrans" cxnId="{BA11BD09-F330-4EB9-87F7-B5473FE92521}">
      <dgm:prSet/>
      <dgm:spPr/>
      <dgm:t>
        <a:bodyPr/>
        <a:lstStyle/>
        <a:p>
          <a:endParaRPr lang="es-EC"/>
        </a:p>
      </dgm:t>
    </dgm:pt>
    <dgm:pt modelId="{30855BA1-C415-4456-A1E6-E4007D3E659D}" type="sibTrans" cxnId="{BA11BD09-F330-4EB9-87F7-B5473FE92521}">
      <dgm:prSet/>
      <dgm:spPr/>
      <dgm:t>
        <a:bodyPr/>
        <a:lstStyle/>
        <a:p>
          <a:endParaRPr lang="es-EC"/>
        </a:p>
      </dgm:t>
    </dgm:pt>
    <dgm:pt modelId="{2DDAA046-6DFE-4010-865F-EC5214FD3EEE}" type="pres">
      <dgm:prSet presAssocID="{4FEEF464-839C-466A-A551-F33B1EE9290C}" presName="composite" presStyleCnt="0">
        <dgm:presLayoutVars>
          <dgm:chMax val="1"/>
          <dgm:dir/>
          <dgm:resizeHandles val="exact"/>
        </dgm:presLayoutVars>
      </dgm:prSet>
      <dgm:spPr/>
    </dgm:pt>
    <dgm:pt modelId="{756C531C-2196-4BF1-A646-35245AA6AD67}" type="pres">
      <dgm:prSet presAssocID="{4FEEF464-839C-466A-A551-F33B1EE9290C}" presName="radial" presStyleCnt="0">
        <dgm:presLayoutVars>
          <dgm:animLvl val="ctr"/>
        </dgm:presLayoutVars>
      </dgm:prSet>
      <dgm:spPr/>
    </dgm:pt>
    <dgm:pt modelId="{CB38B330-D7FC-4FF7-A562-D61BCB3DA5D4}" type="pres">
      <dgm:prSet presAssocID="{EBF09773-F0A8-48F2-85D9-192098C4AD19}" presName="centerShape" presStyleLbl="vennNode1" presStyleIdx="0" presStyleCnt="6" custScaleX="93128" custScaleY="87017"/>
      <dgm:spPr/>
    </dgm:pt>
    <dgm:pt modelId="{31244304-4894-420B-8459-725597145004}" type="pres">
      <dgm:prSet presAssocID="{AAE3E105-208F-4D58-9194-B5D3E13966DB}" presName="node" presStyleLbl="vennNode1" presStyleIdx="1" presStyleCnt="6" custScaleX="121614" custScaleY="123286">
        <dgm:presLayoutVars>
          <dgm:bulletEnabled val="1"/>
        </dgm:presLayoutVars>
      </dgm:prSet>
      <dgm:spPr/>
    </dgm:pt>
    <dgm:pt modelId="{8EEB9943-EC60-4620-992A-3390C83958F3}" type="pres">
      <dgm:prSet presAssocID="{CDE4E97D-78D9-4600-86FF-07C982D903C9}" presName="node" presStyleLbl="vennNode1" presStyleIdx="2" presStyleCnt="6" custScaleX="126674" custScaleY="121552">
        <dgm:presLayoutVars>
          <dgm:bulletEnabled val="1"/>
        </dgm:presLayoutVars>
      </dgm:prSet>
      <dgm:spPr/>
    </dgm:pt>
    <dgm:pt modelId="{D76330E6-D993-480C-B3BF-51F8900464ED}" type="pres">
      <dgm:prSet presAssocID="{E05A7470-1C96-4258-822F-42CDB41D6AAA}" presName="node" presStyleLbl="vennNode1" presStyleIdx="3" presStyleCnt="6" custScaleX="126855" custScaleY="119652" custRadScaleRad="97912" custRadScaleInc="-1000">
        <dgm:presLayoutVars>
          <dgm:bulletEnabled val="1"/>
        </dgm:presLayoutVars>
      </dgm:prSet>
      <dgm:spPr/>
    </dgm:pt>
    <dgm:pt modelId="{C2D0C69D-00D0-4FAB-948B-D2396D23BF1E}" type="pres">
      <dgm:prSet presAssocID="{96458C9E-CC44-456D-9B9D-57EB8DF2C078}" presName="node" presStyleLbl="vennNode1" presStyleIdx="4" presStyleCnt="6" custScaleX="130419" custScaleY="114564">
        <dgm:presLayoutVars>
          <dgm:bulletEnabled val="1"/>
        </dgm:presLayoutVars>
      </dgm:prSet>
      <dgm:spPr/>
    </dgm:pt>
    <dgm:pt modelId="{346F16CE-11E9-47D6-8519-F87242DF5AD1}" type="pres">
      <dgm:prSet presAssocID="{FE358170-A9C6-4DD9-8C8C-A2B0D16A3DE5}" presName="node" presStyleLbl="vennNode1" presStyleIdx="5" presStyleCnt="6" custScaleX="126659" custScaleY="128856">
        <dgm:presLayoutVars>
          <dgm:bulletEnabled val="1"/>
        </dgm:presLayoutVars>
      </dgm:prSet>
      <dgm:spPr/>
    </dgm:pt>
  </dgm:ptLst>
  <dgm:cxnLst>
    <dgm:cxn modelId="{BA11BD09-F330-4EB9-87F7-B5473FE92521}" srcId="{EBF09773-F0A8-48F2-85D9-192098C4AD19}" destId="{FE358170-A9C6-4DD9-8C8C-A2B0D16A3DE5}" srcOrd="4" destOrd="0" parTransId="{B774C382-5074-4E2E-B846-8DF6BB495BC9}" sibTransId="{30855BA1-C415-4456-A1E6-E4007D3E659D}"/>
    <dgm:cxn modelId="{4DCC410B-BF39-4733-9690-1F83B002A631}" srcId="{EBF09773-F0A8-48F2-85D9-192098C4AD19}" destId="{E05A7470-1C96-4258-822F-42CDB41D6AAA}" srcOrd="2" destOrd="0" parTransId="{D8AA2572-141D-43B6-B3B0-AAA10E5C4E32}" sibTransId="{961C09E7-FED3-438E-B78F-481AB28C29C7}"/>
    <dgm:cxn modelId="{F067EF0F-7FEC-4F21-89A1-8144ED7CCC0C}" srcId="{EBF09773-F0A8-48F2-85D9-192098C4AD19}" destId="{CDE4E97D-78D9-4600-86FF-07C982D903C9}" srcOrd="1" destOrd="0" parTransId="{DB14DF0C-D190-4AB4-99F0-4CD79D2BB29D}" sibTransId="{821F8071-8330-4C80-9997-A32E23B7F06E}"/>
    <dgm:cxn modelId="{97502A10-5ACD-43B1-A780-77B26F711D2F}" type="presOf" srcId="{E05A7470-1C96-4258-822F-42CDB41D6AAA}" destId="{D76330E6-D993-480C-B3BF-51F8900464ED}" srcOrd="0" destOrd="0" presId="urn:microsoft.com/office/officeart/2005/8/layout/radial3"/>
    <dgm:cxn modelId="{99782618-C25C-4440-BBDF-72BA9AED7B43}" type="presOf" srcId="{EBF09773-F0A8-48F2-85D9-192098C4AD19}" destId="{CB38B330-D7FC-4FF7-A562-D61BCB3DA5D4}" srcOrd="0" destOrd="0" presId="urn:microsoft.com/office/officeart/2005/8/layout/radial3"/>
    <dgm:cxn modelId="{A8D7912E-61FA-4D87-BCEA-D7C9103A8439}" srcId="{EBF09773-F0A8-48F2-85D9-192098C4AD19}" destId="{96458C9E-CC44-456D-9B9D-57EB8DF2C078}" srcOrd="3" destOrd="0" parTransId="{CD59CB0F-B4CD-4E54-8639-309FB419C96A}" sibTransId="{A9B0ED5A-255C-436A-AFD6-9521F9313B17}"/>
    <dgm:cxn modelId="{A9C0C664-AF9B-43CD-8B19-2B8F806A9277}" type="presOf" srcId="{FE358170-A9C6-4DD9-8C8C-A2B0D16A3DE5}" destId="{346F16CE-11E9-47D6-8519-F87242DF5AD1}" srcOrd="0" destOrd="0" presId="urn:microsoft.com/office/officeart/2005/8/layout/radial3"/>
    <dgm:cxn modelId="{8D6CE888-BF46-439C-82EA-A9C5680CD6A6}" type="presOf" srcId="{4FEEF464-839C-466A-A551-F33B1EE9290C}" destId="{2DDAA046-6DFE-4010-865F-EC5214FD3EEE}" srcOrd="0" destOrd="0" presId="urn:microsoft.com/office/officeart/2005/8/layout/radial3"/>
    <dgm:cxn modelId="{C3518892-1750-4089-9941-D4B3A7B60EF3}" srcId="{4FEEF464-839C-466A-A551-F33B1EE9290C}" destId="{EBF09773-F0A8-48F2-85D9-192098C4AD19}" srcOrd="0" destOrd="0" parTransId="{3B6571F7-F4A5-4AD8-A8B7-CF6A3B04729C}" sibTransId="{A818D476-8707-4423-A5ED-21A8CCB16C24}"/>
    <dgm:cxn modelId="{7F418496-D178-45CE-8DC0-D9642F994735}" type="presOf" srcId="{96458C9E-CC44-456D-9B9D-57EB8DF2C078}" destId="{C2D0C69D-00D0-4FAB-948B-D2396D23BF1E}" srcOrd="0" destOrd="0" presId="urn:microsoft.com/office/officeart/2005/8/layout/radial3"/>
    <dgm:cxn modelId="{0A9184B0-6808-4960-B95E-7D9FE345DA79}" srcId="{EBF09773-F0A8-48F2-85D9-192098C4AD19}" destId="{AAE3E105-208F-4D58-9194-B5D3E13966DB}" srcOrd="0" destOrd="0" parTransId="{9859C7FD-5E52-4219-9828-E76A70459BA1}" sibTransId="{17026C8F-3003-4CCC-89BF-DCFE55CD71D9}"/>
    <dgm:cxn modelId="{5E9626B9-277C-4CEB-893A-3EBD3E0BE9C9}" type="presOf" srcId="{CDE4E97D-78D9-4600-86FF-07C982D903C9}" destId="{8EEB9943-EC60-4620-992A-3390C83958F3}" srcOrd="0" destOrd="0" presId="urn:microsoft.com/office/officeart/2005/8/layout/radial3"/>
    <dgm:cxn modelId="{09AF0CDE-F8C6-487E-AF82-AF85692EBC90}" type="presOf" srcId="{AAE3E105-208F-4D58-9194-B5D3E13966DB}" destId="{31244304-4894-420B-8459-725597145004}" srcOrd="0" destOrd="0" presId="urn:microsoft.com/office/officeart/2005/8/layout/radial3"/>
    <dgm:cxn modelId="{D6349EA9-5615-4945-8DFF-68C7705B3853}" type="presParOf" srcId="{2DDAA046-6DFE-4010-865F-EC5214FD3EEE}" destId="{756C531C-2196-4BF1-A646-35245AA6AD67}" srcOrd="0" destOrd="0" presId="urn:microsoft.com/office/officeart/2005/8/layout/radial3"/>
    <dgm:cxn modelId="{50AF676B-523B-4533-A4EA-652F66C8C025}" type="presParOf" srcId="{756C531C-2196-4BF1-A646-35245AA6AD67}" destId="{CB38B330-D7FC-4FF7-A562-D61BCB3DA5D4}" srcOrd="0" destOrd="0" presId="urn:microsoft.com/office/officeart/2005/8/layout/radial3"/>
    <dgm:cxn modelId="{67C2EBE2-C39A-4FFA-A2D3-A8F44C68FDB8}" type="presParOf" srcId="{756C531C-2196-4BF1-A646-35245AA6AD67}" destId="{31244304-4894-420B-8459-725597145004}" srcOrd="1" destOrd="0" presId="urn:microsoft.com/office/officeart/2005/8/layout/radial3"/>
    <dgm:cxn modelId="{9BA940E1-DA65-41AC-803E-6766FC09FF56}" type="presParOf" srcId="{756C531C-2196-4BF1-A646-35245AA6AD67}" destId="{8EEB9943-EC60-4620-992A-3390C83958F3}" srcOrd="2" destOrd="0" presId="urn:microsoft.com/office/officeart/2005/8/layout/radial3"/>
    <dgm:cxn modelId="{F2209FC6-61BE-4652-BCCF-D6ACE6A11BE9}" type="presParOf" srcId="{756C531C-2196-4BF1-A646-35245AA6AD67}" destId="{D76330E6-D993-480C-B3BF-51F8900464ED}" srcOrd="3" destOrd="0" presId="urn:microsoft.com/office/officeart/2005/8/layout/radial3"/>
    <dgm:cxn modelId="{8CEB0AA9-C825-4434-BBA6-C469C3E7D80F}" type="presParOf" srcId="{756C531C-2196-4BF1-A646-35245AA6AD67}" destId="{C2D0C69D-00D0-4FAB-948B-D2396D23BF1E}" srcOrd="4" destOrd="0" presId="urn:microsoft.com/office/officeart/2005/8/layout/radial3"/>
    <dgm:cxn modelId="{B6C6DF0C-E012-4915-99F0-02A8976B448E}" type="presParOf" srcId="{756C531C-2196-4BF1-A646-35245AA6AD67}" destId="{346F16CE-11E9-47D6-8519-F87242DF5AD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379219-3E1F-4853-B269-75523F0AAA0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834C3DC4-8172-482D-9CAA-A96393CC9EF5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Junta de accionistas</a:t>
          </a:r>
        </a:p>
      </dgm:t>
    </dgm:pt>
    <dgm:pt modelId="{BA7383EF-D872-4710-94A6-8D1BB8BF575F}" type="parTrans" cxnId="{5F3B4646-CB94-4528-ABAF-40DC82AA939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00C03-4423-4370-9EA7-A6262C945BFB}" type="sibTrans" cxnId="{5F3B4646-CB94-4528-ABAF-40DC82AA939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4929A-97FC-4CF5-9AAC-05E9C45A040F}" type="asst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Gerencia</a:t>
          </a:r>
        </a:p>
      </dgm:t>
    </dgm:pt>
    <dgm:pt modelId="{14BCAF24-75AA-4BD3-8F1D-E9A3D3209794}" type="parTrans" cxnId="{6957B0D4-F7B1-45DE-B97D-97CE4BBC2385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A374D-4773-4757-9E26-773E4A624ADD}" type="sibTrans" cxnId="{6957B0D4-F7B1-45DE-B97D-97CE4BBC2385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2404C-3F72-4243-859B-B048520A4E70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Jefe de Planta</a:t>
          </a:r>
        </a:p>
      </dgm:t>
    </dgm:pt>
    <dgm:pt modelId="{E03CB90A-353C-4F81-9FE8-F9BCC36C88A7}" type="parTrans" cxnId="{1C9136B8-82C2-40FE-9D78-7F42C9C339F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7B0D4-8966-47CB-98C8-22C7A1F33BAE}" type="sibTrans" cxnId="{1C9136B8-82C2-40FE-9D78-7F42C9C339F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9623A-C28C-403A-902C-A761E4BB1D70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Contador</a:t>
          </a:r>
        </a:p>
      </dgm:t>
    </dgm:pt>
    <dgm:pt modelId="{555C3489-7628-4DFB-B6BE-204C6CE1282A}" type="parTrans" cxnId="{D1BB873E-F0A7-4C0B-8CC2-1BF441629EBC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4D48D-BEFE-454F-9B86-B29AE74CD868}" type="sibTrans" cxnId="{D1BB873E-F0A7-4C0B-8CC2-1BF441629EBC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FC755-2622-4D83-98BC-97757DEA658E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Administrador de planta</a:t>
          </a:r>
        </a:p>
      </dgm:t>
    </dgm:pt>
    <dgm:pt modelId="{13241713-F560-4DD2-A85D-32FF7C1759CD}" type="parTrans" cxnId="{762F8481-2595-4AF0-8BEC-E428BBFF6B54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25B76-5889-4A23-BDBB-119FF3E4F0B1}" type="sibTrans" cxnId="{762F8481-2595-4AF0-8BEC-E428BBFF6B54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F2A78-E5F9-4BE1-9B37-9D8C36D3B5AC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Jefe de Laboratorio</a:t>
          </a:r>
        </a:p>
      </dgm:t>
    </dgm:pt>
    <dgm:pt modelId="{B3299C0C-4B45-43AD-A652-BAE3808CCC61}" type="parTrans" cxnId="{E0A1933C-3242-4086-A9E1-3B84EB1C2C7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70BB6-E574-4DCA-B3B9-B5DF5DA74595}" type="sibTrans" cxnId="{E0A1933C-3242-4086-A9E1-3B84EB1C2C7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485F6-1510-4053-B26C-26442AFC5FF3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Jefe de Molienda</a:t>
          </a:r>
        </a:p>
      </dgm:t>
    </dgm:pt>
    <dgm:pt modelId="{1E20AC94-753C-4E8C-B59A-C00F01C8A229}" type="parTrans" cxnId="{3B7DA693-10F9-4E44-94BA-24854B666421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F8828-9FF5-4036-B3CD-AF4C604DE9F8}" type="sibTrans" cxnId="{3B7DA693-10F9-4E44-94BA-24854B666421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EF079-9E41-4900-8EF4-8EE079590A14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Jefe de Mantenimiento</a:t>
          </a:r>
        </a:p>
      </dgm:t>
    </dgm:pt>
    <dgm:pt modelId="{9EAB1D36-C790-4E9F-A048-7BAEF5F32D9B}" type="parTrans" cxnId="{590729EA-4C2F-4781-80FD-B8D55517F85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FC7FF-2E0D-4427-89BB-C94A9FCEA877}" type="sibTrans" cxnId="{590729EA-4C2F-4781-80FD-B8D55517F85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F78BD-4F66-4F70-824B-2041A90B5C39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Bodegueros</a:t>
          </a:r>
        </a:p>
      </dgm:t>
    </dgm:pt>
    <dgm:pt modelId="{55A99219-BA79-493F-A90B-41F0A0FCB6B2}" type="parTrans" cxnId="{94ED9501-624D-453D-A8AC-2C7667B2816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F22D8-E02E-4C2A-8336-FE210740569A}" type="sibTrans" cxnId="{94ED9501-624D-453D-A8AC-2C7667B2816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F1734-C70F-4813-B24C-D44157D64DF4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Operarios</a:t>
          </a:r>
        </a:p>
      </dgm:t>
    </dgm:pt>
    <dgm:pt modelId="{23B0EFAA-0929-43F0-B2D7-C525EFD35A5F}" type="parTrans" cxnId="{93313AD8-B0EC-447B-AA3F-6475349CC33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A2D2F6-9360-47D0-BD4D-91EBBEDD1CDE}" type="sibTrans" cxnId="{93313AD8-B0EC-447B-AA3F-6475349CC33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DFFC6-C2D4-4FBF-89C7-8E3C8EC26152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Medico Ocupacional</a:t>
          </a:r>
        </a:p>
      </dgm:t>
    </dgm:pt>
    <dgm:pt modelId="{B099FCB1-2654-4F48-9C50-0CE52EDF355C}" type="parTrans" cxnId="{FE43D317-789C-49E9-BC85-50F20E9B4D9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C5874-CF9A-4294-8980-AA732037628F}" type="sibTrans" cxnId="{FE43D317-789C-49E9-BC85-50F20E9B4D9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D61EC-F36C-4002-A38E-4B92870C8763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Auditor Ambiental</a:t>
          </a:r>
        </a:p>
      </dgm:t>
    </dgm:pt>
    <dgm:pt modelId="{F48A5732-A911-4CD2-B1BD-9CE3F8259007}" type="parTrans" cxnId="{515330F9-8918-44A3-84D5-DDD1C91BF19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8237F-EAB3-478E-AEC6-930FFE20823D}" type="sibTrans" cxnId="{515330F9-8918-44A3-84D5-DDD1C91BF19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5C934-E311-47D3-B6B2-5B9AFF4647D3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Responsable de Seguridad Industrial</a:t>
          </a:r>
        </a:p>
      </dgm:t>
    </dgm:pt>
    <dgm:pt modelId="{5132FDAD-163D-4C2A-8471-046D031F5318}" type="parTrans" cxnId="{2F1DE1A7-22BE-4E9D-A5F0-F2A46160E63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13734A-42E6-4008-8993-7B4FF7C61384}" type="sibTrans" cxnId="{2F1DE1A7-22BE-4E9D-A5F0-F2A46160E63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BC3CD-C183-490D-A1FF-ADF5012AED0A}" type="pres">
      <dgm:prSet presAssocID="{3E379219-3E1F-4853-B269-75523F0AAA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1F393B-E2ED-47D0-BA7D-24B06DFD5EBD}" type="pres">
      <dgm:prSet presAssocID="{834C3DC4-8172-482D-9CAA-A96393CC9EF5}" presName="hierRoot1" presStyleCnt="0">
        <dgm:presLayoutVars>
          <dgm:hierBranch val="init"/>
        </dgm:presLayoutVars>
      </dgm:prSet>
      <dgm:spPr/>
    </dgm:pt>
    <dgm:pt modelId="{33AA4549-3C3E-4102-989F-FA5E50FDE75C}" type="pres">
      <dgm:prSet presAssocID="{834C3DC4-8172-482D-9CAA-A96393CC9EF5}" presName="rootComposite1" presStyleCnt="0"/>
      <dgm:spPr/>
    </dgm:pt>
    <dgm:pt modelId="{B65A6043-0280-4666-9BF2-319FB808AE13}" type="pres">
      <dgm:prSet presAssocID="{834C3DC4-8172-482D-9CAA-A96393CC9EF5}" presName="rootText1" presStyleLbl="node0" presStyleIdx="0" presStyleCnt="1" custScaleX="152106">
        <dgm:presLayoutVars>
          <dgm:chPref val="3"/>
        </dgm:presLayoutVars>
      </dgm:prSet>
      <dgm:spPr/>
    </dgm:pt>
    <dgm:pt modelId="{22E78A6A-A62A-4E9B-BC06-BF74CE9AC867}" type="pres">
      <dgm:prSet presAssocID="{834C3DC4-8172-482D-9CAA-A96393CC9EF5}" presName="rootConnector1" presStyleLbl="node1" presStyleIdx="0" presStyleCnt="0"/>
      <dgm:spPr/>
    </dgm:pt>
    <dgm:pt modelId="{9D8AA2C0-5959-4AC2-AA0D-516EDBFB176E}" type="pres">
      <dgm:prSet presAssocID="{834C3DC4-8172-482D-9CAA-A96393CC9EF5}" presName="hierChild2" presStyleCnt="0"/>
      <dgm:spPr/>
    </dgm:pt>
    <dgm:pt modelId="{BC898734-43A6-4B23-B78B-C5A61E365F4A}" type="pres">
      <dgm:prSet presAssocID="{E03CB90A-353C-4F81-9FE8-F9BCC36C88A7}" presName="Name37" presStyleLbl="parChTrans1D2" presStyleIdx="0" presStyleCnt="7"/>
      <dgm:spPr/>
    </dgm:pt>
    <dgm:pt modelId="{C2B650D7-89D8-41EF-BCAF-8D894EA8213B}" type="pres">
      <dgm:prSet presAssocID="{75A2404C-3F72-4243-859B-B048520A4E70}" presName="hierRoot2" presStyleCnt="0">
        <dgm:presLayoutVars>
          <dgm:hierBranch val="init"/>
        </dgm:presLayoutVars>
      </dgm:prSet>
      <dgm:spPr/>
    </dgm:pt>
    <dgm:pt modelId="{7E3C28CD-5710-4E01-B05A-736205CBABE8}" type="pres">
      <dgm:prSet presAssocID="{75A2404C-3F72-4243-859B-B048520A4E70}" presName="rootComposite" presStyleCnt="0"/>
      <dgm:spPr/>
    </dgm:pt>
    <dgm:pt modelId="{435BB23D-46CF-49C5-B6DD-505D5ECF6A10}" type="pres">
      <dgm:prSet presAssocID="{75A2404C-3F72-4243-859B-B048520A4E70}" presName="rootText" presStyleLbl="node2" presStyleIdx="0" presStyleCnt="6" custScaleX="125706">
        <dgm:presLayoutVars>
          <dgm:chPref val="3"/>
        </dgm:presLayoutVars>
      </dgm:prSet>
      <dgm:spPr/>
    </dgm:pt>
    <dgm:pt modelId="{ED6DA069-CCAF-4817-AF2F-2F7DB6672F44}" type="pres">
      <dgm:prSet presAssocID="{75A2404C-3F72-4243-859B-B048520A4E70}" presName="rootConnector" presStyleLbl="node2" presStyleIdx="0" presStyleCnt="6"/>
      <dgm:spPr/>
    </dgm:pt>
    <dgm:pt modelId="{A0E9B315-2EDA-4C1C-A7A8-76C17E751089}" type="pres">
      <dgm:prSet presAssocID="{75A2404C-3F72-4243-859B-B048520A4E70}" presName="hierChild4" presStyleCnt="0"/>
      <dgm:spPr/>
    </dgm:pt>
    <dgm:pt modelId="{E8E60918-E083-417A-A881-760A565255F4}" type="pres">
      <dgm:prSet presAssocID="{B3299C0C-4B45-43AD-A652-BAE3808CCC61}" presName="Name37" presStyleLbl="parChTrans1D3" presStyleIdx="0" presStyleCnt="5"/>
      <dgm:spPr/>
    </dgm:pt>
    <dgm:pt modelId="{83414F6C-7E61-4A30-8470-953A4854ED22}" type="pres">
      <dgm:prSet presAssocID="{2DBF2A78-E5F9-4BE1-9B37-9D8C36D3B5AC}" presName="hierRoot2" presStyleCnt="0">
        <dgm:presLayoutVars>
          <dgm:hierBranch val="init"/>
        </dgm:presLayoutVars>
      </dgm:prSet>
      <dgm:spPr/>
    </dgm:pt>
    <dgm:pt modelId="{580792F6-AB43-4C9D-9A1E-91C9712942D2}" type="pres">
      <dgm:prSet presAssocID="{2DBF2A78-E5F9-4BE1-9B37-9D8C36D3B5AC}" presName="rootComposite" presStyleCnt="0"/>
      <dgm:spPr/>
    </dgm:pt>
    <dgm:pt modelId="{84D85C48-878D-48AE-A6D3-08973524C2B0}" type="pres">
      <dgm:prSet presAssocID="{2DBF2A78-E5F9-4BE1-9B37-9D8C36D3B5AC}" presName="rootText" presStyleLbl="node3" presStyleIdx="0" presStyleCnt="5" custScaleX="127225">
        <dgm:presLayoutVars>
          <dgm:chPref val="3"/>
        </dgm:presLayoutVars>
      </dgm:prSet>
      <dgm:spPr/>
    </dgm:pt>
    <dgm:pt modelId="{4A03189B-BB53-4082-9A82-0FE98C183780}" type="pres">
      <dgm:prSet presAssocID="{2DBF2A78-E5F9-4BE1-9B37-9D8C36D3B5AC}" presName="rootConnector" presStyleLbl="node3" presStyleIdx="0" presStyleCnt="5"/>
      <dgm:spPr/>
    </dgm:pt>
    <dgm:pt modelId="{BF33A8D6-30D0-4226-8032-B915A330E0A2}" type="pres">
      <dgm:prSet presAssocID="{2DBF2A78-E5F9-4BE1-9B37-9D8C36D3B5AC}" presName="hierChild4" presStyleCnt="0"/>
      <dgm:spPr/>
    </dgm:pt>
    <dgm:pt modelId="{DB90C3BA-9AB6-4D42-A11D-2943F85C3444}" type="pres">
      <dgm:prSet presAssocID="{2DBF2A78-E5F9-4BE1-9B37-9D8C36D3B5AC}" presName="hierChild5" presStyleCnt="0"/>
      <dgm:spPr/>
    </dgm:pt>
    <dgm:pt modelId="{3AF97F30-2C3C-47B8-B748-AB4D0680BB69}" type="pres">
      <dgm:prSet presAssocID="{1E20AC94-753C-4E8C-B59A-C00F01C8A229}" presName="Name37" presStyleLbl="parChTrans1D3" presStyleIdx="1" presStyleCnt="5"/>
      <dgm:spPr/>
    </dgm:pt>
    <dgm:pt modelId="{E16939B4-82BD-4290-9727-DEE1BE38224A}" type="pres">
      <dgm:prSet presAssocID="{237485F6-1510-4053-B26C-26442AFC5FF3}" presName="hierRoot2" presStyleCnt="0">
        <dgm:presLayoutVars>
          <dgm:hierBranch val="init"/>
        </dgm:presLayoutVars>
      </dgm:prSet>
      <dgm:spPr/>
    </dgm:pt>
    <dgm:pt modelId="{DCF6578C-AD9E-4C42-AD69-9A5C4B3A2DBB}" type="pres">
      <dgm:prSet presAssocID="{237485F6-1510-4053-B26C-26442AFC5FF3}" presName="rootComposite" presStyleCnt="0"/>
      <dgm:spPr/>
    </dgm:pt>
    <dgm:pt modelId="{C60B156F-14D9-4C6C-B551-BE397340D457}" type="pres">
      <dgm:prSet presAssocID="{237485F6-1510-4053-B26C-26442AFC5FF3}" presName="rootText" presStyleLbl="node3" presStyleIdx="1" presStyleCnt="5" custScaleX="124534">
        <dgm:presLayoutVars>
          <dgm:chPref val="3"/>
        </dgm:presLayoutVars>
      </dgm:prSet>
      <dgm:spPr/>
    </dgm:pt>
    <dgm:pt modelId="{50100EAD-44AD-4514-9A92-32A41FF7F965}" type="pres">
      <dgm:prSet presAssocID="{237485F6-1510-4053-B26C-26442AFC5FF3}" presName="rootConnector" presStyleLbl="node3" presStyleIdx="1" presStyleCnt="5"/>
      <dgm:spPr/>
    </dgm:pt>
    <dgm:pt modelId="{2829869F-AF0C-4D07-895E-3E3F12A51FB8}" type="pres">
      <dgm:prSet presAssocID="{237485F6-1510-4053-B26C-26442AFC5FF3}" presName="hierChild4" presStyleCnt="0"/>
      <dgm:spPr/>
    </dgm:pt>
    <dgm:pt modelId="{E9AB92A3-F11F-45D9-B021-C9FF007BF38E}" type="pres">
      <dgm:prSet presAssocID="{237485F6-1510-4053-B26C-26442AFC5FF3}" presName="hierChild5" presStyleCnt="0"/>
      <dgm:spPr/>
    </dgm:pt>
    <dgm:pt modelId="{1850028D-17C3-4E4A-9079-3D8F0C427DCF}" type="pres">
      <dgm:prSet presAssocID="{9EAB1D36-C790-4E9F-A048-7BAEF5F32D9B}" presName="Name37" presStyleLbl="parChTrans1D3" presStyleIdx="2" presStyleCnt="5"/>
      <dgm:spPr/>
    </dgm:pt>
    <dgm:pt modelId="{86C52224-C58B-4772-B957-7CC54098680F}" type="pres">
      <dgm:prSet presAssocID="{453EF079-9E41-4900-8EF4-8EE079590A14}" presName="hierRoot2" presStyleCnt="0">
        <dgm:presLayoutVars>
          <dgm:hierBranch val="init"/>
        </dgm:presLayoutVars>
      </dgm:prSet>
      <dgm:spPr/>
    </dgm:pt>
    <dgm:pt modelId="{F51DD3F9-DD87-49F0-A708-DE7DFD86B935}" type="pres">
      <dgm:prSet presAssocID="{453EF079-9E41-4900-8EF4-8EE079590A14}" presName="rootComposite" presStyleCnt="0"/>
      <dgm:spPr/>
    </dgm:pt>
    <dgm:pt modelId="{DCD2C0AF-25B8-4DBF-97BC-464B4BB32802}" type="pres">
      <dgm:prSet presAssocID="{453EF079-9E41-4900-8EF4-8EE079590A14}" presName="rootText" presStyleLbl="node3" presStyleIdx="2" presStyleCnt="5" custScaleX="125778" custScaleY="152481">
        <dgm:presLayoutVars>
          <dgm:chPref val="3"/>
        </dgm:presLayoutVars>
      </dgm:prSet>
      <dgm:spPr/>
    </dgm:pt>
    <dgm:pt modelId="{F9F5A2D4-DE9E-4201-AFC2-F4C444CE0E18}" type="pres">
      <dgm:prSet presAssocID="{453EF079-9E41-4900-8EF4-8EE079590A14}" presName="rootConnector" presStyleLbl="node3" presStyleIdx="2" presStyleCnt="5"/>
      <dgm:spPr/>
    </dgm:pt>
    <dgm:pt modelId="{98A7567B-5444-4837-B051-DCC4CBE8A1FD}" type="pres">
      <dgm:prSet presAssocID="{453EF079-9E41-4900-8EF4-8EE079590A14}" presName="hierChild4" presStyleCnt="0"/>
      <dgm:spPr/>
    </dgm:pt>
    <dgm:pt modelId="{42EB79EE-CF3C-4513-9864-F7009628D161}" type="pres">
      <dgm:prSet presAssocID="{453EF079-9E41-4900-8EF4-8EE079590A14}" presName="hierChild5" presStyleCnt="0"/>
      <dgm:spPr/>
    </dgm:pt>
    <dgm:pt modelId="{8618F313-6E8D-4431-98FB-7155CBB6061F}" type="pres">
      <dgm:prSet presAssocID="{55A99219-BA79-493F-A90B-41F0A0FCB6B2}" presName="Name37" presStyleLbl="parChTrans1D3" presStyleIdx="3" presStyleCnt="5"/>
      <dgm:spPr/>
    </dgm:pt>
    <dgm:pt modelId="{18D7152C-C7E0-4A4A-BDE7-C2BC51332973}" type="pres">
      <dgm:prSet presAssocID="{D70F78BD-4F66-4F70-824B-2041A90B5C39}" presName="hierRoot2" presStyleCnt="0">
        <dgm:presLayoutVars>
          <dgm:hierBranch val="init"/>
        </dgm:presLayoutVars>
      </dgm:prSet>
      <dgm:spPr/>
    </dgm:pt>
    <dgm:pt modelId="{0F3D6C05-5C0A-4E32-A27C-82DD229EAA6D}" type="pres">
      <dgm:prSet presAssocID="{D70F78BD-4F66-4F70-824B-2041A90B5C39}" presName="rootComposite" presStyleCnt="0"/>
      <dgm:spPr/>
    </dgm:pt>
    <dgm:pt modelId="{A4FBA02F-323B-4856-85AD-E6A023974993}" type="pres">
      <dgm:prSet presAssocID="{D70F78BD-4F66-4F70-824B-2041A90B5C39}" presName="rootText" presStyleLbl="node3" presStyleIdx="3" presStyleCnt="5" custScaleX="122318">
        <dgm:presLayoutVars>
          <dgm:chPref val="3"/>
        </dgm:presLayoutVars>
      </dgm:prSet>
      <dgm:spPr/>
    </dgm:pt>
    <dgm:pt modelId="{31C60671-2867-4EEE-85EA-22421D8D476F}" type="pres">
      <dgm:prSet presAssocID="{D70F78BD-4F66-4F70-824B-2041A90B5C39}" presName="rootConnector" presStyleLbl="node3" presStyleIdx="3" presStyleCnt="5"/>
      <dgm:spPr/>
    </dgm:pt>
    <dgm:pt modelId="{D45EC610-0A3A-4B33-9936-E72A5BF64FAF}" type="pres">
      <dgm:prSet presAssocID="{D70F78BD-4F66-4F70-824B-2041A90B5C39}" presName="hierChild4" presStyleCnt="0"/>
      <dgm:spPr/>
    </dgm:pt>
    <dgm:pt modelId="{73E239D1-84A4-4960-95E3-5D742D9897EB}" type="pres">
      <dgm:prSet presAssocID="{D70F78BD-4F66-4F70-824B-2041A90B5C39}" presName="hierChild5" presStyleCnt="0"/>
      <dgm:spPr/>
    </dgm:pt>
    <dgm:pt modelId="{D804BE35-BE44-41F1-A129-1A3950421F64}" type="pres">
      <dgm:prSet presAssocID="{23B0EFAA-0929-43F0-B2D7-C525EFD35A5F}" presName="Name37" presStyleLbl="parChTrans1D3" presStyleIdx="4" presStyleCnt="5"/>
      <dgm:spPr/>
    </dgm:pt>
    <dgm:pt modelId="{D6BCA958-1100-4456-AAD7-39EAE37FE5CF}" type="pres">
      <dgm:prSet presAssocID="{06AF1734-C70F-4813-B24C-D44157D64DF4}" presName="hierRoot2" presStyleCnt="0">
        <dgm:presLayoutVars>
          <dgm:hierBranch val="init"/>
        </dgm:presLayoutVars>
      </dgm:prSet>
      <dgm:spPr/>
    </dgm:pt>
    <dgm:pt modelId="{72992553-124A-4FB5-822B-A7DCF4EA25B9}" type="pres">
      <dgm:prSet presAssocID="{06AF1734-C70F-4813-B24C-D44157D64DF4}" presName="rootComposite" presStyleCnt="0"/>
      <dgm:spPr/>
    </dgm:pt>
    <dgm:pt modelId="{735F52E4-2222-42DB-919E-5E73E4737F00}" type="pres">
      <dgm:prSet presAssocID="{06AF1734-C70F-4813-B24C-D44157D64DF4}" presName="rootText" presStyleLbl="node3" presStyleIdx="4" presStyleCnt="5" custScaleX="124772">
        <dgm:presLayoutVars>
          <dgm:chPref val="3"/>
        </dgm:presLayoutVars>
      </dgm:prSet>
      <dgm:spPr/>
    </dgm:pt>
    <dgm:pt modelId="{6449386B-1234-403A-89E7-D58012E5E5C6}" type="pres">
      <dgm:prSet presAssocID="{06AF1734-C70F-4813-B24C-D44157D64DF4}" presName="rootConnector" presStyleLbl="node3" presStyleIdx="4" presStyleCnt="5"/>
      <dgm:spPr/>
    </dgm:pt>
    <dgm:pt modelId="{81B9DD17-6F4F-414A-9D62-F20DBC568E1F}" type="pres">
      <dgm:prSet presAssocID="{06AF1734-C70F-4813-B24C-D44157D64DF4}" presName="hierChild4" presStyleCnt="0"/>
      <dgm:spPr/>
    </dgm:pt>
    <dgm:pt modelId="{426BB78C-362A-448D-B74F-3364AE3689B8}" type="pres">
      <dgm:prSet presAssocID="{06AF1734-C70F-4813-B24C-D44157D64DF4}" presName="hierChild5" presStyleCnt="0"/>
      <dgm:spPr/>
    </dgm:pt>
    <dgm:pt modelId="{7A68DA28-E47F-4F8E-A3F1-61280287FEBF}" type="pres">
      <dgm:prSet presAssocID="{75A2404C-3F72-4243-859B-B048520A4E70}" presName="hierChild5" presStyleCnt="0"/>
      <dgm:spPr/>
    </dgm:pt>
    <dgm:pt modelId="{E1C3B26A-1997-4E71-B619-C293512EFB91}" type="pres">
      <dgm:prSet presAssocID="{555C3489-7628-4DFB-B6BE-204C6CE1282A}" presName="Name37" presStyleLbl="parChTrans1D2" presStyleIdx="1" presStyleCnt="7"/>
      <dgm:spPr/>
    </dgm:pt>
    <dgm:pt modelId="{CA682DAD-5879-4F9A-AC0B-B0C8889A2AE5}" type="pres">
      <dgm:prSet presAssocID="{D449623A-C28C-403A-902C-A761E4BB1D70}" presName="hierRoot2" presStyleCnt="0">
        <dgm:presLayoutVars>
          <dgm:hierBranch val="init"/>
        </dgm:presLayoutVars>
      </dgm:prSet>
      <dgm:spPr/>
    </dgm:pt>
    <dgm:pt modelId="{75CD2AAE-7B3E-412A-98A3-D5D34EDDAC18}" type="pres">
      <dgm:prSet presAssocID="{D449623A-C28C-403A-902C-A761E4BB1D70}" presName="rootComposite" presStyleCnt="0"/>
      <dgm:spPr/>
    </dgm:pt>
    <dgm:pt modelId="{18E44108-9F06-47F2-9728-512FAA3BEE41}" type="pres">
      <dgm:prSet presAssocID="{D449623A-C28C-403A-902C-A761E4BB1D70}" presName="rootText" presStyleLbl="node2" presStyleIdx="1" presStyleCnt="6" custScaleX="118636">
        <dgm:presLayoutVars>
          <dgm:chPref val="3"/>
        </dgm:presLayoutVars>
      </dgm:prSet>
      <dgm:spPr/>
    </dgm:pt>
    <dgm:pt modelId="{CAA16234-02D1-44F4-922A-0D2914AEB367}" type="pres">
      <dgm:prSet presAssocID="{D449623A-C28C-403A-902C-A761E4BB1D70}" presName="rootConnector" presStyleLbl="node2" presStyleIdx="1" presStyleCnt="6"/>
      <dgm:spPr/>
    </dgm:pt>
    <dgm:pt modelId="{099D3892-F8EC-4A8A-AE75-7855C978DAF2}" type="pres">
      <dgm:prSet presAssocID="{D449623A-C28C-403A-902C-A761E4BB1D70}" presName="hierChild4" presStyleCnt="0"/>
      <dgm:spPr/>
    </dgm:pt>
    <dgm:pt modelId="{F0D41900-EA82-40A9-BABA-8A95E9C04C38}" type="pres">
      <dgm:prSet presAssocID="{D449623A-C28C-403A-902C-A761E4BB1D70}" presName="hierChild5" presStyleCnt="0"/>
      <dgm:spPr/>
    </dgm:pt>
    <dgm:pt modelId="{F417DEE1-94CE-46F0-8C19-09CA6EB9353D}" type="pres">
      <dgm:prSet presAssocID="{13241713-F560-4DD2-A85D-32FF7C1759CD}" presName="Name37" presStyleLbl="parChTrans1D2" presStyleIdx="2" presStyleCnt="7"/>
      <dgm:spPr/>
    </dgm:pt>
    <dgm:pt modelId="{F8F1E7CF-01E6-4EC3-B8D8-D489C949F597}" type="pres">
      <dgm:prSet presAssocID="{B9FFC755-2622-4D83-98BC-97757DEA658E}" presName="hierRoot2" presStyleCnt="0">
        <dgm:presLayoutVars>
          <dgm:hierBranch val="init"/>
        </dgm:presLayoutVars>
      </dgm:prSet>
      <dgm:spPr/>
    </dgm:pt>
    <dgm:pt modelId="{27ABB35E-6055-4127-A5BF-820F8563D40D}" type="pres">
      <dgm:prSet presAssocID="{B9FFC755-2622-4D83-98BC-97757DEA658E}" presName="rootComposite" presStyleCnt="0"/>
      <dgm:spPr/>
    </dgm:pt>
    <dgm:pt modelId="{E8280B9E-ABDB-4BE4-8C81-FD92D57C726B}" type="pres">
      <dgm:prSet presAssocID="{B9FFC755-2622-4D83-98BC-97757DEA658E}" presName="rootText" presStyleLbl="node2" presStyleIdx="2" presStyleCnt="6" custScaleX="124798" custScaleY="107131">
        <dgm:presLayoutVars>
          <dgm:chPref val="3"/>
        </dgm:presLayoutVars>
      </dgm:prSet>
      <dgm:spPr/>
    </dgm:pt>
    <dgm:pt modelId="{13A9499F-1F19-4B93-8241-0995A98E4CBB}" type="pres">
      <dgm:prSet presAssocID="{B9FFC755-2622-4D83-98BC-97757DEA658E}" presName="rootConnector" presStyleLbl="node2" presStyleIdx="2" presStyleCnt="6"/>
      <dgm:spPr/>
    </dgm:pt>
    <dgm:pt modelId="{B57D641D-C258-4365-B2D2-7FF0E4A662ED}" type="pres">
      <dgm:prSet presAssocID="{B9FFC755-2622-4D83-98BC-97757DEA658E}" presName="hierChild4" presStyleCnt="0"/>
      <dgm:spPr/>
    </dgm:pt>
    <dgm:pt modelId="{2FEC9318-3AD6-4F58-B14F-E1AFF08C4005}" type="pres">
      <dgm:prSet presAssocID="{B9FFC755-2622-4D83-98BC-97757DEA658E}" presName="hierChild5" presStyleCnt="0"/>
      <dgm:spPr/>
    </dgm:pt>
    <dgm:pt modelId="{28DA2410-36AC-4BA1-BBEC-08F5A01A9AF3}" type="pres">
      <dgm:prSet presAssocID="{B099FCB1-2654-4F48-9C50-0CE52EDF355C}" presName="Name37" presStyleLbl="parChTrans1D2" presStyleIdx="3" presStyleCnt="7"/>
      <dgm:spPr/>
    </dgm:pt>
    <dgm:pt modelId="{CB2340AF-2B11-4559-9488-4A5371271D69}" type="pres">
      <dgm:prSet presAssocID="{78ADFFC6-C2D4-4FBF-89C7-8E3C8EC26152}" presName="hierRoot2" presStyleCnt="0">
        <dgm:presLayoutVars>
          <dgm:hierBranch val="init"/>
        </dgm:presLayoutVars>
      </dgm:prSet>
      <dgm:spPr/>
    </dgm:pt>
    <dgm:pt modelId="{35EC3892-E86B-40C7-96F0-0327856B8BD0}" type="pres">
      <dgm:prSet presAssocID="{78ADFFC6-C2D4-4FBF-89C7-8E3C8EC26152}" presName="rootComposite" presStyleCnt="0"/>
      <dgm:spPr/>
    </dgm:pt>
    <dgm:pt modelId="{2F5003BF-4C6A-40D1-AC03-59FDB36E2B1F}" type="pres">
      <dgm:prSet presAssocID="{78ADFFC6-C2D4-4FBF-89C7-8E3C8EC26152}" presName="rootText" presStyleLbl="node2" presStyleIdx="3" presStyleCnt="6" custScaleX="119161">
        <dgm:presLayoutVars>
          <dgm:chPref val="3"/>
        </dgm:presLayoutVars>
      </dgm:prSet>
      <dgm:spPr/>
    </dgm:pt>
    <dgm:pt modelId="{69BE4808-0EEE-412F-A697-745A759A0FAD}" type="pres">
      <dgm:prSet presAssocID="{78ADFFC6-C2D4-4FBF-89C7-8E3C8EC26152}" presName="rootConnector" presStyleLbl="node2" presStyleIdx="3" presStyleCnt="6"/>
      <dgm:spPr/>
    </dgm:pt>
    <dgm:pt modelId="{874563BB-ACB0-48F7-B1E4-DE185C5B5C56}" type="pres">
      <dgm:prSet presAssocID="{78ADFFC6-C2D4-4FBF-89C7-8E3C8EC26152}" presName="hierChild4" presStyleCnt="0"/>
      <dgm:spPr/>
    </dgm:pt>
    <dgm:pt modelId="{24C96AA2-9E8D-4A6C-97F9-6DBB6C6CBA3A}" type="pres">
      <dgm:prSet presAssocID="{78ADFFC6-C2D4-4FBF-89C7-8E3C8EC26152}" presName="hierChild5" presStyleCnt="0"/>
      <dgm:spPr/>
    </dgm:pt>
    <dgm:pt modelId="{DAC503FF-7F78-4DD0-9A7C-09CEAF6AD853}" type="pres">
      <dgm:prSet presAssocID="{F48A5732-A911-4CD2-B1BD-9CE3F8259007}" presName="Name37" presStyleLbl="parChTrans1D2" presStyleIdx="4" presStyleCnt="7"/>
      <dgm:spPr/>
    </dgm:pt>
    <dgm:pt modelId="{98F789A4-1D61-4656-958E-D6E00817400B}" type="pres">
      <dgm:prSet presAssocID="{0B9D61EC-F36C-4002-A38E-4B92870C8763}" presName="hierRoot2" presStyleCnt="0">
        <dgm:presLayoutVars>
          <dgm:hierBranch val="init"/>
        </dgm:presLayoutVars>
      </dgm:prSet>
      <dgm:spPr/>
    </dgm:pt>
    <dgm:pt modelId="{890565F7-4AD9-4366-85F2-ECD3475E1666}" type="pres">
      <dgm:prSet presAssocID="{0B9D61EC-F36C-4002-A38E-4B92870C8763}" presName="rootComposite" presStyleCnt="0"/>
      <dgm:spPr/>
    </dgm:pt>
    <dgm:pt modelId="{93B66877-692B-43C6-9D6C-AF781199A86D}" type="pres">
      <dgm:prSet presAssocID="{0B9D61EC-F36C-4002-A38E-4B92870C8763}" presName="rootText" presStyleLbl="node2" presStyleIdx="4" presStyleCnt="6" custScaleX="117758">
        <dgm:presLayoutVars>
          <dgm:chPref val="3"/>
        </dgm:presLayoutVars>
      </dgm:prSet>
      <dgm:spPr/>
    </dgm:pt>
    <dgm:pt modelId="{CECE5179-FC1E-4568-BD3D-B80D97225A0A}" type="pres">
      <dgm:prSet presAssocID="{0B9D61EC-F36C-4002-A38E-4B92870C8763}" presName="rootConnector" presStyleLbl="node2" presStyleIdx="4" presStyleCnt="6"/>
      <dgm:spPr/>
    </dgm:pt>
    <dgm:pt modelId="{BEEEF6E8-C135-4B43-8F7B-4B4D620EA599}" type="pres">
      <dgm:prSet presAssocID="{0B9D61EC-F36C-4002-A38E-4B92870C8763}" presName="hierChild4" presStyleCnt="0"/>
      <dgm:spPr/>
    </dgm:pt>
    <dgm:pt modelId="{5E6FB554-86BF-4BF1-93E4-4BD8FCBD7FF7}" type="pres">
      <dgm:prSet presAssocID="{0B9D61EC-F36C-4002-A38E-4B92870C8763}" presName="hierChild5" presStyleCnt="0"/>
      <dgm:spPr/>
    </dgm:pt>
    <dgm:pt modelId="{E9885797-5735-4BFE-A711-1C07B974918B}" type="pres">
      <dgm:prSet presAssocID="{5132FDAD-163D-4C2A-8471-046D031F5318}" presName="Name37" presStyleLbl="parChTrans1D2" presStyleIdx="5" presStyleCnt="7"/>
      <dgm:spPr/>
    </dgm:pt>
    <dgm:pt modelId="{82D23143-93F1-46C0-AD91-A126A2047B41}" type="pres">
      <dgm:prSet presAssocID="{5645C934-E311-47D3-B6B2-5B9AFF4647D3}" presName="hierRoot2" presStyleCnt="0">
        <dgm:presLayoutVars>
          <dgm:hierBranch val="init"/>
        </dgm:presLayoutVars>
      </dgm:prSet>
      <dgm:spPr/>
    </dgm:pt>
    <dgm:pt modelId="{EED9FA9C-F386-4766-9EDB-444FA2DB1CA6}" type="pres">
      <dgm:prSet presAssocID="{5645C934-E311-47D3-B6B2-5B9AFF4647D3}" presName="rootComposite" presStyleCnt="0"/>
      <dgm:spPr/>
    </dgm:pt>
    <dgm:pt modelId="{46FEA51F-2986-4E9E-AA4E-F2F0E9F972D6}" type="pres">
      <dgm:prSet presAssocID="{5645C934-E311-47D3-B6B2-5B9AFF4647D3}" presName="rootText" presStyleLbl="node2" presStyleIdx="5" presStyleCnt="6" custScaleX="118930" custScaleY="178545">
        <dgm:presLayoutVars>
          <dgm:chPref val="3"/>
        </dgm:presLayoutVars>
      </dgm:prSet>
      <dgm:spPr/>
    </dgm:pt>
    <dgm:pt modelId="{0BAD6397-7112-4CB0-8E78-BDF73F3EC25F}" type="pres">
      <dgm:prSet presAssocID="{5645C934-E311-47D3-B6B2-5B9AFF4647D3}" presName="rootConnector" presStyleLbl="node2" presStyleIdx="5" presStyleCnt="6"/>
      <dgm:spPr/>
    </dgm:pt>
    <dgm:pt modelId="{F830D579-6AFD-4D5E-8796-EDA80DCAD674}" type="pres">
      <dgm:prSet presAssocID="{5645C934-E311-47D3-B6B2-5B9AFF4647D3}" presName="hierChild4" presStyleCnt="0"/>
      <dgm:spPr/>
    </dgm:pt>
    <dgm:pt modelId="{969039DE-1638-4188-9AED-100520AEFAB7}" type="pres">
      <dgm:prSet presAssocID="{5645C934-E311-47D3-B6B2-5B9AFF4647D3}" presName="hierChild5" presStyleCnt="0"/>
      <dgm:spPr/>
    </dgm:pt>
    <dgm:pt modelId="{2F0DA801-41CC-4E48-9E89-4584DBCC8874}" type="pres">
      <dgm:prSet presAssocID="{834C3DC4-8172-482D-9CAA-A96393CC9EF5}" presName="hierChild3" presStyleCnt="0"/>
      <dgm:spPr/>
    </dgm:pt>
    <dgm:pt modelId="{B11D7C7F-CB96-4D9C-9475-DAD8F6CBA31C}" type="pres">
      <dgm:prSet presAssocID="{14BCAF24-75AA-4BD3-8F1D-E9A3D3209794}" presName="Name111" presStyleLbl="parChTrans1D2" presStyleIdx="6" presStyleCnt="7"/>
      <dgm:spPr/>
    </dgm:pt>
    <dgm:pt modelId="{8E458F2B-BCD9-4D05-A5AE-2B26E50E0E63}" type="pres">
      <dgm:prSet presAssocID="{6E14929A-97FC-4CF5-9AAC-05E9C45A040F}" presName="hierRoot3" presStyleCnt="0">
        <dgm:presLayoutVars>
          <dgm:hierBranch val="init"/>
        </dgm:presLayoutVars>
      </dgm:prSet>
      <dgm:spPr/>
    </dgm:pt>
    <dgm:pt modelId="{24180A4A-3434-4A1D-9362-D66DD51D96B6}" type="pres">
      <dgm:prSet presAssocID="{6E14929A-97FC-4CF5-9AAC-05E9C45A040F}" presName="rootComposite3" presStyleCnt="0"/>
      <dgm:spPr/>
    </dgm:pt>
    <dgm:pt modelId="{19F7F6B0-8C3B-4B4F-9780-63ABC9EF9385}" type="pres">
      <dgm:prSet presAssocID="{6E14929A-97FC-4CF5-9AAC-05E9C45A040F}" presName="rootText3" presStyleLbl="asst1" presStyleIdx="0" presStyleCnt="1">
        <dgm:presLayoutVars>
          <dgm:chPref val="3"/>
        </dgm:presLayoutVars>
      </dgm:prSet>
      <dgm:spPr/>
    </dgm:pt>
    <dgm:pt modelId="{EDA3B19E-88F9-4926-8E99-34A6A2348220}" type="pres">
      <dgm:prSet presAssocID="{6E14929A-97FC-4CF5-9AAC-05E9C45A040F}" presName="rootConnector3" presStyleLbl="asst1" presStyleIdx="0" presStyleCnt="1"/>
      <dgm:spPr/>
    </dgm:pt>
    <dgm:pt modelId="{9481B218-F51A-40B8-B4A3-AC7D57F6589D}" type="pres">
      <dgm:prSet presAssocID="{6E14929A-97FC-4CF5-9AAC-05E9C45A040F}" presName="hierChild6" presStyleCnt="0"/>
      <dgm:spPr/>
    </dgm:pt>
    <dgm:pt modelId="{A85F346F-0F30-445A-81F7-4EBE3360E787}" type="pres">
      <dgm:prSet presAssocID="{6E14929A-97FC-4CF5-9AAC-05E9C45A040F}" presName="hierChild7" presStyleCnt="0"/>
      <dgm:spPr/>
    </dgm:pt>
  </dgm:ptLst>
  <dgm:cxnLst>
    <dgm:cxn modelId="{94ED9501-624D-453D-A8AC-2C7667B28164}" srcId="{75A2404C-3F72-4243-859B-B048520A4E70}" destId="{D70F78BD-4F66-4F70-824B-2041A90B5C39}" srcOrd="3" destOrd="0" parTransId="{55A99219-BA79-493F-A90B-41F0A0FCB6B2}" sibTransId="{6A1F22D8-E02E-4C2A-8336-FE210740569A}"/>
    <dgm:cxn modelId="{BBDA1B0C-7F0A-4D62-ACF9-ACDC26AB9BFA}" type="presOf" srcId="{0B9D61EC-F36C-4002-A38E-4B92870C8763}" destId="{93B66877-692B-43C6-9D6C-AF781199A86D}" srcOrd="0" destOrd="0" presId="urn:microsoft.com/office/officeart/2005/8/layout/orgChart1"/>
    <dgm:cxn modelId="{C80D500D-30FC-4F61-B6B8-FB1E2B69E7D2}" type="presOf" srcId="{2DBF2A78-E5F9-4BE1-9B37-9D8C36D3B5AC}" destId="{4A03189B-BB53-4082-9A82-0FE98C183780}" srcOrd="1" destOrd="0" presId="urn:microsoft.com/office/officeart/2005/8/layout/orgChart1"/>
    <dgm:cxn modelId="{8F50730F-1418-4FB8-8708-81738C1ECD2E}" type="presOf" srcId="{9EAB1D36-C790-4E9F-A048-7BAEF5F32D9B}" destId="{1850028D-17C3-4E4A-9079-3D8F0C427DCF}" srcOrd="0" destOrd="0" presId="urn:microsoft.com/office/officeart/2005/8/layout/orgChart1"/>
    <dgm:cxn modelId="{FE43D317-789C-49E9-BC85-50F20E9B4D90}" srcId="{834C3DC4-8172-482D-9CAA-A96393CC9EF5}" destId="{78ADFFC6-C2D4-4FBF-89C7-8E3C8EC26152}" srcOrd="4" destOrd="0" parTransId="{B099FCB1-2654-4F48-9C50-0CE52EDF355C}" sibTransId="{0B0C5874-CF9A-4294-8980-AA732037628F}"/>
    <dgm:cxn modelId="{09673A18-D82E-452B-B2EE-C13C3E4AD4F4}" type="presOf" srcId="{D449623A-C28C-403A-902C-A761E4BB1D70}" destId="{18E44108-9F06-47F2-9728-512FAA3BEE41}" srcOrd="0" destOrd="0" presId="urn:microsoft.com/office/officeart/2005/8/layout/orgChart1"/>
    <dgm:cxn modelId="{18422C19-8BC6-4BA9-A3F3-762F8063C374}" type="presOf" srcId="{0B9D61EC-F36C-4002-A38E-4B92870C8763}" destId="{CECE5179-FC1E-4568-BD3D-B80D97225A0A}" srcOrd="1" destOrd="0" presId="urn:microsoft.com/office/officeart/2005/8/layout/orgChart1"/>
    <dgm:cxn modelId="{924F931F-12F5-4E72-9DB7-BB5C88058101}" type="presOf" srcId="{B3299C0C-4B45-43AD-A652-BAE3808CCC61}" destId="{E8E60918-E083-417A-A881-760A565255F4}" srcOrd="0" destOrd="0" presId="urn:microsoft.com/office/officeart/2005/8/layout/orgChart1"/>
    <dgm:cxn modelId="{6770D420-BD7C-48A3-9D59-2A4F2AF3831F}" type="presOf" srcId="{75A2404C-3F72-4243-859B-B048520A4E70}" destId="{435BB23D-46CF-49C5-B6DD-505D5ECF6A10}" srcOrd="0" destOrd="0" presId="urn:microsoft.com/office/officeart/2005/8/layout/orgChart1"/>
    <dgm:cxn modelId="{50F05222-BB0B-43B1-8360-5B8F612B8F13}" type="presOf" srcId="{E03CB90A-353C-4F81-9FE8-F9BCC36C88A7}" destId="{BC898734-43A6-4B23-B78B-C5A61E365F4A}" srcOrd="0" destOrd="0" presId="urn:microsoft.com/office/officeart/2005/8/layout/orgChart1"/>
    <dgm:cxn modelId="{864EE22E-5F54-44C7-98EB-E7C030AE5DC4}" type="presOf" srcId="{78ADFFC6-C2D4-4FBF-89C7-8E3C8EC26152}" destId="{69BE4808-0EEE-412F-A697-745A759A0FAD}" srcOrd="1" destOrd="0" presId="urn:microsoft.com/office/officeart/2005/8/layout/orgChart1"/>
    <dgm:cxn modelId="{BD9F7030-7DB8-4BCA-AC5E-363FC0126FED}" type="presOf" srcId="{5132FDAD-163D-4C2A-8471-046D031F5318}" destId="{E9885797-5735-4BFE-A711-1C07B974918B}" srcOrd="0" destOrd="0" presId="urn:microsoft.com/office/officeart/2005/8/layout/orgChart1"/>
    <dgm:cxn modelId="{654F6731-5602-4BF0-94A7-8103F8A91742}" type="presOf" srcId="{D449623A-C28C-403A-902C-A761E4BB1D70}" destId="{CAA16234-02D1-44F4-922A-0D2914AEB367}" srcOrd="1" destOrd="0" presId="urn:microsoft.com/office/officeart/2005/8/layout/orgChart1"/>
    <dgm:cxn modelId="{05067F3B-2BFE-4F6E-BF4E-3C346766621D}" type="presOf" srcId="{06AF1734-C70F-4813-B24C-D44157D64DF4}" destId="{6449386B-1234-403A-89E7-D58012E5E5C6}" srcOrd="1" destOrd="0" presId="urn:microsoft.com/office/officeart/2005/8/layout/orgChart1"/>
    <dgm:cxn modelId="{E0A1933C-3242-4086-A9E1-3B84EB1C2C7F}" srcId="{75A2404C-3F72-4243-859B-B048520A4E70}" destId="{2DBF2A78-E5F9-4BE1-9B37-9D8C36D3B5AC}" srcOrd="0" destOrd="0" parTransId="{B3299C0C-4B45-43AD-A652-BAE3808CCC61}" sibTransId="{9F970BB6-E574-4DCA-B3B9-B5DF5DA74595}"/>
    <dgm:cxn modelId="{D1BB873E-F0A7-4C0B-8CC2-1BF441629EBC}" srcId="{834C3DC4-8172-482D-9CAA-A96393CC9EF5}" destId="{D449623A-C28C-403A-902C-A761E4BB1D70}" srcOrd="2" destOrd="0" parTransId="{555C3489-7628-4DFB-B6BE-204C6CE1282A}" sibTransId="{9E14D48D-BEFE-454F-9B86-B29AE74CD868}"/>
    <dgm:cxn modelId="{BB24EB3F-4B87-40B7-A72F-4C1A1967526D}" type="presOf" srcId="{55A99219-BA79-493F-A90B-41F0A0FCB6B2}" destId="{8618F313-6E8D-4431-98FB-7155CBB6061F}" srcOrd="0" destOrd="0" presId="urn:microsoft.com/office/officeart/2005/8/layout/orgChart1"/>
    <dgm:cxn modelId="{98A7365B-DCF0-42D0-8584-64113821D76C}" type="presOf" srcId="{1E20AC94-753C-4E8C-B59A-C00F01C8A229}" destId="{3AF97F30-2C3C-47B8-B748-AB4D0680BB69}" srcOrd="0" destOrd="0" presId="urn:microsoft.com/office/officeart/2005/8/layout/orgChart1"/>
    <dgm:cxn modelId="{97C53E5C-88FA-435C-988A-98D2C1E93D8E}" type="presOf" srcId="{5645C934-E311-47D3-B6B2-5B9AFF4647D3}" destId="{46FEA51F-2986-4E9E-AA4E-F2F0E9F972D6}" srcOrd="0" destOrd="0" presId="urn:microsoft.com/office/officeart/2005/8/layout/orgChart1"/>
    <dgm:cxn modelId="{3BB13961-03C3-4AAB-A7A2-7E80C978FF2A}" type="presOf" srcId="{75A2404C-3F72-4243-859B-B048520A4E70}" destId="{ED6DA069-CCAF-4817-AF2F-2F7DB6672F44}" srcOrd="1" destOrd="0" presId="urn:microsoft.com/office/officeart/2005/8/layout/orgChart1"/>
    <dgm:cxn modelId="{F093AD43-3DB6-4737-B8E8-4B81B9D01B0F}" type="presOf" srcId="{06AF1734-C70F-4813-B24C-D44157D64DF4}" destId="{735F52E4-2222-42DB-919E-5E73E4737F00}" srcOrd="0" destOrd="0" presId="urn:microsoft.com/office/officeart/2005/8/layout/orgChart1"/>
    <dgm:cxn modelId="{5F3B4646-CB94-4528-ABAF-40DC82AA939D}" srcId="{3E379219-3E1F-4853-B269-75523F0AAA02}" destId="{834C3DC4-8172-482D-9CAA-A96393CC9EF5}" srcOrd="0" destOrd="0" parTransId="{BA7383EF-D872-4710-94A6-8D1BB8BF575F}" sibTransId="{6A000C03-4423-4370-9EA7-A6262C945BFB}"/>
    <dgm:cxn modelId="{5A6BB447-CA46-41A5-B9F4-2F611921BD85}" type="presOf" srcId="{F48A5732-A911-4CD2-B1BD-9CE3F8259007}" destId="{DAC503FF-7F78-4DD0-9A7C-09CEAF6AD853}" srcOrd="0" destOrd="0" presId="urn:microsoft.com/office/officeart/2005/8/layout/orgChart1"/>
    <dgm:cxn modelId="{A9D2FC6A-C4FA-47F1-9CBB-7F740F2F7A05}" type="presOf" srcId="{6E14929A-97FC-4CF5-9AAC-05E9C45A040F}" destId="{EDA3B19E-88F9-4926-8E99-34A6A2348220}" srcOrd="1" destOrd="0" presId="urn:microsoft.com/office/officeart/2005/8/layout/orgChart1"/>
    <dgm:cxn modelId="{C129C350-7D4E-4015-A28F-AE601FB8B0C6}" type="presOf" srcId="{3E379219-3E1F-4853-B269-75523F0AAA02}" destId="{D2BBC3CD-C183-490D-A1FF-ADF5012AED0A}" srcOrd="0" destOrd="0" presId="urn:microsoft.com/office/officeart/2005/8/layout/orgChart1"/>
    <dgm:cxn modelId="{7FAF7551-293F-472D-8296-8380D86C3A0E}" type="presOf" srcId="{5645C934-E311-47D3-B6B2-5B9AFF4647D3}" destId="{0BAD6397-7112-4CB0-8E78-BDF73F3EC25F}" srcOrd="1" destOrd="0" presId="urn:microsoft.com/office/officeart/2005/8/layout/orgChart1"/>
    <dgm:cxn modelId="{FB321573-092F-46D9-B281-BF4744195002}" type="presOf" srcId="{23B0EFAA-0929-43F0-B2D7-C525EFD35A5F}" destId="{D804BE35-BE44-41F1-A129-1A3950421F64}" srcOrd="0" destOrd="0" presId="urn:microsoft.com/office/officeart/2005/8/layout/orgChart1"/>
    <dgm:cxn modelId="{8CEED776-12AC-44B7-863F-F4DEE1E82D51}" type="presOf" srcId="{13241713-F560-4DD2-A85D-32FF7C1759CD}" destId="{F417DEE1-94CE-46F0-8C19-09CA6EB9353D}" srcOrd="0" destOrd="0" presId="urn:microsoft.com/office/officeart/2005/8/layout/orgChart1"/>
    <dgm:cxn modelId="{62A56F79-8131-4944-A5AC-3A84C138A97C}" type="presOf" srcId="{D70F78BD-4F66-4F70-824B-2041A90B5C39}" destId="{A4FBA02F-323B-4856-85AD-E6A023974993}" srcOrd="0" destOrd="0" presId="urn:microsoft.com/office/officeart/2005/8/layout/orgChart1"/>
    <dgm:cxn modelId="{762F8481-2595-4AF0-8BEC-E428BBFF6B54}" srcId="{834C3DC4-8172-482D-9CAA-A96393CC9EF5}" destId="{B9FFC755-2622-4D83-98BC-97757DEA658E}" srcOrd="3" destOrd="0" parTransId="{13241713-F560-4DD2-A85D-32FF7C1759CD}" sibTransId="{59025B76-5889-4A23-BDBB-119FF3E4F0B1}"/>
    <dgm:cxn modelId="{43326E93-0952-4B32-A7D2-F19954AE55F8}" type="presOf" srcId="{237485F6-1510-4053-B26C-26442AFC5FF3}" destId="{C60B156F-14D9-4C6C-B551-BE397340D457}" srcOrd="0" destOrd="0" presId="urn:microsoft.com/office/officeart/2005/8/layout/orgChart1"/>
    <dgm:cxn modelId="{3B7DA693-10F9-4E44-94BA-24854B666421}" srcId="{75A2404C-3F72-4243-859B-B048520A4E70}" destId="{237485F6-1510-4053-B26C-26442AFC5FF3}" srcOrd="1" destOrd="0" parTransId="{1E20AC94-753C-4E8C-B59A-C00F01C8A229}" sibTransId="{93DF8828-9FF5-4036-B3CD-AF4C604DE9F8}"/>
    <dgm:cxn modelId="{8BA2B794-1442-4B4D-A347-C4D4C7C93920}" type="presOf" srcId="{834C3DC4-8172-482D-9CAA-A96393CC9EF5}" destId="{B65A6043-0280-4666-9BF2-319FB808AE13}" srcOrd="0" destOrd="0" presId="urn:microsoft.com/office/officeart/2005/8/layout/orgChart1"/>
    <dgm:cxn modelId="{D7DD04A3-E302-425D-B7B8-87FAB054203D}" type="presOf" srcId="{453EF079-9E41-4900-8EF4-8EE079590A14}" destId="{DCD2C0AF-25B8-4DBF-97BC-464B4BB32802}" srcOrd="0" destOrd="0" presId="urn:microsoft.com/office/officeart/2005/8/layout/orgChart1"/>
    <dgm:cxn modelId="{2F1DE1A7-22BE-4E9D-A5F0-F2A46160E63D}" srcId="{834C3DC4-8172-482D-9CAA-A96393CC9EF5}" destId="{5645C934-E311-47D3-B6B2-5B9AFF4647D3}" srcOrd="6" destOrd="0" parTransId="{5132FDAD-163D-4C2A-8471-046D031F5318}" sibTransId="{4413734A-42E6-4008-8993-7B4FF7C61384}"/>
    <dgm:cxn modelId="{476E96A9-47EA-4BF7-9641-505279164A6D}" type="presOf" srcId="{14BCAF24-75AA-4BD3-8F1D-E9A3D3209794}" destId="{B11D7C7F-CB96-4D9C-9475-DAD8F6CBA31C}" srcOrd="0" destOrd="0" presId="urn:microsoft.com/office/officeart/2005/8/layout/orgChart1"/>
    <dgm:cxn modelId="{F7865DB3-4E62-4A56-A0AF-1BE474F2BB55}" type="presOf" srcId="{B9FFC755-2622-4D83-98BC-97757DEA658E}" destId="{13A9499F-1F19-4B93-8241-0995A98E4CBB}" srcOrd="1" destOrd="0" presId="urn:microsoft.com/office/officeart/2005/8/layout/orgChart1"/>
    <dgm:cxn modelId="{1C9136B8-82C2-40FE-9D78-7F42C9C339FD}" srcId="{834C3DC4-8172-482D-9CAA-A96393CC9EF5}" destId="{75A2404C-3F72-4243-859B-B048520A4E70}" srcOrd="1" destOrd="0" parTransId="{E03CB90A-353C-4F81-9FE8-F9BCC36C88A7}" sibTransId="{36F7B0D4-8966-47CB-98C8-22C7A1F33BAE}"/>
    <dgm:cxn modelId="{309B37C4-C188-4A7E-86EE-B5DFDC42E8BB}" type="presOf" srcId="{B099FCB1-2654-4F48-9C50-0CE52EDF355C}" destId="{28DA2410-36AC-4BA1-BBEC-08F5A01A9AF3}" srcOrd="0" destOrd="0" presId="urn:microsoft.com/office/officeart/2005/8/layout/orgChart1"/>
    <dgm:cxn modelId="{006D1AD0-440D-4ABC-91EC-51A28D1C5038}" type="presOf" srcId="{453EF079-9E41-4900-8EF4-8EE079590A14}" destId="{F9F5A2D4-DE9E-4201-AFC2-F4C444CE0E18}" srcOrd="1" destOrd="0" presId="urn:microsoft.com/office/officeart/2005/8/layout/orgChart1"/>
    <dgm:cxn modelId="{91B033D0-5ED4-45E3-ADF7-42A24C577E0E}" type="presOf" srcId="{555C3489-7628-4DFB-B6BE-204C6CE1282A}" destId="{E1C3B26A-1997-4E71-B619-C293512EFB91}" srcOrd="0" destOrd="0" presId="urn:microsoft.com/office/officeart/2005/8/layout/orgChart1"/>
    <dgm:cxn modelId="{6957B0D4-F7B1-45DE-B97D-97CE4BBC2385}" srcId="{834C3DC4-8172-482D-9CAA-A96393CC9EF5}" destId="{6E14929A-97FC-4CF5-9AAC-05E9C45A040F}" srcOrd="0" destOrd="0" parTransId="{14BCAF24-75AA-4BD3-8F1D-E9A3D3209794}" sibTransId="{AD4A374D-4773-4757-9E26-773E4A624ADD}"/>
    <dgm:cxn modelId="{93313AD8-B0EC-447B-AA3F-6475349CC339}" srcId="{75A2404C-3F72-4243-859B-B048520A4E70}" destId="{06AF1734-C70F-4813-B24C-D44157D64DF4}" srcOrd="4" destOrd="0" parTransId="{23B0EFAA-0929-43F0-B2D7-C525EFD35A5F}" sibTransId="{29A2D2F6-9360-47D0-BD4D-91EBBEDD1CDE}"/>
    <dgm:cxn modelId="{25108FDD-F847-4EA6-B0F2-508C522F500F}" type="presOf" srcId="{834C3DC4-8172-482D-9CAA-A96393CC9EF5}" destId="{22E78A6A-A62A-4E9B-BC06-BF74CE9AC867}" srcOrd="1" destOrd="0" presId="urn:microsoft.com/office/officeart/2005/8/layout/orgChart1"/>
    <dgm:cxn modelId="{A37787E1-4475-4611-96AE-E3D4E70E57A3}" type="presOf" srcId="{2DBF2A78-E5F9-4BE1-9B37-9D8C36D3B5AC}" destId="{84D85C48-878D-48AE-A6D3-08973524C2B0}" srcOrd="0" destOrd="0" presId="urn:microsoft.com/office/officeart/2005/8/layout/orgChart1"/>
    <dgm:cxn modelId="{3BA4EBE2-D6F6-48AF-98D6-7DA1366F5E09}" type="presOf" srcId="{78ADFFC6-C2D4-4FBF-89C7-8E3C8EC26152}" destId="{2F5003BF-4C6A-40D1-AC03-59FDB36E2B1F}" srcOrd="0" destOrd="0" presId="urn:microsoft.com/office/officeart/2005/8/layout/orgChart1"/>
    <dgm:cxn modelId="{590729EA-4C2F-4781-80FD-B8D55517F852}" srcId="{75A2404C-3F72-4243-859B-B048520A4E70}" destId="{453EF079-9E41-4900-8EF4-8EE079590A14}" srcOrd="2" destOrd="0" parTransId="{9EAB1D36-C790-4E9F-A048-7BAEF5F32D9B}" sibTransId="{AF6FC7FF-2E0D-4427-89BB-C94A9FCEA877}"/>
    <dgm:cxn modelId="{AB8641F4-851A-4259-B130-CF3B58E10F39}" type="presOf" srcId="{237485F6-1510-4053-B26C-26442AFC5FF3}" destId="{50100EAD-44AD-4514-9A92-32A41FF7F965}" srcOrd="1" destOrd="0" presId="urn:microsoft.com/office/officeart/2005/8/layout/orgChart1"/>
    <dgm:cxn modelId="{32D300F8-20B2-4A02-9931-561E726860B2}" type="presOf" srcId="{D70F78BD-4F66-4F70-824B-2041A90B5C39}" destId="{31C60671-2867-4EEE-85EA-22421D8D476F}" srcOrd="1" destOrd="0" presId="urn:microsoft.com/office/officeart/2005/8/layout/orgChart1"/>
    <dgm:cxn modelId="{515330F9-8918-44A3-84D5-DDD1C91BF194}" srcId="{834C3DC4-8172-482D-9CAA-A96393CC9EF5}" destId="{0B9D61EC-F36C-4002-A38E-4B92870C8763}" srcOrd="5" destOrd="0" parTransId="{F48A5732-A911-4CD2-B1BD-9CE3F8259007}" sibTransId="{8D98237F-EAB3-478E-AEC6-930FFE20823D}"/>
    <dgm:cxn modelId="{1BC876FB-3183-4FB8-97CA-EEEF8BB57838}" type="presOf" srcId="{B9FFC755-2622-4D83-98BC-97757DEA658E}" destId="{E8280B9E-ABDB-4BE4-8C81-FD92D57C726B}" srcOrd="0" destOrd="0" presId="urn:microsoft.com/office/officeart/2005/8/layout/orgChart1"/>
    <dgm:cxn modelId="{D598C2FD-94FD-469E-BBFE-CC71029C967E}" type="presOf" srcId="{6E14929A-97FC-4CF5-9AAC-05E9C45A040F}" destId="{19F7F6B0-8C3B-4B4F-9780-63ABC9EF9385}" srcOrd="0" destOrd="0" presId="urn:microsoft.com/office/officeart/2005/8/layout/orgChart1"/>
    <dgm:cxn modelId="{AC4C65DF-F01A-4910-928A-CC5BDD46D65F}" type="presParOf" srcId="{D2BBC3CD-C183-490D-A1FF-ADF5012AED0A}" destId="{0E1F393B-E2ED-47D0-BA7D-24B06DFD5EBD}" srcOrd="0" destOrd="0" presId="urn:microsoft.com/office/officeart/2005/8/layout/orgChart1"/>
    <dgm:cxn modelId="{3480758A-01A9-4DF8-B71C-010F550E5AD6}" type="presParOf" srcId="{0E1F393B-E2ED-47D0-BA7D-24B06DFD5EBD}" destId="{33AA4549-3C3E-4102-989F-FA5E50FDE75C}" srcOrd="0" destOrd="0" presId="urn:microsoft.com/office/officeart/2005/8/layout/orgChart1"/>
    <dgm:cxn modelId="{6703C5CA-682B-40C9-BDB8-7F0036878646}" type="presParOf" srcId="{33AA4549-3C3E-4102-989F-FA5E50FDE75C}" destId="{B65A6043-0280-4666-9BF2-319FB808AE13}" srcOrd="0" destOrd="0" presId="urn:microsoft.com/office/officeart/2005/8/layout/orgChart1"/>
    <dgm:cxn modelId="{170D3E96-31FB-414C-838C-E8F5935F1D69}" type="presParOf" srcId="{33AA4549-3C3E-4102-989F-FA5E50FDE75C}" destId="{22E78A6A-A62A-4E9B-BC06-BF74CE9AC867}" srcOrd="1" destOrd="0" presId="urn:microsoft.com/office/officeart/2005/8/layout/orgChart1"/>
    <dgm:cxn modelId="{DCCEB940-9F64-4D97-9307-778BC014D375}" type="presParOf" srcId="{0E1F393B-E2ED-47D0-BA7D-24B06DFD5EBD}" destId="{9D8AA2C0-5959-4AC2-AA0D-516EDBFB176E}" srcOrd="1" destOrd="0" presId="urn:microsoft.com/office/officeart/2005/8/layout/orgChart1"/>
    <dgm:cxn modelId="{B343A1A7-817F-4341-8985-5AD3A9754823}" type="presParOf" srcId="{9D8AA2C0-5959-4AC2-AA0D-516EDBFB176E}" destId="{BC898734-43A6-4B23-B78B-C5A61E365F4A}" srcOrd="0" destOrd="0" presId="urn:microsoft.com/office/officeart/2005/8/layout/orgChart1"/>
    <dgm:cxn modelId="{6301BD43-544E-4C7C-A419-D1A45F993EB3}" type="presParOf" srcId="{9D8AA2C0-5959-4AC2-AA0D-516EDBFB176E}" destId="{C2B650D7-89D8-41EF-BCAF-8D894EA8213B}" srcOrd="1" destOrd="0" presId="urn:microsoft.com/office/officeart/2005/8/layout/orgChart1"/>
    <dgm:cxn modelId="{B4D23506-E6CB-4C42-87E5-D59A868498CB}" type="presParOf" srcId="{C2B650D7-89D8-41EF-BCAF-8D894EA8213B}" destId="{7E3C28CD-5710-4E01-B05A-736205CBABE8}" srcOrd="0" destOrd="0" presId="urn:microsoft.com/office/officeart/2005/8/layout/orgChart1"/>
    <dgm:cxn modelId="{1B91FA72-6FBE-4A61-8DF9-8416F5B53C49}" type="presParOf" srcId="{7E3C28CD-5710-4E01-B05A-736205CBABE8}" destId="{435BB23D-46CF-49C5-B6DD-505D5ECF6A10}" srcOrd="0" destOrd="0" presId="urn:microsoft.com/office/officeart/2005/8/layout/orgChart1"/>
    <dgm:cxn modelId="{68CFAB77-6F64-43B1-AFD5-07E9EC43CDCB}" type="presParOf" srcId="{7E3C28CD-5710-4E01-B05A-736205CBABE8}" destId="{ED6DA069-CCAF-4817-AF2F-2F7DB6672F44}" srcOrd="1" destOrd="0" presId="urn:microsoft.com/office/officeart/2005/8/layout/orgChart1"/>
    <dgm:cxn modelId="{AB8F9D07-A0AE-4BAB-85A2-A77E5AA34900}" type="presParOf" srcId="{C2B650D7-89D8-41EF-BCAF-8D894EA8213B}" destId="{A0E9B315-2EDA-4C1C-A7A8-76C17E751089}" srcOrd="1" destOrd="0" presId="urn:microsoft.com/office/officeart/2005/8/layout/orgChart1"/>
    <dgm:cxn modelId="{FDD6FA58-4E80-4BEC-AC2C-8F31F8A8D01A}" type="presParOf" srcId="{A0E9B315-2EDA-4C1C-A7A8-76C17E751089}" destId="{E8E60918-E083-417A-A881-760A565255F4}" srcOrd="0" destOrd="0" presId="urn:microsoft.com/office/officeart/2005/8/layout/orgChart1"/>
    <dgm:cxn modelId="{1E083630-4D71-4D09-93ED-EF398696FABA}" type="presParOf" srcId="{A0E9B315-2EDA-4C1C-A7A8-76C17E751089}" destId="{83414F6C-7E61-4A30-8470-953A4854ED22}" srcOrd="1" destOrd="0" presId="urn:microsoft.com/office/officeart/2005/8/layout/orgChart1"/>
    <dgm:cxn modelId="{FCC3B44C-F863-4E36-A0A0-43BCDB550377}" type="presParOf" srcId="{83414F6C-7E61-4A30-8470-953A4854ED22}" destId="{580792F6-AB43-4C9D-9A1E-91C9712942D2}" srcOrd="0" destOrd="0" presId="urn:microsoft.com/office/officeart/2005/8/layout/orgChart1"/>
    <dgm:cxn modelId="{26412E49-32BD-4A7B-8206-36B15B6D586E}" type="presParOf" srcId="{580792F6-AB43-4C9D-9A1E-91C9712942D2}" destId="{84D85C48-878D-48AE-A6D3-08973524C2B0}" srcOrd="0" destOrd="0" presId="urn:microsoft.com/office/officeart/2005/8/layout/orgChart1"/>
    <dgm:cxn modelId="{57AF1DAA-3A1B-495C-A36E-ADAB527A3EC7}" type="presParOf" srcId="{580792F6-AB43-4C9D-9A1E-91C9712942D2}" destId="{4A03189B-BB53-4082-9A82-0FE98C183780}" srcOrd="1" destOrd="0" presId="urn:microsoft.com/office/officeart/2005/8/layout/orgChart1"/>
    <dgm:cxn modelId="{32C3A881-514A-4AAB-B83B-22C894103CFC}" type="presParOf" srcId="{83414F6C-7E61-4A30-8470-953A4854ED22}" destId="{BF33A8D6-30D0-4226-8032-B915A330E0A2}" srcOrd="1" destOrd="0" presId="urn:microsoft.com/office/officeart/2005/8/layout/orgChart1"/>
    <dgm:cxn modelId="{D6FE39F3-DD72-4AC8-B93E-735AE5A41708}" type="presParOf" srcId="{83414F6C-7E61-4A30-8470-953A4854ED22}" destId="{DB90C3BA-9AB6-4D42-A11D-2943F85C3444}" srcOrd="2" destOrd="0" presId="urn:microsoft.com/office/officeart/2005/8/layout/orgChart1"/>
    <dgm:cxn modelId="{725D0725-AC26-47CD-9AE4-49F52A65CF87}" type="presParOf" srcId="{A0E9B315-2EDA-4C1C-A7A8-76C17E751089}" destId="{3AF97F30-2C3C-47B8-B748-AB4D0680BB69}" srcOrd="2" destOrd="0" presId="urn:microsoft.com/office/officeart/2005/8/layout/orgChart1"/>
    <dgm:cxn modelId="{131A76E0-018E-4B7C-81B0-8DF6A221FC67}" type="presParOf" srcId="{A0E9B315-2EDA-4C1C-A7A8-76C17E751089}" destId="{E16939B4-82BD-4290-9727-DEE1BE38224A}" srcOrd="3" destOrd="0" presId="urn:microsoft.com/office/officeart/2005/8/layout/orgChart1"/>
    <dgm:cxn modelId="{E4BB6C22-99EC-4AE1-B067-4D3901ED8458}" type="presParOf" srcId="{E16939B4-82BD-4290-9727-DEE1BE38224A}" destId="{DCF6578C-AD9E-4C42-AD69-9A5C4B3A2DBB}" srcOrd="0" destOrd="0" presId="urn:microsoft.com/office/officeart/2005/8/layout/orgChart1"/>
    <dgm:cxn modelId="{7C9108DE-DAEB-433A-8373-488E0CCF65DF}" type="presParOf" srcId="{DCF6578C-AD9E-4C42-AD69-9A5C4B3A2DBB}" destId="{C60B156F-14D9-4C6C-B551-BE397340D457}" srcOrd="0" destOrd="0" presId="urn:microsoft.com/office/officeart/2005/8/layout/orgChart1"/>
    <dgm:cxn modelId="{0E5B5ED4-2B5B-46A1-A33F-A97A41EFAF54}" type="presParOf" srcId="{DCF6578C-AD9E-4C42-AD69-9A5C4B3A2DBB}" destId="{50100EAD-44AD-4514-9A92-32A41FF7F965}" srcOrd="1" destOrd="0" presId="urn:microsoft.com/office/officeart/2005/8/layout/orgChart1"/>
    <dgm:cxn modelId="{8FBFD4E6-48BB-423C-A196-4D22A2A7E0E3}" type="presParOf" srcId="{E16939B4-82BD-4290-9727-DEE1BE38224A}" destId="{2829869F-AF0C-4D07-895E-3E3F12A51FB8}" srcOrd="1" destOrd="0" presId="urn:microsoft.com/office/officeart/2005/8/layout/orgChart1"/>
    <dgm:cxn modelId="{955669D5-D332-40A9-B50F-36A34D69DE94}" type="presParOf" srcId="{E16939B4-82BD-4290-9727-DEE1BE38224A}" destId="{E9AB92A3-F11F-45D9-B021-C9FF007BF38E}" srcOrd="2" destOrd="0" presId="urn:microsoft.com/office/officeart/2005/8/layout/orgChart1"/>
    <dgm:cxn modelId="{76A1C0DF-498D-4423-9E66-1A6D8CD7F48E}" type="presParOf" srcId="{A0E9B315-2EDA-4C1C-A7A8-76C17E751089}" destId="{1850028D-17C3-4E4A-9079-3D8F0C427DCF}" srcOrd="4" destOrd="0" presId="urn:microsoft.com/office/officeart/2005/8/layout/orgChart1"/>
    <dgm:cxn modelId="{6AAF6367-0B52-4AC7-AE38-1A960DB86233}" type="presParOf" srcId="{A0E9B315-2EDA-4C1C-A7A8-76C17E751089}" destId="{86C52224-C58B-4772-B957-7CC54098680F}" srcOrd="5" destOrd="0" presId="urn:microsoft.com/office/officeart/2005/8/layout/orgChart1"/>
    <dgm:cxn modelId="{1ECC5B87-38B3-4C51-85EF-CCF6D3698681}" type="presParOf" srcId="{86C52224-C58B-4772-B957-7CC54098680F}" destId="{F51DD3F9-DD87-49F0-A708-DE7DFD86B935}" srcOrd="0" destOrd="0" presId="urn:microsoft.com/office/officeart/2005/8/layout/orgChart1"/>
    <dgm:cxn modelId="{6D66C14A-DE63-49D7-8FF4-EEB5298F36F5}" type="presParOf" srcId="{F51DD3F9-DD87-49F0-A708-DE7DFD86B935}" destId="{DCD2C0AF-25B8-4DBF-97BC-464B4BB32802}" srcOrd="0" destOrd="0" presId="urn:microsoft.com/office/officeart/2005/8/layout/orgChart1"/>
    <dgm:cxn modelId="{FC43E49E-EDC5-4FC3-9B7A-3A7FD8A9BA57}" type="presParOf" srcId="{F51DD3F9-DD87-49F0-A708-DE7DFD86B935}" destId="{F9F5A2D4-DE9E-4201-AFC2-F4C444CE0E18}" srcOrd="1" destOrd="0" presId="urn:microsoft.com/office/officeart/2005/8/layout/orgChart1"/>
    <dgm:cxn modelId="{7E1894A4-B2A5-492E-808F-D897272BA09E}" type="presParOf" srcId="{86C52224-C58B-4772-B957-7CC54098680F}" destId="{98A7567B-5444-4837-B051-DCC4CBE8A1FD}" srcOrd="1" destOrd="0" presId="urn:microsoft.com/office/officeart/2005/8/layout/orgChart1"/>
    <dgm:cxn modelId="{AC4467EF-F684-4691-AD9D-1F12444FB387}" type="presParOf" srcId="{86C52224-C58B-4772-B957-7CC54098680F}" destId="{42EB79EE-CF3C-4513-9864-F7009628D161}" srcOrd="2" destOrd="0" presId="urn:microsoft.com/office/officeart/2005/8/layout/orgChart1"/>
    <dgm:cxn modelId="{4CC11090-A58E-4834-B7BE-F9F2E3CA3ED2}" type="presParOf" srcId="{A0E9B315-2EDA-4C1C-A7A8-76C17E751089}" destId="{8618F313-6E8D-4431-98FB-7155CBB6061F}" srcOrd="6" destOrd="0" presId="urn:microsoft.com/office/officeart/2005/8/layout/orgChart1"/>
    <dgm:cxn modelId="{9656A446-947E-4C5D-BB0D-5DE9A2D5C692}" type="presParOf" srcId="{A0E9B315-2EDA-4C1C-A7A8-76C17E751089}" destId="{18D7152C-C7E0-4A4A-BDE7-C2BC51332973}" srcOrd="7" destOrd="0" presId="urn:microsoft.com/office/officeart/2005/8/layout/orgChart1"/>
    <dgm:cxn modelId="{C8169528-DE75-4E26-9D67-469D584E99B5}" type="presParOf" srcId="{18D7152C-C7E0-4A4A-BDE7-C2BC51332973}" destId="{0F3D6C05-5C0A-4E32-A27C-82DD229EAA6D}" srcOrd="0" destOrd="0" presId="urn:microsoft.com/office/officeart/2005/8/layout/orgChart1"/>
    <dgm:cxn modelId="{CA605071-92BB-40BE-A8B2-E71E77A15D23}" type="presParOf" srcId="{0F3D6C05-5C0A-4E32-A27C-82DD229EAA6D}" destId="{A4FBA02F-323B-4856-85AD-E6A023974993}" srcOrd="0" destOrd="0" presId="urn:microsoft.com/office/officeart/2005/8/layout/orgChart1"/>
    <dgm:cxn modelId="{636F060E-81F8-4324-9665-711C75024AA6}" type="presParOf" srcId="{0F3D6C05-5C0A-4E32-A27C-82DD229EAA6D}" destId="{31C60671-2867-4EEE-85EA-22421D8D476F}" srcOrd="1" destOrd="0" presId="urn:microsoft.com/office/officeart/2005/8/layout/orgChart1"/>
    <dgm:cxn modelId="{62D84A25-C5A0-4E3E-B486-E544538A8E39}" type="presParOf" srcId="{18D7152C-C7E0-4A4A-BDE7-C2BC51332973}" destId="{D45EC610-0A3A-4B33-9936-E72A5BF64FAF}" srcOrd="1" destOrd="0" presId="urn:microsoft.com/office/officeart/2005/8/layout/orgChart1"/>
    <dgm:cxn modelId="{2C97ED17-8738-4DD2-8463-7A9A7B86A74A}" type="presParOf" srcId="{18D7152C-C7E0-4A4A-BDE7-C2BC51332973}" destId="{73E239D1-84A4-4960-95E3-5D742D9897EB}" srcOrd="2" destOrd="0" presId="urn:microsoft.com/office/officeart/2005/8/layout/orgChart1"/>
    <dgm:cxn modelId="{7E0B0664-A1CD-4C72-A3A1-F257368698FF}" type="presParOf" srcId="{A0E9B315-2EDA-4C1C-A7A8-76C17E751089}" destId="{D804BE35-BE44-41F1-A129-1A3950421F64}" srcOrd="8" destOrd="0" presId="urn:microsoft.com/office/officeart/2005/8/layout/orgChart1"/>
    <dgm:cxn modelId="{83E73EAE-0843-473C-A10F-8CB8E330BE53}" type="presParOf" srcId="{A0E9B315-2EDA-4C1C-A7A8-76C17E751089}" destId="{D6BCA958-1100-4456-AAD7-39EAE37FE5CF}" srcOrd="9" destOrd="0" presId="urn:microsoft.com/office/officeart/2005/8/layout/orgChart1"/>
    <dgm:cxn modelId="{43F99F39-C637-4285-8586-F6D8E95303AB}" type="presParOf" srcId="{D6BCA958-1100-4456-AAD7-39EAE37FE5CF}" destId="{72992553-124A-4FB5-822B-A7DCF4EA25B9}" srcOrd="0" destOrd="0" presId="urn:microsoft.com/office/officeart/2005/8/layout/orgChart1"/>
    <dgm:cxn modelId="{6C82F510-3F8A-4826-B73E-3606A63FB802}" type="presParOf" srcId="{72992553-124A-4FB5-822B-A7DCF4EA25B9}" destId="{735F52E4-2222-42DB-919E-5E73E4737F00}" srcOrd="0" destOrd="0" presId="urn:microsoft.com/office/officeart/2005/8/layout/orgChart1"/>
    <dgm:cxn modelId="{DC6AA179-D8F9-424F-8645-E4030F421EFB}" type="presParOf" srcId="{72992553-124A-4FB5-822B-A7DCF4EA25B9}" destId="{6449386B-1234-403A-89E7-D58012E5E5C6}" srcOrd="1" destOrd="0" presId="urn:microsoft.com/office/officeart/2005/8/layout/orgChart1"/>
    <dgm:cxn modelId="{AE15A741-FDD0-4B88-A3F3-7CB9708774E4}" type="presParOf" srcId="{D6BCA958-1100-4456-AAD7-39EAE37FE5CF}" destId="{81B9DD17-6F4F-414A-9D62-F20DBC568E1F}" srcOrd="1" destOrd="0" presId="urn:microsoft.com/office/officeart/2005/8/layout/orgChart1"/>
    <dgm:cxn modelId="{93706A04-DC8E-4A9B-925D-568577797CCE}" type="presParOf" srcId="{D6BCA958-1100-4456-AAD7-39EAE37FE5CF}" destId="{426BB78C-362A-448D-B74F-3364AE3689B8}" srcOrd="2" destOrd="0" presId="urn:microsoft.com/office/officeart/2005/8/layout/orgChart1"/>
    <dgm:cxn modelId="{CEDE04EC-0683-4792-904B-8C9F690CE469}" type="presParOf" srcId="{C2B650D7-89D8-41EF-BCAF-8D894EA8213B}" destId="{7A68DA28-E47F-4F8E-A3F1-61280287FEBF}" srcOrd="2" destOrd="0" presId="urn:microsoft.com/office/officeart/2005/8/layout/orgChart1"/>
    <dgm:cxn modelId="{C0992203-1749-4374-9382-0BA9643C5EF9}" type="presParOf" srcId="{9D8AA2C0-5959-4AC2-AA0D-516EDBFB176E}" destId="{E1C3B26A-1997-4E71-B619-C293512EFB91}" srcOrd="2" destOrd="0" presId="urn:microsoft.com/office/officeart/2005/8/layout/orgChart1"/>
    <dgm:cxn modelId="{89CCE49D-E9D3-4057-9F22-2B3B2F3A28F6}" type="presParOf" srcId="{9D8AA2C0-5959-4AC2-AA0D-516EDBFB176E}" destId="{CA682DAD-5879-4F9A-AC0B-B0C8889A2AE5}" srcOrd="3" destOrd="0" presId="urn:microsoft.com/office/officeart/2005/8/layout/orgChart1"/>
    <dgm:cxn modelId="{B9416C71-F8F0-421D-B9A8-2A8897B82912}" type="presParOf" srcId="{CA682DAD-5879-4F9A-AC0B-B0C8889A2AE5}" destId="{75CD2AAE-7B3E-412A-98A3-D5D34EDDAC18}" srcOrd="0" destOrd="0" presId="urn:microsoft.com/office/officeart/2005/8/layout/orgChart1"/>
    <dgm:cxn modelId="{FA9227E3-5508-40B2-B23D-FDC36A0B46EC}" type="presParOf" srcId="{75CD2AAE-7B3E-412A-98A3-D5D34EDDAC18}" destId="{18E44108-9F06-47F2-9728-512FAA3BEE41}" srcOrd="0" destOrd="0" presId="urn:microsoft.com/office/officeart/2005/8/layout/orgChart1"/>
    <dgm:cxn modelId="{1171F5F4-2F07-4D5B-ABA4-39C443F2007F}" type="presParOf" srcId="{75CD2AAE-7B3E-412A-98A3-D5D34EDDAC18}" destId="{CAA16234-02D1-44F4-922A-0D2914AEB367}" srcOrd="1" destOrd="0" presId="urn:microsoft.com/office/officeart/2005/8/layout/orgChart1"/>
    <dgm:cxn modelId="{E10476EB-419B-4FCA-822A-D62FE71810C8}" type="presParOf" srcId="{CA682DAD-5879-4F9A-AC0B-B0C8889A2AE5}" destId="{099D3892-F8EC-4A8A-AE75-7855C978DAF2}" srcOrd="1" destOrd="0" presId="urn:microsoft.com/office/officeart/2005/8/layout/orgChart1"/>
    <dgm:cxn modelId="{C6CE466B-9754-4D6F-A1BF-C54444E0CE52}" type="presParOf" srcId="{CA682DAD-5879-4F9A-AC0B-B0C8889A2AE5}" destId="{F0D41900-EA82-40A9-BABA-8A95E9C04C38}" srcOrd="2" destOrd="0" presId="urn:microsoft.com/office/officeart/2005/8/layout/orgChart1"/>
    <dgm:cxn modelId="{401749A0-C9BF-4350-90FF-531D34BCA527}" type="presParOf" srcId="{9D8AA2C0-5959-4AC2-AA0D-516EDBFB176E}" destId="{F417DEE1-94CE-46F0-8C19-09CA6EB9353D}" srcOrd="4" destOrd="0" presId="urn:microsoft.com/office/officeart/2005/8/layout/orgChart1"/>
    <dgm:cxn modelId="{BD47D8BE-35A4-43F6-9320-67A2849EEFE2}" type="presParOf" srcId="{9D8AA2C0-5959-4AC2-AA0D-516EDBFB176E}" destId="{F8F1E7CF-01E6-4EC3-B8D8-D489C949F597}" srcOrd="5" destOrd="0" presId="urn:microsoft.com/office/officeart/2005/8/layout/orgChart1"/>
    <dgm:cxn modelId="{26ACD703-F124-4E41-AE3B-E72024628F3B}" type="presParOf" srcId="{F8F1E7CF-01E6-4EC3-B8D8-D489C949F597}" destId="{27ABB35E-6055-4127-A5BF-820F8563D40D}" srcOrd="0" destOrd="0" presId="urn:microsoft.com/office/officeart/2005/8/layout/orgChart1"/>
    <dgm:cxn modelId="{7CAD3B4A-4CAA-4E4B-9D0C-23F577C12F62}" type="presParOf" srcId="{27ABB35E-6055-4127-A5BF-820F8563D40D}" destId="{E8280B9E-ABDB-4BE4-8C81-FD92D57C726B}" srcOrd="0" destOrd="0" presId="urn:microsoft.com/office/officeart/2005/8/layout/orgChart1"/>
    <dgm:cxn modelId="{21D790FF-7F64-45C4-83B4-ACC2045DFACD}" type="presParOf" srcId="{27ABB35E-6055-4127-A5BF-820F8563D40D}" destId="{13A9499F-1F19-4B93-8241-0995A98E4CBB}" srcOrd="1" destOrd="0" presId="urn:microsoft.com/office/officeart/2005/8/layout/orgChart1"/>
    <dgm:cxn modelId="{07FC5EEE-B236-4709-AB11-93C83EF80E17}" type="presParOf" srcId="{F8F1E7CF-01E6-4EC3-B8D8-D489C949F597}" destId="{B57D641D-C258-4365-B2D2-7FF0E4A662ED}" srcOrd="1" destOrd="0" presId="urn:microsoft.com/office/officeart/2005/8/layout/orgChart1"/>
    <dgm:cxn modelId="{C5C891A0-2969-446F-A87B-A31E09A49150}" type="presParOf" srcId="{F8F1E7CF-01E6-4EC3-B8D8-D489C949F597}" destId="{2FEC9318-3AD6-4F58-B14F-E1AFF08C4005}" srcOrd="2" destOrd="0" presId="urn:microsoft.com/office/officeart/2005/8/layout/orgChart1"/>
    <dgm:cxn modelId="{F7FACF0F-391D-49F0-A52D-477B5B65CC7B}" type="presParOf" srcId="{9D8AA2C0-5959-4AC2-AA0D-516EDBFB176E}" destId="{28DA2410-36AC-4BA1-BBEC-08F5A01A9AF3}" srcOrd="6" destOrd="0" presId="urn:microsoft.com/office/officeart/2005/8/layout/orgChart1"/>
    <dgm:cxn modelId="{57EDEC88-72EB-497E-9077-3E7F26D4063A}" type="presParOf" srcId="{9D8AA2C0-5959-4AC2-AA0D-516EDBFB176E}" destId="{CB2340AF-2B11-4559-9488-4A5371271D69}" srcOrd="7" destOrd="0" presId="urn:microsoft.com/office/officeart/2005/8/layout/orgChart1"/>
    <dgm:cxn modelId="{CC47955E-FAEB-434A-BCE0-E99184AABA63}" type="presParOf" srcId="{CB2340AF-2B11-4559-9488-4A5371271D69}" destId="{35EC3892-E86B-40C7-96F0-0327856B8BD0}" srcOrd="0" destOrd="0" presId="urn:microsoft.com/office/officeart/2005/8/layout/orgChart1"/>
    <dgm:cxn modelId="{BEE1322D-092A-4A98-90D0-43312D008017}" type="presParOf" srcId="{35EC3892-E86B-40C7-96F0-0327856B8BD0}" destId="{2F5003BF-4C6A-40D1-AC03-59FDB36E2B1F}" srcOrd="0" destOrd="0" presId="urn:microsoft.com/office/officeart/2005/8/layout/orgChart1"/>
    <dgm:cxn modelId="{409AB3C4-069C-4BFD-AFE1-874286D8920D}" type="presParOf" srcId="{35EC3892-E86B-40C7-96F0-0327856B8BD0}" destId="{69BE4808-0EEE-412F-A697-745A759A0FAD}" srcOrd="1" destOrd="0" presId="urn:microsoft.com/office/officeart/2005/8/layout/orgChart1"/>
    <dgm:cxn modelId="{F237CEEE-6A86-4E10-847F-526131DCAEC1}" type="presParOf" srcId="{CB2340AF-2B11-4559-9488-4A5371271D69}" destId="{874563BB-ACB0-48F7-B1E4-DE185C5B5C56}" srcOrd="1" destOrd="0" presId="urn:microsoft.com/office/officeart/2005/8/layout/orgChart1"/>
    <dgm:cxn modelId="{EC4B376E-2754-471D-84ED-D79093793BB0}" type="presParOf" srcId="{CB2340AF-2B11-4559-9488-4A5371271D69}" destId="{24C96AA2-9E8D-4A6C-97F9-6DBB6C6CBA3A}" srcOrd="2" destOrd="0" presId="urn:microsoft.com/office/officeart/2005/8/layout/orgChart1"/>
    <dgm:cxn modelId="{D6E2AB33-51D8-4E8A-9FFD-F70AF934AD4A}" type="presParOf" srcId="{9D8AA2C0-5959-4AC2-AA0D-516EDBFB176E}" destId="{DAC503FF-7F78-4DD0-9A7C-09CEAF6AD853}" srcOrd="8" destOrd="0" presId="urn:microsoft.com/office/officeart/2005/8/layout/orgChart1"/>
    <dgm:cxn modelId="{E85CF91F-16B8-4B80-B879-4701D5513F70}" type="presParOf" srcId="{9D8AA2C0-5959-4AC2-AA0D-516EDBFB176E}" destId="{98F789A4-1D61-4656-958E-D6E00817400B}" srcOrd="9" destOrd="0" presId="urn:microsoft.com/office/officeart/2005/8/layout/orgChart1"/>
    <dgm:cxn modelId="{2349F75B-4DC7-4483-BDDE-836B34AA7E5F}" type="presParOf" srcId="{98F789A4-1D61-4656-958E-D6E00817400B}" destId="{890565F7-4AD9-4366-85F2-ECD3475E1666}" srcOrd="0" destOrd="0" presId="urn:microsoft.com/office/officeart/2005/8/layout/orgChart1"/>
    <dgm:cxn modelId="{F906A3EF-6DA1-4508-81B0-435817BCA276}" type="presParOf" srcId="{890565F7-4AD9-4366-85F2-ECD3475E1666}" destId="{93B66877-692B-43C6-9D6C-AF781199A86D}" srcOrd="0" destOrd="0" presId="urn:microsoft.com/office/officeart/2005/8/layout/orgChart1"/>
    <dgm:cxn modelId="{D6ED272B-4C4A-4F5E-BB7D-42E64F3F803A}" type="presParOf" srcId="{890565F7-4AD9-4366-85F2-ECD3475E1666}" destId="{CECE5179-FC1E-4568-BD3D-B80D97225A0A}" srcOrd="1" destOrd="0" presId="urn:microsoft.com/office/officeart/2005/8/layout/orgChart1"/>
    <dgm:cxn modelId="{BF8CBC20-2765-49D2-98CF-4B8E015D943C}" type="presParOf" srcId="{98F789A4-1D61-4656-958E-D6E00817400B}" destId="{BEEEF6E8-C135-4B43-8F7B-4B4D620EA599}" srcOrd="1" destOrd="0" presId="urn:microsoft.com/office/officeart/2005/8/layout/orgChart1"/>
    <dgm:cxn modelId="{BC5DDE0A-6363-4BC4-AEAF-FC1F1BC9C10E}" type="presParOf" srcId="{98F789A4-1D61-4656-958E-D6E00817400B}" destId="{5E6FB554-86BF-4BF1-93E4-4BD8FCBD7FF7}" srcOrd="2" destOrd="0" presId="urn:microsoft.com/office/officeart/2005/8/layout/orgChart1"/>
    <dgm:cxn modelId="{EA6940D4-AA14-4B2A-B3E8-88E90ADFA31C}" type="presParOf" srcId="{9D8AA2C0-5959-4AC2-AA0D-516EDBFB176E}" destId="{E9885797-5735-4BFE-A711-1C07B974918B}" srcOrd="10" destOrd="0" presId="urn:microsoft.com/office/officeart/2005/8/layout/orgChart1"/>
    <dgm:cxn modelId="{3FE2DB8C-DD6F-4C58-8821-BC2B65B81802}" type="presParOf" srcId="{9D8AA2C0-5959-4AC2-AA0D-516EDBFB176E}" destId="{82D23143-93F1-46C0-AD91-A126A2047B41}" srcOrd="11" destOrd="0" presId="urn:microsoft.com/office/officeart/2005/8/layout/orgChart1"/>
    <dgm:cxn modelId="{C9E3F9A8-1459-4524-B846-F1E9808CD2C1}" type="presParOf" srcId="{82D23143-93F1-46C0-AD91-A126A2047B41}" destId="{EED9FA9C-F386-4766-9EDB-444FA2DB1CA6}" srcOrd="0" destOrd="0" presId="urn:microsoft.com/office/officeart/2005/8/layout/orgChart1"/>
    <dgm:cxn modelId="{93518479-1602-4AC9-B355-8E061A518443}" type="presParOf" srcId="{EED9FA9C-F386-4766-9EDB-444FA2DB1CA6}" destId="{46FEA51F-2986-4E9E-AA4E-F2F0E9F972D6}" srcOrd="0" destOrd="0" presId="urn:microsoft.com/office/officeart/2005/8/layout/orgChart1"/>
    <dgm:cxn modelId="{65A6ACE2-7444-4630-BCC4-BCA8987FC0DA}" type="presParOf" srcId="{EED9FA9C-F386-4766-9EDB-444FA2DB1CA6}" destId="{0BAD6397-7112-4CB0-8E78-BDF73F3EC25F}" srcOrd="1" destOrd="0" presId="urn:microsoft.com/office/officeart/2005/8/layout/orgChart1"/>
    <dgm:cxn modelId="{D5EA8D3D-C128-4FC8-B1BC-37CAA646A408}" type="presParOf" srcId="{82D23143-93F1-46C0-AD91-A126A2047B41}" destId="{F830D579-6AFD-4D5E-8796-EDA80DCAD674}" srcOrd="1" destOrd="0" presId="urn:microsoft.com/office/officeart/2005/8/layout/orgChart1"/>
    <dgm:cxn modelId="{C97110C9-41EE-47FB-85B8-919A5E497DB7}" type="presParOf" srcId="{82D23143-93F1-46C0-AD91-A126A2047B41}" destId="{969039DE-1638-4188-9AED-100520AEFAB7}" srcOrd="2" destOrd="0" presId="urn:microsoft.com/office/officeart/2005/8/layout/orgChart1"/>
    <dgm:cxn modelId="{16E5A387-D6AC-4033-80DC-5E72C56849F5}" type="presParOf" srcId="{0E1F393B-E2ED-47D0-BA7D-24B06DFD5EBD}" destId="{2F0DA801-41CC-4E48-9E89-4584DBCC8874}" srcOrd="2" destOrd="0" presId="urn:microsoft.com/office/officeart/2005/8/layout/orgChart1"/>
    <dgm:cxn modelId="{AFCDA285-07E7-4377-B6F1-C8EADD2E1B65}" type="presParOf" srcId="{2F0DA801-41CC-4E48-9E89-4584DBCC8874}" destId="{B11D7C7F-CB96-4D9C-9475-DAD8F6CBA31C}" srcOrd="0" destOrd="0" presId="urn:microsoft.com/office/officeart/2005/8/layout/orgChart1"/>
    <dgm:cxn modelId="{E5420C87-6579-4A52-B529-5D9820A8C824}" type="presParOf" srcId="{2F0DA801-41CC-4E48-9E89-4584DBCC8874}" destId="{8E458F2B-BCD9-4D05-A5AE-2B26E50E0E63}" srcOrd="1" destOrd="0" presId="urn:microsoft.com/office/officeart/2005/8/layout/orgChart1"/>
    <dgm:cxn modelId="{B41A54D3-167D-4DAE-8871-00A1209A795F}" type="presParOf" srcId="{8E458F2B-BCD9-4D05-A5AE-2B26E50E0E63}" destId="{24180A4A-3434-4A1D-9362-D66DD51D96B6}" srcOrd="0" destOrd="0" presId="urn:microsoft.com/office/officeart/2005/8/layout/orgChart1"/>
    <dgm:cxn modelId="{9369EB95-F6AF-4562-BB62-F52744BF421E}" type="presParOf" srcId="{24180A4A-3434-4A1D-9362-D66DD51D96B6}" destId="{19F7F6B0-8C3B-4B4F-9780-63ABC9EF9385}" srcOrd="0" destOrd="0" presId="urn:microsoft.com/office/officeart/2005/8/layout/orgChart1"/>
    <dgm:cxn modelId="{A01E1EFB-E22B-40E1-AB8B-6D241932A40B}" type="presParOf" srcId="{24180A4A-3434-4A1D-9362-D66DD51D96B6}" destId="{EDA3B19E-88F9-4926-8E99-34A6A2348220}" srcOrd="1" destOrd="0" presId="urn:microsoft.com/office/officeart/2005/8/layout/orgChart1"/>
    <dgm:cxn modelId="{A2193749-5E21-411B-BE63-B0CA2CEE4CA7}" type="presParOf" srcId="{8E458F2B-BCD9-4D05-A5AE-2B26E50E0E63}" destId="{9481B218-F51A-40B8-B4A3-AC7D57F6589D}" srcOrd="1" destOrd="0" presId="urn:microsoft.com/office/officeart/2005/8/layout/orgChart1"/>
    <dgm:cxn modelId="{677B86E3-FDE7-4BE3-808A-773CCA502239}" type="presParOf" srcId="{8E458F2B-BCD9-4D05-A5AE-2B26E50E0E63}" destId="{A85F346F-0F30-445A-81F7-4EBE3360E787}" srcOrd="2" destOrd="0" presId="urn:microsoft.com/office/officeart/2005/8/layout/orgChart1"/>
  </dgm:cxnLst>
  <dgm:bg/>
  <dgm:whole>
    <a:ln w="127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B52438-C6AD-4892-B52E-B1B4EAAF222D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83B9885-B11B-4C82-9D9F-97625F7C4AF0}">
      <dgm:prSet phldrT="[Texto]" custT="1"/>
      <dgm:spPr/>
      <dgm:t>
        <a:bodyPr/>
        <a:lstStyle/>
        <a:p>
          <a:r>
            <a:rPr lang="es-MX" sz="2000" b="1" dirty="0"/>
            <a:t>Comunicación interna:</a:t>
          </a:r>
        </a:p>
        <a:p>
          <a:r>
            <a:rPr lang="es-EC" sz="1700" dirty="0"/>
            <a:t>Plan de comunicaciones (escrita, medios digitales).</a:t>
          </a:r>
        </a:p>
        <a:p>
          <a:r>
            <a:rPr lang="es-EC" sz="1700" dirty="0"/>
            <a:t>Política, objetivos, desempeño del sistema, roles y responsabilidades.</a:t>
          </a:r>
        </a:p>
      </dgm:t>
    </dgm:pt>
    <dgm:pt modelId="{F978C2E3-1A95-4D0C-B9A1-0991E84936B9}" type="parTrans" cxnId="{46341369-60B1-427D-94C5-D023C0C8F334}">
      <dgm:prSet/>
      <dgm:spPr/>
      <dgm:t>
        <a:bodyPr/>
        <a:lstStyle/>
        <a:p>
          <a:endParaRPr lang="es-EC"/>
        </a:p>
      </dgm:t>
    </dgm:pt>
    <dgm:pt modelId="{C9D71008-D3EC-4C95-A403-BEDCD6D6C904}" type="sibTrans" cxnId="{46341369-60B1-427D-94C5-D023C0C8F334}">
      <dgm:prSet/>
      <dgm:spPr/>
      <dgm:t>
        <a:bodyPr/>
        <a:lstStyle/>
        <a:p>
          <a:endParaRPr lang="es-EC"/>
        </a:p>
      </dgm:t>
    </dgm:pt>
    <dgm:pt modelId="{EEF1782E-9F12-4FBE-9F6C-8ED249D51A8E}">
      <dgm:prSet phldrT="[Texto]" custT="1"/>
      <dgm:spPr/>
      <dgm:t>
        <a:bodyPr/>
        <a:lstStyle/>
        <a:p>
          <a:r>
            <a:rPr lang="es-MX" sz="2000" b="1" dirty="0"/>
            <a:t>Comunicación externa:</a:t>
          </a:r>
        </a:p>
        <a:p>
          <a:r>
            <a:rPr lang="es-ES" sz="1900" dirty="0"/>
            <a:t>Política ambiental y requisitos para proveedores de materia prima y servicios.</a:t>
          </a:r>
          <a:endParaRPr lang="es-EC" sz="1900" dirty="0"/>
        </a:p>
      </dgm:t>
    </dgm:pt>
    <dgm:pt modelId="{964B9624-3AF2-437F-9BCD-88FCB52776DA}" type="parTrans" cxnId="{751843F7-E1B5-4647-91E6-D69FBCA320F5}">
      <dgm:prSet/>
      <dgm:spPr/>
      <dgm:t>
        <a:bodyPr/>
        <a:lstStyle/>
        <a:p>
          <a:endParaRPr lang="es-EC"/>
        </a:p>
      </dgm:t>
    </dgm:pt>
    <dgm:pt modelId="{0BF3A5BF-3E74-49B8-9252-358078EE93CE}" type="sibTrans" cxnId="{751843F7-E1B5-4647-91E6-D69FBCA320F5}">
      <dgm:prSet/>
      <dgm:spPr/>
      <dgm:t>
        <a:bodyPr/>
        <a:lstStyle/>
        <a:p>
          <a:endParaRPr lang="es-EC"/>
        </a:p>
      </dgm:t>
    </dgm:pt>
    <dgm:pt modelId="{A4B16A15-3064-438D-987B-4E656DEEFE2C}" type="pres">
      <dgm:prSet presAssocID="{84B52438-C6AD-4892-B52E-B1B4EAAF222D}" presName="compositeShape" presStyleCnt="0">
        <dgm:presLayoutVars>
          <dgm:chMax val="2"/>
          <dgm:dir/>
          <dgm:resizeHandles val="exact"/>
        </dgm:presLayoutVars>
      </dgm:prSet>
      <dgm:spPr/>
    </dgm:pt>
    <dgm:pt modelId="{33DD81CA-A2FB-4EDD-A970-74ECD39ED414}" type="pres">
      <dgm:prSet presAssocID="{84B52438-C6AD-4892-B52E-B1B4EAAF222D}" presName="divider" presStyleLbl="fgShp" presStyleIdx="0" presStyleCnt="1"/>
      <dgm:spPr/>
    </dgm:pt>
    <dgm:pt modelId="{7A4E5FCF-70BB-43F8-8841-3E387FF6037D}" type="pres">
      <dgm:prSet presAssocID="{583B9885-B11B-4C82-9D9F-97625F7C4AF0}" presName="downArrow" presStyleLbl="node1" presStyleIdx="0" presStyleCnt="2"/>
      <dgm:spPr/>
    </dgm:pt>
    <dgm:pt modelId="{ADA49F07-B87A-4CF9-8F62-5F8D4F94A8BD}" type="pres">
      <dgm:prSet presAssocID="{583B9885-B11B-4C82-9D9F-97625F7C4AF0}" presName="downArrowText" presStyleLbl="revTx" presStyleIdx="0" presStyleCnt="2">
        <dgm:presLayoutVars>
          <dgm:bulletEnabled val="1"/>
        </dgm:presLayoutVars>
      </dgm:prSet>
      <dgm:spPr/>
    </dgm:pt>
    <dgm:pt modelId="{E16EF351-C133-4964-8EC5-C9697B7831A7}" type="pres">
      <dgm:prSet presAssocID="{EEF1782E-9F12-4FBE-9F6C-8ED249D51A8E}" presName="upArrow" presStyleLbl="node1" presStyleIdx="1" presStyleCnt="2"/>
      <dgm:spPr/>
    </dgm:pt>
    <dgm:pt modelId="{F87482F1-7365-4943-9350-8301A6509DDA}" type="pres">
      <dgm:prSet presAssocID="{EEF1782E-9F12-4FBE-9F6C-8ED249D51A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480DA931-5309-4720-9C8B-1414FA928B70}" type="presOf" srcId="{583B9885-B11B-4C82-9D9F-97625F7C4AF0}" destId="{ADA49F07-B87A-4CF9-8F62-5F8D4F94A8BD}" srcOrd="0" destOrd="0" presId="urn:microsoft.com/office/officeart/2005/8/layout/arrow3"/>
    <dgm:cxn modelId="{D7120761-C5C5-4E41-9A36-D4209A109293}" type="presOf" srcId="{84B52438-C6AD-4892-B52E-B1B4EAAF222D}" destId="{A4B16A15-3064-438D-987B-4E656DEEFE2C}" srcOrd="0" destOrd="0" presId="urn:microsoft.com/office/officeart/2005/8/layout/arrow3"/>
    <dgm:cxn modelId="{46341369-60B1-427D-94C5-D023C0C8F334}" srcId="{84B52438-C6AD-4892-B52E-B1B4EAAF222D}" destId="{583B9885-B11B-4C82-9D9F-97625F7C4AF0}" srcOrd="0" destOrd="0" parTransId="{F978C2E3-1A95-4D0C-B9A1-0991E84936B9}" sibTransId="{C9D71008-D3EC-4C95-A403-BEDCD6D6C904}"/>
    <dgm:cxn modelId="{2D5060C9-CC63-466D-A758-92C2625285EF}" type="presOf" srcId="{EEF1782E-9F12-4FBE-9F6C-8ED249D51A8E}" destId="{F87482F1-7365-4943-9350-8301A6509DDA}" srcOrd="0" destOrd="0" presId="urn:microsoft.com/office/officeart/2005/8/layout/arrow3"/>
    <dgm:cxn modelId="{751843F7-E1B5-4647-91E6-D69FBCA320F5}" srcId="{84B52438-C6AD-4892-B52E-B1B4EAAF222D}" destId="{EEF1782E-9F12-4FBE-9F6C-8ED249D51A8E}" srcOrd="1" destOrd="0" parTransId="{964B9624-3AF2-437F-9BCD-88FCB52776DA}" sibTransId="{0BF3A5BF-3E74-49B8-9252-358078EE93CE}"/>
    <dgm:cxn modelId="{F5FE5154-CDB7-4BD9-A886-3E388E63A81B}" type="presParOf" srcId="{A4B16A15-3064-438D-987B-4E656DEEFE2C}" destId="{33DD81CA-A2FB-4EDD-A970-74ECD39ED414}" srcOrd="0" destOrd="0" presId="urn:microsoft.com/office/officeart/2005/8/layout/arrow3"/>
    <dgm:cxn modelId="{500E7C6A-2A2E-49B7-8B3A-FD2634350DB0}" type="presParOf" srcId="{A4B16A15-3064-438D-987B-4E656DEEFE2C}" destId="{7A4E5FCF-70BB-43F8-8841-3E387FF6037D}" srcOrd="1" destOrd="0" presId="urn:microsoft.com/office/officeart/2005/8/layout/arrow3"/>
    <dgm:cxn modelId="{E63F64BB-CB04-4394-9AE1-C7C515F33541}" type="presParOf" srcId="{A4B16A15-3064-438D-987B-4E656DEEFE2C}" destId="{ADA49F07-B87A-4CF9-8F62-5F8D4F94A8BD}" srcOrd="2" destOrd="0" presId="urn:microsoft.com/office/officeart/2005/8/layout/arrow3"/>
    <dgm:cxn modelId="{3740C2E7-E45F-4169-970B-71F147054E08}" type="presParOf" srcId="{A4B16A15-3064-438D-987B-4E656DEEFE2C}" destId="{E16EF351-C133-4964-8EC5-C9697B7831A7}" srcOrd="3" destOrd="0" presId="urn:microsoft.com/office/officeart/2005/8/layout/arrow3"/>
    <dgm:cxn modelId="{ACB535D2-F6D6-41D7-BD18-D23EC1E484D5}" type="presParOf" srcId="{A4B16A15-3064-438D-987B-4E656DEEFE2C}" destId="{F87482F1-7365-4943-9350-8301A6509DD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F3570E-9917-4AD2-B0E8-FBDB08375C2A}" type="doc">
      <dgm:prSet loTypeId="urn:microsoft.com/office/officeart/2005/8/layout/arrow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4CCBDFC-628A-44BE-962E-82528A7DC6A5}">
      <dgm:prSet phldrT="[Texto]"/>
      <dgm:spPr/>
      <dgm:t>
        <a:bodyPr/>
        <a:lstStyle/>
        <a:p>
          <a:r>
            <a:rPr lang="es-MX" dirty="0"/>
            <a:t>Riesgos ambientales Endógenos </a:t>
          </a:r>
          <a:endParaRPr lang="es-EC" dirty="0"/>
        </a:p>
      </dgm:t>
    </dgm:pt>
    <dgm:pt modelId="{2D7FF6F1-0B61-486A-8705-05C432C66C72}" type="parTrans" cxnId="{02EF97C4-42D8-4EDA-9C7F-8DBF42CF8D9B}">
      <dgm:prSet/>
      <dgm:spPr/>
      <dgm:t>
        <a:bodyPr/>
        <a:lstStyle/>
        <a:p>
          <a:endParaRPr lang="es-EC"/>
        </a:p>
      </dgm:t>
    </dgm:pt>
    <dgm:pt modelId="{10C4E0C9-D218-460A-9916-95B618EB46AD}" type="sibTrans" cxnId="{02EF97C4-42D8-4EDA-9C7F-8DBF42CF8D9B}">
      <dgm:prSet/>
      <dgm:spPr/>
      <dgm:t>
        <a:bodyPr/>
        <a:lstStyle/>
        <a:p>
          <a:endParaRPr lang="es-EC"/>
        </a:p>
      </dgm:t>
    </dgm:pt>
    <dgm:pt modelId="{2E98246F-FEE9-413F-A984-A6F26A2E3D3E}">
      <dgm:prSet phldrT="[Texto]"/>
      <dgm:spPr/>
      <dgm:t>
        <a:bodyPr/>
        <a:lstStyle/>
        <a:p>
          <a:r>
            <a:rPr lang="es-MX" dirty="0"/>
            <a:t>Riesgos ambientales Exógenos</a:t>
          </a:r>
          <a:endParaRPr lang="es-EC" dirty="0"/>
        </a:p>
      </dgm:t>
    </dgm:pt>
    <dgm:pt modelId="{67A770C1-39C0-45DA-B597-098583D3B1ED}" type="parTrans" cxnId="{1D80E1A1-9C44-4E88-9CEE-7D9BFF808B63}">
      <dgm:prSet/>
      <dgm:spPr/>
      <dgm:t>
        <a:bodyPr/>
        <a:lstStyle/>
        <a:p>
          <a:endParaRPr lang="es-EC"/>
        </a:p>
      </dgm:t>
    </dgm:pt>
    <dgm:pt modelId="{069792D8-230B-4BFF-BA10-682DC0F480A2}" type="sibTrans" cxnId="{1D80E1A1-9C44-4E88-9CEE-7D9BFF808B63}">
      <dgm:prSet/>
      <dgm:spPr/>
      <dgm:t>
        <a:bodyPr/>
        <a:lstStyle/>
        <a:p>
          <a:endParaRPr lang="es-EC"/>
        </a:p>
      </dgm:t>
    </dgm:pt>
    <dgm:pt modelId="{5883B53E-9C96-4584-8BE8-9AC3E0486A40}" type="pres">
      <dgm:prSet presAssocID="{76F3570E-9917-4AD2-B0E8-FBDB08375C2A}" presName="cycle" presStyleCnt="0">
        <dgm:presLayoutVars>
          <dgm:dir/>
          <dgm:resizeHandles val="exact"/>
        </dgm:presLayoutVars>
      </dgm:prSet>
      <dgm:spPr/>
    </dgm:pt>
    <dgm:pt modelId="{D5DFA7F1-78AF-45A5-99F0-6FD3EC9CC218}" type="pres">
      <dgm:prSet presAssocID="{F4CCBDFC-628A-44BE-962E-82528A7DC6A5}" presName="arrow" presStyleLbl="node1" presStyleIdx="0" presStyleCnt="2">
        <dgm:presLayoutVars>
          <dgm:bulletEnabled val="1"/>
        </dgm:presLayoutVars>
      </dgm:prSet>
      <dgm:spPr/>
    </dgm:pt>
    <dgm:pt modelId="{1C06813D-780A-4B77-8B14-1E6B722A3542}" type="pres">
      <dgm:prSet presAssocID="{2E98246F-FEE9-413F-A984-A6F26A2E3D3E}" presName="arrow" presStyleLbl="node1" presStyleIdx="1" presStyleCnt="2">
        <dgm:presLayoutVars>
          <dgm:bulletEnabled val="1"/>
        </dgm:presLayoutVars>
      </dgm:prSet>
      <dgm:spPr/>
    </dgm:pt>
  </dgm:ptLst>
  <dgm:cxnLst>
    <dgm:cxn modelId="{D281ED0B-01C7-42A8-8698-7F51FC3B7FBA}" type="presOf" srcId="{F4CCBDFC-628A-44BE-962E-82528A7DC6A5}" destId="{D5DFA7F1-78AF-45A5-99F0-6FD3EC9CC218}" srcOrd="0" destOrd="0" presId="urn:microsoft.com/office/officeart/2005/8/layout/arrow1"/>
    <dgm:cxn modelId="{68EC8B49-ADF9-4172-8EBA-E3A5499B2DC4}" type="presOf" srcId="{2E98246F-FEE9-413F-A984-A6F26A2E3D3E}" destId="{1C06813D-780A-4B77-8B14-1E6B722A3542}" srcOrd="0" destOrd="0" presId="urn:microsoft.com/office/officeart/2005/8/layout/arrow1"/>
    <dgm:cxn modelId="{ECC94693-24BE-4D03-AAF4-6C00D76FDF8E}" type="presOf" srcId="{76F3570E-9917-4AD2-B0E8-FBDB08375C2A}" destId="{5883B53E-9C96-4584-8BE8-9AC3E0486A40}" srcOrd="0" destOrd="0" presId="urn:microsoft.com/office/officeart/2005/8/layout/arrow1"/>
    <dgm:cxn modelId="{1D80E1A1-9C44-4E88-9CEE-7D9BFF808B63}" srcId="{76F3570E-9917-4AD2-B0E8-FBDB08375C2A}" destId="{2E98246F-FEE9-413F-A984-A6F26A2E3D3E}" srcOrd="1" destOrd="0" parTransId="{67A770C1-39C0-45DA-B597-098583D3B1ED}" sibTransId="{069792D8-230B-4BFF-BA10-682DC0F480A2}"/>
    <dgm:cxn modelId="{02EF97C4-42D8-4EDA-9C7F-8DBF42CF8D9B}" srcId="{76F3570E-9917-4AD2-B0E8-FBDB08375C2A}" destId="{F4CCBDFC-628A-44BE-962E-82528A7DC6A5}" srcOrd="0" destOrd="0" parTransId="{2D7FF6F1-0B61-486A-8705-05C432C66C72}" sibTransId="{10C4E0C9-D218-460A-9916-95B618EB46AD}"/>
    <dgm:cxn modelId="{2095780D-960B-4110-8FBE-0510C72D93CF}" type="presParOf" srcId="{5883B53E-9C96-4584-8BE8-9AC3E0486A40}" destId="{D5DFA7F1-78AF-45A5-99F0-6FD3EC9CC218}" srcOrd="0" destOrd="0" presId="urn:microsoft.com/office/officeart/2005/8/layout/arrow1"/>
    <dgm:cxn modelId="{4A92AD4D-BED5-46ED-8F1E-7A97EC982593}" type="presParOf" srcId="{5883B53E-9C96-4584-8BE8-9AC3E0486A40}" destId="{1C06813D-780A-4B77-8B14-1E6B722A354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A7437-0091-4EA9-8C08-60268F1A3C6C}">
      <dsp:nvSpPr>
        <dsp:cNvPr id="0" name=""/>
        <dsp:cNvSpPr/>
      </dsp:nvSpPr>
      <dsp:spPr>
        <a:xfrm>
          <a:off x="1958443" y="0"/>
          <a:ext cx="2044070" cy="113559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 dirty="0"/>
            <a:t>ANTES</a:t>
          </a:r>
          <a:endParaRPr lang="es-EC" sz="4300" kern="1200" dirty="0"/>
        </a:p>
      </dsp:txBody>
      <dsp:txXfrm>
        <a:off x="1991703" y="33260"/>
        <a:ext cx="1977550" cy="1069074"/>
      </dsp:txXfrm>
    </dsp:sp>
    <dsp:sp modelId="{CEAD7594-7391-4210-A438-76E100EC4EB2}">
      <dsp:nvSpPr>
        <dsp:cNvPr id="0" name=""/>
        <dsp:cNvSpPr/>
      </dsp:nvSpPr>
      <dsp:spPr>
        <a:xfrm>
          <a:off x="4910990" y="0"/>
          <a:ext cx="2044070" cy="113559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 dirty="0"/>
            <a:t>AHORA</a:t>
          </a:r>
          <a:endParaRPr lang="es-EC" sz="4300" kern="1200" dirty="0"/>
        </a:p>
      </dsp:txBody>
      <dsp:txXfrm>
        <a:off x="4944250" y="33260"/>
        <a:ext cx="1977550" cy="1069074"/>
      </dsp:txXfrm>
    </dsp:sp>
    <dsp:sp modelId="{F7F65E90-0C63-4C13-A352-38DEC2576584}">
      <dsp:nvSpPr>
        <dsp:cNvPr id="0" name=""/>
        <dsp:cNvSpPr/>
      </dsp:nvSpPr>
      <dsp:spPr>
        <a:xfrm>
          <a:off x="4030904" y="4826277"/>
          <a:ext cx="851696" cy="851696"/>
        </a:xfrm>
        <a:prstGeom prst="triangle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B0771-D1B7-4042-997F-1E180B39E397}">
      <dsp:nvSpPr>
        <dsp:cNvPr id="0" name=""/>
        <dsp:cNvSpPr/>
      </dsp:nvSpPr>
      <dsp:spPr>
        <a:xfrm rot="240000">
          <a:off x="1900883" y="4461316"/>
          <a:ext cx="5111737" cy="35744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C6AEE-B81B-49AB-98B4-CF9ECEBFC734}">
      <dsp:nvSpPr>
        <dsp:cNvPr id="0" name=""/>
        <dsp:cNvSpPr/>
      </dsp:nvSpPr>
      <dsp:spPr>
        <a:xfrm rot="240000">
          <a:off x="4970038" y="3567610"/>
          <a:ext cx="2039534" cy="9502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Gestión y aprovechamiento de residuos</a:t>
          </a:r>
          <a:endParaRPr lang="es-EC" sz="1600" kern="1200" dirty="0"/>
        </a:p>
      </dsp:txBody>
      <dsp:txXfrm>
        <a:off x="5016424" y="3613996"/>
        <a:ext cx="1946762" cy="857442"/>
      </dsp:txXfrm>
    </dsp:sp>
    <dsp:sp modelId="{1BB14021-21F1-4BF5-B65E-8E1EADCAB1C6}">
      <dsp:nvSpPr>
        <dsp:cNvPr id="0" name=""/>
        <dsp:cNvSpPr/>
      </dsp:nvSpPr>
      <dsp:spPr>
        <a:xfrm rot="240000">
          <a:off x="5043851" y="2545574"/>
          <a:ext cx="2039534" cy="95021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Tecnificación de procesos</a:t>
          </a:r>
          <a:endParaRPr lang="es-EC" sz="1600" kern="1200" dirty="0"/>
        </a:p>
      </dsp:txBody>
      <dsp:txXfrm>
        <a:off x="5090237" y="2591960"/>
        <a:ext cx="1946762" cy="857442"/>
      </dsp:txXfrm>
    </dsp:sp>
    <dsp:sp modelId="{C58AE628-AEE4-4626-8041-69E33CA963CC}">
      <dsp:nvSpPr>
        <dsp:cNvPr id="0" name=""/>
        <dsp:cNvSpPr/>
      </dsp:nvSpPr>
      <dsp:spPr>
        <a:xfrm rot="240000">
          <a:off x="5117665" y="1546251"/>
          <a:ext cx="2039534" cy="95021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Minimización de impactos ambientales negativos</a:t>
          </a:r>
          <a:endParaRPr lang="es-EC" sz="1600" kern="1200" dirty="0"/>
        </a:p>
      </dsp:txBody>
      <dsp:txXfrm>
        <a:off x="5164051" y="1592637"/>
        <a:ext cx="1946762" cy="857442"/>
      </dsp:txXfrm>
    </dsp:sp>
    <dsp:sp modelId="{972DC137-3BF0-4340-A5A1-BDEA509A1894}">
      <dsp:nvSpPr>
        <dsp:cNvPr id="0" name=""/>
        <dsp:cNvSpPr/>
      </dsp:nvSpPr>
      <dsp:spPr>
        <a:xfrm rot="240000">
          <a:off x="2045881" y="3363202"/>
          <a:ext cx="2039534" cy="95021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Objetivo de obtener la mayor ganancia económica </a:t>
          </a:r>
          <a:endParaRPr lang="es-EC" sz="1600" kern="1200" dirty="0"/>
        </a:p>
      </dsp:txBody>
      <dsp:txXfrm>
        <a:off x="2092267" y="3409588"/>
        <a:ext cx="1946762" cy="857442"/>
      </dsp:txXfrm>
    </dsp:sp>
    <dsp:sp modelId="{A69F4CF2-0061-4FF3-BB8E-F6D593F3DCA1}">
      <dsp:nvSpPr>
        <dsp:cNvPr id="0" name=""/>
        <dsp:cNvSpPr/>
      </dsp:nvSpPr>
      <dsp:spPr>
        <a:xfrm rot="240000">
          <a:off x="2119695" y="2341167"/>
          <a:ext cx="2039534" cy="95021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Producción a gran y pequeña escala</a:t>
          </a:r>
          <a:endParaRPr lang="es-EC" sz="1600" kern="1200" dirty="0"/>
        </a:p>
      </dsp:txBody>
      <dsp:txXfrm>
        <a:off x="2166081" y="2387553"/>
        <a:ext cx="1946762" cy="8574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5FBEA-BBBE-4F61-92C7-1E3B0D0033DB}">
      <dsp:nvSpPr>
        <dsp:cNvPr id="0" name=""/>
        <dsp:cNvSpPr/>
      </dsp:nvSpPr>
      <dsp:spPr>
        <a:xfrm rot="5400000">
          <a:off x="4461119" y="145555"/>
          <a:ext cx="2220071" cy="19314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Auditoria interna</a:t>
          </a:r>
          <a:endParaRPr lang="es-EC" sz="2000" b="1" kern="1200" dirty="0"/>
        </a:p>
      </dsp:txBody>
      <dsp:txXfrm rot="-5400000">
        <a:off x="4906409" y="347212"/>
        <a:ext cx="1329490" cy="1528149"/>
      </dsp:txXfrm>
    </dsp:sp>
    <dsp:sp modelId="{B02A8B38-BC61-4DB8-A8B6-0A2335A677C3}">
      <dsp:nvSpPr>
        <dsp:cNvPr id="0" name=""/>
        <dsp:cNvSpPr/>
      </dsp:nvSpPr>
      <dsp:spPr>
        <a:xfrm>
          <a:off x="6595495" y="445265"/>
          <a:ext cx="2477599" cy="1332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Establecimiento de un programa de auditorías</a:t>
          </a:r>
          <a:endParaRPr lang="es-EC" sz="1800" kern="1200" dirty="0"/>
        </a:p>
      </dsp:txBody>
      <dsp:txXfrm>
        <a:off x="6595495" y="445265"/>
        <a:ext cx="2477599" cy="1332042"/>
      </dsp:txXfrm>
    </dsp:sp>
    <dsp:sp modelId="{433368CE-6E12-4124-B312-817A21D1AA30}">
      <dsp:nvSpPr>
        <dsp:cNvPr id="0" name=""/>
        <dsp:cNvSpPr/>
      </dsp:nvSpPr>
      <dsp:spPr>
        <a:xfrm rot="5400000">
          <a:off x="2375140" y="145555"/>
          <a:ext cx="2220071" cy="19314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2820430" y="347212"/>
        <a:ext cx="1329490" cy="1528149"/>
      </dsp:txXfrm>
    </dsp:sp>
    <dsp:sp modelId="{43A4BF03-CA0E-4069-A6F4-E64F87838CED}">
      <dsp:nvSpPr>
        <dsp:cNvPr id="0" name=""/>
        <dsp:cNvSpPr/>
      </dsp:nvSpPr>
      <dsp:spPr>
        <a:xfrm rot="5400000">
          <a:off x="3414133" y="2029952"/>
          <a:ext cx="2220071" cy="19314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Revisión por parte de la dirección</a:t>
          </a:r>
          <a:endParaRPr lang="es-EC" sz="2000" b="1" kern="1200" dirty="0"/>
        </a:p>
      </dsp:txBody>
      <dsp:txXfrm rot="-5400000">
        <a:off x="3859423" y="2231609"/>
        <a:ext cx="1329490" cy="1528149"/>
      </dsp:txXfrm>
    </dsp:sp>
    <dsp:sp modelId="{881ECDE7-5BA6-430C-A50E-E6153467B9E6}">
      <dsp:nvSpPr>
        <dsp:cNvPr id="0" name=""/>
        <dsp:cNvSpPr/>
      </dsp:nvSpPr>
      <dsp:spPr>
        <a:xfrm>
          <a:off x="1080838" y="2329662"/>
          <a:ext cx="2397676" cy="1332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Actas de reunión gerencial</a:t>
          </a:r>
          <a:endParaRPr lang="es-EC" sz="1800" kern="1200" dirty="0"/>
        </a:p>
      </dsp:txBody>
      <dsp:txXfrm>
        <a:off x="1080838" y="2329662"/>
        <a:ext cx="2397676" cy="1332042"/>
      </dsp:txXfrm>
    </dsp:sp>
    <dsp:sp modelId="{C805983F-3118-4142-B381-7D9E4FAE44A3}">
      <dsp:nvSpPr>
        <dsp:cNvPr id="0" name=""/>
        <dsp:cNvSpPr/>
      </dsp:nvSpPr>
      <dsp:spPr>
        <a:xfrm rot="5400000">
          <a:off x="5500112" y="2029952"/>
          <a:ext cx="2220071" cy="19314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5945402" y="2231609"/>
        <a:ext cx="1329490" cy="1528149"/>
      </dsp:txXfrm>
    </dsp:sp>
    <dsp:sp modelId="{EA8487D0-D392-4E26-B849-2BD09FAAC4B0}">
      <dsp:nvSpPr>
        <dsp:cNvPr id="0" name=""/>
        <dsp:cNvSpPr/>
      </dsp:nvSpPr>
      <dsp:spPr>
        <a:xfrm rot="5400000">
          <a:off x="4461119" y="3914348"/>
          <a:ext cx="2220071" cy="19314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Seguimiento y medición</a:t>
          </a:r>
          <a:endParaRPr lang="es-EC" sz="1800" b="1" kern="1200" dirty="0"/>
        </a:p>
      </dsp:txBody>
      <dsp:txXfrm rot="-5400000">
        <a:off x="4906409" y="4116005"/>
        <a:ext cx="1329490" cy="1528149"/>
      </dsp:txXfrm>
    </dsp:sp>
    <dsp:sp modelId="{EF6697AC-A8D5-40C5-BC71-A93F2E0A41AF}">
      <dsp:nvSpPr>
        <dsp:cNvPr id="0" name=""/>
        <dsp:cNvSpPr/>
      </dsp:nvSpPr>
      <dsp:spPr>
        <a:xfrm>
          <a:off x="6595495" y="4214058"/>
          <a:ext cx="2477599" cy="1332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Establecimiento de plazos para presentación de indicadores de gestión ambiental</a:t>
          </a:r>
          <a:endParaRPr lang="es-EC" sz="1800" kern="1200" dirty="0"/>
        </a:p>
      </dsp:txBody>
      <dsp:txXfrm>
        <a:off x="6595495" y="4214058"/>
        <a:ext cx="2477599" cy="1332042"/>
      </dsp:txXfrm>
    </dsp:sp>
    <dsp:sp modelId="{60497E73-9949-4B63-8893-94E0B2D13F61}">
      <dsp:nvSpPr>
        <dsp:cNvPr id="0" name=""/>
        <dsp:cNvSpPr/>
      </dsp:nvSpPr>
      <dsp:spPr>
        <a:xfrm rot="5400000">
          <a:off x="2375140" y="3914348"/>
          <a:ext cx="2220071" cy="19314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2820430" y="4116005"/>
        <a:ext cx="1329490" cy="15281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6E93F-25DC-4B25-BBEE-DBCA50AEDE20}">
      <dsp:nvSpPr>
        <dsp:cNvPr id="0" name=""/>
        <dsp:cNvSpPr/>
      </dsp:nvSpPr>
      <dsp:spPr>
        <a:xfrm>
          <a:off x="0" y="21185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B084A-E183-4DB7-B268-AE5AC925D9AF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30458-8675-4CA7-BCD3-D6B1A41A9D97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Cuestionario de 20 preguntas</a:t>
          </a:r>
          <a:endParaRPr lang="es-EC" sz="2300" kern="1200" dirty="0"/>
        </a:p>
      </dsp:txBody>
      <dsp:txXfrm>
        <a:off x="1137920" y="3781213"/>
        <a:ext cx="1893824" cy="1468120"/>
      </dsp:txXfrm>
    </dsp:sp>
    <dsp:sp modelId="{0C9CFC98-1C4C-4935-B3E4-3768B2A78201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5114A-D7B2-44B9-BA07-E8DBA9B27C12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Se evaluó el conocimiento, conciencia ambiental y lo que se hace actualmente</a:t>
          </a:r>
          <a:endParaRPr lang="es-EC" sz="2300" kern="1200" dirty="0"/>
        </a:p>
      </dsp:txBody>
      <dsp:txXfrm>
        <a:off x="3088640" y="2485813"/>
        <a:ext cx="1950720" cy="2763519"/>
      </dsp:txXfrm>
    </dsp:sp>
    <dsp:sp modelId="{11A7A45A-B847-4D1F-9BDF-CF453DAD461A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BDC3D-330E-4D13-B89C-B9CFD320B670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Se analizó resultados y se planteó un programa de capacitación</a:t>
          </a:r>
          <a:endParaRPr lang="es-EC" sz="2300" kern="1200" dirty="0"/>
        </a:p>
      </dsp:txBody>
      <dsp:txXfrm>
        <a:off x="5405120" y="1718733"/>
        <a:ext cx="1950720" cy="3530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8D90E-2E18-48BA-9017-A448FFC93E63}">
      <dsp:nvSpPr>
        <dsp:cNvPr id="0" name=""/>
        <dsp:cNvSpPr/>
      </dsp:nvSpPr>
      <dsp:spPr>
        <a:xfrm>
          <a:off x="1073546" y="766"/>
          <a:ext cx="2884155" cy="1730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Los impactos ambientales evaluados en su mayoría se consideraron moderados, es decir que pueden ser controlados</a:t>
          </a:r>
          <a:endParaRPr lang="es-EC" sz="1800" kern="1200" dirty="0"/>
        </a:p>
      </dsp:txBody>
      <dsp:txXfrm>
        <a:off x="1073546" y="766"/>
        <a:ext cx="2884155" cy="1730493"/>
      </dsp:txXfrm>
    </dsp:sp>
    <dsp:sp modelId="{F252E1C1-8910-4845-AA07-2F1900D7963B}">
      <dsp:nvSpPr>
        <dsp:cNvPr id="0" name=""/>
        <dsp:cNvSpPr/>
      </dsp:nvSpPr>
      <dsp:spPr>
        <a:xfrm>
          <a:off x="4246118" y="766"/>
          <a:ext cx="2884155" cy="173049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En cuanto a importancia ambiental la geomorfología presenta el impacto mas alto por la disposición de los residuos en las relaveras y la construcción de piscinas. </a:t>
          </a:r>
          <a:endParaRPr lang="es-EC" sz="1600" kern="1200" dirty="0"/>
        </a:p>
      </dsp:txBody>
      <dsp:txXfrm>
        <a:off x="4246118" y="766"/>
        <a:ext cx="2884155" cy="1730493"/>
      </dsp:txXfrm>
    </dsp:sp>
    <dsp:sp modelId="{EEF4E2D8-BD72-45EC-8240-7B897E133BE3}">
      <dsp:nvSpPr>
        <dsp:cNvPr id="0" name=""/>
        <dsp:cNvSpPr/>
      </dsp:nvSpPr>
      <dsp:spPr>
        <a:xfrm>
          <a:off x="1073546" y="2019675"/>
          <a:ext cx="2884155" cy="173049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La recirculación de agua en los procesos evitan la generación de vertidos directos en fuentes hídricas.</a:t>
          </a:r>
          <a:endParaRPr lang="es-EC" sz="1600" kern="1200" dirty="0"/>
        </a:p>
      </dsp:txBody>
      <dsp:txXfrm>
        <a:off x="1073546" y="2019675"/>
        <a:ext cx="2884155" cy="1730493"/>
      </dsp:txXfrm>
    </dsp:sp>
    <dsp:sp modelId="{9D5D8336-3CE8-43BC-88E9-A8E32D309A76}">
      <dsp:nvSpPr>
        <dsp:cNvPr id="0" name=""/>
        <dsp:cNvSpPr/>
      </dsp:nvSpPr>
      <dsp:spPr>
        <a:xfrm>
          <a:off x="4246118" y="2019675"/>
          <a:ext cx="2884155" cy="173049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A través del planteamiento de objetivos ambientales relacionados con la política ambiental se detallan acciones para cumplirlos, dando directrices a la organización para la implementación de un SGA</a:t>
          </a:r>
          <a:endParaRPr lang="es-EC" sz="1600" kern="1200" dirty="0"/>
        </a:p>
      </dsp:txBody>
      <dsp:txXfrm>
        <a:off x="4246118" y="2019675"/>
        <a:ext cx="2884155" cy="1730493"/>
      </dsp:txXfrm>
    </dsp:sp>
    <dsp:sp modelId="{28A4282E-C524-4F23-87B3-8587CDA7EFCF}">
      <dsp:nvSpPr>
        <dsp:cNvPr id="0" name=""/>
        <dsp:cNvSpPr/>
      </dsp:nvSpPr>
      <dsp:spPr>
        <a:xfrm>
          <a:off x="1073546" y="4038584"/>
          <a:ext cx="2884155" cy="173049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La organización ha demostrado su compromiso y mejora continua a través del enfoque ambiental, convirtiéndose en una organización que brinda un servicio a mineros artesanales</a:t>
          </a:r>
          <a:endParaRPr lang="es-EC" sz="1600" kern="1200" dirty="0"/>
        </a:p>
      </dsp:txBody>
      <dsp:txXfrm>
        <a:off x="1073546" y="4038584"/>
        <a:ext cx="2884155" cy="1730493"/>
      </dsp:txXfrm>
    </dsp:sp>
    <dsp:sp modelId="{24328B37-4AD3-49DF-8DD4-B670CC537890}">
      <dsp:nvSpPr>
        <dsp:cNvPr id="0" name=""/>
        <dsp:cNvSpPr/>
      </dsp:nvSpPr>
      <dsp:spPr>
        <a:xfrm>
          <a:off x="4246118" y="4038584"/>
          <a:ext cx="2884155" cy="173049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Con la finalidad de proponer un modelo de CPA para la Asociación Comunitaria Minera “El Cóndor”, se consideró pertinente proponer capacitaciones para sensibilizar al personal sobre temas ambientales, que a su vez forma parte de la toma de conciencia del SGA.</a:t>
          </a:r>
          <a:endParaRPr lang="es-EC" sz="1400" kern="1200" dirty="0"/>
        </a:p>
      </dsp:txBody>
      <dsp:txXfrm>
        <a:off x="4246118" y="4038584"/>
        <a:ext cx="2884155" cy="173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195C6-9274-4512-9A49-9027518DCAFD}">
      <dsp:nvSpPr>
        <dsp:cNvPr id="0" name=""/>
        <dsp:cNvSpPr/>
      </dsp:nvSpPr>
      <dsp:spPr>
        <a:xfrm>
          <a:off x="3124" y="990291"/>
          <a:ext cx="1878541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ETAPA I</a:t>
          </a:r>
          <a:endParaRPr lang="es-EC" sz="1600" kern="1200" dirty="0"/>
        </a:p>
      </dsp:txBody>
      <dsp:txXfrm>
        <a:off x="3124" y="990291"/>
        <a:ext cx="1878541" cy="460800"/>
      </dsp:txXfrm>
    </dsp:sp>
    <dsp:sp modelId="{C3805157-27CD-4306-948A-1073718DDCEB}">
      <dsp:nvSpPr>
        <dsp:cNvPr id="0" name=""/>
        <dsp:cNvSpPr/>
      </dsp:nvSpPr>
      <dsp:spPr>
        <a:xfrm>
          <a:off x="3124" y="1451091"/>
          <a:ext cx="1878541" cy="28163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Trituración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Molienda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Concentración gravimétrica</a:t>
          </a:r>
          <a:endParaRPr lang="es-EC" sz="1600" kern="1200" dirty="0"/>
        </a:p>
      </dsp:txBody>
      <dsp:txXfrm>
        <a:off x="3124" y="1451091"/>
        <a:ext cx="1878541" cy="2816370"/>
      </dsp:txXfrm>
    </dsp:sp>
    <dsp:sp modelId="{223906CD-0CF1-4C9B-A45F-8B83747C757B}">
      <dsp:nvSpPr>
        <dsp:cNvPr id="0" name=""/>
        <dsp:cNvSpPr/>
      </dsp:nvSpPr>
      <dsp:spPr>
        <a:xfrm>
          <a:off x="2144661" y="990291"/>
          <a:ext cx="1878541" cy="460800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ETAPA II</a:t>
          </a:r>
          <a:endParaRPr lang="es-EC" sz="1600" kern="1200" dirty="0"/>
        </a:p>
      </dsp:txBody>
      <dsp:txXfrm>
        <a:off x="2144661" y="990291"/>
        <a:ext cx="1878541" cy="460800"/>
      </dsp:txXfrm>
    </dsp:sp>
    <dsp:sp modelId="{2E47EAE8-90BB-4433-A06C-919E358AD137}">
      <dsp:nvSpPr>
        <dsp:cNvPr id="0" name=""/>
        <dsp:cNvSpPr/>
      </dsp:nvSpPr>
      <dsp:spPr>
        <a:xfrm>
          <a:off x="2144661" y="1451091"/>
          <a:ext cx="1878541" cy="2816370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Sedimentación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Cianuración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Adsorción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Cribado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Separación gravimétrica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Filtración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Desorción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Electrodeposición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>
        <a:off x="2144661" y="1451091"/>
        <a:ext cx="1878541" cy="2816370"/>
      </dsp:txXfrm>
    </dsp:sp>
    <dsp:sp modelId="{D2D101C8-9974-4827-8D05-F7A33F17B4C0}">
      <dsp:nvSpPr>
        <dsp:cNvPr id="0" name=""/>
        <dsp:cNvSpPr/>
      </dsp:nvSpPr>
      <dsp:spPr>
        <a:xfrm>
          <a:off x="4286198" y="990291"/>
          <a:ext cx="1878541" cy="46080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ETAPA III</a:t>
          </a:r>
          <a:endParaRPr lang="es-EC" sz="1600" kern="1200" dirty="0"/>
        </a:p>
      </dsp:txBody>
      <dsp:txXfrm>
        <a:off x="4286198" y="990291"/>
        <a:ext cx="1878541" cy="460800"/>
      </dsp:txXfrm>
    </dsp:sp>
    <dsp:sp modelId="{DAB0BA9E-7169-4B63-B786-55E0E6AF372C}">
      <dsp:nvSpPr>
        <dsp:cNvPr id="0" name=""/>
        <dsp:cNvSpPr/>
      </dsp:nvSpPr>
      <dsp:spPr>
        <a:xfrm>
          <a:off x="4286198" y="1451091"/>
          <a:ext cx="1878541" cy="2816370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Remolienda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Reconcentración </a:t>
          </a:r>
          <a:endParaRPr lang="es-EC" sz="1600" kern="1200" dirty="0"/>
        </a:p>
      </dsp:txBody>
      <dsp:txXfrm>
        <a:off x="4286198" y="1451091"/>
        <a:ext cx="1878541" cy="2816370"/>
      </dsp:txXfrm>
    </dsp:sp>
    <dsp:sp modelId="{0D3BA434-A144-49EE-9E30-3AF39E22A571}">
      <dsp:nvSpPr>
        <dsp:cNvPr id="0" name=""/>
        <dsp:cNvSpPr/>
      </dsp:nvSpPr>
      <dsp:spPr>
        <a:xfrm>
          <a:off x="6427735" y="990291"/>
          <a:ext cx="1878541" cy="460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ETAPA IV</a:t>
          </a:r>
          <a:endParaRPr lang="es-EC" sz="1600" kern="1200" dirty="0"/>
        </a:p>
      </dsp:txBody>
      <dsp:txXfrm>
        <a:off x="6427735" y="990291"/>
        <a:ext cx="1878541" cy="460800"/>
      </dsp:txXfrm>
    </dsp:sp>
    <dsp:sp modelId="{FC0F185E-A6BA-49E9-8C12-5A426ACE1214}">
      <dsp:nvSpPr>
        <dsp:cNvPr id="0" name=""/>
        <dsp:cNvSpPr/>
      </dsp:nvSpPr>
      <dsp:spPr>
        <a:xfrm>
          <a:off x="6430859" y="1463230"/>
          <a:ext cx="1878541" cy="281637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Fundición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Refinación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Fusión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Separación de plata</a:t>
          </a:r>
          <a:endParaRPr lang="es-EC" sz="1600" kern="1200" dirty="0"/>
        </a:p>
      </dsp:txBody>
      <dsp:txXfrm>
        <a:off x="6430859" y="1463230"/>
        <a:ext cx="1878541" cy="281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FCF99-B33D-4541-9DE5-AD8D5658CFC5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Se basa fundamentalmente en la observación de hechos para posteriormente ser analizados.</a:t>
          </a:r>
          <a:endParaRPr lang="es-EC" sz="1800" kern="1200" dirty="0"/>
        </a:p>
      </dsp:txBody>
      <dsp:txXfrm>
        <a:off x="3251199" y="323122"/>
        <a:ext cx="3909417" cy="1934765"/>
      </dsp:txXfrm>
    </dsp:sp>
    <dsp:sp modelId="{A6E1AFEA-59B3-4E73-8155-8E0CE08E4CFF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Tipo no experimental </a:t>
          </a:r>
          <a:endParaRPr lang="es-EC" sz="3800" kern="1200" dirty="0"/>
        </a:p>
      </dsp:txBody>
      <dsp:txXfrm>
        <a:off x="125930" y="126591"/>
        <a:ext cx="2999340" cy="2327827"/>
      </dsp:txXfrm>
    </dsp:sp>
    <dsp:sp modelId="{A4D5EBB1-5821-4E72-8478-F8F164ABC0C8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El proceso para obtener la información será a través de datos primarios y secundarios.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Los datos primarios se obtendrán de la observación y entrevistas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Los datos secundarios se basan en fuentes bibliográficas</a:t>
          </a:r>
          <a:endParaRPr lang="es-EC" sz="1800" kern="1200" dirty="0"/>
        </a:p>
      </dsp:txBody>
      <dsp:txXfrm>
        <a:off x="3251199" y="3160778"/>
        <a:ext cx="3909417" cy="1934765"/>
      </dsp:txXfrm>
    </dsp:sp>
    <dsp:sp modelId="{C806B6DA-293F-4B24-B448-FF1003046D9F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Enfoque de la investigación es cualitativo</a:t>
          </a:r>
          <a:endParaRPr lang="es-EC" sz="3800" kern="1200" dirty="0"/>
        </a:p>
      </dsp:txBody>
      <dsp:txXfrm>
        <a:off x="125930" y="2964247"/>
        <a:ext cx="2999340" cy="2327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D6B5B-5B6F-4E11-871C-2C4FE2E45164}">
      <dsp:nvSpPr>
        <dsp:cNvPr id="0" name=""/>
        <dsp:cNvSpPr/>
      </dsp:nvSpPr>
      <dsp:spPr>
        <a:xfrm>
          <a:off x="1846563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Planificar</a:t>
          </a:r>
          <a:endParaRPr lang="es-EC" sz="3300" kern="1200" dirty="0"/>
        </a:p>
      </dsp:txBody>
      <dsp:txXfrm>
        <a:off x="4262746" y="1282480"/>
        <a:ext cx="1679786" cy="1246293"/>
      </dsp:txXfrm>
    </dsp:sp>
    <dsp:sp modelId="{629E7FC4-F5CE-445B-923F-63301F29451F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Hacer </a:t>
          </a:r>
          <a:endParaRPr lang="es-EC" sz="3300" kern="1200" dirty="0"/>
        </a:p>
      </dsp:txBody>
      <dsp:txXfrm>
        <a:off x="4262746" y="2853893"/>
        <a:ext cx="1679786" cy="1246293"/>
      </dsp:txXfrm>
    </dsp:sp>
    <dsp:sp modelId="{C3CDE40C-7A9E-45A1-B550-61F9C64E9AE5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Verificar </a:t>
          </a:r>
          <a:endParaRPr lang="es-EC" sz="3300" kern="1200" dirty="0"/>
        </a:p>
      </dsp:txBody>
      <dsp:txXfrm>
        <a:off x="2149466" y="2853893"/>
        <a:ext cx="1679786" cy="1246293"/>
      </dsp:txXfrm>
    </dsp:sp>
    <dsp:sp modelId="{3D85D5B6-AB9A-434D-81B8-BE8FF3F629AF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Actuar </a:t>
          </a:r>
          <a:endParaRPr lang="es-EC" sz="3300" kern="1200" dirty="0"/>
        </a:p>
      </dsp:txBody>
      <dsp:txXfrm>
        <a:off x="2149466" y="1282480"/>
        <a:ext cx="1679786" cy="1246293"/>
      </dsp:txXfrm>
    </dsp:sp>
    <dsp:sp modelId="{80EDF95D-8281-4033-B037-87AE04D8EB74}">
      <dsp:nvSpPr>
        <dsp:cNvPr id="0" name=""/>
        <dsp:cNvSpPr/>
      </dsp:nvSpPr>
      <dsp:spPr>
        <a:xfrm>
          <a:off x="1564792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8C9B6-1ACD-48FD-A6D6-F5027F90AC1A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87D22-F67B-42A4-9CC1-A35A167EF16D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5EDAE-F04B-4B20-96C6-F617DE022C40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427F0-4228-4F6D-8D1F-EA4E9D307B79}">
      <dsp:nvSpPr>
        <dsp:cNvPr id="0" name=""/>
        <dsp:cNvSpPr/>
      </dsp:nvSpPr>
      <dsp:spPr>
        <a:xfrm>
          <a:off x="0" y="171513"/>
          <a:ext cx="8128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3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las prácticas de gestión ambiental de la empresa</a:t>
          </a:r>
          <a:endParaRPr lang="es-EC" sz="2300" kern="1200" dirty="0"/>
        </a:p>
      </dsp:txBody>
      <dsp:txXfrm>
        <a:off x="43350" y="214863"/>
        <a:ext cx="8041300" cy="801330"/>
      </dsp:txXfrm>
    </dsp:sp>
    <dsp:sp modelId="{950E4F78-8BDA-48C6-BE49-8F3267345AAA}">
      <dsp:nvSpPr>
        <dsp:cNvPr id="0" name=""/>
        <dsp:cNvSpPr/>
      </dsp:nvSpPr>
      <dsp:spPr>
        <a:xfrm>
          <a:off x="0" y="1059543"/>
          <a:ext cx="8128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kern="1200" dirty="0"/>
            <a:t>Gestión de residuos peligrosos, tratamiento de gases, recirculación de efluentes</a:t>
          </a:r>
          <a:endParaRPr lang="es-EC" sz="1800" kern="1200" dirty="0"/>
        </a:p>
      </dsp:txBody>
      <dsp:txXfrm>
        <a:off x="0" y="1059543"/>
        <a:ext cx="8128000" cy="380880"/>
      </dsp:txXfrm>
    </dsp:sp>
    <dsp:sp modelId="{D53DEAA4-077A-4DD7-AD3B-1E3FD606C21E}">
      <dsp:nvSpPr>
        <dsp:cNvPr id="0" name=""/>
        <dsp:cNvSpPr/>
      </dsp:nvSpPr>
      <dsp:spPr>
        <a:xfrm>
          <a:off x="0" y="1440423"/>
          <a:ext cx="8128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3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las actividades, productos y servicios de la organización</a:t>
          </a:r>
          <a:endParaRPr lang="es-EC" sz="2300" kern="1200" dirty="0"/>
        </a:p>
      </dsp:txBody>
      <dsp:txXfrm>
        <a:off x="43350" y="1483773"/>
        <a:ext cx="8041300" cy="801330"/>
      </dsp:txXfrm>
    </dsp:sp>
    <dsp:sp modelId="{DF1A7050-0FAC-414B-9335-F2D24E810A16}">
      <dsp:nvSpPr>
        <dsp:cNvPr id="0" name=""/>
        <dsp:cNvSpPr/>
      </dsp:nvSpPr>
      <dsp:spPr>
        <a:xfrm>
          <a:off x="0" y="2328453"/>
          <a:ext cx="8128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800" kern="1200" dirty="0"/>
            <a:t>Descripción del proceso productivo</a:t>
          </a:r>
          <a:endParaRPr lang="es-EC" sz="1800" kern="1200" dirty="0"/>
        </a:p>
      </dsp:txBody>
      <dsp:txXfrm>
        <a:off x="0" y="2328453"/>
        <a:ext cx="8128000" cy="380880"/>
      </dsp:txXfrm>
    </dsp:sp>
    <dsp:sp modelId="{8A94CC40-89A2-4399-98AF-321CEBA95ACD}">
      <dsp:nvSpPr>
        <dsp:cNvPr id="0" name=""/>
        <dsp:cNvSpPr/>
      </dsp:nvSpPr>
      <dsp:spPr>
        <a:xfrm>
          <a:off x="0" y="2709333"/>
          <a:ext cx="8128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3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los accidentes e incidentes ambientales previos</a:t>
          </a:r>
          <a:endParaRPr lang="es-EC" sz="2300" kern="1200" dirty="0"/>
        </a:p>
      </dsp:txBody>
      <dsp:txXfrm>
        <a:off x="43350" y="2752683"/>
        <a:ext cx="8041300" cy="801330"/>
      </dsp:txXfrm>
    </dsp:sp>
    <dsp:sp modelId="{BB501EFE-0A85-46E3-B042-1C77D73F5511}">
      <dsp:nvSpPr>
        <dsp:cNvPr id="0" name=""/>
        <dsp:cNvSpPr/>
      </dsp:nvSpPr>
      <dsp:spPr>
        <a:xfrm>
          <a:off x="0" y="3597363"/>
          <a:ext cx="8128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MX" sz="1800" kern="1200" dirty="0"/>
            <a:t>Hasta el momento no se han reportado</a:t>
          </a:r>
          <a:endParaRPr lang="es-EC" sz="1800" kern="1200" dirty="0"/>
        </a:p>
      </dsp:txBody>
      <dsp:txXfrm>
        <a:off x="0" y="3597363"/>
        <a:ext cx="8128000" cy="380880"/>
      </dsp:txXfrm>
    </dsp:sp>
    <dsp:sp modelId="{F7044FEE-338F-429B-9AD5-A44F11831ADA}">
      <dsp:nvSpPr>
        <dsp:cNvPr id="0" name=""/>
        <dsp:cNvSpPr/>
      </dsp:nvSpPr>
      <dsp:spPr>
        <a:xfrm>
          <a:off x="0" y="3978243"/>
          <a:ext cx="81280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3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Revisión de la legislación relevante</a:t>
          </a:r>
          <a:endParaRPr lang="es-EC" sz="2300" kern="1200" dirty="0"/>
        </a:p>
      </dsp:txBody>
      <dsp:txXfrm>
        <a:off x="43350" y="4021593"/>
        <a:ext cx="8041300" cy="801330"/>
      </dsp:txXfrm>
    </dsp:sp>
    <dsp:sp modelId="{B54D5914-A722-4E6A-8A4F-06D362C9B9C3}">
      <dsp:nvSpPr>
        <dsp:cNvPr id="0" name=""/>
        <dsp:cNvSpPr/>
      </dsp:nvSpPr>
      <dsp:spPr>
        <a:xfrm>
          <a:off x="0" y="4866273"/>
          <a:ext cx="8128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MX" sz="1800" kern="1200" dirty="0"/>
            <a:t>Cumplimiento de obligaciones legales (permiso ambiental en trámite)</a:t>
          </a:r>
          <a:endParaRPr lang="es-EC" sz="1800" kern="1200" dirty="0"/>
        </a:p>
      </dsp:txBody>
      <dsp:txXfrm>
        <a:off x="0" y="4866273"/>
        <a:ext cx="8128000" cy="380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8B330-D7FC-4FF7-A562-D61BCB3DA5D4}">
      <dsp:nvSpPr>
        <dsp:cNvPr id="0" name=""/>
        <dsp:cNvSpPr/>
      </dsp:nvSpPr>
      <dsp:spPr>
        <a:xfrm>
          <a:off x="3029771" y="1622891"/>
          <a:ext cx="3017613" cy="2819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ASOCIACIÓN COMUNITARIA MINERA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“EL CONDOR”</a:t>
          </a:r>
          <a:endParaRPr lang="es-EC" sz="2400" kern="1200" dirty="0"/>
        </a:p>
      </dsp:txBody>
      <dsp:txXfrm>
        <a:off x="3471690" y="2035812"/>
        <a:ext cx="2133775" cy="1993757"/>
      </dsp:txXfrm>
    </dsp:sp>
    <dsp:sp modelId="{31244304-4894-420B-8459-725597145004}">
      <dsp:nvSpPr>
        <dsp:cNvPr id="0" name=""/>
        <dsp:cNvSpPr/>
      </dsp:nvSpPr>
      <dsp:spPr>
        <a:xfrm>
          <a:off x="3553417" y="-73943"/>
          <a:ext cx="1970320" cy="199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PROVEEDORES: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- Materia prima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- Servicios </a:t>
          </a:r>
          <a:endParaRPr lang="es-EC" sz="1600" kern="1200" dirty="0"/>
        </a:p>
      </dsp:txBody>
      <dsp:txXfrm>
        <a:off x="3841964" y="218571"/>
        <a:ext cx="1393226" cy="1412381"/>
      </dsp:txXfrm>
    </dsp:sp>
    <dsp:sp modelId="{8EEB9943-EC60-4620-992A-3390C83958F3}">
      <dsp:nvSpPr>
        <dsp:cNvPr id="0" name=""/>
        <dsp:cNvSpPr/>
      </dsp:nvSpPr>
      <dsp:spPr>
        <a:xfrm>
          <a:off x="5517188" y="1396647"/>
          <a:ext cx="2052299" cy="19693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CLIENTES: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- Internos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- Externos</a:t>
          </a:r>
          <a:endParaRPr lang="es-EC" sz="1800" kern="1200" dirty="0"/>
        </a:p>
      </dsp:txBody>
      <dsp:txXfrm>
        <a:off x="5817740" y="1685047"/>
        <a:ext cx="1451195" cy="1392516"/>
      </dsp:txXfrm>
    </dsp:sp>
    <dsp:sp modelId="{D76330E6-D993-480C-B3BF-51F8900464ED}">
      <dsp:nvSpPr>
        <dsp:cNvPr id="0" name=""/>
        <dsp:cNvSpPr/>
      </dsp:nvSpPr>
      <dsp:spPr>
        <a:xfrm>
          <a:off x="4744987" y="3717792"/>
          <a:ext cx="2055232" cy="19385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ENTES GUBERNAMENTALES</a:t>
          </a:r>
          <a:endParaRPr lang="es-EC" sz="1200" kern="1200" dirty="0"/>
        </a:p>
      </dsp:txBody>
      <dsp:txXfrm>
        <a:off x="5045969" y="4001684"/>
        <a:ext cx="1453268" cy="1370749"/>
      </dsp:txXfrm>
    </dsp:sp>
    <dsp:sp modelId="{C2D0C69D-00D0-4FAB-948B-D2396D23BF1E}">
      <dsp:nvSpPr>
        <dsp:cNvPr id="0" name=""/>
        <dsp:cNvSpPr/>
      </dsp:nvSpPr>
      <dsp:spPr>
        <a:xfrm>
          <a:off x="2243080" y="3809992"/>
          <a:ext cx="2112974" cy="1856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ACCIONISTAS</a:t>
          </a:r>
          <a:endParaRPr lang="es-EC" sz="2100" kern="1200" dirty="0"/>
        </a:p>
      </dsp:txBody>
      <dsp:txXfrm>
        <a:off x="2552518" y="4081812"/>
        <a:ext cx="1494098" cy="1312460"/>
      </dsp:txXfrm>
    </dsp:sp>
    <dsp:sp modelId="{346F16CE-11E9-47D6-8519-F87242DF5AD1}">
      <dsp:nvSpPr>
        <dsp:cNvPr id="0" name=""/>
        <dsp:cNvSpPr/>
      </dsp:nvSpPr>
      <dsp:spPr>
        <a:xfrm>
          <a:off x="1507788" y="1337479"/>
          <a:ext cx="2052056" cy="20876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POBLACIÓN</a:t>
          </a:r>
          <a:endParaRPr lang="es-EC" sz="2100" kern="1200" dirty="0"/>
        </a:p>
      </dsp:txBody>
      <dsp:txXfrm>
        <a:off x="1808305" y="1643208"/>
        <a:ext cx="1451022" cy="14761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D7C7F-CB96-4D9C-9475-DAD8F6CBA31C}">
      <dsp:nvSpPr>
        <dsp:cNvPr id="0" name=""/>
        <dsp:cNvSpPr/>
      </dsp:nvSpPr>
      <dsp:spPr>
        <a:xfrm>
          <a:off x="4775751" y="502860"/>
          <a:ext cx="104780" cy="459039"/>
        </a:xfrm>
        <a:custGeom>
          <a:avLst/>
          <a:gdLst/>
          <a:ahLst/>
          <a:cxnLst/>
          <a:rect l="0" t="0" r="0" b="0"/>
          <a:pathLst>
            <a:path>
              <a:moveTo>
                <a:pt x="104780" y="0"/>
              </a:moveTo>
              <a:lnTo>
                <a:pt x="104780" y="459039"/>
              </a:lnTo>
              <a:lnTo>
                <a:pt x="0" y="459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85797-5735-4BFE-A711-1C07B974918B}">
      <dsp:nvSpPr>
        <dsp:cNvPr id="0" name=""/>
        <dsp:cNvSpPr/>
      </dsp:nvSpPr>
      <dsp:spPr>
        <a:xfrm>
          <a:off x="4880532" y="502860"/>
          <a:ext cx="3547870" cy="91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97"/>
              </a:lnTo>
              <a:lnTo>
                <a:pt x="3547870" y="813297"/>
              </a:lnTo>
              <a:lnTo>
                <a:pt x="3547870" y="91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503FF-7F78-4DD0-9A7C-09CEAF6AD853}">
      <dsp:nvSpPr>
        <dsp:cNvPr id="0" name=""/>
        <dsp:cNvSpPr/>
      </dsp:nvSpPr>
      <dsp:spPr>
        <a:xfrm>
          <a:off x="4880532" y="502860"/>
          <a:ext cx="2157340" cy="91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97"/>
              </a:lnTo>
              <a:lnTo>
                <a:pt x="2157340" y="813297"/>
              </a:lnTo>
              <a:lnTo>
                <a:pt x="2157340" y="91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2410-36AC-4BA1-BBEC-08F5A01A9AF3}">
      <dsp:nvSpPr>
        <dsp:cNvPr id="0" name=""/>
        <dsp:cNvSpPr/>
      </dsp:nvSpPr>
      <dsp:spPr>
        <a:xfrm>
          <a:off x="4880532" y="502860"/>
          <a:ext cx="765657" cy="91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97"/>
              </a:lnTo>
              <a:lnTo>
                <a:pt x="765657" y="813297"/>
              </a:lnTo>
              <a:lnTo>
                <a:pt x="765657" y="91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7DEE1-94CE-46F0-8C19-09CA6EB9353D}">
      <dsp:nvSpPr>
        <dsp:cNvPr id="0" name=""/>
        <dsp:cNvSpPr/>
      </dsp:nvSpPr>
      <dsp:spPr>
        <a:xfrm>
          <a:off x="4219381" y="502860"/>
          <a:ext cx="661151" cy="918078"/>
        </a:xfrm>
        <a:custGeom>
          <a:avLst/>
          <a:gdLst/>
          <a:ahLst/>
          <a:cxnLst/>
          <a:rect l="0" t="0" r="0" b="0"/>
          <a:pathLst>
            <a:path>
              <a:moveTo>
                <a:pt x="661151" y="0"/>
              </a:moveTo>
              <a:lnTo>
                <a:pt x="661151" y="813297"/>
              </a:lnTo>
              <a:lnTo>
                <a:pt x="0" y="813297"/>
              </a:lnTo>
              <a:lnTo>
                <a:pt x="0" y="91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3B26A-1997-4E71-B619-C293512EFB91}">
      <dsp:nvSpPr>
        <dsp:cNvPr id="0" name=""/>
        <dsp:cNvSpPr/>
      </dsp:nvSpPr>
      <dsp:spPr>
        <a:xfrm>
          <a:off x="2795191" y="502860"/>
          <a:ext cx="2085340" cy="918078"/>
        </a:xfrm>
        <a:custGeom>
          <a:avLst/>
          <a:gdLst/>
          <a:ahLst/>
          <a:cxnLst/>
          <a:rect l="0" t="0" r="0" b="0"/>
          <a:pathLst>
            <a:path>
              <a:moveTo>
                <a:pt x="2085340" y="0"/>
              </a:moveTo>
              <a:lnTo>
                <a:pt x="2085340" y="813297"/>
              </a:lnTo>
              <a:lnTo>
                <a:pt x="0" y="813297"/>
              </a:lnTo>
              <a:lnTo>
                <a:pt x="0" y="91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4BE35-BE44-41F1-A129-1A3950421F64}">
      <dsp:nvSpPr>
        <dsp:cNvPr id="0" name=""/>
        <dsp:cNvSpPr/>
      </dsp:nvSpPr>
      <dsp:spPr>
        <a:xfrm>
          <a:off x="864697" y="1919894"/>
          <a:ext cx="188165" cy="3554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4965"/>
              </a:lnTo>
              <a:lnTo>
                <a:pt x="188165" y="3554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8F313-6E8D-4431-98FB-7155CBB6061F}">
      <dsp:nvSpPr>
        <dsp:cNvPr id="0" name=""/>
        <dsp:cNvSpPr/>
      </dsp:nvSpPr>
      <dsp:spPr>
        <a:xfrm>
          <a:off x="864697" y="1919894"/>
          <a:ext cx="188165" cy="2846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448"/>
              </a:lnTo>
              <a:lnTo>
                <a:pt x="188165" y="28464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0028D-17C3-4E4A-9079-3D8F0C427DCF}">
      <dsp:nvSpPr>
        <dsp:cNvPr id="0" name=""/>
        <dsp:cNvSpPr/>
      </dsp:nvSpPr>
      <dsp:spPr>
        <a:xfrm>
          <a:off x="864697" y="1919894"/>
          <a:ext cx="188165" cy="200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002"/>
              </a:lnTo>
              <a:lnTo>
                <a:pt x="188165" y="20070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97F30-2C3C-47B8-B748-AB4D0680BB69}">
      <dsp:nvSpPr>
        <dsp:cNvPr id="0" name=""/>
        <dsp:cNvSpPr/>
      </dsp:nvSpPr>
      <dsp:spPr>
        <a:xfrm>
          <a:off x="864697" y="1919894"/>
          <a:ext cx="188165" cy="116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556"/>
              </a:lnTo>
              <a:lnTo>
                <a:pt x="188165" y="11675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0918-E083-417A-A881-760A565255F4}">
      <dsp:nvSpPr>
        <dsp:cNvPr id="0" name=""/>
        <dsp:cNvSpPr/>
      </dsp:nvSpPr>
      <dsp:spPr>
        <a:xfrm>
          <a:off x="864697" y="1919894"/>
          <a:ext cx="188165" cy="45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039"/>
              </a:lnTo>
              <a:lnTo>
                <a:pt x="188165" y="4590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98734-43A6-4B23-B78B-C5A61E365F4A}">
      <dsp:nvSpPr>
        <dsp:cNvPr id="0" name=""/>
        <dsp:cNvSpPr/>
      </dsp:nvSpPr>
      <dsp:spPr>
        <a:xfrm>
          <a:off x="1366471" y="502860"/>
          <a:ext cx="3514060" cy="918078"/>
        </a:xfrm>
        <a:custGeom>
          <a:avLst/>
          <a:gdLst/>
          <a:ahLst/>
          <a:cxnLst/>
          <a:rect l="0" t="0" r="0" b="0"/>
          <a:pathLst>
            <a:path>
              <a:moveTo>
                <a:pt x="3514060" y="0"/>
              </a:moveTo>
              <a:lnTo>
                <a:pt x="3514060" y="813297"/>
              </a:lnTo>
              <a:lnTo>
                <a:pt x="0" y="813297"/>
              </a:lnTo>
              <a:lnTo>
                <a:pt x="0" y="91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A6043-0280-4666-9BF2-319FB808AE13}">
      <dsp:nvSpPr>
        <dsp:cNvPr id="0" name=""/>
        <dsp:cNvSpPr/>
      </dsp:nvSpPr>
      <dsp:spPr>
        <a:xfrm>
          <a:off x="4121590" y="3904"/>
          <a:ext cx="1517883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Junta de accionistas</a:t>
          </a:r>
        </a:p>
      </dsp:txBody>
      <dsp:txXfrm>
        <a:off x="4121590" y="3904"/>
        <a:ext cx="1517883" cy="498955"/>
      </dsp:txXfrm>
    </dsp:sp>
    <dsp:sp modelId="{435BB23D-46CF-49C5-B6DD-505D5ECF6A10}">
      <dsp:nvSpPr>
        <dsp:cNvPr id="0" name=""/>
        <dsp:cNvSpPr/>
      </dsp:nvSpPr>
      <dsp:spPr>
        <a:xfrm>
          <a:off x="739254" y="1420938"/>
          <a:ext cx="1254434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Jefe de Planta</a:t>
          </a:r>
        </a:p>
      </dsp:txBody>
      <dsp:txXfrm>
        <a:off x="739254" y="1420938"/>
        <a:ext cx="1254434" cy="498955"/>
      </dsp:txXfrm>
    </dsp:sp>
    <dsp:sp modelId="{84D85C48-878D-48AE-A6D3-08973524C2B0}">
      <dsp:nvSpPr>
        <dsp:cNvPr id="0" name=""/>
        <dsp:cNvSpPr/>
      </dsp:nvSpPr>
      <dsp:spPr>
        <a:xfrm>
          <a:off x="1052862" y="2129455"/>
          <a:ext cx="1269593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Jefe de Laboratorio</a:t>
          </a:r>
        </a:p>
      </dsp:txBody>
      <dsp:txXfrm>
        <a:off x="1052862" y="2129455"/>
        <a:ext cx="1269593" cy="498955"/>
      </dsp:txXfrm>
    </dsp:sp>
    <dsp:sp modelId="{C60B156F-14D9-4C6C-B551-BE397340D457}">
      <dsp:nvSpPr>
        <dsp:cNvPr id="0" name=""/>
        <dsp:cNvSpPr/>
      </dsp:nvSpPr>
      <dsp:spPr>
        <a:xfrm>
          <a:off x="1052862" y="2837973"/>
          <a:ext cx="1242739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Jefe de Molienda</a:t>
          </a:r>
        </a:p>
      </dsp:txBody>
      <dsp:txXfrm>
        <a:off x="1052862" y="2837973"/>
        <a:ext cx="1242739" cy="498955"/>
      </dsp:txXfrm>
    </dsp:sp>
    <dsp:sp modelId="{DCD2C0AF-25B8-4DBF-97BC-464B4BB32802}">
      <dsp:nvSpPr>
        <dsp:cNvPr id="0" name=""/>
        <dsp:cNvSpPr/>
      </dsp:nvSpPr>
      <dsp:spPr>
        <a:xfrm>
          <a:off x="1052862" y="3546490"/>
          <a:ext cx="1255153" cy="760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Jefe de Mantenimiento</a:t>
          </a:r>
        </a:p>
      </dsp:txBody>
      <dsp:txXfrm>
        <a:off x="1052862" y="3546490"/>
        <a:ext cx="1255153" cy="760812"/>
      </dsp:txXfrm>
    </dsp:sp>
    <dsp:sp modelId="{A4FBA02F-323B-4856-85AD-E6A023974993}">
      <dsp:nvSpPr>
        <dsp:cNvPr id="0" name=""/>
        <dsp:cNvSpPr/>
      </dsp:nvSpPr>
      <dsp:spPr>
        <a:xfrm>
          <a:off x="1052862" y="4516864"/>
          <a:ext cx="1220625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Bodegueros</a:t>
          </a:r>
        </a:p>
      </dsp:txBody>
      <dsp:txXfrm>
        <a:off x="1052862" y="4516864"/>
        <a:ext cx="1220625" cy="498955"/>
      </dsp:txXfrm>
    </dsp:sp>
    <dsp:sp modelId="{735F52E4-2222-42DB-919E-5E73E4737F00}">
      <dsp:nvSpPr>
        <dsp:cNvPr id="0" name=""/>
        <dsp:cNvSpPr/>
      </dsp:nvSpPr>
      <dsp:spPr>
        <a:xfrm>
          <a:off x="1052862" y="5225381"/>
          <a:ext cx="1245114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Operarios</a:t>
          </a:r>
        </a:p>
      </dsp:txBody>
      <dsp:txXfrm>
        <a:off x="1052862" y="5225381"/>
        <a:ext cx="1245114" cy="498955"/>
      </dsp:txXfrm>
    </dsp:sp>
    <dsp:sp modelId="{18E44108-9F06-47F2-9728-512FAA3BEE41}">
      <dsp:nvSpPr>
        <dsp:cNvPr id="0" name=""/>
        <dsp:cNvSpPr/>
      </dsp:nvSpPr>
      <dsp:spPr>
        <a:xfrm>
          <a:off x="2203250" y="1420938"/>
          <a:ext cx="1183882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Contador</a:t>
          </a:r>
        </a:p>
      </dsp:txBody>
      <dsp:txXfrm>
        <a:off x="2203250" y="1420938"/>
        <a:ext cx="1183882" cy="498955"/>
      </dsp:txXfrm>
    </dsp:sp>
    <dsp:sp modelId="{E8280B9E-ABDB-4BE4-8C81-FD92D57C726B}">
      <dsp:nvSpPr>
        <dsp:cNvPr id="0" name=""/>
        <dsp:cNvSpPr/>
      </dsp:nvSpPr>
      <dsp:spPr>
        <a:xfrm>
          <a:off x="3596694" y="1420938"/>
          <a:ext cx="1245373" cy="534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Administrador de planta</a:t>
          </a:r>
        </a:p>
      </dsp:txBody>
      <dsp:txXfrm>
        <a:off x="3596694" y="1420938"/>
        <a:ext cx="1245373" cy="534536"/>
      </dsp:txXfrm>
    </dsp:sp>
    <dsp:sp modelId="{2F5003BF-4C6A-40D1-AC03-59FDB36E2B1F}">
      <dsp:nvSpPr>
        <dsp:cNvPr id="0" name=""/>
        <dsp:cNvSpPr/>
      </dsp:nvSpPr>
      <dsp:spPr>
        <a:xfrm>
          <a:off x="5051629" y="1420938"/>
          <a:ext cx="1189121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Medico Ocupacional</a:t>
          </a:r>
        </a:p>
      </dsp:txBody>
      <dsp:txXfrm>
        <a:off x="5051629" y="1420938"/>
        <a:ext cx="1189121" cy="498955"/>
      </dsp:txXfrm>
    </dsp:sp>
    <dsp:sp modelId="{93B66877-692B-43C6-9D6C-AF781199A86D}">
      <dsp:nvSpPr>
        <dsp:cNvPr id="0" name=""/>
        <dsp:cNvSpPr/>
      </dsp:nvSpPr>
      <dsp:spPr>
        <a:xfrm>
          <a:off x="6450312" y="1420938"/>
          <a:ext cx="1175120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Auditor Ambiental</a:t>
          </a:r>
        </a:p>
      </dsp:txBody>
      <dsp:txXfrm>
        <a:off x="6450312" y="1420938"/>
        <a:ext cx="1175120" cy="498955"/>
      </dsp:txXfrm>
    </dsp:sp>
    <dsp:sp modelId="{46FEA51F-2986-4E9E-AA4E-F2F0E9F972D6}">
      <dsp:nvSpPr>
        <dsp:cNvPr id="0" name=""/>
        <dsp:cNvSpPr/>
      </dsp:nvSpPr>
      <dsp:spPr>
        <a:xfrm>
          <a:off x="7834994" y="1420938"/>
          <a:ext cx="1186816" cy="8908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Responsable de Seguridad Industrial</a:t>
          </a:r>
        </a:p>
      </dsp:txBody>
      <dsp:txXfrm>
        <a:off x="7834994" y="1420938"/>
        <a:ext cx="1186816" cy="890860"/>
      </dsp:txXfrm>
    </dsp:sp>
    <dsp:sp modelId="{19F7F6B0-8C3B-4B4F-9780-63ABC9EF9385}">
      <dsp:nvSpPr>
        <dsp:cNvPr id="0" name=""/>
        <dsp:cNvSpPr/>
      </dsp:nvSpPr>
      <dsp:spPr>
        <a:xfrm>
          <a:off x="3777840" y="712421"/>
          <a:ext cx="997911" cy="498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Gerencia</a:t>
          </a:r>
        </a:p>
      </dsp:txBody>
      <dsp:txXfrm>
        <a:off x="3777840" y="712421"/>
        <a:ext cx="997911" cy="498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D81CA-A2FB-4EDD-A970-74ECD39ED414}">
      <dsp:nvSpPr>
        <dsp:cNvPr id="0" name=""/>
        <dsp:cNvSpPr/>
      </dsp:nvSpPr>
      <dsp:spPr>
        <a:xfrm rot="21300000">
          <a:off x="23599" y="2206356"/>
          <a:ext cx="7643125" cy="875253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E5FCF-70BB-43F8-8841-3E387FF6037D}">
      <dsp:nvSpPr>
        <dsp:cNvPr id="0" name=""/>
        <dsp:cNvSpPr/>
      </dsp:nvSpPr>
      <dsp:spPr>
        <a:xfrm>
          <a:off x="922838" y="264398"/>
          <a:ext cx="2307097" cy="2115186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49F07-B87A-4CF9-8F62-5F8D4F94A8BD}">
      <dsp:nvSpPr>
        <dsp:cNvPr id="0" name=""/>
        <dsp:cNvSpPr/>
      </dsp:nvSpPr>
      <dsp:spPr>
        <a:xfrm>
          <a:off x="4075871" y="0"/>
          <a:ext cx="2460903" cy="222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Comunicación interna: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Plan de comunicaciones (escrita, medios digitales).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Política, objetivos, desempeño del sistema, roles y responsabilidades.</a:t>
          </a:r>
        </a:p>
      </dsp:txBody>
      <dsp:txXfrm>
        <a:off x="4075871" y="0"/>
        <a:ext cx="2460903" cy="2220945"/>
      </dsp:txXfrm>
    </dsp:sp>
    <dsp:sp modelId="{E16EF351-C133-4964-8EC5-C9697B7831A7}">
      <dsp:nvSpPr>
        <dsp:cNvPr id="0" name=""/>
        <dsp:cNvSpPr/>
      </dsp:nvSpPr>
      <dsp:spPr>
        <a:xfrm>
          <a:off x="4460387" y="2908381"/>
          <a:ext cx="2307097" cy="2115186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82F1-7365-4943-9350-8301A6509DDA}">
      <dsp:nvSpPr>
        <dsp:cNvPr id="0" name=""/>
        <dsp:cNvSpPr/>
      </dsp:nvSpPr>
      <dsp:spPr>
        <a:xfrm>
          <a:off x="1153548" y="3067020"/>
          <a:ext cx="2460903" cy="222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Comunicación externa: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Política ambiental y requisitos para proveedores de materia prima y servicios.</a:t>
          </a:r>
          <a:endParaRPr lang="es-EC" sz="1900" kern="1200" dirty="0"/>
        </a:p>
      </dsp:txBody>
      <dsp:txXfrm>
        <a:off x="1153548" y="3067020"/>
        <a:ext cx="2460903" cy="22209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FA7F1-78AF-45A5-99F0-6FD3EC9CC218}">
      <dsp:nvSpPr>
        <dsp:cNvPr id="0" name=""/>
        <dsp:cNvSpPr/>
      </dsp:nvSpPr>
      <dsp:spPr>
        <a:xfrm rot="16200000">
          <a:off x="284" y="758995"/>
          <a:ext cx="3262390" cy="326239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Riesgos ambientales Endógenos </a:t>
          </a:r>
          <a:endParaRPr lang="es-EC" sz="2900" kern="1200" dirty="0"/>
        </a:p>
      </dsp:txBody>
      <dsp:txXfrm rot="5400000">
        <a:off x="571203" y="1574591"/>
        <a:ext cx="2691472" cy="1631195"/>
      </dsp:txXfrm>
    </dsp:sp>
    <dsp:sp modelId="{1C06813D-780A-4B77-8B14-1E6B722A3542}">
      <dsp:nvSpPr>
        <dsp:cNvPr id="0" name=""/>
        <dsp:cNvSpPr/>
      </dsp:nvSpPr>
      <dsp:spPr>
        <a:xfrm rot="5400000">
          <a:off x="3590017" y="758995"/>
          <a:ext cx="3262390" cy="326239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Riesgos ambientales Exógenos</a:t>
          </a:r>
          <a:endParaRPr lang="es-EC" sz="2900" kern="1200" dirty="0"/>
        </a:p>
      </dsp:txBody>
      <dsp:txXfrm rot="-5400000">
        <a:off x="3590018" y="1574593"/>
        <a:ext cx="2691472" cy="1631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7FEA2-5BA2-4700-8070-3A1991ED7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C786BD-CC5E-4BF1-B115-7E02D0573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54E76-9C2B-448B-B6B0-9D88B3F9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D8163-109E-4D1C-9FDA-6FEF108E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2EDCE-14DB-4C78-9AF9-511A5549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554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8214E-1C10-4B2A-B84A-B437EF68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977C5C-A891-4A0E-95A3-2551067C6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B8142-48B6-47A6-88DF-D6365C0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46453-BC93-439A-A2C0-7EFCC1F3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B47B8-53CC-45F5-904D-A8E30757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0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075395-A615-47ED-B6C6-5FACEC5DF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175C2D-6348-42EA-A5F7-52AD5DF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A843A-B384-4D7E-ADC8-6D07B1D7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1D83E-D193-4AE4-8B88-CC7D57C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C7A9E-DD17-4CC0-90D5-A521C587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05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59902-F141-49B2-9E44-6EECA070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33573-7404-49C2-9D3E-606DCC13E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C5A6C-B851-47B3-B510-7D188E8E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811F5D-4425-4AB1-82FB-7F25404E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397DE-DF35-4AFE-AFD2-D171CF6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735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B3D64-9FB1-4928-9947-0FDC447C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1B4961-9B0A-44D6-8518-A75A31362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6A209-9603-4EC5-ACF5-437A34FB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EF1BC-499A-4D1C-83B2-6C775B21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731FC-AD08-4C57-B9E0-032C5F89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168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2DEF8-0E7E-464F-BB86-E3795D06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F38D7-C6F6-45D6-AF4A-FC9497741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AA9C03-BAE2-46C6-866A-0524110E5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CE3E32-B7B6-4A57-9A73-E7616060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BFC2B-894C-4A84-A765-4E63CE5D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1456C-DEB7-42D2-B521-830E84D0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64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EFE46-2D54-466D-AC34-F7778F75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FA5823-D82B-4A10-B5EB-015E66C4E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7D3ED-DFC1-42A3-8A13-5D8523A82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723EFC-582F-4543-A8F5-240F86C4C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4096C4-0375-4DCF-A44A-C14E3C8F9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D6D06-5042-4B30-8FB9-B60507CC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8E8B6A-3B54-4349-AA6B-79D04D7A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B4C2E4-1B08-4042-B1D8-1EE11C06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141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D29C5-6B55-41C8-8021-191816AE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8ADDC0-64E7-46FD-94AD-05EF6171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AD15A6-2B27-4CB3-94CC-0A9692FC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0E512-CDD0-4E85-AE45-658B9D02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287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CD98BB-9F60-4F4C-881E-CFD3EE1A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EE49BA-1B9B-4F01-A3C9-DD14FA73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3ABA11-A615-4580-B0E6-47715A34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073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54287-6E29-4B55-82FD-6E3023A1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869F32-68DD-4E0E-B12C-5804B2E06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C13049-DD61-4F8F-833E-BB21FF72D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86426D-F1B3-4A74-9E38-B1D221FC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C9B41F-4238-44CA-A9D0-65E31087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F57583-E113-4A92-9871-CEA94BF5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640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15760-7AB7-40A7-90B3-C16D30ED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80F277-2DB7-47F9-870E-E47256856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35B1E4-9551-4F45-BE58-F841E4291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D4ACD4-6552-403D-898F-E4A9FB29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3FE3DC-C843-4E8B-82B0-2B12EBC9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ABF0-CC73-4652-A0BD-7B1F80FD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94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BB7B88-94A1-45B2-8027-61B5B9C4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AE446-7EB2-4C33-B950-75D4F4629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05A4B-EDF4-4A01-9903-FFA746E94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D54A-AFBA-40A3-9FF7-4E6E00BF8CE4}" type="datetimeFigureOut">
              <a:rPr lang="es-EC" smtClean="0"/>
              <a:t>9/2/2022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29A11-FA6F-4F32-ACF0-9A7AA2E7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73AC3-A1FF-4BC1-A967-1208CFD4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FC2D7-1016-4B07-B9EF-295E764D7A1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297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BA327-7558-4368-A9DF-D268D8EE4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711" y="1395318"/>
            <a:ext cx="9144000" cy="2387600"/>
          </a:xfrm>
        </p:spPr>
        <p:txBody>
          <a:bodyPr>
            <a:normAutofit/>
          </a:bodyPr>
          <a:lstStyle/>
          <a:p>
            <a:r>
              <a:rPr lang="es-E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DISEÑO DE UN SISTEMA DE GESTIÓN AMBIENTAL BASADO EN LA NORMA ISO 14001:2015 Y PROPUESTA DE UN MODELO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COMPORTAMIENTO PROAMBIENTAL EN LA ASOCIACIÓN COMUNITARIA MINERA “EL CÓNDOR” </a:t>
            </a:r>
            <a:endParaRPr lang="es-EC" sz="7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6A73B2-1B3A-4F03-BFAA-74410860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712"/>
            <a:ext cx="9144000" cy="2672890"/>
          </a:xfrm>
        </p:spPr>
        <p:txBody>
          <a:bodyPr>
            <a:normAutofit fontScale="55000" lnSpcReduction="20000"/>
          </a:bodyPr>
          <a:lstStyle/>
          <a:p>
            <a:r>
              <a:rPr lang="es-MX" sz="3800" b="1" dirty="0"/>
              <a:t>MAESTRIA EN SISTEMAS DE GESTIÓN AMBIENTAL</a:t>
            </a:r>
          </a:p>
          <a:p>
            <a:r>
              <a:rPr lang="es-MX" sz="3800" b="1" dirty="0"/>
              <a:t>MSGA XVII</a:t>
            </a:r>
          </a:p>
          <a:p>
            <a:r>
              <a:rPr lang="es-MX" sz="3800" b="1" dirty="0"/>
              <a:t>AUTOR:</a:t>
            </a:r>
            <a:r>
              <a:rPr lang="es-MX" sz="3800" dirty="0"/>
              <a:t> Valeria Viteri Tapia</a:t>
            </a:r>
          </a:p>
          <a:p>
            <a:endParaRPr lang="es-MX" sz="3800" dirty="0"/>
          </a:p>
          <a:p>
            <a:r>
              <a:rPr lang="es-MX" sz="3800" b="1" dirty="0"/>
              <a:t>DIRECTOR:</a:t>
            </a:r>
            <a:r>
              <a:rPr lang="es-MX" sz="3800" dirty="0"/>
              <a:t> Ing. Margarita del Pilar Haro Robayo, </a:t>
            </a:r>
            <a:r>
              <a:rPr lang="es-MX" sz="3800" dirty="0" err="1"/>
              <a:t>Msc</a:t>
            </a:r>
            <a:r>
              <a:rPr lang="es-MX" sz="3800" dirty="0"/>
              <a:t>.</a:t>
            </a:r>
          </a:p>
          <a:p>
            <a:r>
              <a:rPr lang="es-MX" sz="3800" b="1" dirty="0"/>
              <a:t>OPONENTE:</a:t>
            </a:r>
            <a:r>
              <a:rPr lang="es-MX" sz="3800" dirty="0"/>
              <a:t> </a:t>
            </a:r>
            <a:r>
              <a:rPr lang="es-MX" sz="3800" dirty="0" err="1"/>
              <a:t>Mgtr</a:t>
            </a:r>
            <a:r>
              <a:rPr lang="es-MX" sz="3800" dirty="0"/>
              <a:t>. Mirian del Carmen Fernández Quintana</a:t>
            </a:r>
          </a:p>
          <a:p>
            <a:endParaRPr lang="es-MX" dirty="0"/>
          </a:p>
          <a:p>
            <a:r>
              <a:rPr lang="es-MX" dirty="0"/>
              <a:t>Diciembre 2021</a:t>
            </a:r>
            <a:endParaRPr lang="es-EC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73F1A01D-9A00-4084-9281-305A5233CF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913" y="289271"/>
            <a:ext cx="6461905" cy="16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9509BC-F009-4C3A-A284-97CD4F31F39A}"/>
              </a:ext>
            </a:extLst>
          </p:cNvPr>
          <p:cNvSpPr txBox="1">
            <a:spLocks/>
          </p:cNvSpPr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EVALUACION Y JERARQUIZACION DE IMPACTOS AMBIENTALES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185D3B7-D0B1-4FD2-8104-53B4EF0FA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469433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CB679EA8-19CC-49E6-B573-94D8CFE2E01E}"/>
              </a:ext>
            </a:extLst>
          </p:cNvPr>
          <p:cNvSpPr/>
          <p:nvPr/>
        </p:nvSpPr>
        <p:spPr>
          <a:xfrm>
            <a:off x="1746913" y="3316406"/>
            <a:ext cx="5036024" cy="58685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4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11C2D3B-71EA-4648-BD81-38BD9F234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57174"/>
              </p:ext>
            </p:extLst>
          </p:nvPr>
        </p:nvGraphicFramePr>
        <p:xfrm>
          <a:off x="264993" y="978272"/>
          <a:ext cx="9403307" cy="574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5DC90FBF-A20F-44FA-9DA2-A0832B0ADDBD}"/>
              </a:ext>
            </a:extLst>
          </p:cNvPr>
          <p:cNvSpPr txBox="1">
            <a:spLocks/>
          </p:cNvSpPr>
          <p:nvPr/>
        </p:nvSpPr>
        <p:spPr>
          <a:xfrm>
            <a:off x="264993" y="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EVALUACION Y JERARQUIZACION DE IMPACTOS AMBIENTALES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9E7DC58-6631-4CD2-A677-3E790C879C4D}"/>
              </a:ext>
            </a:extLst>
          </p:cNvPr>
          <p:cNvSpPr/>
          <p:nvPr/>
        </p:nvSpPr>
        <p:spPr>
          <a:xfrm>
            <a:off x="518617" y="5036026"/>
            <a:ext cx="9512487" cy="464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FE6408-61D5-41AF-8A98-5DAB67D7B743}"/>
              </a:ext>
            </a:extLst>
          </p:cNvPr>
          <p:cNvSpPr txBox="1"/>
          <p:nvPr/>
        </p:nvSpPr>
        <p:spPr>
          <a:xfrm>
            <a:off x="10105029" y="4944872"/>
            <a:ext cx="145917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Piscinas de relaves</a:t>
            </a:r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78263B4-AB44-4A97-85E2-18B608A87A13}"/>
              </a:ext>
            </a:extLst>
          </p:cNvPr>
          <p:cNvSpPr/>
          <p:nvPr/>
        </p:nvSpPr>
        <p:spPr>
          <a:xfrm>
            <a:off x="3657599" y="3625664"/>
            <a:ext cx="1446663" cy="270225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0A9B2B-FCC5-4699-B9D4-607AED8A712D}"/>
              </a:ext>
            </a:extLst>
          </p:cNvPr>
          <p:cNvSpPr txBox="1"/>
          <p:nvPr/>
        </p:nvSpPr>
        <p:spPr>
          <a:xfrm>
            <a:off x="9820701" y="1828796"/>
            <a:ext cx="2221173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MX" dirty="0"/>
              <a:t>Sedimentación </a:t>
            </a:r>
            <a:endParaRPr lang="es-EC" dirty="0"/>
          </a:p>
          <a:p>
            <a:pPr lvl="0"/>
            <a:r>
              <a:rPr lang="es-MX" dirty="0"/>
              <a:t>Cianuración </a:t>
            </a:r>
            <a:endParaRPr lang="es-EC" dirty="0"/>
          </a:p>
          <a:p>
            <a:pPr lvl="0"/>
            <a:r>
              <a:rPr lang="es-MX" dirty="0"/>
              <a:t>Adsorción</a:t>
            </a:r>
            <a:endParaRPr lang="es-EC" dirty="0"/>
          </a:p>
          <a:p>
            <a:pPr lvl="0"/>
            <a:r>
              <a:rPr lang="es-MX" dirty="0"/>
              <a:t>Cribado</a:t>
            </a:r>
            <a:endParaRPr lang="es-EC" dirty="0"/>
          </a:p>
          <a:p>
            <a:pPr lvl="0"/>
            <a:r>
              <a:rPr lang="es-MX" dirty="0"/>
              <a:t>Separación gravimétrica</a:t>
            </a:r>
            <a:endParaRPr lang="es-EC" dirty="0"/>
          </a:p>
          <a:p>
            <a:pPr lvl="0"/>
            <a:r>
              <a:rPr lang="es-MX" dirty="0"/>
              <a:t>Filtración</a:t>
            </a:r>
            <a:endParaRPr lang="es-EC" dirty="0"/>
          </a:p>
          <a:p>
            <a:pPr lvl="0"/>
            <a:r>
              <a:rPr lang="es-MX" dirty="0"/>
              <a:t>Desorción</a:t>
            </a:r>
            <a:endParaRPr lang="es-EC" dirty="0"/>
          </a:p>
          <a:p>
            <a:pPr lvl="0"/>
            <a:r>
              <a:rPr lang="es-MX" dirty="0"/>
              <a:t>Electrodeposición </a:t>
            </a:r>
            <a:endParaRPr lang="es-EC" dirty="0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2C7029AF-671A-4859-BFE9-6AF92A186BDC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7051357" y="856318"/>
            <a:ext cx="98921" cy="54397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86DBE-0DFB-4861-A254-6A8BAA76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234" y="2080704"/>
            <a:ext cx="4549254" cy="2387600"/>
          </a:xfrm>
        </p:spPr>
        <p:txBody>
          <a:bodyPr anchor="ctr"/>
          <a:lstStyle/>
          <a:p>
            <a:r>
              <a:rPr lang="es-MX" b="1" dirty="0"/>
              <a:t>MANUAL SGA</a:t>
            </a:r>
            <a:endParaRPr lang="es-EC" b="1" dirty="0"/>
          </a:p>
        </p:txBody>
      </p:sp>
      <p:pic>
        <p:nvPicPr>
          <p:cNvPr id="18434" name="Picture 2" descr="Nueva ISO 14001 versión 2015 - KAWAK Software para Sistemas de Gestión ISO">
            <a:extLst>
              <a:ext uri="{FF2B5EF4-FFF2-40B4-BE49-F238E27FC236}">
                <a16:creationId xmlns:a16="http://schemas.microsoft.com/office/drawing/2014/main" id="{E94485A8-E6EE-4193-9DFC-AE51B4F6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24" y="832005"/>
            <a:ext cx="6946642" cy="38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7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A1B26-FE75-43A7-94BF-57546B97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0" y="204717"/>
            <a:ext cx="10515599" cy="6550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Requisitos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Legales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4339CA0-9CE8-4FE5-A120-B680B270C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01841"/>
              </p:ext>
            </p:extLst>
          </p:nvPr>
        </p:nvGraphicFramePr>
        <p:xfrm>
          <a:off x="346880" y="1037230"/>
          <a:ext cx="11240069" cy="54552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06505">
                  <a:extLst>
                    <a:ext uri="{9D8B030D-6E8A-4147-A177-3AD203B41FA5}">
                      <a16:colId xmlns:a16="http://schemas.microsoft.com/office/drawing/2014/main" val="3520917937"/>
                    </a:ext>
                  </a:extLst>
                </a:gridCol>
                <a:gridCol w="7533564">
                  <a:extLst>
                    <a:ext uri="{9D8B030D-6E8A-4147-A177-3AD203B41FA5}">
                      <a16:colId xmlns:a16="http://schemas.microsoft.com/office/drawing/2014/main" val="1330051651"/>
                    </a:ext>
                  </a:extLst>
                </a:gridCol>
              </a:tblGrid>
              <a:tr h="323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REQUISITO LEGAL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2091110981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PERMISO DE FUNCIONAMIENTO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 con el certificado de permiso de funcionamiento, LUAE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1728300202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PERMISO DE BOMBEROS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inspecciones de bomberos realizadas han otorgado los permisos respectivos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2899204343"/>
                  </a:ext>
                </a:extLst>
              </a:tr>
              <a:tr h="657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CALIFICACION Y PERMISO DE SUSTANCIAS CONTROLADAS SUJETAS A FISCALIZACIÓN (SCSF)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empresa cuenta con calificación frente al Ministerio de Gobierno para el uso, compra e importación de SCSF (NaOH).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extLst>
                  <a:ext uri="{0D108BD9-81ED-4DB2-BD59-A6C34878D82A}">
                    <a16:rowId xmlns:a16="http://schemas.microsoft.com/office/drawing/2014/main" val="2744568083"/>
                  </a:ext>
                </a:extLst>
              </a:tr>
              <a:tr h="657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PERMISO AMBIENTAL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licencia ambiental se encuentra en trámite desde 2016, debido a demoras en la gestión del Ministerio de Ambiente.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477014555"/>
                  </a:ext>
                </a:extLst>
              </a:tr>
              <a:tr h="657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 DE GENERADOR DE RESIDUOS PELIGROSOS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encuentran registrados como desechos peligrosos los envases de carbonato de calcio, cianuro de sodio y aceite quemado (mantenimiento maquinaria).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1249626930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CONCESIÓN MINERA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aplica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320318466"/>
                  </a:ext>
                </a:extLst>
              </a:tr>
              <a:tr h="323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AFILIACIONES IESS, MINISTERO DE TRABAJO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organización cuenta con todo el personal afiliado al IESS.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3533754902"/>
                  </a:ext>
                </a:extLst>
              </a:tr>
              <a:tr h="657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NOMBRAMIENTO DEL REPRESENTANTE LEGAL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junta de accionistas de la Asociación Comunitaria Minera “El Condor”, ha delegado a un representante legal y gerente para dar cumplimiento a los tramites solicitados.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08" marR="45108" marT="0" marB="0"/>
                </a:tc>
                <a:extLst>
                  <a:ext uri="{0D108BD9-81ED-4DB2-BD59-A6C34878D82A}">
                    <a16:rowId xmlns:a16="http://schemas.microsoft.com/office/drawing/2014/main" val="23818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8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507F6-190B-46A8-9DDA-D375C8EC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6" y="130653"/>
            <a:ext cx="10188799" cy="5732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Contexto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organización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3293CF-67EA-497F-AF07-BEF5AF254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20929"/>
              </p:ext>
            </p:extLst>
          </p:nvPr>
        </p:nvGraphicFramePr>
        <p:xfrm>
          <a:off x="1874684" y="731037"/>
          <a:ext cx="8442631" cy="599631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553297">
                  <a:extLst>
                    <a:ext uri="{9D8B030D-6E8A-4147-A177-3AD203B41FA5}">
                      <a16:colId xmlns:a16="http://schemas.microsoft.com/office/drawing/2014/main" val="3644305002"/>
                    </a:ext>
                  </a:extLst>
                </a:gridCol>
                <a:gridCol w="3832676">
                  <a:extLst>
                    <a:ext uri="{9D8B030D-6E8A-4147-A177-3AD203B41FA5}">
                      <a16:colId xmlns:a16="http://schemas.microsoft.com/office/drawing/2014/main" val="421570840"/>
                    </a:ext>
                  </a:extLst>
                </a:gridCol>
                <a:gridCol w="523879">
                  <a:extLst>
                    <a:ext uri="{9D8B030D-6E8A-4147-A177-3AD203B41FA5}">
                      <a16:colId xmlns:a16="http://schemas.microsoft.com/office/drawing/2014/main" val="1029543326"/>
                    </a:ext>
                  </a:extLst>
                </a:gridCol>
                <a:gridCol w="3532779">
                  <a:extLst>
                    <a:ext uri="{9D8B030D-6E8A-4147-A177-3AD203B41FA5}">
                      <a16:colId xmlns:a16="http://schemas.microsoft.com/office/drawing/2014/main" val="2492884545"/>
                    </a:ext>
                  </a:extLst>
                </a:gridCol>
              </a:tblGrid>
              <a:tr h="378503">
                <a:tc gridSpan="2">
                  <a:txBody>
                    <a:bodyPr/>
                    <a:lstStyle/>
                    <a:p>
                      <a:pPr algn="ctr"/>
                      <a:r>
                        <a:rPr lang="es-EC" sz="2000" b="1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Debilidades</a:t>
                      </a:r>
                      <a:endParaRPr lang="es-EC" sz="2000" b="1" cap="none" spc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79965" marB="7996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2000" b="1" cap="none" spc="0" dirty="0">
                          <a:solidFill>
                            <a:sysClr val="windowText" lastClr="000000"/>
                          </a:solidFill>
                          <a:effectLst/>
                        </a:rPr>
                        <a:t>Fortalezas</a:t>
                      </a:r>
                      <a:endParaRPr lang="es-EC" sz="2000" b="1" cap="none" spc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79965" marB="7996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59815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D1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Técnicos especializados en materia ambiental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F1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 dirty="0">
                          <a:solidFill>
                            <a:schemeClr val="tx1"/>
                          </a:solidFill>
                          <a:effectLst/>
                        </a:rPr>
                        <a:t>Servicio a mineros artesanales</a:t>
                      </a:r>
                      <a:endParaRPr lang="es-EC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927617"/>
                  </a:ext>
                </a:extLst>
              </a:tr>
              <a:tr h="431814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D2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Limitado acceso a investigaciones científicas sobre remediación ambiental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F2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Capacidad de producción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13926"/>
                  </a:ext>
                </a:extLst>
              </a:tr>
              <a:tr h="431814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D3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Desarrollo de marca o consolidación como organización en el mercado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F3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Personal con experiencia adquirida en el proceso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34338"/>
                  </a:ext>
                </a:extLst>
              </a:tr>
              <a:tr h="431814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D4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 dirty="0">
                          <a:solidFill>
                            <a:schemeClr val="tx1"/>
                          </a:solidFill>
                          <a:effectLst/>
                        </a:rPr>
                        <a:t>Tecnificación o automatización de proceso</a:t>
                      </a:r>
                      <a:endParaRPr lang="es-EC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F4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Disponibilidad de recursos para inversión en temas de protección ambiental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30681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D5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Programas ambientales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F5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Respuesta ágil y confiabilidad en la entrega del producto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018677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D6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Acceso a nuevas materias primas o métodos de extracción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F6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Infraestructura funcional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28457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D7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Falta de capacitación al personal en temas ambientales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545118"/>
                  </a:ext>
                </a:extLst>
              </a:tr>
              <a:tr h="271883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b="1" kern="1200" cap="none" spc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Amenazas</a:t>
                      </a: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2000" b="1" kern="1200" cap="none" spc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22401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Nuevos competidores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O1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Tendencia del gobierno para favorecer la producción local 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05997"/>
                  </a:ext>
                </a:extLst>
              </a:tr>
              <a:tr h="431814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Cambios en la normativa gubernamental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O2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Alianzas con la academia para innovar en la tecnificación del proceso y materia ambiental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30755"/>
                  </a:ext>
                </a:extLst>
              </a:tr>
              <a:tr h="431814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A3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Perder competitividad en el mercado, baja de demanda del servicio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O3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Incentivos y reconocimiento por protección ambiental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747313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ctr"/>
                      <a:r>
                        <a:rPr lang="es-EC" sz="1400" b="1" cap="none" spc="0">
                          <a:solidFill>
                            <a:schemeClr val="tx1"/>
                          </a:solidFill>
                          <a:effectLst/>
                        </a:rPr>
                        <a:t>A4</a:t>
                      </a:r>
                      <a:endParaRPr lang="es-EC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Riesgos endógenos (sismos, explosiones, derrames)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76" marR="39983" marT="0" marB="799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99656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28EB976-3B77-4E63-9BF4-4D64F23AFB29}"/>
              </a:ext>
            </a:extLst>
          </p:cNvPr>
          <p:cNvSpPr/>
          <p:nvPr/>
        </p:nvSpPr>
        <p:spPr>
          <a:xfrm>
            <a:off x="6646460" y="1119117"/>
            <a:ext cx="2620370" cy="423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29693F-C38D-47E7-BD60-86589F8E9454}"/>
              </a:ext>
            </a:extLst>
          </p:cNvPr>
          <p:cNvSpPr/>
          <p:nvPr/>
        </p:nvSpPr>
        <p:spPr>
          <a:xfrm>
            <a:off x="2376984" y="3517651"/>
            <a:ext cx="3559791" cy="453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227E27-DBC5-4345-9B3F-200F1E925FF6}"/>
              </a:ext>
            </a:extLst>
          </p:cNvPr>
          <p:cNvSpPr/>
          <p:nvPr/>
        </p:nvSpPr>
        <p:spPr>
          <a:xfrm>
            <a:off x="2376984" y="5900039"/>
            <a:ext cx="3559791" cy="453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0C307D6-A89A-45C7-821E-4B3861765C35}"/>
              </a:ext>
            </a:extLst>
          </p:cNvPr>
          <p:cNvSpPr/>
          <p:nvPr/>
        </p:nvSpPr>
        <p:spPr>
          <a:xfrm>
            <a:off x="6757524" y="4919675"/>
            <a:ext cx="3559791" cy="453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83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984C1-1CA4-4CD2-9AFB-F9C90A50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MX" dirty="0"/>
              <a:t>Partes Interesadas</a:t>
            </a: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3EDC2C0-3739-4EB4-A392-D1FD674CA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84666"/>
              </p:ext>
            </p:extLst>
          </p:nvPr>
        </p:nvGraphicFramePr>
        <p:xfrm>
          <a:off x="1676400" y="1078174"/>
          <a:ext cx="9077277" cy="563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FBD065B-F30D-4BB7-943D-5D4EA162CC29}"/>
              </a:ext>
            </a:extLst>
          </p:cNvPr>
          <p:cNvSpPr txBox="1"/>
          <p:nvPr/>
        </p:nvSpPr>
        <p:spPr>
          <a:xfrm>
            <a:off x="7311789" y="1048227"/>
            <a:ext cx="313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Pago a tiempo</a:t>
            </a:r>
          </a:p>
          <a:p>
            <a:r>
              <a:rPr lang="es-MX" dirty="0"/>
              <a:t>Contratos a largo plazo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8A8C22-6F61-4E5A-B27C-79BA8D63A5DE}"/>
              </a:ext>
            </a:extLst>
          </p:cNvPr>
          <p:cNvSpPr txBox="1"/>
          <p:nvPr/>
        </p:nvSpPr>
        <p:spPr>
          <a:xfrm>
            <a:off x="9429844" y="2811440"/>
            <a:ext cx="2647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Estabilidad laboral</a:t>
            </a:r>
          </a:p>
          <a:p>
            <a:r>
              <a:rPr lang="es-MX" dirty="0"/>
              <a:t>Estabilidad de precio en el servicio</a:t>
            </a:r>
          </a:p>
          <a:p>
            <a:r>
              <a:rPr lang="es-MX" dirty="0"/>
              <a:t>Disponibilidad de servicio</a:t>
            </a:r>
          </a:p>
          <a:p>
            <a:r>
              <a:rPr lang="es-MX" dirty="0"/>
              <a:t>Asesoramiento técnico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77750D-F237-47B8-8C29-18366CFBC397}"/>
              </a:ext>
            </a:extLst>
          </p:cNvPr>
          <p:cNvSpPr txBox="1"/>
          <p:nvPr/>
        </p:nvSpPr>
        <p:spPr>
          <a:xfrm>
            <a:off x="8767928" y="5451479"/>
            <a:ext cx="313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Cumplimiento de obligaciones legales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77EB8B-8B90-40FF-947B-6C2E396F2EFC}"/>
              </a:ext>
            </a:extLst>
          </p:cNvPr>
          <p:cNvSpPr txBox="1"/>
          <p:nvPr/>
        </p:nvSpPr>
        <p:spPr>
          <a:xfrm>
            <a:off x="529988" y="5484379"/>
            <a:ext cx="344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Estabilidad económica y cumplimiento con la normativa gubernamental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E69AC9-DE5A-4F5F-980D-932495C37C9B}"/>
              </a:ext>
            </a:extLst>
          </p:cNvPr>
          <p:cNvSpPr txBox="1"/>
          <p:nvPr/>
        </p:nvSpPr>
        <p:spPr>
          <a:xfrm>
            <a:off x="529988" y="2248765"/>
            <a:ext cx="2963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Generación de empleo local</a:t>
            </a:r>
          </a:p>
          <a:p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Minimización de impactos ambientales negativos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02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A67C5-F58F-420F-8634-7B32C335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es-MX" b="1" dirty="0"/>
              <a:t>Alcance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7FDC27-03B5-45E1-B600-4B012E1AE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118" y="1528691"/>
            <a:ext cx="7609764" cy="256895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alcance que se presenta para el SGA aplicado en la Asociación Comunitaria Minera “El Cóndor” con base en la normativa ISO 14001:2015, abarca al servicio de procesamiento de mineral desde su acopio hasta la entrega de oro refinados, así como el aprovechamiento de relaves y tratamiento de efluentes y emisiones contaminantes resultantes del proceso.</a:t>
            </a:r>
            <a:endParaRPr lang="es-EC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1506" name="Picture 2" descr="Asociación Comunitaria Minera &amp;quot;El Cóndor&amp;quot; - Home | Facebook">
            <a:extLst>
              <a:ext uri="{FF2B5EF4-FFF2-40B4-BE49-F238E27FC236}">
                <a16:creationId xmlns:a16="http://schemas.microsoft.com/office/drawing/2014/main" id="{11E613A7-A017-40FC-8BF5-C21F39DF0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72" y="4329798"/>
            <a:ext cx="8491434" cy="22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7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>
            <a:extLst>
              <a:ext uri="{FF2B5EF4-FFF2-40B4-BE49-F238E27FC236}">
                <a16:creationId xmlns:a16="http://schemas.microsoft.com/office/drawing/2014/main" id="{6570063C-ED24-4BAC-9CC7-9B35E4B26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88" y="1421303"/>
            <a:ext cx="8611737" cy="4265413"/>
          </a:xfrm>
          <a:prstGeom prst="rightArrow">
            <a:avLst>
              <a:gd name="adj1" fmla="val 43157"/>
              <a:gd name="adj2" fmla="val 61063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C5A41C2-4616-4A71-9DC6-C5105F9EA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728" y="2714383"/>
            <a:ext cx="1921079" cy="165741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Trituración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Molienda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Concentración Gravimétrica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Cianuración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Flotación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Filtración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Desorción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Fusión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Refinación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1E03036-E5B3-4BBF-A137-4DBBFF758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881" y="2161702"/>
            <a:ext cx="1686772" cy="36741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18288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s-ES" sz="1200" b="1" i="0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PRODUCCION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72E77A4-A52B-4DA7-8BF8-EFCCDE6D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571" y="2172769"/>
            <a:ext cx="1718987" cy="36397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18288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s-ES" sz="1200" b="1" i="0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DBA0B50-B9FD-44E3-86B0-2D0923DC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572" y="3194261"/>
            <a:ext cx="1718987" cy="47763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defRPr sz="1000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Compras de insumos</a:t>
            </a:r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3BC43BB8-6E2C-429E-B2CF-A5549C9D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539" y="1399468"/>
            <a:ext cx="8852447" cy="428724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5">
            <a:extLst>
              <a:ext uri="{FF2B5EF4-FFF2-40B4-BE49-F238E27FC236}">
                <a16:creationId xmlns:a16="http://schemas.microsoft.com/office/drawing/2014/main" id="{9A88196C-65FB-43BA-A08C-0C1E4118A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165" y="524834"/>
            <a:ext cx="2916321" cy="532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s-ES" sz="1000" b="1" i="0" u="none" strike="noStrike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i="0" u="none" strike="noStrike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y Revisión</a:t>
            </a:r>
          </a:p>
          <a:p>
            <a:pPr algn="ctr" rtl="1">
              <a:defRPr sz="1000"/>
            </a:pPr>
            <a:r>
              <a:rPr lang="es-ES" sz="1800" b="1" i="0" u="none" strike="noStrike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</a:p>
        </p:txBody>
      </p:sp>
      <p:sp>
        <p:nvSpPr>
          <p:cNvPr id="11" name="Text Box 80">
            <a:extLst>
              <a:ext uri="{FF2B5EF4-FFF2-40B4-BE49-F238E27FC236}">
                <a16:creationId xmlns:a16="http://schemas.microsoft.com/office/drawing/2014/main" id="{CB130787-92E8-416D-87C7-73A98CC02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260" y="6104280"/>
            <a:ext cx="1426653" cy="429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es-ES" sz="1300" b="1" i="0" strike="no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 Humano</a:t>
            </a:r>
          </a:p>
        </p:txBody>
      </p:sp>
      <p:sp>
        <p:nvSpPr>
          <p:cNvPr id="12" name="Text Box 81">
            <a:extLst>
              <a:ext uri="{FF2B5EF4-FFF2-40B4-BE49-F238E27FC236}">
                <a16:creationId xmlns:a16="http://schemas.microsoft.com/office/drawing/2014/main" id="{D763EFA5-6962-416F-92E4-0D96BA45F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347" y="6118317"/>
            <a:ext cx="1426653" cy="429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es-ES" sz="1300" b="1" i="0" strike="no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SGA</a:t>
            </a:r>
            <a:endParaRPr lang="es-ES" sz="1300" b="1" i="0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96">
            <a:extLst>
              <a:ext uri="{FF2B5EF4-FFF2-40B4-BE49-F238E27FC236}">
                <a16:creationId xmlns:a16="http://schemas.microsoft.com/office/drawing/2014/main" id="{A8E9B1A0-0940-4F75-A2D3-4625B44B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515" y="6082156"/>
            <a:ext cx="1426653" cy="4685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s-ES" sz="1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 de </a:t>
            </a:r>
          </a:p>
          <a:p>
            <a:pPr algn="ctr" rtl="0"/>
            <a:r>
              <a:rPr lang="es-ES" sz="1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endParaRPr lang="es-EC" sz="13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29">
            <a:extLst>
              <a:ext uri="{FF2B5EF4-FFF2-40B4-BE49-F238E27FC236}">
                <a16:creationId xmlns:a16="http://schemas.microsoft.com/office/drawing/2014/main" id="{C399D1B2-57D9-4BDD-9FCD-1BEAEBBAE4CC}"/>
              </a:ext>
            </a:extLst>
          </p:cNvPr>
          <p:cNvSpPr txBox="1"/>
          <p:nvPr/>
        </p:nvSpPr>
        <p:spPr>
          <a:xfrm>
            <a:off x="10675510" y="2085159"/>
            <a:ext cx="774368" cy="26876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defPPr>
              <a:defRPr lang="es-EC"/>
            </a:defPPr>
            <a:lvl1pPr inden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es-EC" dirty="0"/>
              <a:t>PARTES INTERESADAS</a:t>
            </a:r>
          </a:p>
          <a:p>
            <a:pPr algn="ctr"/>
            <a:r>
              <a:rPr lang="es-EC" dirty="0"/>
              <a:t>COMUNIDAD</a:t>
            </a:r>
          </a:p>
        </p:txBody>
      </p:sp>
      <p:sp>
        <p:nvSpPr>
          <p:cNvPr id="21" name="CuadroTexto 30">
            <a:extLst>
              <a:ext uri="{FF2B5EF4-FFF2-40B4-BE49-F238E27FC236}">
                <a16:creationId xmlns:a16="http://schemas.microsoft.com/office/drawing/2014/main" id="{FB2DFC5D-4AC9-4687-BA81-05FA08B0FDF5}"/>
              </a:ext>
            </a:extLst>
          </p:cNvPr>
          <p:cNvSpPr txBox="1"/>
          <p:nvPr/>
        </p:nvSpPr>
        <p:spPr>
          <a:xfrm>
            <a:off x="819069" y="2012789"/>
            <a:ext cx="996479" cy="283241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wrap="square" rtlCol="0" anchor="t"/>
          <a:lstStyle>
            <a:defPPr>
              <a:defRPr lang="es-EC"/>
            </a:defPPr>
            <a:lvl1pPr indent="0"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EC" dirty="0"/>
              <a:t>PARTES INTERESADAS</a:t>
            </a:r>
          </a:p>
          <a:p>
            <a:r>
              <a:rPr lang="es-EC" dirty="0"/>
              <a:t>CLIENTES</a:t>
            </a:r>
          </a:p>
        </p:txBody>
      </p:sp>
      <p:sp>
        <p:nvSpPr>
          <p:cNvPr id="22" name="Text Box 65">
            <a:extLst>
              <a:ext uri="{FF2B5EF4-FFF2-40B4-BE49-F238E27FC236}">
                <a16:creationId xmlns:a16="http://schemas.microsoft.com/office/drawing/2014/main" id="{A01368CA-0CCD-4511-9991-BADF61A0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51" y="524834"/>
            <a:ext cx="2385191" cy="537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s-ES" sz="1800" b="1" i="0" u="none" strike="noStrike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Financiero</a:t>
            </a:r>
            <a:r>
              <a:rPr lang="es-ES" sz="1800" b="1" i="0" u="none" strike="noStrik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0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78">
            <a:extLst>
              <a:ext uri="{FF2B5EF4-FFF2-40B4-BE49-F238E27FC236}">
                <a16:creationId xmlns:a16="http://schemas.microsoft.com/office/drawing/2014/main" id="{3553DEE1-EAF2-4194-A31F-8B0ADBCD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165" y="6078620"/>
            <a:ext cx="1426653" cy="473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defRPr sz="1000"/>
            </a:pPr>
            <a:r>
              <a:rPr lang="es-ES" sz="1300" b="1" i="0" strike="no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Contabilidad</a:t>
            </a:r>
          </a:p>
        </p:txBody>
      </p:sp>
      <p:sp>
        <p:nvSpPr>
          <p:cNvPr id="27" name="Text Box 78">
            <a:extLst>
              <a:ext uri="{FF2B5EF4-FFF2-40B4-BE49-F238E27FC236}">
                <a16:creationId xmlns:a16="http://schemas.microsoft.com/office/drawing/2014/main" id="{68397918-F422-46E4-A1F1-7AE8FFBB6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333" y="6073866"/>
            <a:ext cx="1426653" cy="473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22860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0FFAAAD6-2497-4498-A2DE-119FED4EB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6" y="2902377"/>
            <a:ext cx="1908384" cy="1053241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Disposición de Relaves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Recirculación de efluentes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Tratamiento de emisiones gaseosas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C6B5F3BC-1A15-41B4-9F39-89A30265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61702"/>
            <a:ext cx="1686772" cy="37475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" tIns="18288" rIns="27432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s-ES" sz="1200" b="1" i="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es-ES" sz="12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RESIDUOS</a:t>
            </a:r>
            <a:endParaRPr lang="es-ES" sz="1200" b="1" i="0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CF770B78-CBF4-4315-9219-A52D048601C6}"/>
              </a:ext>
            </a:extLst>
          </p:cNvPr>
          <p:cNvCxnSpPr>
            <a:stCxn id="22" idx="2"/>
          </p:cNvCxnSpPr>
          <p:nvPr/>
        </p:nvCxnSpPr>
        <p:spPr>
          <a:xfrm flipH="1">
            <a:off x="3445565" y="1062147"/>
            <a:ext cx="4482" cy="3591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116F4AD0-CA22-42EF-9771-F87202A1CBAD}"/>
              </a:ext>
            </a:extLst>
          </p:cNvPr>
          <p:cNvCxnSpPr>
            <a:stCxn id="10" idx="2"/>
          </p:cNvCxnSpPr>
          <p:nvPr/>
        </p:nvCxnSpPr>
        <p:spPr>
          <a:xfrm flipH="1">
            <a:off x="8779325" y="1057498"/>
            <a:ext cx="1" cy="3419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BACBD75-32EB-4025-AF59-C63420E1E23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509587" y="5682422"/>
            <a:ext cx="0" cy="421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F58B5E22-E607-4C33-8FE8-F6BD41781E19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4396673" y="5686713"/>
            <a:ext cx="1" cy="4316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B8C8E60F-2680-43D9-B8DB-B363180E0D33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6263840" y="5660625"/>
            <a:ext cx="2" cy="4215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6E8DADB5-3802-49ED-8E57-8345350A05CD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034491" y="5682422"/>
            <a:ext cx="1" cy="396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D5A50208-6E5B-4FA3-9385-F196CE376736}"/>
              </a:ext>
            </a:extLst>
          </p:cNvPr>
          <p:cNvCxnSpPr>
            <a:stCxn id="27" idx="0"/>
          </p:cNvCxnSpPr>
          <p:nvPr/>
        </p:nvCxnSpPr>
        <p:spPr>
          <a:xfrm flipH="1" flipV="1">
            <a:off x="9901659" y="5682422"/>
            <a:ext cx="1" cy="3914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: angular 64">
            <a:extLst>
              <a:ext uri="{FF2B5EF4-FFF2-40B4-BE49-F238E27FC236}">
                <a16:creationId xmlns:a16="http://schemas.microsoft.com/office/drawing/2014/main" id="{C0D172D7-7EDB-4E12-BA56-EF61EB53F0C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52890" y="933069"/>
            <a:ext cx="1219298" cy="9401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85A8F8EE-3334-4C88-B361-ED7D5C66ECD9}"/>
              </a:ext>
            </a:extLst>
          </p:cNvPr>
          <p:cNvCxnSpPr>
            <a:stCxn id="20" idx="0"/>
            <a:endCxn id="10" idx="3"/>
          </p:cNvCxnSpPr>
          <p:nvPr/>
        </p:nvCxnSpPr>
        <p:spPr>
          <a:xfrm rot="16200000" flipV="1">
            <a:off x="10003094" y="1025559"/>
            <a:ext cx="1293993" cy="8252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C9BA0C-81F1-41D5-94F4-DB17F840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6" y="65408"/>
            <a:ext cx="10515600" cy="388595"/>
          </a:xfrm>
        </p:spPr>
        <p:txBody>
          <a:bodyPr>
            <a:normAutofit fontScale="90000"/>
          </a:bodyPr>
          <a:lstStyle/>
          <a:p>
            <a:r>
              <a:rPr lang="es-MX" dirty="0"/>
              <a:t>Mapa de procesos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46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C2FD1-7EEA-47E0-BC92-884B055B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293264"/>
            <a:ext cx="6878471" cy="494684"/>
          </a:xfrm>
        </p:spPr>
        <p:txBody>
          <a:bodyPr>
            <a:normAutofit fontScale="90000"/>
          </a:bodyPr>
          <a:lstStyle/>
          <a:p>
            <a:r>
              <a:rPr lang="es-MX" dirty="0"/>
              <a:t>Política y Objetivos Ambientales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40E9A3-E720-4A3E-B243-09A5A474DF9D}"/>
              </a:ext>
            </a:extLst>
          </p:cNvPr>
          <p:cNvSpPr txBox="1"/>
          <p:nvPr/>
        </p:nvSpPr>
        <p:spPr>
          <a:xfrm>
            <a:off x="173884" y="1108669"/>
            <a:ext cx="7049152" cy="5616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Ejecutamos procesos productivos ofreciendo un servicio amigable con el ambiente, que permita el mayor aprovechamiento del mineral en la obtención de oro.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Mantenemos la mejora continua incentivando la implementación de métodos eficientes y amigables con el medio ambiente para la extracción de oro. 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Incentivamos la conservación de los recursos naturales a través del correcto manejo de residuos, promoviendo: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gestión integrada del recurso agua con sus efluentes.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gestión integrada del recurso aire con sus emisiones y gestión del ruido. 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gestión integrada del recurso suelo a través de la disposición de residuos.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Concientización al personal en el tema ambiental.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 startAt="4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Cumplimiento de los requisitos legales aplicables que permitan mantener el proceso productivo y las operaciones de la organización.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159C95-FDC1-4992-A417-603E67296CE6}"/>
              </a:ext>
            </a:extLst>
          </p:cNvPr>
          <p:cNvSpPr txBox="1"/>
          <p:nvPr/>
        </p:nvSpPr>
        <p:spPr>
          <a:xfrm>
            <a:off x="8175010" y="133114"/>
            <a:ext cx="33164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Objetivo Ambiental</a:t>
            </a:r>
          </a:p>
          <a:p>
            <a:pPr algn="ctr"/>
            <a:r>
              <a:rPr lang="es-E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Establecer una gestión integrada del recurso agua en las etapas del proceso productivo de mineral de la Asociación Comunitaria Minera “El Cóndor”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B119EB-E61A-4557-A16E-32B27E16D373}"/>
              </a:ext>
            </a:extLst>
          </p:cNvPr>
          <p:cNvSpPr txBox="1"/>
          <p:nvPr/>
        </p:nvSpPr>
        <p:spPr>
          <a:xfrm>
            <a:off x="8175009" y="2070982"/>
            <a:ext cx="3316406" cy="2021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35"/>
              </a:spcAft>
            </a:pP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Controlar las descargas de efluentes en cada etapa del proceso.</a:t>
            </a:r>
            <a:endParaRPr lang="es-EC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35"/>
              </a:spcAft>
            </a:pP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Asegurar la recirculación de agua.</a:t>
            </a:r>
            <a:endParaRPr lang="es-EC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s-E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Establecer mecanismos para tratamiento de efluentes contaminados.</a:t>
            </a:r>
            <a:endParaRPr lang="es-EC" sz="1600" dirty="0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42C0C8F0-67F2-4091-B13E-177B1A29728B}"/>
              </a:ext>
            </a:extLst>
          </p:cNvPr>
          <p:cNvSpPr/>
          <p:nvPr/>
        </p:nvSpPr>
        <p:spPr>
          <a:xfrm>
            <a:off x="9642143" y="1702774"/>
            <a:ext cx="382137" cy="371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6946D2-2DC6-4A03-8EA3-45BA12F98E30}"/>
              </a:ext>
            </a:extLst>
          </p:cNvPr>
          <p:cNvSpPr txBox="1"/>
          <p:nvPr/>
        </p:nvSpPr>
        <p:spPr>
          <a:xfrm>
            <a:off x="8175009" y="4460257"/>
            <a:ext cx="331640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spcAft>
                <a:spcPts val="835"/>
              </a:spcAft>
              <a:defRPr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ES" dirty="0"/>
              <a:t>- Descargas por mes.</a:t>
            </a:r>
          </a:p>
          <a:p>
            <a:pPr marL="285750" indent="-285750">
              <a:buFontTx/>
              <a:buChar char="-"/>
            </a:pPr>
            <a:r>
              <a:rPr lang="es-ES" dirty="0"/>
              <a:t>Registro diario de consumo de agua: m3 por tonelada de mineral procesado </a:t>
            </a:r>
          </a:p>
          <a:p>
            <a:pPr marL="285750" indent="-285750">
              <a:buFontTx/>
              <a:buChar char="-"/>
            </a:pPr>
            <a:r>
              <a:rPr lang="es-ES" dirty="0"/>
              <a:t>Contaminación de efluentes: parámetros fisicoquímicos</a:t>
            </a:r>
          </a:p>
          <a:p>
            <a:r>
              <a:rPr lang="es-ES" dirty="0"/>
              <a:t>- Agua recirculada (m3)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E072FC9B-324C-4164-95F6-10BED645C6E0}"/>
              </a:ext>
            </a:extLst>
          </p:cNvPr>
          <p:cNvSpPr/>
          <p:nvPr/>
        </p:nvSpPr>
        <p:spPr>
          <a:xfrm>
            <a:off x="9662614" y="4090310"/>
            <a:ext cx="382137" cy="371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45AF25-1C07-41C7-8599-D38BD6E0B456}"/>
              </a:ext>
            </a:extLst>
          </p:cNvPr>
          <p:cNvSpPr txBox="1"/>
          <p:nvPr/>
        </p:nvSpPr>
        <p:spPr>
          <a:xfrm>
            <a:off x="11491415" y="2309696"/>
            <a:ext cx="461665" cy="132648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MX" b="1" dirty="0"/>
              <a:t>Metas </a:t>
            </a:r>
            <a:endParaRPr lang="es-EC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73E0EDE-E66D-4BBF-B96F-A1730604DCB6}"/>
              </a:ext>
            </a:extLst>
          </p:cNvPr>
          <p:cNvSpPr txBox="1"/>
          <p:nvPr/>
        </p:nvSpPr>
        <p:spPr>
          <a:xfrm>
            <a:off x="11525618" y="4858841"/>
            <a:ext cx="461665" cy="132648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MX" b="1" dirty="0"/>
              <a:t>Indicadores</a:t>
            </a:r>
            <a:endParaRPr lang="es-EC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2421188-4B64-4DCD-AFCD-7996009194B3}"/>
              </a:ext>
            </a:extLst>
          </p:cNvPr>
          <p:cNvSpPr/>
          <p:nvPr/>
        </p:nvSpPr>
        <p:spPr>
          <a:xfrm>
            <a:off x="204717" y="3081515"/>
            <a:ext cx="7042244" cy="1157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68E80291-6C7D-4F98-9F07-D57BC1C16BDA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 flipV="1">
            <a:off x="7246961" y="917944"/>
            <a:ext cx="928049" cy="2742292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722E60-A009-4C8B-BC06-5EEB1A523850}"/>
              </a:ext>
            </a:extLst>
          </p:cNvPr>
          <p:cNvSpPr txBox="1"/>
          <p:nvPr/>
        </p:nvSpPr>
        <p:spPr>
          <a:xfrm>
            <a:off x="9072348" y="6583915"/>
            <a:ext cx="1944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Control mensual </a:t>
            </a:r>
            <a:endParaRPr lang="es-EC" sz="1400" b="1" i="1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E367178-A212-4706-A0E9-A50D2D73FEF2}"/>
              </a:ext>
            </a:extLst>
          </p:cNvPr>
          <p:cNvSpPr/>
          <p:nvPr/>
        </p:nvSpPr>
        <p:spPr>
          <a:xfrm>
            <a:off x="221902" y="1108669"/>
            <a:ext cx="7042244" cy="1157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91CDDB4-998C-4882-BEE9-A847C2A66FA2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7264146" y="1687390"/>
            <a:ext cx="48778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C2FD1-7EEA-47E0-BC92-884B055B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293264"/>
            <a:ext cx="6878471" cy="494684"/>
          </a:xfrm>
        </p:spPr>
        <p:txBody>
          <a:bodyPr>
            <a:normAutofit fontScale="90000"/>
          </a:bodyPr>
          <a:lstStyle/>
          <a:p>
            <a:r>
              <a:rPr lang="es-MX" dirty="0"/>
              <a:t>Política y Objetivos Ambientales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40E9A3-E720-4A3E-B243-09A5A474DF9D}"/>
              </a:ext>
            </a:extLst>
          </p:cNvPr>
          <p:cNvSpPr txBox="1"/>
          <p:nvPr/>
        </p:nvSpPr>
        <p:spPr>
          <a:xfrm>
            <a:off x="173884" y="1108669"/>
            <a:ext cx="7049152" cy="5616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Ejecutamos procesos productivos ofreciendo un servicio amigable con el ambiente, que permita el mayor aprovechamiento del mineral en la obtención de oro.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Mantenemos la mejora continua incentivando la implementación de métodos eficientes y amigables con el medio ambiente para la extracción de oro. 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Incentivamos la conservación de los recursos naturales a través del correcto manejo de residuos, promoviendo: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gestión integrada del recurso agua con sus efluentes.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gestión integrada del recurso aire con sus emisiones y gestión del ruido. 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gestión integrada del recurso suelo a través de la disposición de residuos.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Arial" panose="020B0604020202020204" pitchFamily="34" charset="0"/>
              <a:buChar char="-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Concientización al personal en el tema ambiental.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+mj-lt"/>
              <a:buAutoNum type="alphaLcParenR" startAt="4"/>
            </a:pPr>
            <a:r>
              <a:rPr lang="es-EC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Cumplimiento de los requisitos legales aplicables que permitan mantener el proceso productivo y las operaciones de la organización.</a:t>
            </a:r>
            <a:endParaRPr lang="es-EC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159C95-FDC1-4992-A417-603E67296CE6}"/>
              </a:ext>
            </a:extLst>
          </p:cNvPr>
          <p:cNvSpPr txBox="1"/>
          <p:nvPr/>
        </p:nvSpPr>
        <p:spPr>
          <a:xfrm>
            <a:off x="8151084" y="740742"/>
            <a:ext cx="331640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Objetivo Ambiental</a:t>
            </a:r>
          </a:p>
          <a:p>
            <a:pPr algn="ctr"/>
            <a:r>
              <a:rPr lang="es-E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Realizar un plan de capacitación ambiental al personal de en la Asociación Comunitaria Minera “El Cóndor”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B119EB-E61A-4557-A16E-32B27E16D373}"/>
              </a:ext>
            </a:extLst>
          </p:cNvPr>
          <p:cNvSpPr txBox="1"/>
          <p:nvPr/>
        </p:nvSpPr>
        <p:spPr>
          <a:xfrm>
            <a:off x="8164689" y="2435528"/>
            <a:ext cx="3316406" cy="4542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600" b="1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EC" b="0" dirty="0"/>
              <a:t>Cumplir con el cronograma de capacitación propuesto. Involucrar a todo el personal en las capacitaciones.</a:t>
            </a:r>
          </a:p>
          <a:p>
            <a:r>
              <a:rPr lang="es-EC" b="0" dirty="0"/>
              <a:t>Medir el impacto de cada una de las capacitaciones recibidas de manera inmediata. 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42C0C8F0-67F2-4091-B13E-177B1A29728B}"/>
              </a:ext>
            </a:extLst>
          </p:cNvPr>
          <p:cNvSpPr/>
          <p:nvPr/>
        </p:nvSpPr>
        <p:spPr>
          <a:xfrm>
            <a:off x="9638689" y="2063842"/>
            <a:ext cx="382137" cy="371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6946D2-2DC6-4A03-8EA3-45BA12F98E30}"/>
              </a:ext>
            </a:extLst>
          </p:cNvPr>
          <p:cNvSpPr txBox="1"/>
          <p:nvPr/>
        </p:nvSpPr>
        <p:spPr>
          <a:xfrm>
            <a:off x="8161319" y="4617850"/>
            <a:ext cx="3316406" cy="1774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spcAft>
                <a:spcPts val="835"/>
              </a:spcAft>
              <a:defRPr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ES" dirty="0"/>
              <a:t>Porcentaje de cumplimiento de capacitaciones</a:t>
            </a:r>
          </a:p>
          <a:p>
            <a:r>
              <a:rPr lang="es-ES" dirty="0"/>
              <a:t>Resultados de evaluaciones realizadas al personal </a:t>
            </a:r>
          </a:p>
          <a:p>
            <a:r>
              <a:rPr lang="es-ES" dirty="0"/>
              <a:t>Porcentaje del presupuesto destinado a capacitación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E072FC9B-324C-4164-95F6-10BED645C6E0}"/>
              </a:ext>
            </a:extLst>
          </p:cNvPr>
          <p:cNvSpPr/>
          <p:nvPr/>
        </p:nvSpPr>
        <p:spPr>
          <a:xfrm>
            <a:off x="9638689" y="4246164"/>
            <a:ext cx="382137" cy="371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45AF25-1C07-41C7-8599-D38BD6E0B456}"/>
              </a:ext>
            </a:extLst>
          </p:cNvPr>
          <p:cNvSpPr txBox="1"/>
          <p:nvPr/>
        </p:nvSpPr>
        <p:spPr>
          <a:xfrm>
            <a:off x="11467490" y="2765755"/>
            <a:ext cx="461665" cy="132648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MX" b="1" dirty="0"/>
              <a:t>Metas </a:t>
            </a:r>
            <a:endParaRPr lang="es-EC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73E0EDE-E66D-4BBF-B96F-A1730604DCB6}"/>
              </a:ext>
            </a:extLst>
          </p:cNvPr>
          <p:cNvSpPr txBox="1"/>
          <p:nvPr/>
        </p:nvSpPr>
        <p:spPr>
          <a:xfrm>
            <a:off x="11511821" y="4842027"/>
            <a:ext cx="461665" cy="132648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MX" b="1" dirty="0"/>
              <a:t>Indicadores</a:t>
            </a:r>
            <a:endParaRPr lang="es-EC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2421188-4B64-4DCD-AFCD-7996009194B3}"/>
              </a:ext>
            </a:extLst>
          </p:cNvPr>
          <p:cNvSpPr/>
          <p:nvPr/>
        </p:nvSpPr>
        <p:spPr>
          <a:xfrm>
            <a:off x="218514" y="5332204"/>
            <a:ext cx="7042244" cy="6455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</a:t>
            </a:r>
            <a:endParaRPr lang="es-EC" dirty="0"/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68E80291-6C7D-4F98-9F07-D57BC1C16BDA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 flipV="1">
            <a:off x="7260758" y="1402462"/>
            <a:ext cx="890326" cy="4252500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6FF66D-2395-4361-A30B-EBDE99A544B4}"/>
              </a:ext>
            </a:extLst>
          </p:cNvPr>
          <p:cNvSpPr txBox="1"/>
          <p:nvPr/>
        </p:nvSpPr>
        <p:spPr>
          <a:xfrm>
            <a:off x="9075720" y="6417109"/>
            <a:ext cx="1467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Anua</a:t>
            </a:r>
            <a:r>
              <a:rPr lang="es-ES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endParaRPr lang="es-EC" sz="1400" b="1" i="1" dirty="0"/>
          </a:p>
        </p:txBody>
      </p:sp>
    </p:spTree>
    <p:extLst>
      <p:ext uri="{BB962C8B-B14F-4D97-AF65-F5344CB8AC3E}">
        <p14:creationId xmlns:p14="http://schemas.microsoft.com/office/powerpoint/2010/main" val="643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9B6CE-24EF-458D-B670-3B112203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2" y="-38402"/>
            <a:ext cx="10515600" cy="1325563"/>
          </a:xfrm>
        </p:spPr>
        <p:txBody>
          <a:bodyPr/>
          <a:lstStyle/>
          <a:p>
            <a:r>
              <a:rPr lang="es-MX" b="1" dirty="0"/>
              <a:t>OBJETIVO</a:t>
            </a:r>
            <a:endParaRPr lang="es-EC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DCB71D-47D4-4E4B-A1D6-CF4A53CD5D5A}"/>
              </a:ext>
            </a:extLst>
          </p:cNvPr>
          <p:cNvSpPr txBox="1"/>
          <p:nvPr/>
        </p:nvSpPr>
        <p:spPr>
          <a:xfrm>
            <a:off x="433885" y="1718204"/>
            <a:ext cx="4151764" cy="38856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97790" indent="450215" algn="ctr">
              <a:lnSpc>
                <a:spcPct val="200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Diseñar</a:t>
            </a:r>
            <a:r>
              <a:rPr lang="es-ES" sz="1800" spc="-6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es-E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Sistema</a:t>
            </a:r>
            <a:r>
              <a:rPr lang="es-E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</a:t>
            </a:r>
            <a:r>
              <a:rPr lang="es-ES" sz="1800" spc="-7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Gestión</a:t>
            </a:r>
            <a:r>
              <a:rPr lang="es-ES" sz="1800" spc="-6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Ambiental</a:t>
            </a:r>
            <a:r>
              <a:rPr lang="es-ES" sz="1800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mediante</a:t>
            </a:r>
            <a:r>
              <a:rPr lang="es-ES" sz="1800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es-E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aplicación</a:t>
            </a:r>
            <a:r>
              <a:rPr lang="es-E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</a:t>
            </a:r>
            <a:r>
              <a:rPr lang="es-E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es-ES" sz="1800" spc="-7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</a:t>
            </a:r>
            <a:r>
              <a:rPr lang="es-ES" sz="1800" spc="-7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ISO</a:t>
            </a:r>
            <a:r>
              <a:rPr lang="es-ES" sz="18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14001:2015</a:t>
            </a:r>
            <a:r>
              <a:rPr lang="es-E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la finalidad de minimizar los impactos ambientales significativos en la Asociación Comunitaria Minera “El Cóndor”.</a:t>
            </a: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5B0E7D-A34A-4794-83B1-9B0C8276D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20532" r="8537" b="6990"/>
          <a:stretch/>
        </p:blipFill>
        <p:spPr bwMode="auto">
          <a:xfrm>
            <a:off x="4896217" y="1401399"/>
            <a:ext cx="6752958" cy="4439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91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FA638F-1227-42F4-9678-A6FABBCF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9" y="146940"/>
            <a:ext cx="10515600" cy="835878"/>
          </a:xfrm>
        </p:spPr>
        <p:txBody>
          <a:bodyPr/>
          <a:lstStyle/>
          <a:p>
            <a:r>
              <a:rPr lang="es-MX" dirty="0"/>
              <a:t>Roles y Responsabilidades</a:t>
            </a:r>
            <a:endParaRPr lang="es-EC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F29D27-5D44-4638-A092-BF3AD776C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002534"/>
              </p:ext>
            </p:extLst>
          </p:nvPr>
        </p:nvGraphicFramePr>
        <p:xfrm>
          <a:off x="51675" y="922109"/>
          <a:ext cx="9761065" cy="572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4F92E88-629C-4701-9D07-379313DB58FA}"/>
              </a:ext>
            </a:extLst>
          </p:cNvPr>
          <p:cNvSpPr txBox="1"/>
          <p:nvPr/>
        </p:nvSpPr>
        <p:spPr>
          <a:xfrm>
            <a:off x="2670413" y="4022045"/>
            <a:ext cx="248844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35 colaboradores que prestan servicio dentro de las instalaciones y en el proceso productivo.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2B7442-3D25-4E79-8798-491E5C8CDBB3}"/>
              </a:ext>
            </a:extLst>
          </p:cNvPr>
          <p:cNvSpPr txBox="1"/>
          <p:nvPr/>
        </p:nvSpPr>
        <p:spPr>
          <a:xfrm>
            <a:off x="6741995" y="4022045"/>
            <a:ext cx="22109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Colaboradores externos que prestan estos servicios profesionales.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58CC298-BBAF-4477-86E5-73CD7747A2A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178722" y="3207225"/>
            <a:ext cx="668741" cy="81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4D2BF75-FD57-48BF-9813-8B812B0A5EC0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847463" y="3550418"/>
            <a:ext cx="382137" cy="471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D29D7-4AF8-468A-8252-071B31A8CD8D}"/>
              </a:ext>
            </a:extLst>
          </p:cNvPr>
          <p:cNvSpPr txBox="1"/>
          <p:nvPr/>
        </p:nvSpPr>
        <p:spPr>
          <a:xfrm>
            <a:off x="9646282" y="2918671"/>
            <a:ext cx="2325485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Perfiles de cargo:</a:t>
            </a:r>
          </a:p>
          <a:p>
            <a:endParaRPr lang="es-MX" b="1" dirty="0"/>
          </a:p>
          <a:p>
            <a:r>
              <a:rPr lang="es-MX" dirty="0"/>
              <a:t>Formación académica</a:t>
            </a:r>
          </a:p>
          <a:p>
            <a:r>
              <a:rPr lang="es-MX" dirty="0"/>
              <a:t>Experiencia</a:t>
            </a:r>
          </a:p>
          <a:p>
            <a:r>
              <a:rPr lang="es-MX" dirty="0"/>
              <a:t>Competencias</a:t>
            </a:r>
          </a:p>
          <a:p>
            <a:r>
              <a:rPr lang="es-MX" dirty="0"/>
              <a:t>Equipos a cargo</a:t>
            </a:r>
          </a:p>
          <a:p>
            <a:r>
              <a:rPr lang="es-MX" dirty="0"/>
              <a:t>Jefatura</a:t>
            </a:r>
          </a:p>
          <a:p>
            <a:r>
              <a:rPr lang="es-MX" dirty="0"/>
              <a:t>Indicadores de desempeño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D71B3-AF11-4D27-9713-9E02E42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5" y="129448"/>
            <a:ext cx="3283423" cy="590218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</a:t>
            </a:r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B29CA31-722C-4885-BEE5-C713B05CD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325719"/>
              </p:ext>
            </p:extLst>
          </p:nvPr>
        </p:nvGraphicFramePr>
        <p:xfrm>
          <a:off x="-660874" y="1041397"/>
          <a:ext cx="7690324" cy="528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98F10E66-18B8-40B3-B9C0-09EF3FC61BFC}"/>
              </a:ext>
            </a:extLst>
          </p:cNvPr>
          <p:cNvSpPr txBox="1">
            <a:spLocks/>
          </p:cNvSpPr>
          <p:nvPr/>
        </p:nvSpPr>
        <p:spPr>
          <a:xfrm>
            <a:off x="6861412" y="169001"/>
            <a:ext cx="5188423" cy="590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Información Documentada 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1B64AB-A940-4AA0-B3A1-E9194D9EA16E}"/>
              </a:ext>
            </a:extLst>
          </p:cNvPr>
          <p:cNvSpPr txBox="1"/>
          <p:nvPr/>
        </p:nvSpPr>
        <p:spPr>
          <a:xfrm>
            <a:off x="7635164" y="1040552"/>
            <a:ext cx="4016611" cy="3463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Aprobación de documentos</a:t>
            </a: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Revisión y actualización </a:t>
            </a: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Control de cambios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Disponibilidad 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Documentos legibles y fácilmente identificables.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35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Control de documentos obsoletos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4B669E-4A65-4F55-9C2E-ECBFC952FBB9}"/>
              </a:ext>
            </a:extLst>
          </p:cNvPr>
          <p:cNvSpPr txBox="1"/>
          <p:nvPr/>
        </p:nvSpPr>
        <p:spPr>
          <a:xfrm>
            <a:off x="8472487" y="5185405"/>
            <a:ext cx="25717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/>
              <a:t>LISTA MAESTRA DE DOCUMENTOS</a:t>
            </a:r>
            <a:endParaRPr lang="es-EC" b="1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A659FE5D-EC96-4F2D-9C48-5C38426B4BBB}"/>
              </a:ext>
            </a:extLst>
          </p:cNvPr>
          <p:cNvSpPr/>
          <p:nvPr/>
        </p:nvSpPr>
        <p:spPr>
          <a:xfrm>
            <a:off x="9455623" y="4504257"/>
            <a:ext cx="514944" cy="53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373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F1E3-D74B-4483-87ED-91F2198A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Operación – Preparación y respuesta a emergencias</a:t>
            </a:r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2DAC6FD-DE10-4D1E-ADE4-5947B2EAC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220173"/>
              </p:ext>
            </p:extLst>
          </p:nvPr>
        </p:nvGraphicFramePr>
        <p:xfrm>
          <a:off x="3041934" y="1552180"/>
          <a:ext cx="6852693" cy="478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03C3C39-D561-4F28-A039-3333673895AA}"/>
              </a:ext>
            </a:extLst>
          </p:cNvPr>
          <p:cNvSpPr txBox="1"/>
          <p:nvPr/>
        </p:nvSpPr>
        <p:spPr>
          <a:xfrm>
            <a:off x="9993573" y="3342206"/>
            <a:ext cx="216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Deslizamientos</a:t>
            </a:r>
          </a:p>
          <a:p>
            <a:r>
              <a:rPr lang="es-MX" sz="2400" dirty="0"/>
              <a:t>Inundaciones</a:t>
            </a:r>
          </a:p>
          <a:p>
            <a:r>
              <a:rPr lang="es-MX" sz="2400" dirty="0"/>
              <a:t>Sismos 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6EA27F-0CB8-4458-9F7A-E4CFFFD599C6}"/>
              </a:ext>
            </a:extLst>
          </p:cNvPr>
          <p:cNvSpPr txBox="1"/>
          <p:nvPr/>
        </p:nvSpPr>
        <p:spPr>
          <a:xfrm>
            <a:off x="545721" y="3429000"/>
            <a:ext cx="278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Riesgos por fallas operativas</a:t>
            </a:r>
          </a:p>
          <a:p>
            <a:r>
              <a:rPr lang="es-MX" sz="2400" dirty="0"/>
              <a:t>Incendios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8301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7A2B61B-5E13-4DB4-822A-D266C15F3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947248"/>
              </p:ext>
            </p:extLst>
          </p:nvPr>
        </p:nvGraphicFramePr>
        <p:xfrm>
          <a:off x="1323833" y="395785"/>
          <a:ext cx="10153934" cy="599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400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DD457-A789-44C8-BCA5-9DE1FDC0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46" y="0"/>
            <a:ext cx="10515600" cy="1325563"/>
          </a:xfrm>
        </p:spPr>
        <p:txBody>
          <a:bodyPr/>
          <a:lstStyle/>
          <a:p>
            <a:r>
              <a:rPr lang="es-MX" dirty="0"/>
              <a:t>COMPORTAMIENTO PROAMBIENTAL</a:t>
            </a:r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2B95E6-8139-4FF2-9BEB-79A8BD30E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848281"/>
              </p:ext>
            </p:extLst>
          </p:nvPr>
        </p:nvGraphicFramePr>
        <p:xfrm>
          <a:off x="1445146" y="10608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6A2DEAE-8C09-49BA-85E3-A8D07F91ED6F}"/>
              </a:ext>
            </a:extLst>
          </p:cNvPr>
          <p:cNvSpPr txBox="1"/>
          <p:nvPr/>
        </p:nvSpPr>
        <p:spPr>
          <a:xfrm>
            <a:off x="9686877" y="1272702"/>
            <a:ext cx="181970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Se considerará como parte de la toma de conciencia a incluir en el SGA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8586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B36DE-DB57-4620-8CDE-AF79EA13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768762"/>
            <a:ext cx="3958883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Conocimientos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temas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ambientales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92FE08B-4639-45F9-8265-3E88E4BC5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07418"/>
              </p:ext>
            </p:extLst>
          </p:nvPr>
        </p:nvGraphicFramePr>
        <p:xfrm>
          <a:off x="416170" y="1881998"/>
          <a:ext cx="3867373" cy="3958318"/>
        </p:xfrm>
        <a:graphic>
          <a:graphicData uri="http://schemas.openxmlformats.org/drawingml/2006/table">
            <a:tbl>
              <a:tblPr/>
              <a:tblGrid>
                <a:gridCol w="271319">
                  <a:extLst>
                    <a:ext uri="{9D8B030D-6E8A-4147-A177-3AD203B41FA5}">
                      <a16:colId xmlns:a16="http://schemas.microsoft.com/office/drawing/2014/main" val="1695676722"/>
                    </a:ext>
                  </a:extLst>
                </a:gridCol>
                <a:gridCol w="3596054">
                  <a:extLst>
                    <a:ext uri="{9D8B030D-6E8A-4147-A177-3AD203B41FA5}">
                      <a16:colId xmlns:a16="http://schemas.microsoft.com/office/drawing/2014/main" val="3215837421"/>
                    </a:ext>
                  </a:extLst>
                </a:gridCol>
              </a:tblGrid>
              <a:tr h="502552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Conoce usted qué tipo de consecuencias genera las actividades diarias dentro de la Asociación Comunitaria Minera “El Cóndor” al ambiente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27256"/>
                  </a:ext>
                </a:extLst>
              </a:tr>
              <a:tr h="502552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Tiene conocimiento como La Asociación Comunitaria Minera “¿El Cóndor”, identifica y evalúa los aspectos ambientales</a:t>
                      </a:r>
                      <a:endParaRPr lang="es-E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40403"/>
                  </a:ext>
                </a:extLst>
              </a:tr>
              <a:tr h="28165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Puede identificar la diferencia entre aspecto e impacto ambiental</a:t>
                      </a:r>
                      <a:endParaRPr lang="es-EC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417953"/>
                  </a:ext>
                </a:extLst>
              </a:tr>
              <a:tr h="28165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 recibido capacitación sobre formas de prevención de la contaminación ambiental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0363"/>
                  </a:ext>
                </a:extLst>
              </a:tr>
              <a:tr h="502552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 recibido capacitación sobre el uso de equipo de protección personal (EPP), de acuerdo con la actividad que realiza</a:t>
                      </a:r>
                      <a:endParaRPr lang="es-E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274019"/>
                  </a:ext>
                </a:extLst>
              </a:tr>
              <a:tr h="28165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Tiene conocimiento sobre las hojas de seguridad de productos químicos</a:t>
                      </a:r>
                      <a:endParaRPr lang="es-E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189369"/>
                  </a:ext>
                </a:extLst>
              </a:tr>
              <a:tr h="28165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Tiene conocimiento sobre la clasificación de químicos por su compatibilidad</a:t>
                      </a:r>
                      <a:endParaRPr lang="es-E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34" marR="16834" marT="16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94508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EF47572-5551-4CA4-A0D2-1DE6F5D59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9" t="11005" r="27270" b="7752"/>
          <a:stretch/>
        </p:blipFill>
        <p:spPr>
          <a:xfrm>
            <a:off x="416169" y="1881997"/>
            <a:ext cx="3867373" cy="4013992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87ACF53-11B1-4B37-9628-71636B653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13307"/>
              </p:ext>
            </p:extLst>
          </p:nvPr>
        </p:nvGraphicFramePr>
        <p:xfrm>
          <a:off x="4709141" y="1881998"/>
          <a:ext cx="3665961" cy="3945030"/>
        </p:xfrm>
        <a:graphic>
          <a:graphicData uri="http://schemas.openxmlformats.org/drawingml/2006/table">
            <a:tbl>
              <a:tblPr/>
              <a:tblGrid>
                <a:gridCol w="247032">
                  <a:extLst>
                    <a:ext uri="{9D8B030D-6E8A-4147-A177-3AD203B41FA5}">
                      <a16:colId xmlns:a16="http://schemas.microsoft.com/office/drawing/2014/main" val="2961804048"/>
                    </a:ext>
                  </a:extLst>
                </a:gridCol>
                <a:gridCol w="3418929">
                  <a:extLst>
                    <a:ext uri="{9D8B030D-6E8A-4147-A177-3AD203B41FA5}">
                      <a16:colId xmlns:a16="http://schemas.microsoft.com/office/drawing/2014/main" val="3463910563"/>
                    </a:ext>
                  </a:extLst>
                </a:gridCol>
              </a:tblGrid>
              <a:tr h="619971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residuos generados por la Asociación Comunitaria Minera “El Cóndor” son clasificados en contenedores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412174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realizan campañas de educación ambiental en las cuales participa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701803"/>
                  </a:ext>
                </a:extLst>
              </a:tr>
              <a:tr h="822786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Conoce la frecuencia de auditorías o inspecciones en la Asociación Comunitaria Minera “El Cóndor” para el control de los impactos ambientales que generan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652905"/>
                  </a:ext>
                </a:extLst>
              </a:tr>
              <a:tr h="417155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 aplicado las 3 R (Reducir, Reutilizar y Reciclar)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734361"/>
                  </a:ext>
                </a:extLst>
              </a:tr>
              <a:tr h="230472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 adecuadamente el kit antiderrames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935051"/>
                  </a:ext>
                </a:extLst>
              </a:tr>
              <a:tr h="230472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Ayuda a mantener el campamento limpio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24581"/>
                  </a:ext>
                </a:extLst>
              </a:tr>
              <a:tr h="230472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Apaga las luces cuando no las está utilizando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876885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Separa adecuadamente desechos especiales como (pilas, electrónicos, químicos)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08044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E9F7F3FF-E102-43BE-BF09-1AD95D762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37" t="10621" r="27622" b="4367"/>
          <a:stretch/>
        </p:blipFill>
        <p:spPr>
          <a:xfrm>
            <a:off x="4709141" y="1857612"/>
            <a:ext cx="3665961" cy="403837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8AE5E3C-998F-42C2-8212-0BA9DCA3FE3E}"/>
              </a:ext>
            </a:extLst>
          </p:cNvPr>
          <p:cNvSpPr txBox="1">
            <a:spLocks/>
          </p:cNvSpPr>
          <p:nvPr/>
        </p:nvSpPr>
        <p:spPr>
          <a:xfrm>
            <a:off x="8625384" y="266705"/>
            <a:ext cx="3566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Conciencia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ambientales</a:t>
            </a:r>
            <a:endParaRPr lang="en-US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921C367-6FF2-47C3-8AE6-2E102866A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29661"/>
              </p:ext>
            </p:extLst>
          </p:nvPr>
        </p:nvGraphicFramePr>
        <p:xfrm>
          <a:off x="8807356" y="2168475"/>
          <a:ext cx="3148084" cy="2821305"/>
        </p:xfrm>
        <a:graphic>
          <a:graphicData uri="http://schemas.openxmlformats.org/drawingml/2006/table">
            <a:tbl>
              <a:tblPr/>
              <a:tblGrid>
                <a:gridCol w="212135">
                  <a:extLst>
                    <a:ext uri="{9D8B030D-6E8A-4147-A177-3AD203B41FA5}">
                      <a16:colId xmlns:a16="http://schemas.microsoft.com/office/drawing/2014/main" val="2335802343"/>
                    </a:ext>
                  </a:extLst>
                </a:gridCol>
                <a:gridCol w="2935949">
                  <a:extLst>
                    <a:ext uri="{9D8B030D-6E8A-4147-A177-3AD203B41FA5}">
                      <a16:colId xmlns:a16="http://schemas.microsoft.com/office/drawing/2014/main" val="4745419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Muestra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 noticias sobre temas ambientales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025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Compra o consume envases en productos retornables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735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Hace uso adecuado del recurso agua (ejemplo, cerrar la llave mientras se cepilla los dientes, duchas de 5 minutos o menos)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90693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Considera que deben haber sanciones a quienes provoquen contaminación ambiental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790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recibio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sanciones por malas practicas ambientales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372437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F8468FCA-57B8-4937-93F5-E538A1665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00" t="18476" r="27666" b="7816"/>
          <a:stretch/>
        </p:blipFill>
        <p:spPr>
          <a:xfrm>
            <a:off x="8589853" y="2065895"/>
            <a:ext cx="3624749" cy="359792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46C6820-F77A-4DE5-919C-2B05D6331D6E}"/>
              </a:ext>
            </a:extLst>
          </p:cNvPr>
          <p:cNvSpPr txBox="1">
            <a:spLocks/>
          </p:cNvSpPr>
          <p:nvPr/>
        </p:nvSpPr>
        <p:spPr>
          <a:xfrm>
            <a:off x="4562679" y="368190"/>
            <a:ext cx="39588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Acciones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 </a:t>
            </a:r>
            <a:r>
              <a:rPr lang="en-US" dirty="0" err="1"/>
              <a:t>ambiental</a:t>
            </a:r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9163166-7EDB-4444-B7E3-44EF81924715}"/>
              </a:ext>
            </a:extLst>
          </p:cNvPr>
          <p:cNvSpPr txBox="1"/>
          <p:nvPr/>
        </p:nvSpPr>
        <p:spPr>
          <a:xfrm>
            <a:off x="4562679" y="6196084"/>
            <a:ext cx="402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“Casi nunca”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3340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8EBF4-9C93-4AE4-8827-B99CE28C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Principales temas de capacitación</a:t>
            </a:r>
            <a:endParaRPr lang="es-EC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DACA7A-CFB1-4A9B-93C8-EA9BB20D410C}"/>
              </a:ext>
            </a:extLst>
          </p:cNvPr>
          <p:cNvSpPr txBox="1"/>
          <p:nvPr/>
        </p:nvSpPr>
        <p:spPr>
          <a:xfrm>
            <a:off x="972404" y="2264602"/>
            <a:ext cx="609372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Sensibilización de temas ambientales</a:t>
            </a:r>
          </a:p>
          <a:p>
            <a:r>
              <a:rPr lang="es-ES" dirty="0"/>
              <a:t>Consecuencias del mal manejo de desechos</a:t>
            </a:r>
          </a:p>
          <a:p>
            <a:r>
              <a:rPr lang="es-ES" dirty="0"/>
              <a:t>Directrices para la separación de desechos (tipo de desecho)</a:t>
            </a:r>
          </a:p>
          <a:p>
            <a:r>
              <a:rPr lang="es-ES" dirty="0"/>
              <a:t>Campaña de reciclaje (plan de incentivos)</a:t>
            </a:r>
          </a:p>
          <a:p>
            <a:r>
              <a:rPr lang="es-ES" dirty="0"/>
              <a:t>Uso, manejo, almacenamiento y disposición final de reactivos químicos (matriz de compatibilidad y hojas de seguridad)</a:t>
            </a:r>
          </a:p>
          <a:p>
            <a:r>
              <a:rPr lang="es-ES" dirty="0"/>
              <a:t>Ahorro de recursos (agua, electricidad)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70D8A0-839C-4434-BF60-974E9CA70625}"/>
              </a:ext>
            </a:extLst>
          </p:cNvPr>
          <p:cNvSpPr txBox="1"/>
          <p:nvPr/>
        </p:nvSpPr>
        <p:spPr>
          <a:xfrm>
            <a:off x="6591869" y="4612943"/>
            <a:ext cx="37531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Personal productivo </a:t>
            </a:r>
          </a:p>
          <a:p>
            <a:pPr algn="ctr"/>
            <a:r>
              <a:rPr lang="es-MX" sz="2000" b="1" dirty="0"/>
              <a:t>(operadores de maquinaria)</a:t>
            </a:r>
            <a:endParaRPr lang="es-EC" sz="2000" b="1" dirty="0"/>
          </a:p>
        </p:txBody>
      </p:sp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CFF35DD3-3BF9-4409-B791-7A2BDC60772E}"/>
              </a:ext>
            </a:extLst>
          </p:cNvPr>
          <p:cNvSpPr/>
          <p:nvPr/>
        </p:nvSpPr>
        <p:spPr>
          <a:xfrm rot="3031796">
            <a:off x="7533564" y="2811439"/>
            <a:ext cx="2019869" cy="1207489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13851-B051-4E33-A779-FBADD3B3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0" y="0"/>
            <a:ext cx="10515600" cy="1325563"/>
          </a:xfrm>
        </p:spPr>
        <p:txBody>
          <a:bodyPr/>
          <a:lstStyle/>
          <a:p>
            <a:r>
              <a:rPr lang="es-MX" b="1" dirty="0"/>
              <a:t>CONCLUSIONES</a:t>
            </a:r>
            <a:endParaRPr lang="es-EC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71839E8-9AB8-499D-918A-E97F8B608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442235"/>
              </p:ext>
            </p:extLst>
          </p:nvPr>
        </p:nvGraphicFramePr>
        <p:xfrm>
          <a:off x="2850865" y="818867"/>
          <a:ext cx="8203821" cy="576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67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L ALTO NANGARITZA: UN PARAÍSO PARA LOS AMANTES A LA NATURALEZA – AME">
            <a:extLst>
              <a:ext uri="{FF2B5EF4-FFF2-40B4-BE49-F238E27FC236}">
                <a16:creationId xmlns:a16="http://schemas.microsoft.com/office/drawing/2014/main" id="{002280B7-EC8C-4886-9260-15EAD783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2F00D17-578A-4D7D-8B73-FA503005F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818" y="4248624"/>
            <a:ext cx="9144000" cy="2387600"/>
          </a:xfrm>
        </p:spPr>
        <p:txBody>
          <a:bodyPr>
            <a:normAutofit/>
          </a:bodyPr>
          <a:lstStyle/>
          <a:p>
            <a:r>
              <a:rPr lang="es-MX" sz="16600" b="1" dirty="0">
                <a:solidFill>
                  <a:srgbClr val="FFC000"/>
                </a:solidFill>
              </a:rPr>
              <a:t>GRACIAS</a:t>
            </a:r>
            <a:endParaRPr lang="es-EC" sz="16600" b="1" dirty="0">
              <a:solidFill>
                <a:srgbClr val="FFC000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5E79879-C439-46D3-9470-860D8E22C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7773" y="6345238"/>
            <a:ext cx="2720454" cy="369461"/>
          </a:xfrm>
        </p:spPr>
        <p:txBody>
          <a:bodyPr>
            <a:normAutofit fontScale="92500" lnSpcReduction="10000"/>
          </a:bodyPr>
          <a:lstStyle/>
          <a:p>
            <a:r>
              <a:rPr lang="es-MX" dirty="0" err="1"/>
              <a:t>Canton</a:t>
            </a:r>
            <a:r>
              <a:rPr lang="es-MX" dirty="0"/>
              <a:t> </a:t>
            </a:r>
            <a:r>
              <a:rPr lang="es-MX" dirty="0" err="1"/>
              <a:t>Nangaritza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89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0596F-76CE-4EA9-858C-EE92021D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0" y="177421"/>
            <a:ext cx="10515600" cy="719666"/>
          </a:xfrm>
        </p:spPr>
        <p:txBody>
          <a:bodyPr/>
          <a:lstStyle/>
          <a:p>
            <a:r>
              <a:rPr lang="es-MX" dirty="0"/>
              <a:t>INTRODUCCION</a:t>
            </a: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8D09C5E-015A-40B0-8FC1-5C7273634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849756"/>
              </p:ext>
            </p:extLst>
          </p:nvPr>
        </p:nvGraphicFramePr>
        <p:xfrm>
          <a:off x="1639247" y="1039883"/>
          <a:ext cx="8913505" cy="567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C44D082-319E-41E3-8593-6DD83A4F44BC}"/>
              </a:ext>
            </a:extLst>
          </p:cNvPr>
          <p:cNvSpPr txBox="1"/>
          <p:nvPr/>
        </p:nvSpPr>
        <p:spPr>
          <a:xfrm>
            <a:off x="382137" y="2019869"/>
            <a:ext cx="249754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Las empresas buscan  obtener mayores ganancias, separando el tema ambiental a un segundo plano.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87BADA-29C4-4BD2-8623-003A0410A353}"/>
              </a:ext>
            </a:extLst>
          </p:cNvPr>
          <p:cNvSpPr txBox="1"/>
          <p:nvPr/>
        </p:nvSpPr>
        <p:spPr>
          <a:xfrm>
            <a:off x="382136" y="3881315"/>
            <a:ext cx="249754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Las técnicas empleadas no contribuyen a la minimización de impactos ambientales negativos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25501B-5DB9-437C-9053-CA845E74014C}"/>
              </a:ext>
            </a:extLst>
          </p:cNvPr>
          <p:cNvSpPr txBox="1"/>
          <p:nvPr/>
        </p:nvSpPr>
        <p:spPr>
          <a:xfrm>
            <a:off x="9303981" y="1673873"/>
            <a:ext cx="249754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Se ha tomado importancia en el tema ambiental como beneficio de la empresa y la población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08D592-00D8-43DB-88D9-28EAFBEA97F2}"/>
              </a:ext>
            </a:extLst>
          </p:cNvPr>
          <p:cNvSpPr txBox="1"/>
          <p:nvPr/>
        </p:nvSpPr>
        <p:spPr>
          <a:xfrm>
            <a:off x="9303980" y="3706800"/>
            <a:ext cx="249754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Muchas empresas han considerado la implementación de sistemas de gestión ambiental para promover la mejora continua en sus procesos</a:t>
            </a:r>
          </a:p>
        </p:txBody>
      </p:sp>
    </p:spTree>
    <p:extLst>
      <p:ext uri="{BB962C8B-B14F-4D97-AF65-F5344CB8AC3E}">
        <p14:creationId xmlns:p14="http://schemas.microsoft.com/office/powerpoint/2010/main" val="36606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CD468-D0C0-4AFC-A7DB-0C2C3B0C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2" y="198343"/>
            <a:ext cx="7471699" cy="531812"/>
          </a:xfrm>
        </p:spPr>
        <p:txBody>
          <a:bodyPr/>
          <a:lstStyle/>
          <a:p>
            <a:r>
              <a:rPr lang="es-MX" dirty="0"/>
              <a:t>DESCRIPCIÓN DEL PROYECTO </a:t>
            </a:r>
            <a:endParaRPr lang="es-EC" dirty="0"/>
          </a:p>
        </p:txBody>
      </p:sp>
      <p:pic>
        <p:nvPicPr>
          <p:cNvPr id="7" name="image2.jpeg" descr="Mapa&#10;&#10;Descripción generada automáticamente">
            <a:extLst>
              <a:ext uri="{FF2B5EF4-FFF2-40B4-BE49-F238E27FC236}">
                <a16:creationId xmlns:a16="http://schemas.microsoft.com/office/drawing/2014/main" id="{B51FA06B-EB77-4A22-AF12-E0DF2D2D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2417" y="485573"/>
            <a:ext cx="6903158" cy="48894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546EFA8-708E-49BD-BCEF-21E26918DDDA}"/>
              </a:ext>
            </a:extLst>
          </p:cNvPr>
          <p:cNvSpPr txBox="1"/>
          <p:nvPr/>
        </p:nvSpPr>
        <p:spPr>
          <a:xfrm>
            <a:off x="423082" y="1254197"/>
            <a:ext cx="455835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La Asociación Comunitaria Minera El Condor fue constituida en el año 2016 a partir de un proyecto para beneficiar a la comunidad minera de la provincia de Zamora y aprovechar el mineral de los relaves considerados desecho.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F0E841-C422-4F15-B72F-43F834B08109}"/>
              </a:ext>
            </a:extLst>
          </p:cNvPr>
          <p:cNvSpPr txBox="1"/>
          <p:nvPr/>
        </p:nvSpPr>
        <p:spPr>
          <a:xfrm>
            <a:off x="5699076" y="5468917"/>
            <a:ext cx="606984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La Asociación Comunitaria Minera El Cóndor, se ubica en la Provincia de Zamora Chinchipe, cantón </a:t>
            </a:r>
            <a:r>
              <a:rPr lang="es-ES" dirty="0" err="1"/>
              <a:t>Nangaritza</a:t>
            </a:r>
            <a:r>
              <a:rPr lang="es-ES" dirty="0"/>
              <a:t>, parroquia Nuevo Quito, sector La Herradura. </a:t>
            </a:r>
          </a:p>
          <a:p>
            <a:pPr algn="ctr"/>
            <a:r>
              <a:rPr lang="es-ES" sz="1400" dirty="0"/>
              <a:t>Las coordenadas de referencia UTM WGS84 zona17S del proyecto son: 769681 E, 9553289 S, 1 800 m.s.n.m.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5CACA-F3BF-458F-90BD-DBFE28142EE5}"/>
              </a:ext>
            </a:extLst>
          </p:cNvPr>
          <p:cNvSpPr txBox="1"/>
          <p:nvPr/>
        </p:nvSpPr>
        <p:spPr>
          <a:xfrm>
            <a:off x="473307" y="3927688"/>
            <a:ext cx="4558351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El servicio se orienta a mineros artesanales a través del alquiler de maquinaria y equipos para el procesamiento de mineral, para usuarios legalmente autorizados por el estado.</a:t>
            </a:r>
          </a:p>
        </p:txBody>
      </p:sp>
      <p:sp>
        <p:nvSpPr>
          <p:cNvPr id="18" name="Flecha: curvada hacia abajo 17">
            <a:extLst>
              <a:ext uri="{FF2B5EF4-FFF2-40B4-BE49-F238E27FC236}">
                <a16:creationId xmlns:a16="http://schemas.microsoft.com/office/drawing/2014/main" id="{B9C7AB95-498C-47D3-ABD5-367CBB31DD3C}"/>
              </a:ext>
            </a:extLst>
          </p:cNvPr>
          <p:cNvSpPr/>
          <p:nvPr/>
        </p:nvSpPr>
        <p:spPr>
          <a:xfrm rot="18640550">
            <a:off x="6318219" y="1777672"/>
            <a:ext cx="5762498" cy="182358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3948C-ABB6-4B6A-8924-9A7E1B09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2" y="163774"/>
            <a:ext cx="10515600" cy="719666"/>
          </a:xfrm>
        </p:spPr>
        <p:txBody>
          <a:bodyPr/>
          <a:lstStyle/>
          <a:p>
            <a:r>
              <a:rPr lang="es-MX" b="1" dirty="0"/>
              <a:t>PROCESO</a:t>
            </a:r>
            <a:endParaRPr lang="es-EC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8B780C5-4149-4C16-84D0-0993F733B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360655"/>
              </p:ext>
            </p:extLst>
          </p:nvPr>
        </p:nvGraphicFramePr>
        <p:xfrm>
          <a:off x="2417739" y="113729"/>
          <a:ext cx="8309401" cy="525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EE1FF07-01B0-4EC5-B545-14FFCAD3E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79" y="2792650"/>
            <a:ext cx="3432345" cy="25788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1A8957-55B6-47FB-A62E-E045FC17E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255" y="4165439"/>
            <a:ext cx="4018146" cy="26401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A998F26-1C58-426E-A80E-0F3B93F68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439" y="2905603"/>
            <a:ext cx="2800393" cy="21015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EF2C27-FD0A-48A4-B3CF-FA31667261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3691" y="3647303"/>
            <a:ext cx="2396230" cy="30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69F26-7598-48A3-8BB1-1D63D792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17151"/>
            <a:ext cx="10515600" cy="1325563"/>
          </a:xfrm>
        </p:spPr>
        <p:txBody>
          <a:bodyPr/>
          <a:lstStyle/>
          <a:p>
            <a:r>
              <a:rPr lang="es-MX" dirty="0"/>
              <a:t>METODOLOGIA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8D5D29-647E-4BED-9CAE-227620C5DED9}"/>
              </a:ext>
            </a:extLst>
          </p:cNvPr>
          <p:cNvSpPr txBox="1"/>
          <p:nvPr/>
        </p:nvSpPr>
        <p:spPr>
          <a:xfrm>
            <a:off x="8804456" y="3223374"/>
            <a:ext cx="3190328" cy="306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algn="ctr">
              <a:lnSpc>
                <a:spcPct val="150000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DEPENDIENTES</a:t>
            </a:r>
            <a:endParaRPr lang="es-EC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5"/>
              </a:spcBef>
            </a:pPr>
            <a:r>
              <a:rPr lang="es-ES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-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Impactos</a:t>
            </a:r>
            <a:r>
              <a:rPr lang="es-ES" sz="1400" spc="-6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ambientales</a:t>
            </a:r>
            <a:r>
              <a:rPr lang="es-ES" sz="1400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asociados</a:t>
            </a:r>
            <a:r>
              <a:rPr lang="es-ES" sz="1400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s-ES" sz="1400" spc="-1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las</a:t>
            </a:r>
            <a:r>
              <a:rPr lang="es-ES" sz="1400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actividades</a:t>
            </a:r>
            <a:r>
              <a:rPr lang="es-ES" sz="1400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realizadas</a:t>
            </a:r>
            <a:r>
              <a:rPr lang="es-ES" sz="1400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por</a:t>
            </a:r>
            <a:r>
              <a:rPr lang="es-ES" sz="1400" spc="-7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la</a:t>
            </a:r>
            <a:r>
              <a:rPr lang="es-ES" sz="1400" spc="-1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Asociación</a:t>
            </a:r>
            <a:r>
              <a:rPr lang="es-ES" sz="1400" spc="-6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Comunitaria Minera “El</a:t>
            </a:r>
            <a:r>
              <a:rPr lang="es-ES" sz="1400" spc="-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Cóndor”.</a:t>
            </a:r>
            <a:endParaRPr lang="es-EC" sz="1200" dirty="0">
              <a:effectLst/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R="111760" lvl="0">
              <a:lnSpc>
                <a:spcPct val="150000"/>
              </a:lnSpc>
              <a:spcBef>
                <a:spcPts val="120"/>
              </a:spcBef>
              <a:spcAft>
                <a:spcPts val="0"/>
              </a:spcAft>
              <a:buSzPts val="1200"/>
              <a:tabLst>
                <a:tab pos="533400" algn="l"/>
                <a:tab pos="534035" algn="l"/>
              </a:tabLst>
            </a:pP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- Nivel</a:t>
            </a:r>
            <a:r>
              <a:rPr lang="es-ES" sz="1400" spc="-7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de</a:t>
            </a:r>
            <a:r>
              <a:rPr lang="es-ES" sz="1400" spc="-7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compromiso</a:t>
            </a:r>
            <a:r>
              <a:rPr lang="es-ES" sz="1400" spc="-5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de</a:t>
            </a:r>
            <a:r>
              <a:rPr lang="es-ES" sz="1400" spc="-7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la</a:t>
            </a:r>
            <a:r>
              <a:rPr lang="es-ES" sz="1400" spc="-7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organización</a:t>
            </a:r>
            <a:r>
              <a:rPr lang="es-ES" sz="1400" spc="-5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para</a:t>
            </a:r>
            <a:r>
              <a:rPr lang="es-ES" sz="1400" spc="-9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la</a:t>
            </a:r>
            <a:r>
              <a:rPr lang="es-ES" sz="1400" spc="-7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implementación,</a:t>
            </a:r>
            <a:r>
              <a:rPr lang="es-ES" sz="1400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seguimiento</a:t>
            </a:r>
            <a:r>
              <a:rPr lang="es-ES" sz="1400" spc="-5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s-ES" sz="1400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mejora</a:t>
            </a:r>
            <a:r>
              <a:rPr lang="es-ES" sz="1400" spc="-7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del SGA.</a:t>
            </a:r>
            <a:endParaRPr lang="es-EC" sz="1200" dirty="0">
              <a:effectLst/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4804BCB-7A15-414E-A4EB-9407BD05E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622596"/>
              </p:ext>
            </p:extLst>
          </p:nvPr>
        </p:nvGraphicFramePr>
        <p:xfrm>
          <a:off x="53181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B38157B-A77D-412A-A978-69A1AE6E507D}"/>
              </a:ext>
            </a:extLst>
          </p:cNvPr>
          <p:cNvSpPr txBox="1"/>
          <p:nvPr/>
        </p:nvSpPr>
        <p:spPr>
          <a:xfrm>
            <a:off x="9000535" y="1685088"/>
            <a:ext cx="2798170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marL="76200" algn="just">
              <a:lnSpc>
                <a:spcPct val="150000"/>
              </a:lnSpc>
              <a:defRPr sz="1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/>
              <a:t>INDEPENDIENTE</a:t>
            </a:r>
            <a:endParaRPr lang="es-EC" dirty="0"/>
          </a:p>
          <a:p>
            <a:r>
              <a:rPr lang="es-ES" b="0" dirty="0"/>
              <a:t>Proceso productivo de la Asociación Comunitaria Minera “El Cóndor”</a:t>
            </a:r>
            <a:endParaRPr lang="es-EC" b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FB520F-391D-4B0B-8A80-503A1932D2B0}"/>
              </a:ext>
            </a:extLst>
          </p:cNvPr>
          <p:cNvSpPr txBox="1"/>
          <p:nvPr/>
        </p:nvSpPr>
        <p:spPr>
          <a:xfrm>
            <a:off x="9485193" y="765359"/>
            <a:ext cx="20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VARIABLES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4289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8ACCD-E327-4766-A261-B4D8715F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SISTEMA DE GESTIÓN AMBIENTAL - SGA</a:t>
            </a:r>
            <a:endParaRPr lang="es-EC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59397B2-D72E-4AC8-A149-EF3A74AC2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873932"/>
              </p:ext>
            </p:extLst>
          </p:nvPr>
        </p:nvGraphicFramePr>
        <p:xfrm>
          <a:off x="215483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66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23786-D6DD-44C0-9F23-7593E5D3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REVISION AMBIENTAL INICIAL</a:t>
            </a:r>
            <a:endParaRPr lang="es-EC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445A677-6386-4B5B-B812-1F0E4242D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105804"/>
              </p:ext>
            </p:extLst>
          </p:nvPr>
        </p:nvGraphicFramePr>
        <p:xfrm>
          <a:off x="3000991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B0AD32D-8A2E-4D46-BD30-3B29320EB17E}"/>
              </a:ext>
            </a:extLst>
          </p:cNvPr>
          <p:cNvSpPr txBox="1"/>
          <p:nvPr/>
        </p:nvSpPr>
        <p:spPr>
          <a:xfrm>
            <a:off x="0" y="3548418"/>
            <a:ext cx="237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Cuestionario </a:t>
            </a:r>
            <a:endParaRPr lang="es-EC" sz="3200" b="1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5055B0F-2854-44D8-806A-9B6CB00102D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187356" y="1801504"/>
            <a:ext cx="1255593" cy="174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57D8BC0-E685-48D0-9EC7-D22029F5AD87}"/>
              </a:ext>
            </a:extLst>
          </p:cNvPr>
          <p:cNvCxnSpPr>
            <a:stCxn id="7" idx="2"/>
          </p:cNvCxnSpPr>
          <p:nvPr/>
        </p:nvCxnSpPr>
        <p:spPr>
          <a:xfrm>
            <a:off x="1187356" y="4133193"/>
            <a:ext cx="1296537" cy="1585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3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1A2C3E-DC54-4F4A-98B1-D6F9ACC2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31" y="135625"/>
            <a:ext cx="11855720" cy="5467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EVALUACION Y JERARQUIZACION DE IMPACTOS AMBIENTALES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C1C90A-6685-46C8-8AAB-BB84D8F152DA}"/>
              </a:ext>
            </a:extLst>
          </p:cNvPr>
          <p:cNvSpPr txBox="1"/>
          <p:nvPr/>
        </p:nvSpPr>
        <p:spPr>
          <a:xfrm>
            <a:off x="8267477" y="1687651"/>
            <a:ext cx="3814295" cy="104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Importancia Ambiental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Metodología de Vicente</a:t>
            </a:r>
            <a:r>
              <a:rPr lang="en-US" sz="2000" spc="5" dirty="0">
                <a:effectLst/>
              </a:rPr>
              <a:t> </a:t>
            </a:r>
            <a:r>
              <a:rPr lang="en-US" sz="2000" dirty="0">
                <a:effectLst/>
              </a:rPr>
              <a:t>Conesa Fernández Vitoria</a:t>
            </a:r>
            <a:endParaRPr lang="en-US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A9AB14-ACDB-4E73-8124-B9181554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0" y="870351"/>
            <a:ext cx="8157250" cy="574787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A29E5C4-7849-4348-94E0-F3AD9559D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38699"/>
              </p:ext>
            </p:extLst>
          </p:nvPr>
        </p:nvGraphicFramePr>
        <p:xfrm>
          <a:off x="8756875" y="2976403"/>
          <a:ext cx="2835500" cy="1781642"/>
        </p:xfrm>
        <a:graphic>
          <a:graphicData uri="http://schemas.openxmlformats.org/drawingml/2006/table">
            <a:tbl>
              <a:tblPr firstRow="1" firstCol="1" bandRow="1"/>
              <a:tblGrid>
                <a:gridCol w="1568169">
                  <a:extLst>
                    <a:ext uri="{9D8B030D-6E8A-4147-A177-3AD203B41FA5}">
                      <a16:colId xmlns:a16="http://schemas.microsoft.com/office/drawing/2014/main" val="4016888077"/>
                    </a:ext>
                  </a:extLst>
                </a:gridCol>
                <a:gridCol w="1267331">
                  <a:extLst>
                    <a:ext uri="{9D8B030D-6E8A-4147-A177-3AD203B41FA5}">
                      <a16:colId xmlns:a16="http://schemas.microsoft.com/office/drawing/2014/main" val="427057497"/>
                    </a:ext>
                  </a:extLst>
                </a:gridCol>
              </a:tblGrid>
              <a:tr h="378717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Clasificación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46858"/>
                  </a:ext>
                </a:extLst>
              </a:tr>
              <a:tr h="378717">
                <a:tc>
                  <a:txBody>
                    <a:bodyPr/>
                    <a:lstStyle/>
                    <a:p>
                      <a:pPr algn="ctr"/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Compatible (CO)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 ≤ 25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45675"/>
                  </a:ext>
                </a:extLst>
              </a:tr>
              <a:tr h="378717">
                <a:tc>
                  <a:txBody>
                    <a:bodyPr/>
                    <a:lstStyle/>
                    <a:p>
                      <a:pPr algn="ctr"/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Moderado (M)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&gt; IA ≤ 50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223062"/>
                  </a:ext>
                </a:extLst>
              </a:tr>
              <a:tr h="378717">
                <a:tc>
                  <a:txBody>
                    <a:bodyPr/>
                    <a:lstStyle/>
                    <a:p>
                      <a:pPr algn="ctr"/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Severo (S)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&gt; IA ≤ 75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004148"/>
                  </a:ext>
                </a:extLst>
              </a:tr>
              <a:tr h="266774">
                <a:tc>
                  <a:txBody>
                    <a:bodyPr/>
                    <a:lstStyle/>
                    <a:p>
                      <a:pPr algn="ctr"/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Critico (C)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 &gt; 75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6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171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9415</TotalTime>
  <Words>2313</Words>
  <Application>Microsoft Office PowerPoint</Application>
  <PresentationFormat>Panorámica</PresentationFormat>
  <Paragraphs>389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Tema de Office</vt:lpstr>
      <vt:lpstr>DISEÑO DE UN SISTEMA DE GESTIÓN AMBIENTAL BASADO EN LA NORMA ISO 14001:2015 Y PROPUESTA DE UN MODELO DE COMPORTAMIENTO PROAMBIENTAL EN LA ASOCIACIÓN COMUNITARIA MINERA “EL CÓNDOR” </vt:lpstr>
      <vt:lpstr>OBJETIVO</vt:lpstr>
      <vt:lpstr>INTRODUCCION</vt:lpstr>
      <vt:lpstr>DESCRIPCIÓN DEL PROYECTO </vt:lpstr>
      <vt:lpstr>PROCESO</vt:lpstr>
      <vt:lpstr>METODOLOGIA</vt:lpstr>
      <vt:lpstr>SISTEMA DE GESTIÓN AMBIENTAL - SGA</vt:lpstr>
      <vt:lpstr>REVISION AMBIENTAL INICIAL</vt:lpstr>
      <vt:lpstr>EVALUACION Y JERARQUIZACION DE IMPACTOS AMBIENTALES</vt:lpstr>
      <vt:lpstr>Presentación de PowerPoint</vt:lpstr>
      <vt:lpstr>Presentación de PowerPoint</vt:lpstr>
      <vt:lpstr>MANUAL SGA</vt:lpstr>
      <vt:lpstr>Requisitos Legales</vt:lpstr>
      <vt:lpstr>Contexto de la organización</vt:lpstr>
      <vt:lpstr>Partes Interesadas</vt:lpstr>
      <vt:lpstr>Alcance</vt:lpstr>
      <vt:lpstr>Mapa de procesos</vt:lpstr>
      <vt:lpstr>Política y Objetivos Ambientales</vt:lpstr>
      <vt:lpstr>Política y Objetivos Ambientales</vt:lpstr>
      <vt:lpstr>Roles y Responsabilidades</vt:lpstr>
      <vt:lpstr>Comunicación </vt:lpstr>
      <vt:lpstr>Operación – Preparación y respuesta a emergencias</vt:lpstr>
      <vt:lpstr>Presentación de PowerPoint</vt:lpstr>
      <vt:lpstr>COMPORTAMIENTO PROAMBIENTAL</vt:lpstr>
      <vt:lpstr>Conocimientos sobre temas ambientales</vt:lpstr>
      <vt:lpstr>Principales temas de capacitación</vt:lpstr>
      <vt:lpstr>CONCLUSIONES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 SISTEMA DE GESTIÓN AMBIENTAL BASADO EN LA NORMA ISO 14001:2015 Y PROPUESTA DE UN MODELO DE COMPORTAMIENTO PROAMBIENTAL EN LA ASOCIACIÓN COMUNITARIA MINERA “EL CÓNDOR”</dc:title>
  <dc:creator>valeria viteri tapia</dc:creator>
  <cp:lastModifiedBy>valeria viteri tapia</cp:lastModifiedBy>
  <cp:revision>13</cp:revision>
  <dcterms:created xsi:type="dcterms:W3CDTF">2021-12-21T00:51:47Z</dcterms:created>
  <dcterms:modified xsi:type="dcterms:W3CDTF">2022-02-10T02:31:08Z</dcterms:modified>
</cp:coreProperties>
</file>