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18"/>
  </p:notesMasterIdLst>
  <p:handoutMasterIdLst>
    <p:handoutMasterId r:id="rId119"/>
  </p:handoutMasterIdLst>
  <p:sldIdLst>
    <p:sldId id="256" r:id="rId2"/>
    <p:sldId id="296" r:id="rId3"/>
    <p:sldId id="257" r:id="rId4"/>
    <p:sldId id="302" r:id="rId5"/>
    <p:sldId id="289" r:id="rId6"/>
    <p:sldId id="313" r:id="rId7"/>
    <p:sldId id="314" r:id="rId8"/>
    <p:sldId id="315" r:id="rId9"/>
    <p:sldId id="316" r:id="rId10"/>
    <p:sldId id="317" r:id="rId11"/>
    <p:sldId id="319" r:id="rId12"/>
    <p:sldId id="318" r:id="rId13"/>
    <p:sldId id="320" r:id="rId14"/>
    <p:sldId id="321" r:id="rId15"/>
    <p:sldId id="322" r:id="rId16"/>
    <p:sldId id="323" r:id="rId17"/>
    <p:sldId id="324" r:id="rId18"/>
    <p:sldId id="326" r:id="rId19"/>
    <p:sldId id="327" r:id="rId20"/>
    <p:sldId id="328" r:id="rId21"/>
    <p:sldId id="329" r:id="rId22"/>
    <p:sldId id="334" r:id="rId23"/>
    <p:sldId id="330" r:id="rId24"/>
    <p:sldId id="332" r:id="rId25"/>
    <p:sldId id="333" r:id="rId26"/>
    <p:sldId id="335" r:id="rId27"/>
    <p:sldId id="336" r:id="rId28"/>
    <p:sldId id="337" r:id="rId29"/>
    <p:sldId id="338" r:id="rId30"/>
    <p:sldId id="339" r:id="rId31"/>
    <p:sldId id="340" r:id="rId32"/>
    <p:sldId id="342" r:id="rId33"/>
    <p:sldId id="341" r:id="rId34"/>
    <p:sldId id="370" r:id="rId35"/>
    <p:sldId id="343" r:id="rId36"/>
    <p:sldId id="344" r:id="rId37"/>
    <p:sldId id="345" r:id="rId38"/>
    <p:sldId id="346" r:id="rId39"/>
    <p:sldId id="347" r:id="rId40"/>
    <p:sldId id="348" r:id="rId41"/>
    <p:sldId id="349" r:id="rId42"/>
    <p:sldId id="350" r:id="rId43"/>
    <p:sldId id="351" r:id="rId44"/>
    <p:sldId id="372" r:id="rId45"/>
    <p:sldId id="373" r:id="rId46"/>
    <p:sldId id="371" r:id="rId47"/>
    <p:sldId id="374" r:id="rId48"/>
    <p:sldId id="353" r:id="rId49"/>
    <p:sldId id="376" r:id="rId50"/>
    <p:sldId id="377" r:id="rId51"/>
    <p:sldId id="378" r:id="rId52"/>
    <p:sldId id="379" r:id="rId53"/>
    <p:sldId id="380" r:id="rId54"/>
    <p:sldId id="381" r:id="rId55"/>
    <p:sldId id="382" r:id="rId56"/>
    <p:sldId id="383" r:id="rId57"/>
    <p:sldId id="355" r:id="rId58"/>
    <p:sldId id="356" r:id="rId59"/>
    <p:sldId id="384" r:id="rId60"/>
    <p:sldId id="386" r:id="rId61"/>
    <p:sldId id="385" r:id="rId62"/>
    <p:sldId id="357" r:id="rId63"/>
    <p:sldId id="358" r:id="rId64"/>
    <p:sldId id="359" r:id="rId65"/>
    <p:sldId id="360" r:id="rId66"/>
    <p:sldId id="361" r:id="rId67"/>
    <p:sldId id="387" r:id="rId68"/>
    <p:sldId id="368" r:id="rId69"/>
    <p:sldId id="389" r:id="rId70"/>
    <p:sldId id="388" r:id="rId71"/>
    <p:sldId id="369" r:id="rId72"/>
    <p:sldId id="390" r:id="rId73"/>
    <p:sldId id="391" r:id="rId74"/>
    <p:sldId id="392" r:id="rId75"/>
    <p:sldId id="393" r:id="rId76"/>
    <p:sldId id="394" r:id="rId77"/>
    <p:sldId id="395" r:id="rId78"/>
    <p:sldId id="396" r:id="rId79"/>
    <p:sldId id="397" r:id="rId80"/>
    <p:sldId id="398" r:id="rId81"/>
    <p:sldId id="400" r:id="rId82"/>
    <p:sldId id="402" r:id="rId83"/>
    <p:sldId id="403" r:id="rId84"/>
    <p:sldId id="404" r:id="rId85"/>
    <p:sldId id="407" r:id="rId86"/>
    <p:sldId id="409" r:id="rId87"/>
    <p:sldId id="410" r:id="rId88"/>
    <p:sldId id="411" r:id="rId89"/>
    <p:sldId id="412" r:id="rId90"/>
    <p:sldId id="413" r:id="rId91"/>
    <p:sldId id="414" r:id="rId92"/>
    <p:sldId id="416" r:id="rId93"/>
    <p:sldId id="418" r:id="rId94"/>
    <p:sldId id="419" r:id="rId95"/>
    <p:sldId id="420" r:id="rId96"/>
    <p:sldId id="421" r:id="rId97"/>
    <p:sldId id="422" r:id="rId98"/>
    <p:sldId id="423" r:id="rId99"/>
    <p:sldId id="424" r:id="rId100"/>
    <p:sldId id="425" r:id="rId101"/>
    <p:sldId id="426" r:id="rId102"/>
    <p:sldId id="427" r:id="rId103"/>
    <p:sldId id="428" r:id="rId104"/>
    <p:sldId id="298" r:id="rId105"/>
    <p:sldId id="299" r:id="rId106"/>
    <p:sldId id="303" r:id="rId107"/>
    <p:sldId id="304" r:id="rId108"/>
    <p:sldId id="305" r:id="rId109"/>
    <p:sldId id="306" r:id="rId110"/>
    <p:sldId id="307" r:id="rId111"/>
    <p:sldId id="308" r:id="rId112"/>
    <p:sldId id="309" r:id="rId113"/>
    <p:sldId id="297" r:id="rId114"/>
    <p:sldId id="310" r:id="rId115"/>
    <p:sldId id="311" r:id="rId116"/>
    <p:sldId id="312" r:id="rId117"/>
  </p:sldIdLst>
  <p:sldSz cx="9144000" cy="5143500" type="screen16x9"/>
  <p:notesSz cx="6858000" cy="9144000"/>
  <p:embeddedFontLst>
    <p:embeddedFont>
      <p:font typeface="Calibri" panose="020F0502020204030204" pitchFamily="34" charset="0"/>
      <p:regular r:id="rId120"/>
      <p:bold r:id="rId121"/>
      <p:italic r:id="rId122"/>
      <p:boldItalic r:id="rId123"/>
    </p:embeddedFont>
    <p:embeddedFont>
      <p:font typeface="Raleway Thin" panose="020B0604020202020204" charset="0"/>
      <p:regular r:id="rId124"/>
      <p:bold r:id="rId125"/>
      <p:italic r:id="rId126"/>
      <p:boldItalic r:id="rId127"/>
    </p:embeddedFont>
    <p:embeddedFont>
      <p:font typeface="Rockwell" panose="02060603020205020403" pitchFamily="18" charset="0"/>
      <p:regular r:id="rId128"/>
      <p:bold r:id="rId129"/>
      <p:italic r:id="rId130"/>
      <p:boldItalic r:id="rId131"/>
    </p:embeddedFont>
    <p:embeddedFont>
      <p:font typeface="Satisfy" panose="020B0604020202020204" charset="0"/>
      <p:regular r:id="rId1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04C29D-1B80-4052-A328-7ABE1B742CF6}">
  <a:tblStyle styleId="{AE04C29D-1B80-4052-A328-7ABE1B742CF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349" autoAdjust="0"/>
  </p:normalViewPr>
  <p:slideViewPr>
    <p:cSldViewPr snapToGrid="0">
      <p:cViewPr varScale="1">
        <p:scale>
          <a:sx n="116" d="100"/>
          <a:sy n="116" d="100"/>
        </p:scale>
        <p:origin x="494" y="86"/>
      </p:cViewPr>
      <p:guideLst/>
    </p:cSldViewPr>
  </p:slideViewPr>
  <p:outlineViewPr>
    <p:cViewPr>
      <p:scale>
        <a:sx n="33" d="100"/>
        <a:sy n="33" d="100"/>
      </p:scale>
      <p:origin x="0" y="-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4.fntdata"/><Relationship Id="rId128" Type="http://schemas.openxmlformats.org/officeDocument/2006/relationships/font" Target="fonts/font9.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5.fntdata"/><Relationship Id="rId129" Type="http://schemas.openxmlformats.org/officeDocument/2006/relationships/font" Target="fonts/font10.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11.fntdata"/><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fntdata"/><Relationship Id="rId125"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12.fntdata"/><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13.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68D34-3DBC-45A7-BCE2-3C566687FEB5}"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ES"/>
        </a:p>
      </dgm:t>
    </dgm:pt>
    <dgm:pt modelId="{93E6AAE4-BB08-4BD6-AA9C-C13404D56AC6}">
      <dgm:prSet phldrT="[Texto]"/>
      <dgm:spPr/>
      <dgm:t>
        <a:bodyPr/>
        <a:lstStyle/>
        <a:p>
          <a:pPr algn="just"/>
          <a:r>
            <a:rPr lang="es-ES" dirty="0"/>
            <a:t>MACRO</a:t>
          </a:r>
        </a:p>
      </dgm:t>
    </dgm:pt>
    <dgm:pt modelId="{2C428B30-D498-48B6-B6C4-53639DB52F1D}" type="parTrans" cxnId="{987350F9-148D-4B14-AA42-50216CD39F1E}">
      <dgm:prSet/>
      <dgm:spPr/>
      <dgm:t>
        <a:bodyPr/>
        <a:lstStyle/>
        <a:p>
          <a:pPr algn="just"/>
          <a:endParaRPr lang="es-ES"/>
        </a:p>
      </dgm:t>
    </dgm:pt>
    <dgm:pt modelId="{A8EE7A8F-3095-4D33-9003-78DC6B552EC0}" type="sibTrans" cxnId="{987350F9-148D-4B14-AA42-50216CD39F1E}">
      <dgm:prSet/>
      <dgm:spPr/>
      <dgm:t>
        <a:bodyPr/>
        <a:lstStyle/>
        <a:p>
          <a:pPr algn="just"/>
          <a:endParaRPr lang="es-ES"/>
        </a:p>
      </dgm:t>
    </dgm:pt>
    <dgm:pt modelId="{B86879FE-24A7-4A02-9AA6-21C920FAF749}">
      <dgm:prSet phldrT="[Texto]"/>
      <dgm:spPr/>
      <dgm:t>
        <a:bodyPr/>
        <a:lstStyle/>
        <a:p>
          <a:pPr algn="l"/>
          <a:r>
            <a:rPr lang="es-ES" dirty="0"/>
            <a:t>- Cambio climático              </a:t>
          </a:r>
        </a:p>
      </dgm:t>
    </dgm:pt>
    <dgm:pt modelId="{64C58B44-D32D-4C8B-811B-86FC4E31EAB8}" type="parTrans" cxnId="{DDCB287A-571D-40B7-A5A7-8FF5510D0AAE}">
      <dgm:prSet/>
      <dgm:spPr/>
      <dgm:t>
        <a:bodyPr/>
        <a:lstStyle/>
        <a:p>
          <a:pPr algn="just"/>
          <a:endParaRPr lang="es-ES"/>
        </a:p>
      </dgm:t>
    </dgm:pt>
    <dgm:pt modelId="{860291A5-492E-4C46-BBD3-4064102671D4}" type="sibTrans" cxnId="{DDCB287A-571D-40B7-A5A7-8FF5510D0AAE}">
      <dgm:prSet/>
      <dgm:spPr/>
      <dgm:t>
        <a:bodyPr/>
        <a:lstStyle/>
        <a:p>
          <a:pPr algn="just"/>
          <a:endParaRPr lang="es-ES"/>
        </a:p>
      </dgm:t>
    </dgm:pt>
    <dgm:pt modelId="{54298127-060E-441D-BEFD-9FE277C31CE7}">
      <dgm:prSet phldrT="[Texto]"/>
      <dgm:spPr/>
      <dgm:t>
        <a:bodyPr/>
        <a:lstStyle/>
        <a:p>
          <a:pPr algn="just"/>
          <a:r>
            <a:rPr lang="es-ES" dirty="0"/>
            <a:t>MESO</a:t>
          </a:r>
        </a:p>
      </dgm:t>
    </dgm:pt>
    <dgm:pt modelId="{5B90D4FC-24B1-467D-B322-2E2E4EEFDCAE}" type="parTrans" cxnId="{18050943-9B8A-4774-90A6-95CBF759C872}">
      <dgm:prSet/>
      <dgm:spPr/>
      <dgm:t>
        <a:bodyPr/>
        <a:lstStyle/>
        <a:p>
          <a:pPr algn="just"/>
          <a:endParaRPr lang="es-ES"/>
        </a:p>
      </dgm:t>
    </dgm:pt>
    <dgm:pt modelId="{2A4ED22A-3D92-4AB9-9EF6-33A030BCE15D}" type="sibTrans" cxnId="{18050943-9B8A-4774-90A6-95CBF759C872}">
      <dgm:prSet/>
      <dgm:spPr/>
      <dgm:t>
        <a:bodyPr/>
        <a:lstStyle/>
        <a:p>
          <a:pPr algn="just"/>
          <a:endParaRPr lang="es-ES"/>
        </a:p>
      </dgm:t>
    </dgm:pt>
    <dgm:pt modelId="{4C982539-0B4A-4173-AA2D-F47EF32F3BD3}">
      <dgm:prSet phldrT="[Texto]"/>
      <dgm:spPr/>
      <dgm:t>
        <a:bodyPr/>
        <a:lstStyle/>
        <a:p>
          <a:pPr algn="just"/>
          <a:r>
            <a:rPr lang="es-ES" dirty="0"/>
            <a:t>- Pobreza en América Latina</a:t>
          </a:r>
        </a:p>
      </dgm:t>
    </dgm:pt>
    <dgm:pt modelId="{719062CD-6032-4AD0-A997-0B3A60449314}" type="parTrans" cxnId="{33DAFEC6-15FE-4CE7-BF47-E89A5FBA751F}">
      <dgm:prSet/>
      <dgm:spPr/>
      <dgm:t>
        <a:bodyPr/>
        <a:lstStyle/>
        <a:p>
          <a:pPr algn="just"/>
          <a:endParaRPr lang="es-ES"/>
        </a:p>
      </dgm:t>
    </dgm:pt>
    <dgm:pt modelId="{2FDB79E7-FA7C-470A-97E8-0284C0E2CC81}" type="sibTrans" cxnId="{33DAFEC6-15FE-4CE7-BF47-E89A5FBA751F}">
      <dgm:prSet/>
      <dgm:spPr/>
      <dgm:t>
        <a:bodyPr/>
        <a:lstStyle/>
        <a:p>
          <a:pPr algn="just"/>
          <a:endParaRPr lang="es-ES"/>
        </a:p>
      </dgm:t>
    </dgm:pt>
    <dgm:pt modelId="{C63BF523-A5A2-47CE-809A-1E78E1F9311D}">
      <dgm:prSet phldrT="[Texto]"/>
      <dgm:spPr/>
      <dgm:t>
        <a:bodyPr/>
        <a:lstStyle/>
        <a:p>
          <a:pPr algn="just"/>
          <a:r>
            <a:rPr lang="es-ES" dirty="0"/>
            <a:t>MICRO</a:t>
          </a:r>
        </a:p>
      </dgm:t>
    </dgm:pt>
    <dgm:pt modelId="{91EA6936-81AB-4588-960F-FBA78F2B0E3A}" type="parTrans" cxnId="{6E107303-22F5-455C-AB6C-EE55F282C2C3}">
      <dgm:prSet/>
      <dgm:spPr/>
      <dgm:t>
        <a:bodyPr/>
        <a:lstStyle/>
        <a:p>
          <a:pPr algn="just"/>
          <a:endParaRPr lang="es-ES"/>
        </a:p>
      </dgm:t>
    </dgm:pt>
    <dgm:pt modelId="{0C2EA982-3606-4CA5-8533-1C3C1BA6BDE6}" type="sibTrans" cxnId="{6E107303-22F5-455C-AB6C-EE55F282C2C3}">
      <dgm:prSet/>
      <dgm:spPr/>
      <dgm:t>
        <a:bodyPr/>
        <a:lstStyle/>
        <a:p>
          <a:pPr algn="just"/>
          <a:endParaRPr lang="es-ES"/>
        </a:p>
      </dgm:t>
    </dgm:pt>
    <dgm:pt modelId="{1F0AE230-ED57-4353-B9F2-F938FF403D28}">
      <dgm:prSet phldrT="[Texto]"/>
      <dgm:spPr/>
      <dgm:t>
        <a:bodyPr/>
        <a:lstStyle/>
        <a:p>
          <a:pPr algn="just"/>
          <a:r>
            <a:rPr lang="es-ES" dirty="0"/>
            <a:t>- Índice de pobreza por ingreso</a:t>
          </a:r>
        </a:p>
        <a:p>
          <a:pPr algn="just"/>
          <a:r>
            <a:rPr lang="es-ES" dirty="0"/>
            <a:t>- Riesgo sísmico en Ecuador</a:t>
          </a:r>
        </a:p>
      </dgm:t>
    </dgm:pt>
    <dgm:pt modelId="{3DAE9F69-4EAF-42C0-A1D9-687A4FE36B68}" type="parTrans" cxnId="{53047287-C41B-4606-B658-10B833DAC55E}">
      <dgm:prSet/>
      <dgm:spPr/>
      <dgm:t>
        <a:bodyPr/>
        <a:lstStyle/>
        <a:p>
          <a:pPr algn="just"/>
          <a:endParaRPr lang="es-ES"/>
        </a:p>
      </dgm:t>
    </dgm:pt>
    <dgm:pt modelId="{52AAF0D6-3DF5-4396-A1E5-9613A9E79994}" type="sibTrans" cxnId="{53047287-C41B-4606-B658-10B833DAC55E}">
      <dgm:prSet/>
      <dgm:spPr/>
      <dgm:t>
        <a:bodyPr/>
        <a:lstStyle/>
        <a:p>
          <a:pPr algn="just"/>
          <a:endParaRPr lang="es-ES"/>
        </a:p>
      </dgm:t>
    </dgm:pt>
    <dgm:pt modelId="{2BE07FC9-DA10-4E04-ADE7-9E4F7FC94026}">
      <dgm:prSet phldrT="[Texto]"/>
      <dgm:spPr/>
      <dgm:t>
        <a:bodyPr/>
        <a:lstStyle/>
        <a:p>
          <a:pPr algn="just"/>
          <a:r>
            <a:rPr lang="es-ES" dirty="0"/>
            <a:t>- Carencia de una vivienda adecuada</a:t>
          </a:r>
        </a:p>
      </dgm:t>
    </dgm:pt>
    <dgm:pt modelId="{603B8029-E749-418C-8466-F036CFD063D6}" type="parTrans" cxnId="{39DC8D5A-CF19-43C5-9463-862119DE2A99}">
      <dgm:prSet/>
      <dgm:spPr/>
      <dgm:t>
        <a:bodyPr/>
        <a:lstStyle/>
        <a:p>
          <a:pPr algn="just"/>
          <a:endParaRPr lang="es-ES"/>
        </a:p>
      </dgm:t>
    </dgm:pt>
    <dgm:pt modelId="{6B0E11AF-16D4-4079-9B3A-125410EF9325}" type="sibTrans" cxnId="{39DC8D5A-CF19-43C5-9463-862119DE2A99}">
      <dgm:prSet/>
      <dgm:spPr/>
      <dgm:t>
        <a:bodyPr/>
        <a:lstStyle/>
        <a:p>
          <a:pPr algn="just"/>
          <a:endParaRPr lang="es-ES"/>
        </a:p>
      </dgm:t>
    </dgm:pt>
    <dgm:pt modelId="{7798CF85-8AC9-45D1-A914-7FE43171FF9C}">
      <dgm:prSet phldrT="[Texto]"/>
      <dgm:spPr/>
      <dgm:t>
        <a:bodyPr/>
        <a:lstStyle/>
        <a:p>
          <a:pPr algn="just"/>
          <a:r>
            <a:rPr lang="es-ES" dirty="0"/>
            <a:t>- Falta de intervención ingenieril en las estructural</a:t>
          </a:r>
        </a:p>
      </dgm:t>
    </dgm:pt>
    <dgm:pt modelId="{B434367B-C035-45D1-8181-374ABD98CF12}" type="parTrans" cxnId="{8C0799DE-0051-41A0-A1FF-28CF88C8E78C}">
      <dgm:prSet/>
      <dgm:spPr/>
      <dgm:t>
        <a:bodyPr/>
        <a:lstStyle/>
        <a:p>
          <a:pPr algn="just"/>
          <a:endParaRPr lang="es-ES"/>
        </a:p>
      </dgm:t>
    </dgm:pt>
    <dgm:pt modelId="{B1FA8957-A4B4-4CFA-85E2-AB6192E08F4C}" type="sibTrans" cxnId="{8C0799DE-0051-41A0-A1FF-28CF88C8E78C}">
      <dgm:prSet/>
      <dgm:spPr/>
      <dgm:t>
        <a:bodyPr/>
        <a:lstStyle/>
        <a:p>
          <a:pPr algn="just"/>
          <a:endParaRPr lang="es-ES"/>
        </a:p>
      </dgm:t>
    </dgm:pt>
    <dgm:pt modelId="{BFC3A7FC-2233-4BBB-867E-148AD7762485}" type="pres">
      <dgm:prSet presAssocID="{3B468D34-3DBC-45A7-BCE2-3C566687FEB5}" presName="Name0" presStyleCnt="0">
        <dgm:presLayoutVars>
          <dgm:chMax val="5"/>
          <dgm:chPref val="5"/>
          <dgm:dir/>
          <dgm:animLvl val="lvl"/>
        </dgm:presLayoutVars>
      </dgm:prSet>
      <dgm:spPr/>
      <dgm:t>
        <a:bodyPr/>
        <a:lstStyle/>
        <a:p>
          <a:endParaRPr lang="es-EC"/>
        </a:p>
      </dgm:t>
    </dgm:pt>
    <dgm:pt modelId="{DE2C6121-D885-4D34-99F1-D3DAA5FBC21D}" type="pres">
      <dgm:prSet presAssocID="{93E6AAE4-BB08-4BD6-AA9C-C13404D56AC6}" presName="parentText1" presStyleLbl="node1" presStyleIdx="0" presStyleCnt="3">
        <dgm:presLayoutVars>
          <dgm:chMax/>
          <dgm:chPref val="3"/>
          <dgm:bulletEnabled val="1"/>
        </dgm:presLayoutVars>
      </dgm:prSet>
      <dgm:spPr/>
      <dgm:t>
        <a:bodyPr/>
        <a:lstStyle/>
        <a:p>
          <a:endParaRPr lang="es-EC"/>
        </a:p>
      </dgm:t>
    </dgm:pt>
    <dgm:pt modelId="{DD03B861-C4E6-4FE9-8398-BEBFCC3A4F11}" type="pres">
      <dgm:prSet presAssocID="{93E6AAE4-BB08-4BD6-AA9C-C13404D56AC6}" presName="childText1" presStyleLbl="solidAlignAcc1" presStyleIdx="0" presStyleCnt="3">
        <dgm:presLayoutVars>
          <dgm:chMax val="0"/>
          <dgm:chPref val="0"/>
          <dgm:bulletEnabled val="1"/>
        </dgm:presLayoutVars>
      </dgm:prSet>
      <dgm:spPr/>
      <dgm:t>
        <a:bodyPr/>
        <a:lstStyle/>
        <a:p>
          <a:endParaRPr lang="es-EC"/>
        </a:p>
      </dgm:t>
    </dgm:pt>
    <dgm:pt modelId="{6415B371-38ED-4A76-9B07-FB9D35D12F02}" type="pres">
      <dgm:prSet presAssocID="{54298127-060E-441D-BEFD-9FE277C31CE7}" presName="parentText2" presStyleLbl="node1" presStyleIdx="1" presStyleCnt="3">
        <dgm:presLayoutVars>
          <dgm:chMax/>
          <dgm:chPref val="3"/>
          <dgm:bulletEnabled val="1"/>
        </dgm:presLayoutVars>
      </dgm:prSet>
      <dgm:spPr/>
      <dgm:t>
        <a:bodyPr/>
        <a:lstStyle/>
        <a:p>
          <a:endParaRPr lang="es-EC"/>
        </a:p>
      </dgm:t>
    </dgm:pt>
    <dgm:pt modelId="{C154C30B-E112-4529-B593-DA599133A485}" type="pres">
      <dgm:prSet presAssocID="{54298127-060E-441D-BEFD-9FE277C31CE7}" presName="childText2" presStyleLbl="solidAlignAcc1" presStyleIdx="1" presStyleCnt="3">
        <dgm:presLayoutVars>
          <dgm:chMax val="0"/>
          <dgm:chPref val="0"/>
          <dgm:bulletEnabled val="1"/>
        </dgm:presLayoutVars>
      </dgm:prSet>
      <dgm:spPr/>
      <dgm:t>
        <a:bodyPr/>
        <a:lstStyle/>
        <a:p>
          <a:endParaRPr lang="es-EC"/>
        </a:p>
      </dgm:t>
    </dgm:pt>
    <dgm:pt modelId="{F877F807-8E4C-41D7-9FE8-D4E1E28E8076}" type="pres">
      <dgm:prSet presAssocID="{C63BF523-A5A2-47CE-809A-1E78E1F9311D}" presName="parentText3" presStyleLbl="node1" presStyleIdx="2" presStyleCnt="3">
        <dgm:presLayoutVars>
          <dgm:chMax/>
          <dgm:chPref val="3"/>
          <dgm:bulletEnabled val="1"/>
        </dgm:presLayoutVars>
      </dgm:prSet>
      <dgm:spPr/>
      <dgm:t>
        <a:bodyPr/>
        <a:lstStyle/>
        <a:p>
          <a:endParaRPr lang="es-EC"/>
        </a:p>
      </dgm:t>
    </dgm:pt>
    <dgm:pt modelId="{DCAC3199-6340-4788-AFE9-22FA4E5BCFDC}" type="pres">
      <dgm:prSet presAssocID="{C63BF523-A5A2-47CE-809A-1E78E1F9311D}" presName="childText3" presStyleLbl="solidAlignAcc1" presStyleIdx="2" presStyleCnt="3">
        <dgm:presLayoutVars>
          <dgm:chMax val="0"/>
          <dgm:chPref val="0"/>
          <dgm:bulletEnabled val="1"/>
        </dgm:presLayoutVars>
      </dgm:prSet>
      <dgm:spPr/>
      <dgm:t>
        <a:bodyPr/>
        <a:lstStyle/>
        <a:p>
          <a:endParaRPr lang="es-EC"/>
        </a:p>
      </dgm:t>
    </dgm:pt>
  </dgm:ptLst>
  <dgm:cxnLst>
    <dgm:cxn modelId="{18050943-9B8A-4774-90A6-95CBF759C872}" srcId="{3B468D34-3DBC-45A7-BCE2-3C566687FEB5}" destId="{54298127-060E-441D-BEFD-9FE277C31CE7}" srcOrd="1" destOrd="0" parTransId="{5B90D4FC-24B1-467D-B322-2E2E4EEFDCAE}" sibTransId="{2A4ED22A-3D92-4AB9-9EF6-33A030BCE15D}"/>
    <dgm:cxn modelId="{04821FE4-62F7-414F-839D-5DE63F4543BB}" type="presOf" srcId="{93E6AAE4-BB08-4BD6-AA9C-C13404D56AC6}" destId="{DE2C6121-D885-4D34-99F1-D3DAA5FBC21D}" srcOrd="0" destOrd="0" presId="urn:microsoft.com/office/officeart/2009/3/layout/IncreasingArrowsProcess"/>
    <dgm:cxn modelId="{ED71DB2B-C3A2-4C2D-A342-8E0015E81DFC}" type="presOf" srcId="{54298127-060E-441D-BEFD-9FE277C31CE7}" destId="{6415B371-38ED-4A76-9B07-FB9D35D12F02}" srcOrd="0" destOrd="0" presId="urn:microsoft.com/office/officeart/2009/3/layout/IncreasingArrowsProcess"/>
    <dgm:cxn modelId="{DCA47D4F-8F3C-4AAD-8015-5932E8C05076}" type="presOf" srcId="{1F0AE230-ED57-4353-B9F2-F938FF403D28}" destId="{DCAC3199-6340-4788-AFE9-22FA4E5BCFDC}" srcOrd="0" destOrd="0" presId="urn:microsoft.com/office/officeart/2009/3/layout/IncreasingArrowsProcess"/>
    <dgm:cxn modelId="{49B051E6-F861-439D-8AAB-CE7678672D02}" type="presOf" srcId="{B86879FE-24A7-4A02-9AA6-21C920FAF749}" destId="{DD03B861-C4E6-4FE9-8398-BEBFCC3A4F11}" srcOrd="0" destOrd="0" presId="urn:microsoft.com/office/officeart/2009/3/layout/IncreasingArrowsProcess"/>
    <dgm:cxn modelId="{39DC8D5A-CF19-43C5-9463-862119DE2A99}" srcId="{93E6AAE4-BB08-4BD6-AA9C-C13404D56AC6}" destId="{2BE07FC9-DA10-4E04-ADE7-9E4F7FC94026}" srcOrd="1" destOrd="0" parTransId="{603B8029-E749-418C-8466-F036CFD063D6}" sibTransId="{6B0E11AF-16D4-4079-9B3A-125410EF9325}"/>
    <dgm:cxn modelId="{D87E0C6A-5AFC-4C8B-9F9D-E6628147C464}" type="presOf" srcId="{4C982539-0B4A-4173-AA2D-F47EF32F3BD3}" destId="{C154C30B-E112-4529-B593-DA599133A485}" srcOrd="0" destOrd="0" presId="urn:microsoft.com/office/officeart/2009/3/layout/IncreasingArrowsProcess"/>
    <dgm:cxn modelId="{53BCC443-F1E8-435F-98C7-8339B506939F}" type="presOf" srcId="{3B468D34-3DBC-45A7-BCE2-3C566687FEB5}" destId="{BFC3A7FC-2233-4BBB-867E-148AD7762485}" srcOrd="0" destOrd="0" presId="urn:microsoft.com/office/officeart/2009/3/layout/IncreasingArrowsProcess"/>
    <dgm:cxn modelId="{987350F9-148D-4B14-AA42-50216CD39F1E}" srcId="{3B468D34-3DBC-45A7-BCE2-3C566687FEB5}" destId="{93E6AAE4-BB08-4BD6-AA9C-C13404D56AC6}" srcOrd="0" destOrd="0" parTransId="{2C428B30-D498-48B6-B6C4-53639DB52F1D}" sibTransId="{A8EE7A8F-3095-4D33-9003-78DC6B552EC0}"/>
    <dgm:cxn modelId="{31AB8047-FBDB-40A4-8A2A-63ABB1FF7D27}" type="presOf" srcId="{7798CF85-8AC9-45D1-A914-7FE43171FF9C}" destId="{C154C30B-E112-4529-B593-DA599133A485}" srcOrd="0" destOrd="1" presId="urn:microsoft.com/office/officeart/2009/3/layout/IncreasingArrowsProcess"/>
    <dgm:cxn modelId="{33DAFEC6-15FE-4CE7-BF47-E89A5FBA751F}" srcId="{54298127-060E-441D-BEFD-9FE277C31CE7}" destId="{4C982539-0B4A-4173-AA2D-F47EF32F3BD3}" srcOrd="0" destOrd="0" parTransId="{719062CD-6032-4AD0-A997-0B3A60449314}" sibTransId="{2FDB79E7-FA7C-470A-97E8-0284C0E2CC81}"/>
    <dgm:cxn modelId="{8C0799DE-0051-41A0-A1FF-28CF88C8E78C}" srcId="{54298127-060E-441D-BEFD-9FE277C31CE7}" destId="{7798CF85-8AC9-45D1-A914-7FE43171FF9C}" srcOrd="1" destOrd="0" parTransId="{B434367B-C035-45D1-8181-374ABD98CF12}" sibTransId="{B1FA8957-A4B4-4CFA-85E2-AB6192E08F4C}"/>
    <dgm:cxn modelId="{6E107303-22F5-455C-AB6C-EE55F282C2C3}" srcId="{3B468D34-3DBC-45A7-BCE2-3C566687FEB5}" destId="{C63BF523-A5A2-47CE-809A-1E78E1F9311D}" srcOrd="2" destOrd="0" parTransId="{91EA6936-81AB-4588-960F-FBA78F2B0E3A}" sibTransId="{0C2EA982-3606-4CA5-8533-1C3C1BA6BDE6}"/>
    <dgm:cxn modelId="{DDCB287A-571D-40B7-A5A7-8FF5510D0AAE}" srcId="{93E6AAE4-BB08-4BD6-AA9C-C13404D56AC6}" destId="{B86879FE-24A7-4A02-9AA6-21C920FAF749}" srcOrd="0" destOrd="0" parTransId="{64C58B44-D32D-4C8B-811B-86FC4E31EAB8}" sibTransId="{860291A5-492E-4C46-BBD3-4064102671D4}"/>
    <dgm:cxn modelId="{DD69692B-1788-4903-96BA-0005A126C71A}" type="presOf" srcId="{C63BF523-A5A2-47CE-809A-1E78E1F9311D}" destId="{F877F807-8E4C-41D7-9FE8-D4E1E28E8076}" srcOrd="0" destOrd="0" presId="urn:microsoft.com/office/officeart/2009/3/layout/IncreasingArrowsProcess"/>
    <dgm:cxn modelId="{53047287-C41B-4606-B658-10B833DAC55E}" srcId="{C63BF523-A5A2-47CE-809A-1E78E1F9311D}" destId="{1F0AE230-ED57-4353-B9F2-F938FF403D28}" srcOrd="0" destOrd="0" parTransId="{3DAE9F69-4EAF-42C0-A1D9-687A4FE36B68}" sibTransId="{52AAF0D6-3DF5-4396-A1E5-9613A9E79994}"/>
    <dgm:cxn modelId="{9A302A58-6044-4628-8A9E-1A030DC15125}" type="presOf" srcId="{2BE07FC9-DA10-4E04-ADE7-9E4F7FC94026}" destId="{DD03B861-C4E6-4FE9-8398-BEBFCC3A4F11}" srcOrd="0" destOrd="1" presId="urn:microsoft.com/office/officeart/2009/3/layout/IncreasingArrowsProcess"/>
    <dgm:cxn modelId="{0F1FE83E-155E-42EF-AA24-15BE4014BF4D}" type="presParOf" srcId="{BFC3A7FC-2233-4BBB-867E-148AD7762485}" destId="{DE2C6121-D885-4D34-99F1-D3DAA5FBC21D}" srcOrd="0" destOrd="0" presId="urn:microsoft.com/office/officeart/2009/3/layout/IncreasingArrowsProcess"/>
    <dgm:cxn modelId="{16349F50-8425-497D-89F8-BF8C34238569}" type="presParOf" srcId="{BFC3A7FC-2233-4BBB-867E-148AD7762485}" destId="{DD03B861-C4E6-4FE9-8398-BEBFCC3A4F11}" srcOrd="1" destOrd="0" presId="urn:microsoft.com/office/officeart/2009/3/layout/IncreasingArrowsProcess"/>
    <dgm:cxn modelId="{A93A7AE0-BAF8-44D6-A956-53BE9AC8C133}" type="presParOf" srcId="{BFC3A7FC-2233-4BBB-867E-148AD7762485}" destId="{6415B371-38ED-4A76-9B07-FB9D35D12F02}" srcOrd="2" destOrd="0" presId="urn:microsoft.com/office/officeart/2009/3/layout/IncreasingArrowsProcess"/>
    <dgm:cxn modelId="{72A23E16-6D7B-42E4-87DB-8E1B743C945E}" type="presParOf" srcId="{BFC3A7FC-2233-4BBB-867E-148AD7762485}" destId="{C154C30B-E112-4529-B593-DA599133A485}" srcOrd="3" destOrd="0" presId="urn:microsoft.com/office/officeart/2009/3/layout/IncreasingArrowsProcess"/>
    <dgm:cxn modelId="{F59BF3AD-04F0-4737-9710-0601228FDD0A}" type="presParOf" srcId="{BFC3A7FC-2233-4BBB-867E-148AD7762485}" destId="{F877F807-8E4C-41D7-9FE8-D4E1E28E8076}" srcOrd="4" destOrd="0" presId="urn:microsoft.com/office/officeart/2009/3/layout/IncreasingArrowsProcess"/>
    <dgm:cxn modelId="{92710045-DBC6-4F84-B4D0-C5F833504E30}" type="presParOf" srcId="{BFC3A7FC-2233-4BBB-867E-148AD7762485}" destId="{DCAC3199-6340-4788-AFE9-22FA4E5BCFDC}" srcOrd="5" destOrd="0" presId="urn:microsoft.com/office/officeart/2009/3/layout/IncreasingArrows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E00BD9-8BB0-4023-BC94-27E7E453AC3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S"/>
        </a:p>
      </dgm:t>
    </dgm:pt>
    <dgm:pt modelId="{5DDA28D8-E6D9-4681-95CA-8C43678723AE}">
      <dgm:prSet phldrT="[Texto]"/>
      <dgm:spPr/>
      <dgm:t>
        <a:bodyPr/>
        <a:lstStyle/>
        <a:p>
          <a:r>
            <a:rPr lang="es-ES" dirty="0" smtClean="0">
              <a:solidFill>
                <a:schemeClr val="tx1"/>
              </a:solidFill>
            </a:rPr>
            <a:t>PUSHOVER</a:t>
          </a:r>
          <a:endParaRPr lang="es-ES" dirty="0">
            <a:solidFill>
              <a:schemeClr val="tx1"/>
            </a:solidFill>
          </a:endParaRPr>
        </a:p>
      </dgm:t>
    </dgm:pt>
    <dgm:pt modelId="{8609B0B4-49A0-4144-B6A7-5F8ACC45290A}" type="parTrans" cxnId="{4BEDDFC7-9868-42D9-8A22-AE4E6A8064F9}">
      <dgm:prSet/>
      <dgm:spPr/>
      <dgm:t>
        <a:bodyPr/>
        <a:lstStyle/>
        <a:p>
          <a:endParaRPr lang="es-ES"/>
        </a:p>
      </dgm:t>
    </dgm:pt>
    <dgm:pt modelId="{B375B933-3068-4751-AF7A-D9AE10C0DF1B}" type="sibTrans" cxnId="{4BEDDFC7-9868-42D9-8A22-AE4E6A8064F9}">
      <dgm:prSet/>
      <dgm:spPr/>
      <dgm:t>
        <a:bodyPr/>
        <a:lstStyle/>
        <a:p>
          <a:endParaRPr lang="es-ES"/>
        </a:p>
      </dgm:t>
    </dgm:pt>
    <dgm:pt modelId="{D801B7AC-4826-4067-A74D-7AE272A4B5F4}">
      <dgm:prSet phldrT="[Texto]"/>
      <dgm:spPr/>
      <dgm:t>
        <a:bodyPr/>
        <a:lstStyle/>
        <a:p>
          <a:r>
            <a:rPr lang="es-ES" dirty="0" smtClean="0">
              <a:solidFill>
                <a:schemeClr val="tx1"/>
              </a:solidFill>
            </a:rPr>
            <a:t>Operacional</a:t>
          </a:r>
          <a:endParaRPr lang="es-ES" dirty="0">
            <a:solidFill>
              <a:schemeClr val="tx1"/>
            </a:solidFill>
          </a:endParaRPr>
        </a:p>
      </dgm:t>
    </dgm:pt>
    <dgm:pt modelId="{D868BA1B-874C-4049-8516-0B68E1073C66}" type="parTrans" cxnId="{08908FD7-FF38-4248-B177-DD79E5F38BA3}">
      <dgm:prSet/>
      <dgm:spPr/>
      <dgm:t>
        <a:bodyPr/>
        <a:lstStyle/>
        <a:p>
          <a:endParaRPr lang="es-ES"/>
        </a:p>
      </dgm:t>
    </dgm:pt>
    <dgm:pt modelId="{6FA67301-B636-4778-A1D1-BB6F8B7DC3DF}" type="sibTrans" cxnId="{08908FD7-FF38-4248-B177-DD79E5F38BA3}">
      <dgm:prSet/>
      <dgm:spPr/>
      <dgm:t>
        <a:bodyPr/>
        <a:lstStyle/>
        <a:p>
          <a:endParaRPr lang="es-ES"/>
        </a:p>
      </dgm:t>
    </dgm:pt>
    <dgm:pt modelId="{6E83D48E-3645-4BA4-8DE4-1A8F29BCD7AE}">
      <dgm:prSet phldrT="[Texto]"/>
      <dgm:spPr/>
      <dgm:t>
        <a:bodyPr/>
        <a:lstStyle/>
        <a:p>
          <a:r>
            <a:rPr lang="es-ES" dirty="0" smtClean="0">
              <a:solidFill>
                <a:schemeClr val="tx1"/>
              </a:solidFill>
            </a:rPr>
            <a:t>Ocupación Inmediata</a:t>
          </a:r>
          <a:endParaRPr lang="es-ES" dirty="0">
            <a:solidFill>
              <a:schemeClr val="tx1"/>
            </a:solidFill>
          </a:endParaRPr>
        </a:p>
      </dgm:t>
    </dgm:pt>
    <dgm:pt modelId="{1F0513D9-2A61-47D9-A618-E29311855D89}" type="parTrans" cxnId="{769210E4-2DCC-4309-B094-6248B473284C}">
      <dgm:prSet/>
      <dgm:spPr/>
      <dgm:t>
        <a:bodyPr/>
        <a:lstStyle/>
        <a:p>
          <a:endParaRPr lang="es-ES"/>
        </a:p>
      </dgm:t>
    </dgm:pt>
    <dgm:pt modelId="{84AEA0F0-49A2-492F-B552-6F08EF066066}" type="sibTrans" cxnId="{769210E4-2DCC-4309-B094-6248B473284C}">
      <dgm:prSet/>
      <dgm:spPr/>
      <dgm:t>
        <a:bodyPr/>
        <a:lstStyle/>
        <a:p>
          <a:endParaRPr lang="es-ES"/>
        </a:p>
      </dgm:t>
    </dgm:pt>
    <dgm:pt modelId="{B90BBBBD-47D9-4EEC-988B-9C15E0234A9A}">
      <dgm:prSet phldrT="[Texto]"/>
      <dgm:spPr/>
      <dgm:t>
        <a:bodyPr/>
        <a:lstStyle/>
        <a:p>
          <a:r>
            <a:rPr lang="es-ES" dirty="0" smtClean="0">
              <a:solidFill>
                <a:schemeClr val="tx1"/>
              </a:solidFill>
            </a:rPr>
            <a:t>Seguridad de vida</a:t>
          </a:r>
          <a:endParaRPr lang="es-ES" dirty="0">
            <a:solidFill>
              <a:schemeClr val="tx1"/>
            </a:solidFill>
          </a:endParaRPr>
        </a:p>
      </dgm:t>
    </dgm:pt>
    <dgm:pt modelId="{B36EF052-197F-410D-B624-48561BDD6C9C}" type="parTrans" cxnId="{8E8C7ADF-AFBF-4604-8DC8-25CFEA2BBA44}">
      <dgm:prSet/>
      <dgm:spPr/>
      <dgm:t>
        <a:bodyPr/>
        <a:lstStyle/>
        <a:p>
          <a:endParaRPr lang="es-ES"/>
        </a:p>
      </dgm:t>
    </dgm:pt>
    <dgm:pt modelId="{E60E19D6-1DD7-42A7-9FD1-EE121AD8AA28}" type="sibTrans" cxnId="{8E8C7ADF-AFBF-4604-8DC8-25CFEA2BBA44}">
      <dgm:prSet/>
      <dgm:spPr/>
      <dgm:t>
        <a:bodyPr/>
        <a:lstStyle/>
        <a:p>
          <a:endParaRPr lang="es-ES"/>
        </a:p>
      </dgm:t>
    </dgm:pt>
    <dgm:pt modelId="{D87BA143-FDE2-4874-81A7-A7D1BC643612}">
      <dgm:prSet phldrT="[Texto]"/>
      <dgm:spPr/>
      <dgm:t>
        <a:bodyPr/>
        <a:lstStyle/>
        <a:p>
          <a:r>
            <a:rPr lang="es-ES" dirty="0" smtClean="0">
              <a:solidFill>
                <a:schemeClr val="tx1"/>
              </a:solidFill>
            </a:rPr>
            <a:t>Pre-colapso</a:t>
          </a:r>
          <a:endParaRPr lang="es-ES" dirty="0">
            <a:solidFill>
              <a:schemeClr val="tx1"/>
            </a:solidFill>
          </a:endParaRPr>
        </a:p>
      </dgm:t>
    </dgm:pt>
    <dgm:pt modelId="{CDEC6877-03FB-46FE-BF46-CDF60785DCC9}" type="parTrans" cxnId="{B07DE157-22D8-4A2D-AA54-65EB0247F575}">
      <dgm:prSet/>
      <dgm:spPr/>
      <dgm:t>
        <a:bodyPr/>
        <a:lstStyle/>
        <a:p>
          <a:endParaRPr lang="es-ES"/>
        </a:p>
      </dgm:t>
    </dgm:pt>
    <dgm:pt modelId="{328F985E-A64E-4AAD-84C0-37CBDF995F7A}" type="sibTrans" cxnId="{B07DE157-22D8-4A2D-AA54-65EB0247F575}">
      <dgm:prSet/>
      <dgm:spPr/>
      <dgm:t>
        <a:bodyPr/>
        <a:lstStyle/>
        <a:p>
          <a:endParaRPr lang="es-ES"/>
        </a:p>
      </dgm:t>
    </dgm:pt>
    <dgm:pt modelId="{9E3A2D54-D971-41DC-8AD4-72635DB05AC8}">
      <dgm:prSet phldrT="[Texto]"/>
      <dgm:spPr/>
      <dgm:t>
        <a:bodyPr/>
        <a:lstStyle/>
        <a:p>
          <a:r>
            <a:rPr lang="es-ES" dirty="0" smtClean="0">
              <a:solidFill>
                <a:schemeClr val="tx1"/>
              </a:solidFill>
            </a:rPr>
            <a:t>Colapso</a:t>
          </a:r>
          <a:endParaRPr lang="es-ES" dirty="0">
            <a:solidFill>
              <a:schemeClr val="tx1"/>
            </a:solidFill>
          </a:endParaRPr>
        </a:p>
      </dgm:t>
    </dgm:pt>
    <dgm:pt modelId="{B1B159CD-C47F-4E35-A29C-79E517F265D5}" type="parTrans" cxnId="{5D45A5AB-56AD-4903-8655-DD088CD63F81}">
      <dgm:prSet/>
      <dgm:spPr/>
      <dgm:t>
        <a:bodyPr/>
        <a:lstStyle/>
        <a:p>
          <a:endParaRPr lang="es-ES"/>
        </a:p>
      </dgm:t>
    </dgm:pt>
    <dgm:pt modelId="{FFF32E3F-2681-414B-8C54-E61ACB72B695}" type="sibTrans" cxnId="{5D45A5AB-56AD-4903-8655-DD088CD63F81}">
      <dgm:prSet/>
      <dgm:spPr/>
      <dgm:t>
        <a:bodyPr/>
        <a:lstStyle/>
        <a:p>
          <a:endParaRPr lang="es-ES"/>
        </a:p>
      </dgm:t>
    </dgm:pt>
    <dgm:pt modelId="{A143C108-7375-44F2-B3B9-3B76ACA17984}" type="pres">
      <dgm:prSet presAssocID="{51E00BD9-8BB0-4023-BC94-27E7E453AC32}" presName="cycle" presStyleCnt="0">
        <dgm:presLayoutVars>
          <dgm:chMax val="1"/>
          <dgm:dir/>
          <dgm:animLvl val="ctr"/>
          <dgm:resizeHandles val="exact"/>
        </dgm:presLayoutVars>
      </dgm:prSet>
      <dgm:spPr/>
      <dgm:t>
        <a:bodyPr/>
        <a:lstStyle/>
        <a:p>
          <a:endParaRPr lang="es-ES"/>
        </a:p>
      </dgm:t>
    </dgm:pt>
    <dgm:pt modelId="{656C0122-FA8E-438F-8D2B-B100B3C003F6}" type="pres">
      <dgm:prSet presAssocID="{5DDA28D8-E6D9-4681-95CA-8C43678723AE}" presName="centerShape" presStyleLbl="node0" presStyleIdx="0" presStyleCnt="1"/>
      <dgm:spPr/>
      <dgm:t>
        <a:bodyPr/>
        <a:lstStyle/>
        <a:p>
          <a:endParaRPr lang="es-ES"/>
        </a:p>
      </dgm:t>
    </dgm:pt>
    <dgm:pt modelId="{03FACB20-8B18-44BF-BC52-C3E640B63FBD}" type="pres">
      <dgm:prSet presAssocID="{D868BA1B-874C-4049-8516-0B68E1073C66}" presName="Name9" presStyleLbl="parChTrans1D2" presStyleIdx="0" presStyleCnt="5"/>
      <dgm:spPr/>
      <dgm:t>
        <a:bodyPr/>
        <a:lstStyle/>
        <a:p>
          <a:endParaRPr lang="es-ES"/>
        </a:p>
      </dgm:t>
    </dgm:pt>
    <dgm:pt modelId="{9D1C20DB-7104-4FB2-B007-E00E0D4FA3FB}" type="pres">
      <dgm:prSet presAssocID="{D868BA1B-874C-4049-8516-0B68E1073C66}" presName="connTx" presStyleLbl="parChTrans1D2" presStyleIdx="0" presStyleCnt="5"/>
      <dgm:spPr/>
      <dgm:t>
        <a:bodyPr/>
        <a:lstStyle/>
        <a:p>
          <a:endParaRPr lang="es-ES"/>
        </a:p>
      </dgm:t>
    </dgm:pt>
    <dgm:pt modelId="{3B1FCA89-0634-42E2-918E-2CC1ACE17108}" type="pres">
      <dgm:prSet presAssocID="{D801B7AC-4826-4067-A74D-7AE272A4B5F4}" presName="node" presStyleLbl="node1" presStyleIdx="0" presStyleCnt="5">
        <dgm:presLayoutVars>
          <dgm:bulletEnabled val="1"/>
        </dgm:presLayoutVars>
      </dgm:prSet>
      <dgm:spPr/>
      <dgm:t>
        <a:bodyPr/>
        <a:lstStyle/>
        <a:p>
          <a:endParaRPr lang="es-ES"/>
        </a:p>
      </dgm:t>
    </dgm:pt>
    <dgm:pt modelId="{872C7E84-5041-42EE-8E10-BBE60B0EC06C}" type="pres">
      <dgm:prSet presAssocID="{1F0513D9-2A61-47D9-A618-E29311855D89}" presName="Name9" presStyleLbl="parChTrans1D2" presStyleIdx="1" presStyleCnt="5"/>
      <dgm:spPr/>
      <dgm:t>
        <a:bodyPr/>
        <a:lstStyle/>
        <a:p>
          <a:endParaRPr lang="es-ES"/>
        </a:p>
      </dgm:t>
    </dgm:pt>
    <dgm:pt modelId="{67D2AEAE-203F-4F71-A9A9-2A649E87E47B}" type="pres">
      <dgm:prSet presAssocID="{1F0513D9-2A61-47D9-A618-E29311855D89}" presName="connTx" presStyleLbl="parChTrans1D2" presStyleIdx="1" presStyleCnt="5"/>
      <dgm:spPr/>
      <dgm:t>
        <a:bodyPr/>
        <a:lstStyle/>
        <a:p>
          <a:endParaRPr lang="es-ES"/>
        </a:p>
      </dgm:t>
    </dgm:pt>
    <dgm:pt modelId="{234994F1-E4C3-4B5B-9FB2-C167B8B585AC}" type="pres">
      <dgm:prSet presAssocID="{6E83D48E-3645-4BA4-8DE4-1A8F29BCD7AE}" presName="node" presStyleLbl="node1" presStyleIdx="1" presStyleCnt="5">
        <dgm:presLayoutVars>
          <dgm:bulletEnabled val="1"/>
        </dgm:presLayoutVars>
      </dgm:prSet>
      <dgm:spPr/>
      <dgm:t>
        <a:bodyPr/>
        <a:lstStyle/>
        <a:p>
          <a:endParaRPr lang="es-ES"/>
        </a:p>
      </dgm:t>
    </dgm:pt>
    <dgm:pt modelId="{F408EA89-E920-497C-ADC1-AF109DDDD83B}" type="pres">
      <dgm:prSet presAssocID="{B36EF052-197F-410D-B624-48561BDD6C9C}" presName="Name9" presStyleLbl="parChTrans1D2" presStyleIdx="2" presStyleCnt="5"/>
      <dgm:spPr/>
      <dgm:t>
        <a:bodyPr/>
        <a:lstStyle/>
        <a:p>
          <a:endParaRPr lang="es-ES"/>
        </a:p>
      </dgm:t>
    </dgm:pt>
    <dgm:pt modelId="{B0613418-865E-420D-9FFA-0C7196FB4A85}" type="pres">
      <dgm:prSet presAssocID="{B36EF052-197F-410D-B624-48561BDD6C9C}" presName="connTx" presStyleLbl="parChTrans1D2" presStyleIdx="2" presStyleCnt="5"/>
      <dgm:spPr/>
      <dgm:t>
        <a:bodyPr/>
        <a:lstStyle/>
        <a:p>
          <a:endParaRPr lang="es-ES"/>
        </a:p>
      </dgm:t>
    </dgm:pt>
    <dgm:pt modelId="{379B7D1D-1E58-4C4F-A105-B087C9BCC3AD}" type="pres">
      <dgm:prSet presAssocID="{B90BBBBD-47D9-4EEC-988B-9C15E0234A9A}" presName="node" presStyleLbl="node1" presStyleIdx="2" presStyleCnt="5">
        <dgm:presLayoutVars>
          <dgm:bulletEnabled val="1"/>
        </dgm:presLayoutVars>
      </dgm:prSet>
      <dgm:spPr/>
      <dgm:t>
        <a:bodyPr/>
        <a:lstStyle/>
        <a:p>
          <a:endParaRPr lang="es-ES"/>
        </a:p>
      </dgm:t>
    </dgm:pt>
    <dgm:pt modelId="{776B4FB7-F0DB-4C73-9407-B54C5AD2C9E7}" type="pres">
      <dgm:prSet presAssocID="{CDEC6877-03FB-46FE-BF46-CDF60785DCC9}" presName="Name9" presStyleLbl="parChTrans1D2" presStyleIdx="3" presStyleCnt="5"/>
      <dgm:spPr/>
      <dgm:t>
        <a:bodyPr/>
        <a:lstStyle/>
        <a:p>
          <a:endParaRPr lang="es-ES"/>
        </a:p>
      </dgm:t>
    </dgm:pt>
    <dgm:pt modelId="{3DF9E33E-6541-4A3E-B9F0-E0A249DA0BC1}" type="pres">
      <dgm:prSet presAssocID="{CDEC6877-03FB-46FE-BF46-CDF60785DCC9}" presName="connTx" presStyleLbl="parChTrans1D2" presStyleIdx="3" presStyleCnt="5"/>
      <dgm:spPr/>
      <dgm:t>
        <a:bodyPr/>
        <a:lstStyle/>
        <a:p>
          <a:endParaRPr lang="es-ES"/>
        </a:p>
      </dgm:t>
    </dgm:pt>
    <dgm:pt modelId="{E5E8E80D-BA0F-47F8-84A0-4C817003041C}" type="pres">
      <dgm:prSet presAssocID="{D87BA143-FDE2-4874-81A7-A7D1BC643612}" presName="node" presStyleLbl="node1" presStyleIdx="3" presStyleCnt="5">
        <dgm:presLayoutVars>
          <dgm:bulletEnabled val="1"/>
        </dgm:presLayoutVars>
      </dgm:prSet>
      <dgm:spPr/>
      <dgm:t>
        <a:bodyPr/>
        <a:lstStyle/>
        <a:p>
          <a:endParaRPr lang="es-ES"/>
        </a:p>
      </dgm:t>
    </dgm:pt>
    <dgm:pt modelId="{AD0021DA-F12A-43B8-B91D-F52E48BF47D9}" type="pres">
      <dgm:prSet presAssocID="{B1B159CD-C47F-4E35-A29C-79E517F265D5}" presName="Name9" presStyleLbl="parChTrans1D2" presStyleIdx="4" presStyleCnt="5"/>
      <dgm:spPr/>
      <dgm:t>
        <a:bodyPr/>
        <a:lstStyle/>
        <a:p>
          <a:endParaRPr lang="es-ES"/>
        </a:p>
      </dgm:t>
    </dgm:pt>
    <dgm:pt modelId="{F03F965B-7CBB-4879-9643-DD92F0143886}" type="pres">
      <dgm:prSet presAssocID="{B1B159CD-C47F-4E35-A29C-79E517F265D5}" presName="connTx" presStyleLbl="parChTrans1D2" presStyleIdx="4" presStyleCnt="5"/>
      <dgm:spPr/>
      <dgm:t>
        <a:bodyPr/>
        <a:lstStyle/>
        <a:p>
          <a:endParaRPr lang="es-ES"/>
        </a:p>
      </dgm:t>
    </dgm:pt>
    <dgm:pt modelId="{AB82AE0D-2795-45AE-80E0-6374779FDAEA}" type="pres">
      <dgm:prSet presAssocID="{9E3A2D54-D971-41DC-8AD4-72635DB05AC8}" presName="node" presStyleLbl="node1" presStyleIdx="4" presStyleCnt="5">
        <dgm:presLayoutVars>
          <dgm:bulletEnabled val="1"/>
        </dgm:presLayoutVars>
      </dgm:prSet>
      <dgm:spPr/>
      <dgm:t>
        <a:bodyPr/>
        <a:lstStyle/>
        <a:p>
          <a:endParaRPr lang="es-ES"/>
        </a:p>
      </dgm:t>
    </dgm:pt>
  </dgm:ptLst>
  <dgm:cxnLst>
    <dgm:cxn modelId="{C74403FC-9E4A-40A0-BC61-853AE1AAE989}" type="presOf" srcId="{5DDA28D8-E6D9-4681-95CA-8C43678723AE}" destId="{656C0122-FA8E-438F-8D2B-B100B3C003F6}" srcOrd="0" destOrd="0" presId="urn:microsoft.com/office/officeart/2005/8/layout/radial1"/>
    <dgm:cxn modelId="{15A55038-84CB-44C9-901F-304BDF8DF839}" type="presOf" srcId="{B1B159CD-C47F-4E35-A29C-79E517F265D5}" destId="{F03F965B-7CBB-4879-9643-DD92F0143886}" srcOrd="1" destOrd="0" presId="urn:microsoft.com/office/officeart/2005/8/layout/radial1"/>
    <dgm:cxn modelId="{55FD0BA5-10E4-4470-8DC1-F9AF7DE94A8F}" type="presOf" srcId="{CDEC6877-03FB-46FE-BF46-CDF60785DCC9}" destId="{3DF9E33E-6541-4A3E-B9F0-E0A249DA0BC1}" srcOrd="1" destOrd="0" presId="urn:microsoft.com/office/officeart/2005/8/layout/radial1"/>
    <dgm:cxn modelId="{23894558-383B-40BF-B6A4-6CACCFEE407D}" type="presOf" srcId="{B36EF052-197F-410D-B624-48561BDD6C9C}" destId="{F408EA89-E920-497C-ADC1-AF109DDDD83B}" srcOrd="0" destOrd="0" presId="urn:microsoft.com/office/officeart/2005/8/layout/radial1"/>
    <dgm:cxn modelId="{9740A4A6-ECC4-4C86-A9FD-A62B1B736FAC}" type="presOf" srcId="{D801B7AC-4826-4067-A74D-7AE272A4B5F4}" destId="{3B1FCA89-0634-42E2-918E-2CC1ACE17108}" srcOrd="0" destOrd="0" presId="urn:microsoft.com/office/officeart/2005/8/layout/radial1"/>
    <dgm:cxn modelId="{06BC38BA-44F8-47D0-B7DE-CC2D537464D8}" type="presOf" srcId="{D868BA1B-874C-4049-8516-0B68E1073C66}" destId="{9D1C20DB-7104-4FB2-B007-E00E0D4FA3FB}" srcOrd="1" destOrd="0" presId="urn:microsoft.com/office/officeart/2005/8/layout/radial1"/>
    <dgm:cxn modelId="{8E8C7ADF-AFBF-4604-8DC8-25CFEA2BBA44}" srcId="{5DDA28D8-E6D9-4681-95CA-8C43678723AE}" destId="{B90BBBBD-47D9-4EEC-988B-9C15E0234A9A}" srcOrd="2" destOrd="0" parTransId="{B36EF052-197F-410D-B624-48561BDD6C9C}" sibTransId="{E60E19D6-1DD7-42A7-9FD1-EE121AD8AA28}"/>
    <dgm:cxn modelId="{BD1FEB39-6A8A-4159-808E-D4B3800FA5DC}" type="presOf" srcId="{1F0513D9-2A61-47D9-A618-E29311855D89}" destId="{872C7E84-5041-42EE-8E10-BBE60B0EC06C}" srcOrd="0" destOrd="0" presId="urn:microsoft.com/office/officeart/2005/8/layout/radial1"/>
    <dgm:cxn modelId="{769210E4-2DCC-4309-B094-6248B473284C}" srcId="{5DDA28D8-E6D9-4681-95CA-8C43678723AE}" destId="{6E83D48E-3645-4BA4-8DE4-1A8F29BCD7AE}" srcOrd="1" destOrd="0" parTransId="{1F0513D9-2A61-47D9-A618-E29311855D89}" sibTransId="{84AEA0F0-49A2-492F-B552-6F08EF066066}"/>
    <dgm:cxn modelId="{925C0909-3C32-42F4-AB4B-E4F6174CBF1D}" type="presOf" srcId="{B36EF052-197F-410D-B624-48561BDD6C9C}" destId="{B0613418-865E-420D-9FFA-0C7196FB4A85}" srcOrd="1" destOrd="0" presId="urn:microsoft.com/office/officeart/2005/8/layout/radial1"/>
    <dgm:cxn modelId="{03A2C902-22F4-41FB-974A-815B4C2EB573}" type="presOf" srcId="{D868BA1B-874C-4049-8516-0B68E1073C66}" destId="{03FACB20-8B18-44BF-BC52-C3E640B63FBD}" srcOrd="0" destOrd="0" presId="urn:microsoft.com/office/officeart/2005/8/layout/radial1"/>
    <dgm:cxn modelId="{A74C3141-33EB-4586-8886-063D5C61CF7E}" type="presOf" srcId="{51E00BD9-8BB0-4023-BC94-27E7E453AC32}" destId="{A143C108-7375-44F2-B3B9-3B76ACA17984}" srcOrd="0" destOrd="0" presId="urn:microsoft.com/office/officeart/2005/8/layout/radial1"/>
    <dgm:cxn modelId="{08908FD7-FF38-4248-B177-DD79E5F38BA3}" srcId="{5DDA28D8-E6D9-4681-95CA-8C43678723AE}" destId="{D801B7AC-4826-4067-A74D-7AE272A4B5F4}" srcOrd="0" destOrd="0" parTransId="{D868BA1B-874C-4049-8516-0B68E1073C66}" sibTransId="{6FA67301-B636-4778-A1D1-BB6F8B7DC3DF}"/>
    <dgm:cxn modelId="{4BEDDFC7-9868-42D9-8A22-AE4E6A8064F9}" srcId="{51E00BD9-8BB0-4023-BC94-27E7E453AC32}" destId="{5DDA28D8-E6D9-4681-95CA-8C43678723AE}" srcOrd="0" destOrd="0" parTransId="{8609B0B4-49A0-4144-B6A7-5F8ACC45290A}" sibTransId="{B375B933-3068-4751-AF7A-D9AE10C0DF1B}"/>
    <dgm:cxn modelId="{1B422DE6-3B7A-4556-A230-5559202688EA}" type="presOf" srcId="{9E3A2D54-D971-41DC-8AD4-72635DB05AC8}" destId="{AB82AE0D-2795-45AE-80E0-6374779FDAEA}" srcOrd="0" destOrd="0" presId="urn:microsoft.com/office/officeart/2005/8/layout/radial1"/>
    <dgm:cxn modelId="{51040712-3474-440F-BD3E-1C52A50B73F1}" type="presOf" srcId="{6E83D48E-3645-4BA4-8DE4-1A8F29BCD7AE}" destId="{234994F1-E4C3-4B5B-9FB2-C167B8B585AC}" srcOrd="0" destOrd="0" presId="urn:microsoft.com/office/officeart/2005/8/layout/radial1"/>
    <dgm:cxn modelId="{5D45A5AB-56AD-4903-8655-DD088CD63F81}" srcId="{5DDA28D8-E6D9-4681-95CA-8C43678723AE}" destId="{9E3A2D54-D971-41DC-8AD4-72635DB05AC8}" srcOrd="4" destOrd="0" parTransId="{B1B159CD-C47F-4E35-A29C-79E517F265D5}" sibTransId="{FFF32E3F-2681-414B-8C54-E61ACB72B695}"/>
    <dgm:cxn modelId="{B07DE157-22D8-4A2D-AA54-65EB0247F575}" srcId="{5DDA28D8-E6D9-4681-95CA-8C43678723AE}" destId="{D87BA143-FDE2-4874-81A7-A7D1BC643612}" srcOrd="3" destOrd="0" parTransId="{CDEC6877-03FB-46FE-BF46-CDF60785DCC9}" sibTransId="{328F985E-A64E-4AAD-84C0-37CBDF995F7A}"/>
    <dgm:cxn modelId="{7CD487B4-6102-443B-9495-450D4CD6CE70}" type="presOf" srcId="{CDEC6877-03FB-46FE-BF46-CDF60785DCC9}" destId="{776B4FB7-F0DB-4C73-9407-B54C5AD2C9E7}" srcOrd="0" destOrd="0" presId="urn:microsoft.com/office/officeart/2005/8/layout/radial1"/>
    <dgm:cxn modelId="{B3FC1465-107A-4323-BD37-052D7E569294}" type="presOf" srcId="{D87BA143-FDE2-4874-81A7-A7D1BC643612}" destId="{E5E8E80D-BA0F-47F8-84A0-4C817003041C}" srcOrd="0" destOrd="0" presId="urn:microsoft.com/office/officeart/2005/8/layout/radial1"/>
    <dgm:cxn modelId="{45690F43-5037-4078-BBEA-74F6BF23CEF3}" type="presOf" srcId="{1F0513D9-2A61-47D9-A618-E29311855D89}" destId="{67D2AEAE-203F-4F71-A9A9-2A649E87E47B}" srcOrd="1" destOrd="0" presId="urn:microsoft.com/office/officeart/2005/8/layout/radial1"/>
    <dgm:cxn modelId="{2CD3AEC1-1F85-4E0E-9AD2-6CEEDE4BCD98}" type="presOf" srcId="{B1B159CD-C47F-4E35-A29C-79E517F265D5}" destId="{AD0021DA-F12A-43B8-B91D-F52E48BF47D9}" srcOrd="0" destOrd="0" presId="urn:microsoft.com/office/officeart/2005/8/layout/radial1"/>
    <dgm:cxn modelId="{CC0905BA-2484-4231-84DF-1BD4F70EDFAC}" type="presOf" srcId="{B90BBBBD-47D9-4EEC-988B-9C15E0234A9A}" destId="{379B7D1D-1E58-4C4F-A105-B087C9BCC3AD}" srcOrd="0" destOrd="0" presId="urn:microsoft.com/office/officeart/2005/8/layout/radial1"/>
    <dgm:cxn modelId="{CEFDB927-EA21-4E90-9435-7AD99AB77A86}" type="presParOf" srcId="{A143C108-7375-44F2-B3B9-3B76ACA17984}" destId="{656C0122-FA8E-438F-8D2B-B100B3C003F6}" srcOrd="0" destOrd="0" presId="urn:microsoft.com/office/officeart/2005/8/layout/radial1"/>
    <dgm:cxn modelId="{374BD87C-7C3C-42F5-8D82-E0F966C7A501}" type="presParOf" srcId="{A143C108-7375-44F2-B3B9-3B76ACA17984}" destId="{03FACB20-8B18-44BF-BC52-C3E640B63FBD}" srcOrd="1" destOrd="0" presId="urn:microsoft.com/office/officeart/2005/8/layout/radial1"/>
    <dgm:cxn modelId="{1C55A3DC-CA19-4E99-99BC-0F0A69F4E9CB}" type="presParOf" srcId="{03FACB20-8B18-44BF-BC52-C3E640B63FBD}" destId="{9D1C20DB-7104-4FB2-B007-E00E0D4FA3FB}" srcOrd="0" destOrd="0" presId="urn:microsoft.com/office/officeart/2005/8/layout/radial1"/>
    <dgm:cxn modelId="{7705F72B-867E-4EAF-A230-C92A28CFBABC}" type="presParOf" srcId="{A143C108-7375-44F2-B3B9-3B76ACA17984}" destId="{3B1FCA89-0634-42E2-918E-2CC1ACE17108}" srcOrd="2" destOrd="0" presId="urn:microsoft.com/office/officeart/2005/8/layout/radial1"/>
    <dgm:cxn modelId="{58C8F753-FE05-4E3D-A79D-CD1FA22A53A6}" type="presParOf" srcId="{A143C108-7375-44F2-B3B9-3B76ACA17984}" destId="{872C7E84-5041-42EE-8E10-BBE60B0EC06C}" srcOrd="3" destOrd="0" presId="urn:microsoft.com/office/officeart/2005/8/layout/radial1"/>
    <dgm:cxn modelId="{B2DE2FAF-EE9B-4B6A-9556-B50F1D9E01C2}" type="presParOf" srcId="{872C7E84-5041-42EE-8E10-BBE60B0EC06C}" destId="{67D2AEAE-203F-4F71-A9A9-2A649E87E47B}" srcOrd="0" destOrd="0" presId="urn:microsoft.com/office/officeart/2005/8/layout/radial1"/>
    <dgm:cxn modelId="{9682C95E-754D-4BFD-BF13-2AA69AD6CFAE}" type="presParOf" srcId="{A143C108-7375-44F2-B3B9-3B76ACA17984}" destId="{234994F1-E4C3-4B5B-9FB2-C167B8B585AC}" srcOrd="4" destOrd="0" presId="urn:microsoft.com/office/officeart/2005/8/layout/radial1"/>
    <dgm:cxn modelId="{91E8FDD3-C507-4053-8D90-3A22421FBE98}" type="presParOf" srcId="{A143C108-7375-44F2-B3B9-3B76ACA17984}" destId="{F408EA89-E920-497C-ADC1-AF109DDDD83B}" srcOrd="5" destOrd="0" presId="urn:microsoft.com/office/officeart/2005/8/layout/radial1"/>
    <dgm:cxn modelId="{9CCD4595-6427-4CCD-9537-E7B0DDB8F90E}" type="presParOf" srcId="{F408EA89-E920-497C-ADC1-AF109DDDD83B}" destId="{B0613418-865E-420D-9FFA-0C7196FB4A85}" srcOrd="0" destOrd="0" presId="urn:microsoft.com/office/officeart/2005/8/layout/radial1"/>
    <dgm:cxn modelId="{1BEF66EA-447E-4DBA-9BE2-9419CEC6EAB6}" type="presParOf" srcId="{A143C108-7375-44F2-B3B9-3B76ACA17984}" destId="{379B7D1D-1E58-4C4F-A105-B087C9BCC3AD}" srcOrd="6" destOrd="0" presId="urn:microsoft.com/office/officeart/2005/8/layout/radial1"/>
    <dgm:cxn modelId="{3D923359-0749-4528-BB00-210AB1C409B2}" type="presParOf" srcId="{A143C108-7375-44F2-B3B9-3B76ACA17984}" destId="{776B4FB7-F0DB-4C73-9407-B54C5AD2C9E7}" srcOrd="7" destOrd="0" presId="urn:microsoft.com/office/officeart/2005/8/layout/radial1"/>
    <dgm:cxn modelId="{244EF33D-2C9B-4950-BE57-34334CE12D2B}" type="presParOf" srcId="{776B4FB7-F0DB-4C73-9407-B54C5AD2C9E7}" destId="{3DF9E33E-6541-4A3E-B9F0-E0A249DA0BC1}" srcOrd="0" destOrd="0" presId="urn:microsoft.com/office/officeart/2005/8/layout/radial1"/>
    <dgm:cxn modelId="{028B1FC2-662A-435B-8624-7C11ADF099A9}" type="presParOf" srcId="{A143C108-7375-44F2-B3B9-3B76ACA17984}" destId="{E5E8E80D-BA0F-47F8-84A0-4C817003041C}" srcOrd="8" destOrd="0" presId="urn:microsoft.com/office/officeart/2005/8/layout/radial1"/>
    <dgm:cxn modelId="{9428D85D-212C-4E28-8958-0D31FEC2C63C}" type="presParOf" srcId="{A143C108-7375-44F2-B3B9-3B76ACA17984}" destId="{AD0021DA-F12A-43B8-B91D-F52E48BF47D9}" srcOrd="9" destOrd="0" presId="urn:microsoft.com/office/officeart/2005/8/layout/radial1"/>
    <dgm:cxn modelId="{A2384EE7-4B2E-46EE-B1C5-35F6BC01B898}" type="presParOf" srcId="{AD0021DA-F12A-43B8-B91D-F52E48BF47D9}" destId="{F03F965B-7CBB-4879-9643-DD92F0143886}" srcOrd="0" destOrd="0" presId="urn:microsoft.com/office/officeart/2005/8/layout/radial1"/>
    <dgm:cxn modelId="{4350CBD7-E827-4787-A7CC-855F368505F7}" type="presParOf" srcId="{A143C108-7375-44F2-B3B9-3B76ACA17984}" destId="{AB82AE0D-2795-45AE-80E0-6374779FDAEA}" srcOrd="10"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D692BE-938E-49D8-ADAE-DF9219C1D8F5}"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s-ES"/>
        </a:p>
      </dgm:t>
    </dgm:pt>
    <dgm:pt modelId="{0D9696B2-9BB8-4043-9629-799C2F710E54}">
      <dgm:prSet phldrT="[Texto]"/>
      <dgm:spPr/>
      <dgm:t>
        <a:bodyPr/>
        <a:lstStyle/>
        <a:p>
          <a:r>
            <a:rPr lang="es-ES" dirty="0" smtClean="0"/>
            <a:t>Diseño por tensiones Admisibles</a:t>
          </a:r>
          <a:endParaRPr lang="es-ES" dirty="0"/>
        </a:p>
      </dgm:t>
    </dgm:pt>
    <dgm:pt modelId="{79BF3870-97E9-46CC-A1E1-E52D20F990CB}" type="parTrans" cxnId="{DAC3A6D2-61BD-48C4-84DD-B464CDECE7C5}">
      <dgm:prSet/>
      <dgm:spPr/>
      <dgm:t>
        <a:bodyPr/>
        <a:lstStyle/>
        <a:p>
          <a:endParaRPr lang="es-ES"/>
        </a:p>
      </dgm:t>
    </dgm:pt>
    <dgm:pt modelId="{21CAE8D2-B461-43C0-ACF3-AD17BF5BCF1B}" type="sibTrans" cxnId="{DAC3A6D2-61BD-48C4-84DD-B464CDECE7C5}">
      <dgm:prSet phldrT="[Texto]" custT="1"/>
      <dgm:spPr/>
      <dgm:t>
        <a:bodyPr/>
        <a:lstStyle/>
        <a:p>
          <a:pPr algn="just"/>
          <a:r>
            <a:rPr lang="es-EC" sz="1400" dirty="0" smtClean="0"/>
            <a:t>Consiste en el cálculo de los elementos de manera en que los esfuerzos que los mismos soportaran no excedan los valores permisibles</a:t>
          </a:r>
          <a:endParaRPr lang="es-ES" sz="1400" dirty="0"/>
        </a:p>
      </dgm:t>
    </dgm:pt>
    <dgm:pt modelId="{6DF9B2B4-139B-481C-8073-09CAB05A0509}" type="pres">
      <dgm:prSet presAssocID="{FBD692BE-938E-49D8-ADAE-DF9219C1D8F5}" presName="hierChild1" presStyleCnt="0">
        <dgm:presLayoutVars>
          <dgm:orgChart val="1"/>
          <dgm:chPref val="1"/>
          <dgm:dir/>
          <dgm:animOne val="branch"/>
          <dgm:animLvl val="lvl"/>
          <dgm:resizeHandles/>
        </dgm:presLayoutVars>
      </dgm:prSet>
      <dgm:spPr/>
      <dgm:t>
        <a:bodyPr/>
        <a:lstStyle/>
        <a:p>
          <a:endParaRPr lang="es-EC"/>
        </a:p>
      </dgm:t>
    </dgm:pt>
    <dgm:pt modelId="{B709640D-2962-426B-AC15-5C7D0EF1C818}" type="pres">
      <dgm:prSet presAssocID="{0D9696B2-9BB8-4043-9629-799C2F710E54}" presName="hierRoot1" presStyleCnt="0">
        <dgm:presLayoutVars>
          <dgm:hierBranch val="init"/>
        </dgm:presLayoutVars>
      </dgm:prSet>
      <dgm:spPr/>
    </dgm:pt>
    <dgm:pt modelId="{20EED36D-4911-4C94-B494-35522EF8453B}" type="pres">
      <dgm:prSet presAssocID="{0D9696B2-9BB8-4043-9629-799C2F710E54}" presName="rootComposite1" presStyleCnt="0"/>
      <dgm:spPr/>
    </dgm:pt>
    <dgm:pt modelId="{948E8BF2-CC90-4A61-878F-BA4D50E6E066}" type="pres">
      <dgm:prSet presAssocID="{0D9696B2-9BB8-4043-9629-799C2F710E54}" presName="rootText1" presStyleLbl="node0" presStyleIdx="0" presStyleCnt="1" custScaleX="102121" custScaleY="76988" custLinFactNeighborX="-223" custLinFactNeighborY="-7988">
        <dgm:presLayoutVars>
          <dgm:chMax/>
          <dgm:chPref val="3"/>
        </dgm:presLayoutVars>
      </dgm:prSet>
      <dgm:spPr/>
      <dgm:t>
        <a:bodyPr/>
        <a:lstStyle/>
        <a:p>
          <a:endParaRPr lang="es-EC"/>
        </a:p>
      </dgm:t>
    </dgm:pt>
    <dgm:pt modelId="{615069A4-85A8-4ACB-97A4-88C3F9EAB8C1}" type="pres">
      <dgm:prSet presAssocID="{0D9696B2-9BB8-4043-9629-799C2F710E54}" presName="titleText1" presStyleLbl="fgAcc0" presStyleIdx="0" presStyleCnt="1" custScaleX="104982" custScaleY="225305" custLinFactNeighborX="653" custLinFactNeighborY="33807">
        <dgm:presLayoutVars>
          <dgm:chMax val="0"/>
          <dgm:chPref val="0"/>
        </dgm:presLayoutVars>
      </dgm:prSet>
      <dgm:spPr/>
      <dgm:t>
        <a:bodyPr/>
        <a:lstStyle/>
        <a:p>
          <a:endParaRPr lang="es-EC"/>
        </a:p>
      </dgm:t>
    </dgm:pt>
    <dgm:pt modelId="{B4583F02-B1D5-45AA-A6D3-A830111D15F2}" type="pres">
      <dgm:prSet presAssocID="{0D9696B2-9BB8-4043-9629-799C2F710E54}" presName="rootConnector1" presStyleLbl="node1" presStyleIdx="0" presStyleCnt="0"/>
      <dgm:spPr/>
      <dgm:t>
        <a:bodyPr/>
        <a:lstStyle/>
        <a:p>
          <a:endParaRPr lang="es-EC"/>
        </a:p>
      </dgm:t>
    </dgm:pt>
    <dgm:pt modelId="{73E8323F-AEC4-4740-B1F2-EC8BF285197D}" type="pres">
      <dgm:prSet presAssocID="{0D9696B2-9BB8-4043-9629-799C2F710E54}" presName="hierChild2" presStyleCnt="0"/>
      <dgm:spPr/>
    </dgm:pt>
    <dgm:pt modelId="{59E3738B-75E5-4988-928E-AB52DD6E9521}" type="pres">
      <dgm:prSet presAssocID="{0D9696B2-9BB8-4043-9629-799C2F710E54}" presName="hierChild3" presStyleCnt="0"/>
      <dgm:spPr/>
    </dgm:pt>
  </dgm:ptLst>
  <dgm:cxnLst>
    <dgm:cxn modelId="{0C447900-7CF2-4D22-972E-6542824BE1DF}" type="presOf" srcId="{0D9696B2-9BB8-4043-9629-799C2F710E54}" destId="{B4583F02-B1D5-45AA-A6D3-A830111D15F2}" srcOrd="1" destOrd="0" presId="urn:microsoft.com/office/officeart/2008/layout/NameandTitleOrganizationalChart"/>
    <dgm:cxn modelId="{DAC3A6D2-61BD-48C4-84DD-B464CDECE7C5}" srcId="{FBD692BE-938E-49D8-ADAE-DF9219C1D8F5}" destId="{0D9696B2-9BB8-4043-9629-799C2F710E54}" srcOrd="0" destOrd="0" parTransId="{79BF3870-97E9-46CC-A1E1-E52D20F990CB}" sibTransId="{21CAE8D2-B461-43C0-ACF3-AD17BF5BCF1B}"/>
    <dgm:cxn modelId="{2CD85DE6-322B-4CF8-92B9-5B45246D677F}" type="presOf" srcId="{21CAE8D2-B461-43C0-ACF3-AD17BF5BCF1B}" destId="{615069A4-85A8-4ACB-97A4-88C3F9EAB8C1}" srcOrd="0" destOrd="0" presId="urn:microsoft.com/office/officeart/2008/layout/NameandTitleOrganizationalChart"/>
    <dgm:cxn modelId="{AB2B4992-3679-4FEE-A01C-EA1640C3ED96}" type="presOf" srcId="{0D9696B2-9BB8-4043-9629-799C2F710E54}" destId="{948E8BF2-CC90-4A61-878F-BA4D50E6E066}" srcOrd="0" destOrd="0" presId="urn:microsoft.com/office/officeart/2008/layout/NameandTitleOrganizationalChart"/>
    <dgm:cxn modelId="{F66806DF-CF59-4FB0-B775-1FAE88FD97A3}" type="presOf" srcId="{FBD692BE-938E-49D8-ADAE-DF9219C1D8F5}" destId="{6DF9B2B4-139B-481C-8073-09CAB05A0509}" srcOrd="0" destOrd="0" presId="urn:microsoft.com/office/officeart/2008/layout/NameandTitleOrganizationalChart"/>
    <dgm:cxn modelId="{1E8E6695-B4E3-4AFC-9BFC-16929942D740}" type="presParOf" srcId="{6DF9B2B4-139B-481C-8073-09CAB05A0509}" destId="{B709640D-2962-426B-AC15-5C7D0EF1C818}" srcOrd="0" destOrd="0" presId="urn:microsoft.com/office/officeart/2008/layout/NameandTitleOrganizationalChart"/>
    <dgm:cxn modelId="{3906BE84-3A1E-4D65-BF37-89E792C47A1E}" type="presParOf" srcId="{B709640D-2962-426B-AC15-5C7D0EF1C818}" destId="{20EED36D-4911-4C94-B494-35522EF8453B}" srcOrd="0" destOrd="0" presId="urn:microsoft.com/office/officeart/2008/layout/NameandTitleOrganizationalChart"/>
    <dgm:cxn modelId="{B88AD198-671F-4DB5-890B-FF18ACF5FF17}" type="presParOf" srcId="{20EED36D-4911-4C94-B494-35522EF8453B}" destId="{948E8BF2-CC90-4A61-878F-BA4D50E6E066}" srcOrd="0" destOrd="0" presId="urn:microsoft.com/office/officeart/2008/layout/NameandTitleOrganizationalChart"/>
    <dgm:cxn modelId="{14E7E416-87E4-411D-8C5D-5C4FFBD58643}" type="presParOf" srcId="{20EED36D-4911-4C94-B494-35522EF8453B}" destId="{615069A4-85A8-4ACB-97A4-88C3F9EAB8C1}" srcOrd="1" destOrd="0" presId="urn:microsoft.com/office/officeart/2008/layout/NameandTitleOrganizationalChart"/>
    <dgm:cxn modelId="{337A58AF-2D02-4D27-91E3-6FEC3D1413FE}" type="presParOf" srcId="{20EED36D-4911-4C94-B494-35522EF8453B}" destId="{B4583F02-B1D5-45AA-A6D3-A830111D15F2}" srcOrd="2" destOrd="0" presId="urn:microsoft.com/office/officeart/2008/layout/NameandTitleOrganizationalChart"/>
    <dgm:cxn modelId="{94D34A02-8FA8-48C5-9818-9BC76321DB41}" type="presParOf" srcId="{B709640D-2962-426B-AC15-5C7D0EF1C818}" destId="{73E8323F-AEC4-4740-B1F2-EC8BF285197D}" srcOrd="1" destOrd="0" presId="urn:microsoft.com/office/officeart/2008/layout/NameandTitleOrganizationalChart"/>
    <dgm:cxn modelId="{D0279F98-9CD5-47EA-9651-6BF63C252246}" type="presParOf" srcId="{B709640D-2962-426B-AC15-5C7D0EF1C818}" destId="{59E3738B-75E5-4988-928E-AB52DD6E9521}" srcOrd="2" destOrd="0" presId="urn:microsoft.com/office/officeart/2008/layout/NameandTitleOrganizational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5B06AD-C05F-4C50-AF83-AE40FD20A57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F7ACE652-4865-4CB6-B412-EC3FBE3FB51F}">
      <dgm:prSet phldrT="[Texto]"/>
      <dgm:spPr/>
      <dgm:t>
        <a:bodyPr/>
        <a:lstStyle/>
        <a:p>
          <a:r>
            <a:rPr lang="es-EC" dirty="0" smtClean="0"/>
            <a:t>Cubierta</a:t>
          </a:r>
          <a:endParaRPr lang="es-EC" dirty="0"/>
        </a:p>
      </dgm:t>
    </dgm:pt>
    <dgm:pt modelId="{407CD978-2A0C-4A59-9601-7D0A340402BE}" type="parTrans" cxnId="{C766B566-AAB2-4C18-941E-1E845C84B1B8}">
      <dgm:prSet/>
      <dgm:spPr/>
      <dgm:t>
        <a:bodyPr/>
        <a:lstStyle/>
        <a:p>
          <a:endParaRPr lang="es-EC"/>
        </a:p>
      </dgm:t>
    </dgm:pt>
    <dgm:pt modelId="{89421C68-D2AD-494C-8C51-099308479E36}" type="sibTrans" cxnId="{C766B566-AAB2-4C18-941E-1E845C84B1B8}">
      <dgm:prSet/>
      <dgm:spPr/>
      <dgm:t>
        <a:bodyPr/>
        <a:lstStyle/>
        <a:p>
          <a:endParaRPr lang="es-EC"/>
        </a:p>
      </dgm:t>
    </dgm:pt>
    <dgm:pt modelId="{13C6EF9C-952A-4862-8A91-F39A65355DE4}">
      <dgm:prSet phldrT="[Texto]"/>
      <dgm:spPr/>
      <dgm:t>
        <a:bodyPr/>
        <a:lstStyle/>
        <a:p>
          <a:r>
            <a:rPr lang="es-EC" dirty="0" smtClean="0"/>
            <a:t>Vigas</a:t>
          </a:r>
          <a:endParaRPr lang="es-EC" dirty="0"/>
        </a:p>
      </dgm:t>
    </dgm:pt>
    <dgm:pt modelId="{5A5958D3-F12E-4FCB-9C80-178F9E31FD4A}" type="parTrans" cxnId="{E2867FAC-7441-435E-A8E9-F8C40F07CDBB}">
      <dgm:prSet/>
      <dgm:spPr/>
      <dgm:t>
        <a:bodyPr/>
        <a:lstStyle/>
        <a:p>
          <a:endParaRPr lang="es-EC"/>
        </a:p>
      </dgm:t>
    </dgm:pt>
    <dgm:pt modelId="{4C2D022F-F57B-48A6-A0E1-7905996C27FE}" type="sibTrans" cxnId="{E2867FAC-7441-435E-A8E9-F8C40F07CDBB}">
      <dgm:prSet/>
      <dgm:spPr/>
      <dgm:t>
        <a:bodyPr/>
        <a:lstStyle/>
        <a:p>
          <a:endParaRPr lang="es-EC"/>
        </a:p>
      </dgm:t>
    </dgm:pt>
    <dgm:pt modelId="{4BEE43EF-6AF1-4E60-B8F7-1DDD9CA14421}">
      <dgm:prSet phldrT="[Texto]"/>
      <dgm:spPr/>
      <dgm:t>
        <a:bodyPr/>
        <a:lstStyle/>
        <a:p>
          <a:r>
            <a:rPr lang="es-EC" dirty="0" smtClean="0"/>
            <a:t>Columna</a:t>
          </a:r>
          <a:endParaRPr lang="es-EC" dirty="0"/>
        </a:p>
      </dgm:t>
    </dgm:pt>
    <dgm:pt modelId="{1A01FD1F-B140-4137-8A71-63172DAB832F}" type="parTrans" cxnId="{C224C582-409E-486E-899A-A324BD4F0352}">
      <dgm:prSet/>
      <dgm:spPr/>
      <dgm:t>
        <a:bodyPr/>
        <a:lstStyle/>
        <a:p>
          <a:endParaRPr lang="es-EC"/>
        </a:p>
      </dgm:t>
    </dgm:pt>
    <dgm:pt modelId="{2B21410F-8C3B-418F-850A-EFB36ED4E5F2}" type="sibTrans" cxnId="{C224C582-409E-486E-899A-A324BD4F0352}">
      <dgm:prSet/>
      <dgm:spPr/>
      <dgm:t>
        <a:bodyPr/>
        <a:lstStyle/>
        <a:p>
          <a:endParaRPr lang="es-EC"/>
        </a:p>
      </dgm:t>
    </dgm:pt>
    <dgm:pt modelId="{4705C4BB-8C80-4F98-B662-89E83E066C9C}">
      <dgm:prSet phldrT="[Texto]"/>
      <dgm:spPr/>
      <dgm:t>
        <a:bodyPr/>
        <a:lstStyle/>
        <a:p>
          <a:r>
            <a:rPr lang="es-EC" dirty="0" smtClean="0"/>
            <a:t>Losetas</a:t>
          </a:r>
          <a:endParaRPr lang="es-EC" dirty="0"/>
        </a:p>
      </dgm:t>
    </dgm:pt>
    <dgm:pt modelId="{A3E0E468-E5E9-4BE8-BF79-F8FB7A63DAF2}" type="parTrans" cxnId="{F9D1BB43-9138-4173-A359-4024EEA6F821}">
      <dgm:prSet/>
      <dgm:spPr/>
      <dgm:t>
        <a:bodyPr/>
        <a:lstStyle/>
        <a:p>
          <a:endParaRPr lang="es-ES"/>
        </a:p>
      </dgm:t>
    </dgm:pt>
    <dgm:pt modelId="{2D4D8B9E-E730-4E5F-AC96-093517F4315F}" type="sibTrans" cxnId="{F9D1BB43-9138-4173-A359-4024EEA6F821}">
      <dgm:prSet/>
      <dgm:spPr/>
      <dgm:t>
        <a:bodyPr/>
        <a:lstStyle/>
        <a:p>
          <a:endParaRPr lang="es-ES"/>
        </a:p>
      </dgm:t>
    </dgm:pt>
    <dgm:pt modelId="{29E2A1EF-621C-4303-B17E-AEB593EA7A5C}">
      <dgm:prSet phldrT="[Texto]"/>
      <dgm:spPr/>
      <dgm:t>
        <a:bodyPr/>
        <a:lstStyle/>
        <a:p>
          <a:r>
            <a:rPr lang="es-EC" dirty="0" smtClean="0"/>
            <a:t>Viguetas</a:t>
          </a:r>
          <a:endParaRPr lang="es-EC" dirty="0"/>
        </a:p>
      </dgm:t>
    </dgm:pt>
    <dgm:pt modelId="{E8653BBE-AA81-4053-8CB6-48A4268D7C24}" type="parTrans" cxnId="{C320E02E-9E07-43FD-A9CE-47571368BBFE}">
      <dgm:prSet/>
      <dgm:spPr/>
      <dgm:t>
        <a:bodyPr/>
        <a:lstStyle/>
        <a:p>
          <a:endParaRPr lang="es-ES"/>
        </a:p>
      </dgm:t>
    </dgm:pt>
    <dgm:pt modelId="{537BBA20-A344-41F7-AB5A-EB84041A34B3}" type="sibTrans" cxnId="{C320E02E-9E07-43FD-A9CE-47571368BBFE}">
      <dgm:prSet/>
      <dgm:spPr/>
      <dgm:t>
        <a:bodyPr/>
        <a:lstStyle/>
        <a:p>
          <a:endParaRPr lang="es-ES"/>
        </a:p>
      </dgm:t>
    </dgm:pt>
    <dgm:pt modelId="{88A12752-6692-4EBF-82DE-3D7AC077F638}">
      <dgm:prSet phldrT="[Texto]"/>
      <dgm:spPr/>
      <dgm:t>
        <a:bodyPr/>
        <a:lstStyle/>
        <a:p>
          <a:r>
            <a:rPr lang="es-EC" dirty="0" smtClean="0"/>
            <a:t>Entramado</a:t>
          </a:r>
          <a:endParaRPr lang="es-EC" dirty="0"/>
        </a:p>
      </dgm:t>
    </dgm:pt>
    <dgm:pt modelId="{B0C3F695-0079-4CCF-85B0-46CBAB3206C9}" type="parTrans" cxnId="{E0F06FA1-D37F-40DD-9C41-3B534FF7A5D3}">
      <dgm:prSet/>
      <dgm:spPr/>
      <dgm:t>
        <a:bodyPr/>
        <a:lstStyle/>
        <a:p>
          <a:endParaRPr lang="es-ES"/>
        </a:p>
      </dgm:t>
    </dgm:pt>
    <dgm:pt modelId="{D6D4E22C-2EFA-4743-AAA3-4057E06A00CF}" type="sibTrans" cxnId="{E0F06FA1-D37F-40DD-9C41-3B534FF7A5D3}">
      <dgm:prSet/>
      <dgm:spPr/>
      <dgm:t>
        <a:bodyPr/>
        <a:lstStyle/>
        <a:p>
          <a:endParaRPr lang="es-ES"/>
        </a:p>
      </dgm:t>
    </dgm:pt>
    <dgm:pt modelId="{AB55B7A3-7BB0-459F-9EBF-C2E450963BA7}" type="pres">
      <dgm:prSet presAssocID="{9C5B06AD-C05F-4C50-AF83-AE40FD20A57B}" presName="Name0" presStyleCnt="0">
        <dgm:presLayoutVars>
          <dgm:chMax val="7"/>
          <dgm:chPref val="7"/>
          <dgm:dir/>
        </dgm:presLayoutVars>
      </dgm:prSet>
      <dgm:spPr/>
      <dgm:t>
        <a:bodyPr/>
        <a:lstStyle/>
        <a:p>
          <a:endParaRPr lang="es-ES"/>
        </a:p>
      </dgm:t>
    </dgm:pt>
    <dgm:pt modelId="{626ED1BD-98CE-4866-B0CB-8FEDA51A02EF}" type="pres">
      <dgm:prSet presAssocID="{9C5B06AD-C05F-4C50-AF83-AE40FD20A57B}" presName="Name1" presStyleCnt="0"/>
      <dgm:spPr/>
    </dgm:pt>
    <dgm:pt modelId="{F917BDE4-E95C-4517-96D1-25ACFF255878}" type="pres">
      <dgm:prSet presAssocID="{9C5B06AD-C05F-4C50-AF83-AE40FD20A57B}" presName="cycle" presStyleCnt="0"/>
      <dgm:spPr/>
    </dgm:pt>
    <dgm:pt modelId="{F3B3FF3D-0946-4DD2-BCB1-50D515FC9F1C}" type="pres">
      <dgm:prSet presAssocID="{9C5B06AD-C05F-4C50-AF83-AE40FD20A57B}" presName="srcNode" presStyleLbl="node1" presStyleIdx="0" presStyleCnt="6"/>
      <dgm:spPr/>
    </dgm:pt>
    <dgm:pt modelId="{99DBF606-620F-4B64-BD02-7F2A0D898CE8}" type="pres">
      <dgm:prSet presAssocID="{9C5B06AD-C05F-4C50-AF83-AE40FD20A57B}" presName="conn" presStyleLbl="parChTrans1D2" presStyleIdx="0" presStyleCnt="1"/>
      <dgm:spPr/>
      <dgm:t>
        <a:bodyPr/>
        <a:lstStyle/>
        <a:p>
          <a:endParaRPr lang="es-ES"/>
        </a:p>
      </dgm:t>
    </dgm:pt>
    <dgm:pt modelId="{BF67FB4C-B256-493B-81E0-14DFC5FBAEAD}" type="pres">
      <dgm:prSet presAssocID="{9C5B06AD-C05F-4C50-AF83-AE40FD20A57B}" presName="extraNode" presStyleLbl="node1" presStyleIdx="0" presStyleCnt="6"/>
      <dgm:spPr/>
    </dgm:pt>
    <dgm:pt modelId="{4970B57E-6FB2-458D-A946-F1B67D5F7F3A}" type="pres">
      <dgm:prSet presAssocID="{9C5B06AD-C05F-4C50-AF83-AE40FD20A57B}" presName="dstNode" presStyleLbl="node1" presStyleIdx="0" presStyleCnt="6"/>
      <dgm:spPr/>
    </dgm:pt>
    <dgm:pt modelId="{68A4EEB4-9274-4C62-9221-9F179B5C7BC0}" type="pres">
      <dgm:prSet presAssocID="{F7ACE652-4865-4CB6-B412-EC3FBE3FB51F}" presName="text_1" presStyleLbl="node1" presStyleIdx="0" presStyleCnt="6">
        <dgm:presLayoutVars>
          <dgm:bulletEnabled val="1"/>
        </dgm:presLayoutVars>
      </dgm:prSet>
      <dgm:spPr/>
      <dgm:t>
        <a:bodyPr/>
        <a:lstStyle/>
        <a:p>
          <a:endParaRPr lang="es-ES"/>
        </a:p>
      </dgm:t>
    </dgm:pt>
    <dgm:pt modelId="{17A833BD-A6FE-42EB-BE73-BA96DF58C50E}" type="pres">
      <dgm:prSet presAssocID="{F7ACE652-4865-4CB6-B412-EC3FBE3FB51F}" presName="accent_1" presStyleCnt="0"/>
      <dgm:spPr/>
    </dgm:pt>
    <dgm:pt modelId="{18CA29BF-CEB0-4E43-AEFB-5B81C4E98B35}" type="pres">
      <dgm:prSet presAssocID="{F7ACE652-4865-4CB6-B412-EC3FBE3FB51F}" presName="accentRepeatNode" presStyleLbl="solidFgAcc1" presStyleIdx="0" presStyleCnt="6"/>
      <dgm:spPr/>
    </dgm:pt>
    <dgm:pt modelId="{32CFDCC6-92CB-449F-92CC-4210B5DF4AD4}" type="pres">
      <dgm:prSet presAssocID="{4705C4BB-8C80-4F98-B662-89E83E066C9C}" presName="text_2" presStyleLbl="node1" presStyleIdx="1" presStyleCnt="6">
        <dgm:presLayoutVars>
          <dgm:bulletEnabled val="1"/>
        </dgm:presLayoutVars>
      </dgm:prSet>
      <dgm:spPr/>
      <dgm:t>
        <a:bodyPr/>
        <a:lstStyle/>
        <a:p>
          <a:endParaRPr lang="es-ES"/>
        </a:p>
      </dgm:t>
    </dgm:pt>
    <dgm:pt modelId="{272E9961-B45A-4FED-AEA3-6D28A6F75EEF}" type="pres">
      <dgm:prSet presAssocID="{4705C4BB-8C80-4F98-B662-89E83E066C9C}" presName="accent_2" presStyleCnt="0"/>
      <dgm:spPr/>
    </dgm:pt>
    <dgm:pt modelId="{E34C4E32-E8CA-41D5-9078-C15C1F6C3D53}" type="pres">
      <dgm:prSet presAssocID="{4705C4BB-8C80-4F98-B662-89E83E066C9C}" presName="accentRepeatNode" presStyleLbl="solidFgAcc1" presStyleIdx="1" presStyleCnt="6"/>
      <dgm:spPr/>
    </dgm:pt>
    <dgm:pt modelId="{DCA2B2A2-685D-49C5-BAC9-328BD747F9E9}" type="pres">
      <dgm:prSet presAssocID="{29E2A1EF-621C-4303-B17E-AEB593EA7A5C}" presName="text_3" presStyleLbl="node1" presStyleIdx="2" presStyleCnt="6">
        <dgm:presLayoutVars>
          <dgm:bulletEnabled val="1"/>
        </dgm:presLayoutVars>
      </dgm:prSet>
      <dgm:spPr/>
      <dgm:t>
        <a:bodyPr/>
        <a:lstStyle/>
        <a:p>
          <a:endParaRPr lang="es-ES"/>
        </a:p>
      </dgm:t>
    </dgm:pt>
    <dgm:pt modelId="{07A64ADD-19E8-4587-9CA9-8F7FA13A1639}" type="pres">
      <dgm:prSet presAssocID="{29E2A1EF-621C-4303-B17E-AEB593EA7A5C}" presName="accent_3" presStyleCnt="0"/>
      <dgm:spPr/>
    </dgm:pt>
    <dgm:pt modelId="{2F9FD186-372A-4D12-8C2C-7C475E8C555B}" type="pres">
      <dgm:prSet presAssocID="{29E2A1EF-621C-4303-B17E-AEB593EA7A5C}" presName="accentRepeatNode" presStyleLbl="solidFgAcc1" presStyleIdx="2" presStyleCnt="6"/>
      <dgm:spPr/>
    </dgm:pt>
    <dgm:pt modelId="{D6F0C139-06D9-40F5-B63B-33AD8BD9782D}" type="pres">
      <dgm:prSet presAssocID="{13C6EF9C-952A-4862-8A91-F39A65355DE4}" presName="text_4" presStyleLbl="node1" presStyleIdx="3" presStyleCnt="6">
        <dgm:presLayoutVars>
          <dgm:bulletEnabled val="1"/>
        </dgm:presLayoutVars>
      </dgm:prSet>
      <dgm:spPr/>
      <dgm:t>
        <a:bodyPr/>
        <a:lstStyle/>
        <a:p>
          <a:endParaRPr lang="es-ES"/>
        </a:p>
      </dgm:t>
    </dgm:pt>
    <dgm:pt modelId="{B6D2A024-3593-430A-9B5C-234D4F9D93B0}" type="pres">
      <dgm:prSet presAssocID="{13C6EF9C-952A-4862-8A91-F39A65355DE4}" presName="accent_4" presStyleCnt="0"/>
      <dgm:spPr/>
    </dgm:pt>
    <dgm:pt modelId="{E98484B7-A9C1-4157-8951-26C479D79F06}" type="pres">
      <dgm:prSet presAssocID="{13C6EF9C-952A-4862-8A91-F39A65355DE4}" presName="accentRepeatNode" presStyleLbl="solidFgAcc1" presStyleIdx="3" presStyleCnt="6"/>
      <dgm:spPr/>
    </dgm:pt>
    <dgm:pt modelId="{71BD85A2-F6DC-4440-ACBA-858CDAF56673}" type="pres">
      <dgm:prSet presAssocID="{4BEE43EF-6AF1-4E60-B8F7-1DDD9CA14421}" presName="text_5" presStyleLbl="node1" presStyleIdx="4" presStyleCnt="6">
        <dgm:presLayoutVars>
          <dgm:bulletEnabled val="1"/>
        </dgm:presLayoutVars>
      </dgm:prSet>
      <dgm:spPr/>
      <dgm:t>
        <a:bodyPr/>
        <a:lstStyle/>
        <a:p>
          <a:endParaRPr lang="es-ES"/>
        </a:p>
      </dgm:t>
    </dgm:pt>
    <dgm:pt modelId="{538558F8-86C2-4645-BE69-DA9B04485644}" type="pres">
      <dgm:prSet presAssocID="{4BEE43EF-6AF1-4E60-B8F7-1DDD9CA14421}" presName="accent_5" presStyleCnt="0"/>
      <dgm:spPr/>
    </dgm:pt>
    <dgm:pt modelId="{1FA443F9-B507-497A-A1AA-AF6EC0C8CABA}" type="pres">
      <dgm:prSet presAssocID="{4BEE43EF-6AF1-4E60-B8F7-1DDD9CA14421}" presName="accentRepeatNode" presStyleLbl="solidFgAcc1" presStyleIdx="4" presStyleCnt="6"/>
      <dgm:spPr/>
    </dgm:pt>
    <dgm:pt modelId="{C694472B-7370-4E6A-825D-1B5B4E0D02E1}" type="pres">
      <dgm:prSet presAssocID="{88A12752-6692-4EBF-82DE-3D7AC077F638}" presName="text_6" presStyleLbl="node1" presStyleIdx="5" presStyleCnt="6">
        <dgm:presLayoutVars>
          <dgm:bulletEnabled val="1"/>
        </dgm:presLayoutVars>
      </dgm:prSet>
      <dgm:spPr/>
      <dgm:t>
        <a:bodyPr/>
        <a:lstStyle/>
        <a:p>
          <a:endParaRPr lang="es-ES"/>
        </a:p>
      </dgm:t>
    </dgm:pt>
    <dgm:pt modelId="{7616CAFA-2EE8-42F9-8E7C-556797082BEF}" type="pres">
      <dgm:prSet presAssocID="{88A12752-6692-4EBF-82DE-3D7AC077F638}" presName="accent_6" presStyleCnt="0"/>
      <dgm:spPr/>
    </dgm:pt>
    <dgm:pt modelId="{2393312D-1E86-4C6F-9BF3-B933FDE12A25}" type="pres">
      <dgm:prSet presAssocID="{88A12752-6692-4EBF-82DE-3D7AC077F638}" presName="accentRepeatNode" presStyleLbl="solidFgAcc1" presStyleIdx="5" presStyleCnt="6"/>
      <dgm:spPr/>
    </dgm:pt>
  </dgm:ptLst>
  <dgm:cxnLst>
    <dgm:cxn modelId="{C224C582-409E-486E-899A-A324BD4F0352}" srcId="{9C5B06AD-C05F-4C50-AF83-AE40FD20A57B}" destId="{4BEE43EF-6AF1-4E60-B8F7-1DDD9CA14421}" srcOrd="4" destOrd="0" parTransId="{1A01FD1F-B140-4137-8A71-63172DAB832F}" sibTransId="{2B21410F-8C3B-418F-850A-EFB36ED4E5F2}"/>
    <dgm:cxn modelId="{E0F06FA1-D37F-40DD-9C41-3B534FF7A5D3}" srcId="{9C5B06AD-C05F-4C50-AF83-AE40FD20A57B}" destId="{88A12752-6692-4EBF-82DE-3D7AC077F638}" srcOrd="5" destOrd="0" parTransId="{B0C3F695-0079-4CCF-85B0-46CBAB3206C9}" sibTransId="{D6D4E22C-2EFA-4743-AAA3-4057E06A00CF}"/>
    <dgm:cxn modelId="{9D660DF0-BD50-4220-AE2D-FAAAFAF75F21}" type="presOf" srcId="{4BEE43EF-6AF1-4E60-B8F7-1DDD9CA14421}" destId="{71BD85A2-F6DC-4440-ACBA-858CDAF56673}" srcOrd="0" destOrd="0" presId="urn:microsoft.com/office/officeart/2008/layout/VerticalCurvedList"/>
    <dgm:cxn modelId="{C320E02E-9E07-43FD-A9CE-47571368BBFE}" srcId="{9C5B06AD-C05F-4C50-AF83-AE40FD20A57B}" destId="{29E2A1EF-621C-4303-B17E-AEB593EA7A5C}" srcOrd="2" destOrd="0" parTransId="{E8653BBE-AA81-4053-8CB6-48A4268D7C24}" sibTransId="{537BBA20-A344-41F7-AB5A-EB84041A34B3}"/>
    <dgm:cxn modelId="{A414C45B-B6D9-4CF9-A0C3-98E61EFFADB4}" type="presOf" srcId="{89421C68-D2AD-494C-8C51-099308479E36}" destId="{99DBF606-620F-4B64-BD02-7F2A0D898CE8}" srcOrd="0" destOrd="0" presId="urn:microsoft.com/office/officeart/2008/layout/VerticalCurvedList"/>
    <dgm:cxn modelId="{06ADF752-EF31-47C1-A9D0-0607B71F7CCC}" type="presOf" srcId="{9C5B06AD-C05F-4C50-AF83-AE40FD20A57B}" destId="{AB55B7A3-7BB0-459F-9EBF-C2E450963BA7}" srcOrd="0" destOrd="0" presId="urn:microsoft.com/office/officeart/2008/layout/VerticalCurvedList"/>
    <dgm:cxn modelId="{C766B566-AAB2-4C18-941E-1E845C84B1B8}" srcId="{9C5B06AD-C05F-4C50-AF83-AE40FD20A57B}" destId="{F7ACE652-4865-4CB6-B412-EC3FBE3FB51F}" srcOrd="0" destOrd="0" parTransId="{407CD978-2A0C-4A59-9601-7D0A340402BE}" sibTransId="{89421C68-D2AD-494C-8C51-099308479E36}"/>
    <dgm:cxn modelId="{E2867FAC-7441-435E-A8E9-F8C40F07CDBB}" srcId="{9C5B06AD-C05F-4C50-AF83-AE40FD20A57B}" destId="{13C6EF9C-952A-4862-8A91-F39A65355DE4}" srcOrd="3" destOrd="0" parTransId="{5A5958D3-F12E-4FCB-9C80-178F9E31FD4A}" sibTransId="{4C2D022F-F57B-48A6-A0E1-7905996C27FE}"/>
    <dgm:cxn modelId="{A129FE43-6FE9-4467-89A9-C9F769D6B1D2}" type="presOf" srcId="{29E2A1EF-621C-4303-B17E-AEB593EA7A5C}" destId="{DCA2B2A2-685D-49C5-BAC9-328BD747F9E9}" srcOrd="0" destOrd="0" presId="urn:microsoft.com/office/officeart/2008/layout/VerticalCurvedList"/>
    <dgm:cxn modelId="{D379559C-CFC0-4869-B761-89A163F3469B}" type="presOf" srcId="{88A12752-6692-4EBF-82DE-3D7AC077F638}" destId="{C694472B-7370-4E6A-825D-1B5B4E0D02E1}" srcOrd="0" destOrd="0" presId="urn:microsoft.com/office/officeart/2008/layout/VerticalCurvedList"/>
    <dgm:cxn modelId="{1D09DABE-CF42-4EF7-B2E8-B0795B54318F}" type="presOf" srcId="{F7ACE652-4865-4CB6-B412-EC3FBE3FB51F}" destId="{68A4EEB4-9274-4C62-9221-9F179B5C7BC0}" srcOrd="0" destOrd="0" presId="urn:microsoft.com/office/officeart/2008/layout/VerticalCurvedList"/>
    <dgm:cxn modelId="{557B0592-F459-4A6D-AD03-A66A808515EB}" type="presOf" srcId="{4705C4BB-8C80-4F98-B662-89E83E066C9C}" destId="{32CFDCC6-92CB-449F-92CC-4210B5DF4AD4}" srcOrd="0" destOrd="0" presId="urn:microsoft.com/office/officeart/2008/layout/VerticalCurvedList"/>
    <dgm:cxn modelId="{93C65FB3-DE7C-4CA5-AA32-8A9A21552C0C}" type="presOf" srcId="{13C6EF9C-952A-4862-8A91-F39A65355DE4}" destId="{D6F0C139-06D9-40F5-B63B-33AD8BD9782D}" srcOrd="0" destOrd="0" presId="urn:microsoft.com/office/officeart/2008/layout/VerticalCurvedList"/>
    <dgm:cxn modelId="{F9D1BB43-9138-4173-A359-4024EEA6F821}" srcId="{9C5B06AD-C05F-4C50-AF83-AE40FD20A57B}" destId="{4705C4BB-8C80-4F98-B662-89E83E066C9C}" srcOrd="1" destOrd="0" parTransId="{A3E0E468-E5E9-4BE8-BF79-F8FB7A63DAF2}" sibTransId="{2D4D8B9E-E730-4E5F-AC96-093517F4315F}"/>
    <dgm:cxn modelId="{93583C2F-07FE-43F5-9BB1-D8F1F8E2BEF0}" type="presParOf" srcId="{AB55B7A3-7BB0-459F-9EBF-C2E450963BA7}" destId="{626ED1BD-98CE-4866-B0CB-8FEDA51A02EF}" srcOrd="0" destOrd="0" presId="urn:microsoft.com/office/officeart/2008/layout/VerticalCurvedList"/>
    <dgm:cxn modelId="{4AF50F45-3869-46C7-B8AE-0E039BD104C7}" type="presParOf" srcId="{626ED1BD-98CE-4866-B0CB-8FEDA51A02EF}" destId="{F917BDE4-E95C-4517-96D1-25ACFF255878}" srcOrd="0" destOrd="0" presId="urn:microsoft.com/office/officeart/2008/layout/VerticalCurvedList"/>
    <dgm:cxn modelId="{CB40D6CA-5C88-487C-9F40-615AA1F7F015}" type="presParOf" srcId="{F917BDE4-E95C-4517-96D1-25ACFF255878}" destId="{F3B3FF3D-0946-4DD2-BCB1-50D515FC9F1C}" srcOrd="0" destOrd="0" presId="urn:microsoft.com/office/officeart/2008/layout/VerticalCurvedList"/>
    <dgm:cxn modelId="{95E97B32-F82D-4D2F-9A27-6C1006E70EE6}" type="presParOf" srcId="{F917BDE4-E95C-4517-96D1-25ACFF255878}" destId="{99DBF606-620F-4B64-BD02-7F2A0D898CE8}" srcOrd="1" destOrd="0" presId="urn:microsoft.com/office/officeart/2008/layout/VerticalCurvedList"/>
    <dgm:cxn modelId="{956FC556-222F-4E78-BAF3-5860049C3F87}" type="presParOf" srcId="{F917BDE4-E95C-4517-96D1-25ACFF255878}" destId="{BF67FB4C-B256-493B-81E0-14DFC5FBAEAD}" srcOrd="2" destOrd="0" presId="urn:microsoft.com/office/officeart/2008/layout/VerticalCurvedList"/>
    <dgm:cxn modelId="{92EC4619-4029-4FB8-8DE4-406F90DA4F0D}" type="presParOf" srcId="{F917BDE4-E95C-4517-96D1-25ACFF255878}" destId="{4970B57E-6FB2-458D-A946-F1B67D5F7F3A}" srcOrd="3" destOrd="0" presId="urn:microsoft.com/office/officeart/2008/layout/VerticalCurvedList"/>
    <dgm:cxn modelId="{D52404B9-7834-4F7C-9D67-8F4690268B3A}" type="presParOf" srcId="{626ED1BD-98CE-4866-B0CB-8FEDA51A02EF}" destId="{68A4EEB4-9274-4C62-9221-9F179B5C7BC0}" srcOrd="1" destOrd="0" presId="urn:microsoft.com/office/officeart/2008/layout/VerticalCurvedList"/>
    <dgm:cxn modelId="{2E6BB6DC-538A-4E9A-8AE4-318655A4E63F}" type="presParOf" srcId="{626ED1BD-98CE-4866-B0CB-8FEDA51A02EF}" destId="{17A833BD-A6FE-42EB-BE73-BA96DF58C50E}" srcOrd="2" destOrd="0" presId="urn:microsoft.com/office/officeart/2008/layout/VerticalCurvedList"/>
    <dgm:cxn modelId="{D720ABCA-2690-4A86-AD0A-E06DB77FC9C1}" type="presParOf" srcId="{17A833BD-A6FE-42EB-BE73-BA96DF58C50E}" destId="{18CA29BF-CEB0-4E43-AEFB-5B81C4E98B35}" srcOrd="0" destOrd="0" presId="urn:microsoft.com/office/officeart/2008/layout/VerticalCurvedList"/>
    <dgm:cxn modelId="{7A890A26-D539-4F3A-BF1D-EE2B8581226D}" type="presParOf" srcId="{626ED1BD-98CE-4866-B0CB-8FEDA51A02EF}" destId="{32CFDCC6-92CB-449F-92CC-4210B5DF4AD4}" srcOrd="3" destOrd="0" presId="urn:microsoft.com/office/officeart/2008/layout/VerticalCurvedList"/>
    <dgm:cxn modelId="{A07BA71D-8F10-477D-B775-2D4E48F52FE4}" type="presParOf" srcId="{626ED1BD-98CE-4866-B0CB-8FEDA51A02EF}" destId="{272E9961-B45A-4FED-AEA3-6D28A6F75EEF}" srcOrd="4" destOrd="0" presId="urn:microsoft.com/office/officeart/2008/layout/VerticalCurvedList"/>
    <dgm:cxn modelId="{EA72C2AB-8646-4545-BEB0-74B354A6CD56}" type="presParOf" srcId="{272E9961-B45A-4FED-AEA3-6D28A6F75EEF}" destId="{E34C4E32-E8CA-41D5-9078-C15C1F6C3D53}" srcOrd="0" destOrd="0" presId="urn:microsoft.com/office/officeart/2008/layout/VerticalCurvedList"/>
    <dgm:cxn modelId="{D0470811-4FA8-483A-84F5-E26BEF362DE5}" type="presParOf" srcId="{626ED1BD-98CE-4866-B0CB-8FEDA51A02EF}" destId="{DCA2B2A2-685D-49C5-BAC9-328BD747F9E9}" srcOrd="5" destOrd="0" presId="urn:microsoft.com/office/officeart/2008/layout/VerticalCurvedList"/>
    <dgm:cxn modelId="{E1B5B308-2CDA-4C18-97B0-53FDF2AEB4C2}" type="presParOf" srcId="{626ED1BD-98CE-4866-B0CB-8FEDA51A02EF}" destId="{07A64ADD-19E8-4587-9CA9-8F7FA13A1639}" srcOrd="6" destOrd="0" presId="urn:microsoft.com/office/officeart/2008/layout/VerticalCurvedList"/>
    <dgm:cxn modelId="{13076B36-156B-41B6-95E2-2841C4F4A405}" type="presParOf" srcId="{07A64ADD-19E8-4587-9CA9-8F7FA13A1639}" destId="{2F9FD186-372A-4D12-8C2C-7C475E8C555B}" srcOrd="0" destOrd="0" presId="urn:microsoft.com/office/officeart/2008/layout/VerticalCurvedList"/>
    <dgm:cxn modelId="{01D745A8-65B0-47D2-A246-217430E2F438}" type="presParOf" srcId="{626ED1BD-98CE-4866-B0CB-8FEDA51A02EF}" destId="{D6F0C139-06D9-40F5-B63B-33AD8BD9782D}" srcOrd="7" destOrd="0" presId="urn:microsoft.com/office/officeart/2008/layout/VerticalCurvedList"/>
    <dgm:cxn modelId="{3FE407B7-EA6B-4CE6-9E32-B8192840E588}" type="presParOf" srcId="{626ED1BD-98CE-4866-B0CB-8FEDA51A02EF}" destId="{B6D2A024-3593-430A-9B5C-234D4F9D93B0}" srcOrd="8" destOrd="0" presId="urn:microsoft.com/office/officeart/2008/layout/VerticalCurvedList"/>
    <dgm:cxn modelId="{31DFB2F3-4DF7-4178-9ED5-0A78BDEA2F33}" type="presParOf" srcId="{B6D2A024-3593-430A-9B5C-234D4F9D93B0}" destId="{E98484B7-A9C1-4157-8951-26C479D79F06}" srcOrd="0" destOrd="0" presId="urn:microsoft.com/office/officeart/2008/layout/VerticalCurvedList"/>
    <dgm:cxn modelId="{A9023DDB-70C0-464C-8698-1E7FD0F086C4}" type="presParOf" srcId="{626ED1BD-98CE-4866-B0CB-8FEDA51A02EF}" destId="{71BD85A2-F6DC-4440-ACBA-858CDAF56673}" srcOrd="9" destOrd="0" presId="urn:microsoft.com/office/officeart/2008/layout/VerticalCurvedList"/>
    <dgm:cxn modelId="{7C3166DF-C807-4593-A4FB-F8B35157988E}" type="presParOf" srcId="{626ED1BD-98CE-4866-B0CB-8FEDA51A02EF}" destId="{538558F8-86C2-4645-BE69-DA9B04485644}" srcOrd="10" destOrd="0" presId="urn:microsoft.com/office/officeart/2008/layout/VerticalCurvedList"/>
    <dgm:cxn modelId="{103F552A-7E43-4DFD-8555-877142C3E841}" type="presParOf" srcId="{538558F8-86C2-4645-BE69-DA9B04485644}" destId="{1FA443F9-B507-497A-A1AA-AF6EC0C8CABA}" srcOrd="0" destOrd="0" presId="urn:microsoft.com/office/officeart/2008/layout/VerticalCurvedList"/>
    <dgm:cxn modelId="{C4A35792-2DF7-43FB-B129-4DCCEE391458}" type="presParOf" srcId="{626ED1BD-98CE-4866-B0CB-8FEDA51A02EF}" destId="{C694472B-7370-4E6A-825D-1B5B4E0D02E1}" srcOrd="11" destOrd="0" presId="urn:microsoft.com/office/officeart/2008/layout/VerticalCurvedList"/>
    <dgm:cxn modelId="{2B27804C-23C0-41EC-986B-B8606D753E06}" type="presParOf" srcId="{626ED1BD-98CE-4866-B0CB-8FEDA51A02EF}" destId="{7616CAFA-2EE8-42F9-8E7C-556797082BEF}" srcOrd="12" destOrd="0" presId="urn:microsoft.com/office/officeart/2008/layout/VerticalCurvedList"/>
    <dgm:cxn modelId="{2A909D7E-3C1C-467F-A9D3-456BA591C28B}" type="presParOf" srcId="{7616CAFA-2EE8-42F9-8E7C-556797082BEF}" destId="{2393312D-1E86-4C6F-9BF3-B933FDE12A25}"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2CE9A3-FAFE-447E-ADFD-B0411DAD70C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8358AA0D-5BD1-49E2-BE0B-2923A163AEE7}">
      <dgm:prSet phldrT="[Texto]"/>
      <dgm:spPr/>
      <dgm:t>
        <a:bodyPr/>
        <a:lstStyle/>
        <a:p>
          <a:r>
            <a:rPr lang="es-ES" dirty="0" smtClean="0"/>
            <a:t>Deflexión</a:t>
          </a:r>
          <a:endParaRPr lang="es-ES" dirty="0"/>
        </a:p>
      </dgm:t>
    </dgm:pt>
    <dgm:pt modelId="{166A6C6D-4E92-40FD-A13A-E50C039179AC}" type="parTrans" cxnId="{F73EE9BA-681A-417B-9295-33D8554AF68F}">
      <dgm:prSet/>
      <dgm:spPr/>
      <dgm:t>
        <a:bodyPr/>
        <a:lstStyle/>
        <a:p>
          <a:endParaRPr lang="es-ES"/>
        </a:p>
      </dgm:t>
    </dgm:pt>
    <dgm:pt modelId="{DC363ABF-7353-486D-AC2B-9957E3D4FBD6}" type="sibTrans" cxnId="{F73EE9BA-681A-417B-9295-33D8554AF68F}">
      <dgm:prSet/>
      <dgm:spPr/>
      <dgm:t>
        <a:bodyPr/>
        <a:lstStyle/>
        <a:p>
          <a:endParaRPr lang="es-ES"/>
        </a:p>
      </dgm:t>
    </dgm:pt>
    <dgm:pt modelId="{17F882F9-4B38-42AF-932C-F713412ABCA7}">
      <dgm:prSet phldrT="[Texto]"/>
      <dgm:spPr/>
      <dgm:t>
        <a:bodyPr/>
        <a:lstStyle/>
        <a:p>
          <a:r>
            <a:rPr lang="es-ES" dirty="0" smtClean="0"/>
            <a:t>Flexión</a:t>
          </a:r>
          <a:endParaRPr lang="es-ES" dirty="0"/>
        </a:p>
      </dgm:t>
    </dgm:pt>
    <dgm:pt modelId="{3E6CA7B7-7164-4089-8A06-71738C7833B6}" type="parTrans" cxnId="{1798F197-BF48-41E9-9CC7-8EB928B74E9E}">
      <dgm:prSet/>
      <dgm:spPr/>
      <dgm:t>
        <a:bodyPr/>
        <a:lstStyle/>
        <a:p>
          <a:endParaRPr lang="es-ES"/>
        </a:p>
      </dgm:t>
    </dgm:pt>
    <dgm:pt modelId="{269DAC80-F7BD-42B6-A03E-FED8BD07433B}" type="sibTrans" cxnId="{1798F197-BF48-41E9-9CC7-8EB928B74E9E}">
      <dgm:prSet/>
      <dgm:spPr/>
      <dgm:t>
        <a:bodyPr/>
        <a:lstStyle/>
        <a:p>
          <a:endParaRPr lang="es-ES"/>
        </a:p>
      </dgm:t>
    </dgm:pt>
    <dgm:pt modelId="{91D81A2A-7CAE-4DD3-AD35-EF5338996BB7}">
      <dgm:prSet phldrT="[Texto]"/>
      <dgm:spPr/>
      <dgm:t>
        <a:bodyPr/>
        <a:lstStyle/>
        <a:p>
          <a:r>
            <a:rPr lang="es-ES" dirty="0" smtClean="0"/>
            <a:t>Corte</a:t>
          </a:r>
          <a:endParaRPr lang="es-ES" dirty="0"/>
        </a:p>
      </dgm:t>
    </dgm:pt>
    <dgm:pt modelId="{2711CB84-2FD9-4841-84C9-440CDFDF3F7B}" type="parTrans" cxnId="{400888F7-F2F6-4A25-8AFF-AAC8BBFB06DD}">
      <dgm:prSet/>
      <dgm:spPr/>
      <dgm:t>
        <a:bodyPr/>
        <a:lstStyle/>
        <a:p>
          <a:endParaRPr lang="es-ES"/>
        </a:p>
      </dgm:t>
    </dgm:pt>
    <dgm:pt modelId="{106E4437-ED04-4848-AFA7-1BAE94F26890}" type="sibTrans" cxnId="{400888F7-F2F6-4A25-8AFF-AAC8BBFB06DD}">
      <dgm:prSet/>
      <dgm:spPr/>
      <dgm:t>
        <a:bodyPr/>
        <a:lstStyle/>
        <a:p>
          <a:endParaRPr lang="es-ES"/>
        </a:p>
      </dgm:t>
    </dgm:pt>
    <dgm:pt modelId="{FF42F82A-08E3-49CB-A2F5-2C171AA68946}">
      <dgm:prSet phldrT="[Texto]"/>
      <dgm:spPr/>
      <dgm:t>
        <a:bodyPr/>
        <a:lstStyle/>
        <a:p>
          <a:r>
            <a:rPr lang="es-ES" dirty="0" smtClean="0"/>
            <a:t>Aplastamiento</a:t>
          </a:r>
          <a:endParaRPr lang="es-ES" dirty="0"/>
        </a:p>
      </dgm:t>
    </dgm:pt>
    <dgm:pt modelId="{CA841709-DC6F-4156-AF99-F2BF26839032}" type="parTrans" cxnId="{8E55D331-386D-4592-8333-740E6F397B8E}">
      <dgm:prSet/>
      <dgm:spPr/>
      <dgm:t>
        <a:bodyPr/>
        <a:lstStyle/>
        <a:p>
          <a:endParaRPr lang="es-ES"/>
        </a:p>
      </dgm:t>
    </dgm:pt>
    <dgm:pt modelId="{CE6D3856-DED4-415C-8FB9-EF0E820BE19A}" type="sibTrans" cxnId="{8E55D331-386D-4592-8333-740E6F397B8E}">
      <dgm:prSet/>
      <dgm:spPr/>
      <dgm:t>
        <a:bodyPr/>
        <a:lstStyle/>
        <a:p>
          <a:endParaRPr lang="es-ES"/>
        </a:p>
      </dgm:t>
    </dgm:pt>
    <dgm:pt modelId="{F6DD90E7-D8BF-43E5-8D6A-6D8559F465A1}" type="pres">
      <dgm:prSet presAssocID="{5C2CE9A3-FAFE-447E-ADFD-B0411DAD70CB}" presName="cycle" presStyleCnt="0">
        <dgm:presLayoutVars>
          <dgm:dir/>
          <dgm:resizeHandles val="exact"/>
        </dgm:presLayoutVars>
      </dgm:prSet>
      <dgm:spPr/>
      <dgm:t>
        <a:bodyPr/>
        <a:lstStyle/>
        <a:p>
          <a:endParaRPr lang="es-ES"/>
        </a:p>
      </dgm:t>
    </dgm:pt>
    <dgm:pt modelId="{0CFF2E6D-F751-4F98-B034-CDAFF6484861}" type="pres">
      <dgm:prSet presAssocID="{8358AA0D-5BD1-49E2-BE0B-2923A163AEE7}" presName="node" presStyleLbl="node1" presStyleIdx="0" presStyleCnt="4">
        <dgm:presLayoutVars>
          <dgm:bulletEnabled val="1"/>
        </dgm:presLayoutVars>
      </dgm:prSet>
      <dgm:spPr/>
      <dgm:t>
        <a:bodyPr/>
        <a:lstStyle/>
        <a:p>
          <a:endParaRPr lang="es-ES"/>
        </a:p>
      </dgm:t>
    </dgm:pt>
    <dgm:pt modelId="{B19CAD68-1028-483D-B1AE-021DBC7F100B}" type="pres">
      <dgm:prSet presAssocID="{8358AA0D-5BD1-49E2-BE0B-2923A163AEE7}" presName="spNode" presStyleCnt="0"/>
      <dgm:spPr/>
    </dgm:pt>
    <dgm:pt modelId="{99FC7328-A2F9-42E7-BBF8-F5727BEE44E0}" type="pres">
      <dgm:prSet presAssocID="{DC363ABF-7353-486D-AC2B-9957E3D4FBD6}" presName="sibTrans" presStyleLbl="sibTrans1D1" presStyleIdx="0" presStyleCnt="4"/>
      <dgm:spPr/>
      <dgm:t>
        <a:bodyPr/>
        <a:lstStyle/>
        <a:p>
          <a:endParaRPr lang="es-ES"/>
        </a:p>
      </dgm:t>
    </dgm:pt>
    <dgm:pt modelId="{B3547229-D986-4BAE-A43E-F47891C7D6C4}" type="pres">
      <dgm:prSet presAssocID="{17F882F9-4B38-42AF-932C-F713412ABCA7}" presName="node" presStyleLbl="node1" presStyleIdx="1" presStyleCnt="4">
        <dgm:presLayoutVars>
          <dgm:bulletEnabled val="1"/>
        </dgm:presLayoutVars>
      </dgm:prSet>
      <dgm:spPr/>
      <dgm:t>
        <a:bodyPr/>
        <a:lstStyle/>
        <a:p>
          <a:endParaRPr lang="es-ES"/>
        </a:p>
      </dgm:t>
    </dgm:pt>
    <dgm:pt modelId="{3F70ED13-2CA6-4A1B-9B8C-1450E26BB5D5}" type="pres">
      <dgm:prSet presAssocID="{17F882F9-4B38-42AF-932C-F713412ABCA7}" presName="spNode" presStyleCnt="0"/>
      <dgm:spPr/>
    </dgm:pt>
    <dgm:pt modelId="{C28D7D7E-D6F7-41F2-8C49-6980BF25C41A}" type="pres">
      <dgm:prSet presAssocID="{269DAC80-F7BD-42B6-A03E-FED8BD07433B}" presName="sibTrans" presStyleLbl="sibTrans1D1" presStyleIdx="1" presStyleCnt="4"/>
      <dgm:spPr/>
      <dgm:t>
        <a:bodyPr/>
        <a:lstStyle/>
        <a:p>
          <a:endParaRPr lang="es-ES"/>
        </a:p>
      </dgm:t>
    </dgm:pt>
    <dgm:pt modelId="{29F68715-8BFF-400F-AA98-727341DD4080}" type="pres">
      <dgm:prSet presAssocID="{91D81A2A-7CAE-4DD3-AD35-EF5338996BB7}" presName="node" presStyleLbl="node1" presStyleIdx="2" presStyleCnt="4">
        <dgm:presLayoutVars>
          <dgm:bulletEnabled val="1"/>
        </dgm:presLayoutVars>
      </dgm:prSet>
      <dgm:spPr/>
      <dgm:t>
        <a:bodyPr/>
        <a:lstStyle/>
        <a:p>
          <a:endParaRPr lang="es-ES"/>
        </a:p>
      </dgm:t>
    </dgm:pt>
    <dgm:pt modelId="{BDF5B6A2-13DB-4682-9FCA-91BB7BAB0B6E}" type="pres">
      <dgm:prSet presAssocID="{91D81A2A-7CAE-4DD3-AD35-EF5338996BB7}" presName="spNode" presStyleCnt="0"/>
      <dgm:spPr/>
    </dgm:pt>
    <dgm:pt modelId="{9675A909-FE40-4E3A-9F82-BE3C86DD77E2}" type="pres">
      <dgm:prSet presAssocID="{106E4437-ED04-4848-AFA7-1BAE94F26890}" presName="sibTrans" presStyleLbl="sibTrans1D1" presStyleIdx="2" presStyleCnt="4"/>
      <dgm:spPr/>
      <dgm:t>
        <a:bodyPr/>
        <a:lstStyle/>
        <a:p>
          <a:endParaRPr lang="es-ES"/>
        </a:p>
      </dgm:t>
    </dgm:pt>
    <dgm:pt modelId="{FE26CB82-E80D-459B-8EE4-1F9A3FCE3D3E}" type="pres">
      <dgm:prSet presAssocID="{FF42F82A-08E3-49CB-A2F5-2C171AA68946}" presName="node" presStyleLbl="node1" presStyleIdx="3" presStyleCnt="4">
        <dgm:presLayoutVars>
          <dgm:bulletEnabled val="1"/>
        </dgm:presLayoutVars>
      </dgm:prSet>
      <dgm:spPr/>
      <dgm:t>
        <a:bodyPr/>
        <a:lstStyle/>
        <a:p>
          <a:endParaRPr lang="es-ES"/>
        </a:p>
      </dgm:t>
    </dgm:pt>
    <dgm:pt modelId="{2B255CA2-A975-4BF6-8004-6C9A210B7578}" type="pres">
      <dgm:prSet presAssocID="{FF42F82A-08E3-49CB-A2F5-2C171AA68946}" presName="spNode" presStyleCnt="0"/>
      <dgm:spPr/>
    </dgm:pt>
    <dgm:pt modelId="{47DA5972-5DCF-4841-AE88-9D23CB3FBE42}" type="pres">
      <dgm:prSet presAssocID="{CE6D3856-DED4-415C-8FB9-EF0E820BE19A}" presName="sibTrans" presStyleLbl="sibTrans1D1" presStyleIdx="3" presStyleCnt="4"/>
      <dgm:spPr/>
      <dgm:t>
        <a:bodyPr/>
        <a:lstStyle/>
        <a:p>
          <a:endParaRPr lang="es-ES"/>
        </a:p>
      </dgm:t>
    </dgm:pt>
  </dgm:ptLst>
  <dgm:cxnLst>
    <dgm:cxn modelId="{1798F197-BF48-41E9-9CC7-8EB928B74E9E}" srcId="{5C2CE9A3-FAFE-447E-ADFD-B0411DAD70CB}" destId="{17F882F9-4B38-42AF-932C-F713412ABCA7}" srcOrd="1" destOrd="0" parTransId="{3E6CA7B7-7164-4089-8A06-71738C7833B6}" sibTransId="{269DAC80-F7BD-42B6-A03E-FED8BD07433B}"/>
    <dgm:cxn modelId="{400888F7-F2F6-4A25-8AFF-AAC8BBFB06DD}" srcId="{5C2CE9A3-FAFE-447E-ADFD-B0411DAD70CB}" destId="{91D81A2A-7CAE-4DD3-AD35-EF5338996BB7}" srcOrd="2" destOrd="0" parTransId="{2711CB84-2FD9-4841-84C9-440CDFDF3F7B}" sibTransId="{106E4437-ED04-4848-AFA7-1BAE94F26890}"/>
    <dgm:cxn modelId="{16694AAE-408F-43B6-A781-4C60F4925556}" type="presOf" srcId="{106E4437-ED04-4848-AFA7-1BAE94F26890}" destId="{9675A909-FE40-4E3A-9F82-BE3C86DD77E2}" srcOrd="0" destOrd="0" presId="urn:microsoft.com/office/officeart/2005/8/layout/cycle6"/>
    <dgm:cxn modelId="{F73EE9BA-681A-417B-9295-33D8554AF68F}" srcId="{5C2CE9A3-FAFE-447E-ADFD-B0411DAD70CB}" destId="{8358AA0D-5BD1-49E2-BE0B-2923A163AEE7}" srcOrd="0" destOrd="0" parTransId="{166A6C6D-4E92-40FD-A13A-E50C039179AC}" sibTransId="{DC363ABF-7353-486D-AC2B-9957E3D4FBD6}"/>
    <dgm:cxn modelId="{877D17FD-BF92-437B-9B30-D1601405BA8F}" type="presOf" srcId="{5C2CE9A3-FAFE-447E-ADFD-B0411DAD70CB}" destId="{F6DD90E7-D8BF-43E5-8D6A-6D8559F465A1}" srcOrd="0" destOrd="0" presId="urn:microsoft.com/office/officeart/2005/8/layout/cycle6"/>
    <dgm:cxn modelId="{BF88003C-2327-4A3E-B05C-66629C5E3AEE}" type="presOf" srcId="{91D81A2A-7CAE-4DD3-AD35-EF5338996BB7}" destId="{29F68715-8BFF-400F-AA98-727341DD4080}" srcOrd="0" destOrd="0" presId="urn:microsoft.com/office/officeart/2005/8/layout/cycle6"/>
    <dgm:cxn modelId="{CA847D46-5977-451F-BE3A-B7F83A3661EA}" type="presOf" srcId="{269DAC80-F7BD-42B6-A03E-FED8BD07433B}" destId="{C28D7D7E-D6F7-41F2-8C49-6980BF25C41A}" srcOrd="0" destOrd="0" presId="urn:microsoft.com/office/officeart/2005/8/layout/cycle6"/>
    <dgm:cxn modelId="{B8CD0C0E-39EC-4CE6-A9CC-EC0A3B70AB2B}" type="presOf" srcId="{CE6D3856-DED4-415C-8FB9-EF0E820BE19A}" destId="{47DA5972-5DCF-4841-AE88-9D23CB3FBE42}" srcOrd="0" destOrd="0" presId="urn:microsoft.com/office/officeart/2005/8/layout/cycle6"/>
    <dgm:cxn modelId="{1E6205E4-635C-4575-9575-558A79C04AAB}" type="presOf" srcId="{FF42F82A-08E3-49CB-A2F5-2C171AA68946}" destId="{FE26CB82-E80D-459B-8EE4-1F9A3FCE3D3E}" srcOrd="0" destOrd="0" presId="urn:microsoft.com/office/officeart/2005/8/layout/cycle6"/>
    <dgm:cxn modelId="{30819367-A789-4440-BE07-97B29BE8E07A}" type="presOf" srcId="{17F882F9-4B38-42AF-932C-F713412ABCA7}" destId="{B3547229-D986-4BAE-A43E-F47891C7D6C4}" srcOrd="0" destOrd="0" presId="urn:microsoft.com/office/officeart/2005/8/layout/cycle6"/>
    <dgm:cxn modelId="{1B27F641-7F15-4C4F-B3AB-7651999BF4D0}" type="presOf" srcId="{DC363ABF-7353-486D-AC2B-9957E3D4FBD6}" destId="{99FC7328-A2F9-42E7-BBF8-F5727BEE44E0}" srcOrd="0" destOrd="0" presId="urn:microsoft.com/office/officeart/2005/8/layout/cycle6"/>
    <dgm:cxn modelId="{A3F995F9-B3F6-4BEF-BF1D-019CF9064415}" type="presOf" srcId="{8358AA0D-5BD1-49E2-BE0B-2923A163AEE7}" destId="{0CFF2E6D-F751-4F98-B034-CDAFF6484861}" srcOrd="0" destOrd="0" presId="urn:microsoft.com/office/officeart/2005/8/layout/cycle6"/>
    <dgm:cxn modelId="{8E55D331-386D-4592-8333-740E6F397B8E}" srcId="{5C2CE9A3-FAFE-447E-ADFD-B0411DAD70CB}" destId="{FF42F82A-08E3-49CB-A2F5-2C171AA68946}" srcOrd="3" destOrd="0" parTransId="{CA841709-DC6F-4156-AF99-F2BF26839032}" sibTransId="{CE6D3856-DED4-415C-8FB9-EF0E820BE19A}"/>
    <dgm:cxn modelId="{4E5BC37B-A39F-4180-99C3-256DFAD4706E}" type="presParOf" srcId="{F6DD90E7-D8BF-43E5-8D6A-6D8559F465A1}" destId="{0CFF2E6D-F751-4F98-B034-CDAFF6484861}" srcOrd="0" destOrd="0" presId="urn:microsoft.com/office/officeart/2005/8/layout/cycle6"/>
    <dgm:cxn modelId="{5F10EDA8-D02B-4C3B-AC07-8FCF52F96E9B}" type="presParOf" srcId="{F6DD90E7-D8BF-43E5-8D6A-6D8559F465A1}" destId="{B19CAD68-1028-483D-B1AE-021DBC7F100B}" srcOrd="1" destOrd="0" presId="urn:microsoft.com/office/officeart/2005/8/layout/cycle6"/>
    <dgm:cxn modelId="{30578BFC-7BAC-409A-B9E5-AEBCA1C43AAA}" type="presParOf" srcId="{F6DD90E7-D8BF-43E5-8D6A-6D8559F465A1}" destId="{99FC7328-A2F9-42E7-BBF8-F5727BEE44E0}" srcOrd="2" destOrd="0" presId="urn:microsoft.com/office/officeart/2005/8/layout/cycle6"/>
    <dgm:cxn modelId="{0BCC802B-1FA1-42D0-AEAC-958F2C7FE94A}" type="presParOf" srcId="{F6DD90E7-D8BF-43E5-8D6A-6D8559F465A1}" destId="{B3547229-D986-4BAE-A43E-F47891C7D6C4}" srcOrd="3" destOrd="0" presId="urn:microsoft.com/office/officeart/2005/8/layout/cycle6"/>
    <dgm:cxn modelId="{05A38134-37E4-4E52-9505-4842DDED0029}" type="presParOf" srcId="{F6DD90E7-D8BF-43E5-8D6A-6D8559F465A1}" destId="{3F70ED13-2CA6-4A1B-9B8C-1450E26BB5D5}" srcOrd="4" destOrd="0" presId="urn:microsoft.com/office/officeart/2005/8/layout/cycle6"/>
    <dgm:cxn modelId="{31BA601E-D36F-4BDD-AA46-161005D927BC}" type="presParOf" srcId="{F6DD90E7-D8BF-43E5-8D6A-6D8559F465A1}" destId="{C28D7D7E-D6F7-41F2-8C49-6980BF25C41A}" srcOrd="5" destOrd="0" presId="urn:microsoft.com/office/officeart/2005/8/layout/cycle6"/>
    <dgm:cxn modelId="{50C4D8EF-89C2-499B-8D0F-75F72D8C760A}" type="presParOf" srcId="{F6DD90E7-D8BF-43E5-8D6A-6D8559F465A1}" destId="{29F68715-8BFF-400F-AA98-727341DD4080}" srcOrd="6" destOrd="0" presId="urn:microsoft.com/office/officeart/2005/8/layout/cycle6"/>
    <dgm:cxn modelId="{68AEA9D1-3590-4B23-A9BE-C5B734C34327}" type="presParOf" srcId="{F6DD90E7-D8BF-43E5-8D6A-6D8559F465A1}" destId="{BDF5B6A2-13DB-4682-9FCA-91BB7BAB0B6E}" srcOrd="7" destOrd="0" presId="urn:microsoft.com/office/officeart/2005/8/layout/cycle6"/>
    <dgm:cxn modelId="{AFB5F9FE-4C30-4F67-B83A-E00788C905D6}" type="presParOf" srcId="{F6DD90E7-D8BF-43E5-8D6A-6D8559F465A1}" destId="{9675A909-FE40-4E3A-9F82-BE3C86DD77E2}" srcOrd="8" destOrd="0" presId="urn:microsoft.com/office/officeart/2005/8/layout/cycle6"/>
    <dgm:cxn modelId="{87803F99-C486-4394-8AFF-1FB8C26D876D}" type="presParOf" srcId="{F6DD90E7-D8BF-43E5-8D6A-6D8559F465A1}" destId="{FE26CB82-E80D-459B-8EE4-1F9A3FCE3D3E}" srcOrd="9" destOrd="0" presId="urn:microsoft.com/office/officeart/2005/8/layout/cycle6"/>
    <dgm:cxn modelId="{F48D0B2F-7D81-4198-9C06-0186E87C5CCC}" type="presParOf" srcId="{F6DD90E7-D8BF-43E5-8D6A-6D8559F465A1}" destId="{2B255CA2-A975-4BF6-8004-6C9A210B7578}" srcOrd="10" destOrd="0" presId="urn:microsoft.com/office/officeart/2005/8/layout/cycle6"/>
    <dgm:cxn modelId="{23E4C0DF-D6DA-40BD-BD6E-DF8C502AAF00}" type="presParOf" srcId="{F6DD90E7-D8BF-43E5-8D6A-6D8559F465A1}" destId="{47DA5972-5DCF-4841-AE88-9D23CB3FBE42}" srcOrd="11"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C2CE9A3-FAFE-447E-ADFD-B0411DAD70C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8358AA0D-5BD1-49E2-BE0B-2923A163AEE7}">
      <dgm:prSet phldrT="[Texto]"/>
      <dgm:spPr/>
      <dgm:t>
        <a:bodyPr/>
        <a:lstStyle/>
        <a:p>
          <a:r>
            <a:rPr lang="es-ES" dirty="0" smtClean="0"/>
            <a:t>Tensión Axial</a:t>
          </a:r>
          <a:endParaRPr lang="es-ES" dirty="0"/>
        </a:p>
      </dgm:t>
    </dgm:pt>
    <dgm:pt modelId="{166A6C6D-4E92-40FD-A13A-E50C039179AC}" type="parTrans" cxnId="{F73EE9BA-681A-417B-9295-33D8554AF68F}">
      <dgm:prSet/>
      <dgm:spPr/>
      <dgm:t>
        <a:bodyPr/>
        <a:lstStyle/>
        <a:p>
          <a:endParaRPr lang="es-ES"/>
        </a:p>
      </dgm:t>
    </dgm:pt>
    <dgm:pt modelId="{DC363ABF-7353-486D-AC2B-9957E3D4FBD6}" type="sibTrans" cxnId="{F73EE9BA-681A-417B-9295-33D8554AF68F}">
      <dgm:prSet/>
      <dgm:spPr/>
      <dgm:t>
        <a:bodyPr/>
        <a:lstStyle/>
        <a:p>
          <a:endParaRPr lang="es-ES"/>
        </a:p>
      </dgm:t>
    </dgm:pt>
    <dgm:pt modelId="{17F882F9-4B38-42AF-932C-F713412ABCA7}">
      <dgm:prSet phldrT="[Texto]"/>
      <dgm:spPr/>
      <dgm:t>
        <a:bodyPr/>
        <a:lstStyle/>
        <a:p>
          <a:r>
            <a:rPr lang="es-ES" dirty="0" smtClean="0"/>
            <a:t>Compresión Axial</a:t>
          </a:r>
          <a:endParaRPr lang="es-ES" dirty="0"/>
        </a:p>
      </dgm:t>
    </dgm:pt>
    <dgm:pt modelId="{3E6CA7B7-7164-4089-8A06-71738C7833B6}" type="parTrans" cxnId="{1798F197-BF48-41E9-9CC7-8EB928B74E9E}">
      <dgm:prSet/>
      <dgm:spPr/>
      <dgm:t>
        <a:bodyPr/>
        <a:lstStyle/>
        <a:p>
          <a:endParaRPr lang="es-ES"/>
        </a:p>
      </dgm:t>
    </dgm:pt>
    <dgm:pt modelId="{269DAC80-F7BD-42B6-A03E-FED8BD07433B}" type="sibTrans" cxnId="{1798F197-BF48-41E9-9CC7-8EB928B74E9E}">
      <dgm:prSet/>
      <dgm:spPr/>
      <dgm:t>
        <a:bodyPr/>
        <a:lstStyle/>
        <a:p>
          <a:endParaRPr lang="es-ES"/>
        </a:p>
      </dgm:t>
    </dgm:pt>
    <dgm:pt modelId="{F6DD90E7-D8BF-43E5-8D6A-6D8559F465A1}" type="pres">
      <dgm:prSet presAssocID="{5C2CE9A3-FAFE-447E-ADFD-B0411DAD70CB}" presName="cycle" presStyleCnt="0">
        <dgm:presLayoutVars>
          <dgm:dir/>
          <dgm:resizeHandles val="exact"/>
        </dgm:presLayoutVars>
      </dgm:prSet>
      <dgm:spPr/>
      <dgm:t>
        <a:bodyPr/>
        <a:lstStyle/>
        <a:p>
          <a:endParaRPr lang="es-ES"/>
        </a:p>
      </dgm:t>
    </dgm:pt>
    <dgm:pt modelId="{0CFF2E6D-F751-4F98-B034-CDAFF6484861}" type="pres">
      <dgm:prSet presAssocID="{8358AA0D-5BD1-49E2-BE0B-2923A163AEE7}" presName="node" presStyleLbl="node1" presStyleIdx="0" presStyleCnt="2">
        <dgm:presLayoutVars>
          <dgm:bulletEnabled val="1"/>
        </dgm:presLayoutVars>
      </dgm:prSet>
      <dgm:spPr/>
      <dgm:t>
        <a:bodyPr/>
        <a:lstStyle/>
        <a:p>
          <a:endParaRPr lang="es-ES"/>
        </a:p>
      </dgm:t>
    </dgm:pt>
    <dgm:pt modelId="{B19CAD68-1028-483D-B1AE-021DBC7F100B}" type="pres">
      <dgm:prSet presAssocID="{8358AA0D-5BD1-49E2-BE0B-2923A163AEE7}" presName="spNode" presStyleCnt="0"/>
      <dgm:spPr/>
    </dgm:pt>
    <dgm:pt modelId="{99FC7328-A2F9-42E7-BBF8-F5727BEE44E0}" type="pres">
      <dgm:prSet presAssocID="{DC363ABF-7353-486D-AC2B-9957E3D4FBD6}" presName="sibTrans" presStyleLbl="sibTrans1D1" presStyleIdx="0" presStyleCnt="2"/>
      <dgm:spPr/>
      <dgm:t>
        <a:bodyPr/>
        <a:lstStyle/>
        <a:p>
          <a:endParaRPr lang="es-ES"/>
        </a:p>
      </dgm:t>
    </dgm:pt>
    <dgm:pt modelId="{B3547229-D986-4BAE-A43E-F47891C7D6C4}" type="pres">
      <dgm:prSet presAssocID="{17F882F9-4B38-42AF-932C-F713412ABCA7}" presName="node" presStyleLbl="node1" presStyleIdx="1" presStyleCnt="2">
        <dgm:presLayoutVars>
          <dgm:bulletEnabled val="1"/>
        </dgm:presLayoutVars>
      </dgm:prSet>
      <dgm:spPr/>
      <dgm:t>
        <a:bodyPr/>
        <a:lstStyle/>
        <a:p>
          <a:endParaRPr lang="es-ES"/>
        </a:p>
      </dgm:t>
    </dgm:pt>
    <dgm:pt modelId="{3F70ED13-2CA6-4A1B-9B8C-1450E26BB5D5}" type="pres">
      <dgm:prSet presAssocID="{17F882F9-4B38-42AF-932C-F713412ABCA7}" presName="spNode" presStyleCnt="0"/>
      <dgm:spPr/>
    </dgm:pt>
    <dgm:pt modelId="{C28D7D7E-D6F7-41F2-8C49-6980BF25C41A}" type="pres">
      <dgm:prSet presAssocID="{269DAC80-F7BD-42B6-A03E-FED8BD07433B}" presName="sibTrans" presStyleLbl="sibTrans1D1" presStyleIdx="1" presStyleCnt="2"/>
      <dgm:spPr/>
      <dgm:t>
        <a:bodyPr/>
        <a:lstStyle/>
        <a:p>
          <a:endParaRPr lang="es-ES"/>
        </a:p>
      </dgm:t>
    </dgm:pt>
  </dgm:ptLst>
  <dgm:cxnLst>
    <dgm:cxn modelId="{F73EE9BA-681A-417B-9295-33D8554AF68F}" srcId="{5C2CE9A3-FAFE-447E-ADFD-B0411DAD70CB}" destId="{8358AA0D-5BD1-49E2-BE0B-2923A163AEE7}" srcOrd="0" destOrd="0" parTransId="{166A6C6D-4E92-40FD-A13A-E50C039179AC}" sibTransId="{DC363ABF-7353-486D-AC2B-9957E3D4FBD6}"/>
    <dgm:cxn modelId="{1B27F641-7F15-4C4F-B3AB-7651999BF4D0}" type="presOf" srcId="{DC363ABF-7353-486D-AC2B-9957E3D4FBD6}" destId="{99FC7328-A2F9-42E7-BBF8-F5727BEE44E0}" srcOrd="0" destOrd="0" presId="urn:microsoft.com/office/officeart/2005/8/layout/cycle6"/>
    <dgm:cxn modelId="{30819367-A789-4440-BE07-97B29BE8E07A}" type="presOf" srcId="{17F882F9-4B38-42AF-932C-F713412ABCA7}" destId="{B3547229-D986-4BAE-A43E-F47891C7D6C4}" srcOrd="0" destOrd="0" presId="urn:microsoft.com/office/officeart/2005/8/layout/cycle6"/>
    <dgm:cxn modelId="{1798F197-BF48-41E9-9CC7-8EB928B74E9E}" srcId="{5C2CE9A3-FAFE-447E-ADFD-B0411DAD70CB}" destId="{17F882F9-4B38-42AF-932C-F713412ABCA7}" srcOrd="1" destOrd="0" parTransId="{3E6CA7B7-7164-4089-8A06-71738C7833B6}" sibTransId="{269DAC80-F7BD-42B6-A03E-FED8BD07433B}"/>
    <dgm:cxn modelId="{877D17FD-BF92-437B-9B30-D1601405BA8F}" type="presOf" srcId="{5C2CE9A3-FAFE-447E-ADFD-B0411DAD70CB}" destId="{F6DD90E7-D8BF-43E5-8D6A-6D8559F465A1}" srcOrd="0" destOrd="0" presId="urn:microsoft.com/office/officeart/2005/8/layout/cycle6"/>
    <dgm:cxn modelId="{CA847D46-5977-451F-BE3A-B7F83A3661EA}" type="presOf" srcId="{269DAC80-F7BD-42B6-A03E-FED8BD07433B}" destId="{C28D7D7E-D6F7-41F2-8C49-6980BF25C41A}" srcOrd="0" destOrd="0" presId="urn:microsoft.com/office/officeart/2005/8/layout/cycle6"/>
    <dgm:cxn modelId="{A3F995F9-B3F6-4BEF-BF1D-019CF9064415}" type="presOf" srcId="{8358AA0D-5BD1-49E2-BE0B-2923A163AEE7}" destId="{0CFF2E6D-F751-4F98-B034-CDAFF6484861}" srcOrd="0" destOrd="0" presId="urn:microsoft.com/office/officeart/2005/8/layout/cycle6"/>
    <dgm:cxn modelId="{4E5BC37B-A39F-4180-99C3-256DFAD4706E}" type="presParOf" srcId="{F6DD90E7-D8BF-43E5-8D6A-6D8559F465A1}" destId="{0CFF2E6D-F751-4F98-B034-CDAFF6484861}" srcOrd="0" destOrd="0" presId="urn:microsoft.com/office/officeart/2005/8/layout/cycle6"/>
    <dgm:cxn modelId="{5F10EDA8-D02B-4C3B-AC07-8FCF52F96E9B}" type="presParOf" srcId="{F6DD90E7-D8BF-43E5-8D6A-6D8559F465A1}" destId="{B19CAD68-1028-483D-B1AE-021DBC7F100B}" srcOrd="1" destOrd="0" presId="urn:microsoft.com/office/officeart/2005/8/layout/cycle6"/>
    <dgm:cxn modelId="{30578BFC-7BAC-409A-B9E5-AEBCA1C43AAA}" type="presParOf" srcId="{F6DD90E7-D8BF-43E5-8D6A-6D8559F465A1}" destId="{99FC7328-A2F9-42E7-BBF8-F5727BEE44E0}" srcOrd="2" destOrd="0" presId="urn:microsoft.com/office/officeart/2005/8/layout/cycle6"/>
    <dgm:cxn modelId="{0BCC802B-1FA1-42D0-AEAC-958F2C7FE94A}" type="presParOf" srcId="{F6DD90E7-D8BF-43E5-8D6A-6D8559F465A1}" destId="{B3547229-D986-4BAE-A43E-F47891C7D6C4}" srcOrd="3" destOrd="0" presId="urn:microsoft.com/office/officeart/2005/8/layout/cycle6"/>
    <dgm:cxn modelId="{05A38134-37E4-4E52-9505-4842DDED0029}" type="presParOf" srcId="{F6DD90E7-D8BF-43E5-8D6A-6D8559F465A1}" destId="{3F70ED13-2CA6-4A1B-9B8C-1450E26BB5D5}" srcOrd="4" destOrd="0" presId="urn:microsoft.com/office/officeart/2005/8/layout/cycle6"/>
    <dgm:cxn modelId="{31BA601E-D36F-4BDD-AA46-161005D927BC}" type="presParOf" srcId="{F6DD90E7-D8BF-43E5-8D6A-6D8559F465A1}" destId="{C28D7D7E-D6F7-41F2-8C49-6980BF25C41A}" srcOrd="5"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C2CE9A3-FAFE-447E-ADFD-B0411DAD70C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8358AA0D-5BD1-49E2-BE0B-2923A163AEE7}">
      <dgm:prSet phldrT="[Texto]"/>
      <dgm:spPr/>
      <dgm:t>
        <a:bodyPr/>
        <a:lstStyle/>
        <a:p>
          <a:pPr algn="just"/>
          <a:r>
            <a:rPr lang="es-ES" dirty="0" smtClean="0">
              <a:solidFill>
                <a:schemeClr val="bg1">
                  <a:lumMod val="85000"/>
                </a:schemeClr>
              </a:solidFill>
            </a:rPr>
            <a:t>Limita la acción de fuerzas de flexión y tensión simultáneamente, a valores menores a uno.</a:t>
          </a:r>
          <a:endParaRPr lang="es-ES" dirty="0">
            <a:solidFill>
              <a:schemeClr val="bg1">
                <a:lumMod val="85000"/>
              </a:schemeClr>
            </a:solidFill>
          </a:endParaRPr>
        </a:p>
      </dgm:t>
    </dgm:pt>
    <dgm:pt modelId="{166A6C6D-4E92-40FD-A13A-E50C039179AC}" type="parTrans" cxnId="{F73EE9BA-681A-417B-9295-33D8554AF68F}">
      <dgm:prSet/>
      <dgm:spPr/>
      <dgm:t>
        <a:bodyPr/>
        <a:lstStyle/>
        <a:p>
          <a:endParaRPr lang="es-ES"/>
        </a:p>
      </dgm:t>
    </dgm:pt>
    <dgm:pt modelId="{DC363ABF-7353-486D-AC2B-9957E3D4FBD6}" type="sibTrans" cxnId="{F73EE9BA-681A-417B-9295-33D8554AF68F}">
      <dgm:prSet/>
      <dgm:spPr/>
      <dgm:t>
        <a:bodyPr/>
        <a:lstStyle/>
        <a:p>
          <a:endParaRPr lang="es-ES"/>
        </a:p>
      </dgm:t>
    </dgm:pt>
    <dgm:pt modelId="{F6DD90E7-D8BF-43E5-8D6A-6D8559F465A1}" type="pres">
      <dgm:prSet presAssocID="{5C2CE9A3-FAFE-447E-ADFD-B0411DAD70CB}" presName="cycle" presStyleCnt="0">
        <dgm:presLayoutVars>
          <dgm:dir/>
          <dgm:resizeHandles val="exact"/>
        </dgm:presLayoutVars>
      </dgm:prSet>
      <dgm:spPr/>
      <dgm:t>
        <a:bodyPr/>
        <a:lstStyle/>
        <a:p>
          <a:endParaRPr lang="es-ES"/>
        </a:p>
      </dgm:t>
    </dgm:pt>
    <dgm:pt modelId="{0CFF2E6D-F751-4F98-B034-CDAFF6484861}" type="pres">
      <dgm:prSet presAssocID="{8358AA0D-5BD1-49E2-BE0B-2923A163AEE7}" presName="node" presStyleLbl="node1" presStyleIdx="0" presStyleCnt="1">
        <dgm:presLayoutVars>
          <dgm:bulletEnabled val="1"/>
        </dgm:presLayoutVars>
      </dgm:prSet>
      <dgm:spPr/>
      <dgm:t>
        <a:bodyPr/>
        <a:lstStyle/>
        <a:p>
          <a:endParaRPr lang="es-ES"/>
        </a:p>
      </dgm:t>
    </dgm:pt>
  </dgm:ptLst>
  <dgm:cxnLst>
    <dgm:cxn modelId="{A3F995F9-B3F6-4BEF-BF1D-019CF9064415}" type="presOf" srcId="{8358AA0D-5BD1-49E2-BE0B-2923A163AEE7}" destId="{0CFF2E6D-F751-4F98-B034-CDAFF6484861}" srcOrd="0" destOrd="0" presId="urn:microsoft.com/office/officeart/2005/8/layout/cycle6"/>
    <dgm:cxn modelId="{877D17FD-BF92-437B-9B30-D1601405BA8F}" type="presOf" srcId="{5C2CE9A3-FAFE-447E-ADFD-B0411DAD70CB}" destId="{F6DD90E7-D8BF-43E5-8D6A-6D8559F465A1}" srcOrd="0" destOrd="0" presId="urn:microsoft.com/office/officeart/2005/8/layout/cycle6"/>
    <dgm:cxn modelId="{F73EE9BA-681A-417B-9295-33D8554AF68F}" srcId="{5C2CE9A3-FAFE-447E-ADFD-B0411DAD70CB}" destId="{8358AA0D-5BD1-49E2-BE0B-2923A163AEE7}" srcOrd="0" destOrd="0" parTransId="{166A6C6D-4E92-40FD-A13A-E50C039179AC}" sibTransId="{DC363ABF-7353-486D-AC2B-9957E3D4FBD6}"/>
    <dgm:cxn modelId="{4E5BC37B-A39F-4180-99C3-256DFAD4706E}" type="presParOf" srcId="{F6DD90E7-D8BF-43E5-8D6A-6D8559F465A1}" destId="{0CFF2E6D-F751-4F98-B034-CDAFF6484861}" srcOrd="0"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C2CE9A3-FAFE-447E-ADFD-B0411DAD70C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8358AA0D-5BD1-49E2-BE0B-2923A163AEE7}">
      <dgm:prSet phldrT="[Texto]" custT="1"/>
      <dgm:spPr/>
      <dgm:t>
        <a:bodyPr/>
        <a:lstStyle/>
        <a:p>
          <a:pPr algn="just"/>
          <a:r>
            <a:rPr lang="es-ES" sz="2000" dirty="0" smtClean="0">
              <a:solidFill>
                <a:schemeClr val="bg1">
                  <a:lumMod val="85000"/>
                </a:schemeClr>
              </a:solidFill>
            </a:rPr>
            <a:t>Los elementos de guadua que se encuentre sometidos a la acción de fuerzas, simultáneamente, de compresión y flexión, se deben diseñar para no superar un valor de 1.</a:t>
          </a:r>
          <a:endParaRPr lang="es-ES" sz="2000" dirty="0">
            <a:solidFill>
              <a:schemeClr val="bg1">
                <a:lumMod val="85000"/>
              </a:schemeClr>
            </a:solidFill>
          </a:endParaRPr>
        </a:p>
      </dgm:t>
    </dgm:pt>
    <dgm:pt modelId="{166A6C6D-4E92-40FD-A13A-E50C039179AC}" type="parTrans" cxnId="{F73EE9BA-681A-417B-9295-33D8554AF68F}">
      <dgm:prSet/>
      <dgm:spPr/>
      <dgm:t>
        <a:bodyPr/>
        <a:lstStyle/>
        <a:p>
          <a:pPr algn="just"/>
          <a:endParaRPr lang="es-ES"/>
        </a:p>
      </dgm:t>
    </dgm:pt>
    <dgm:pt modelId="{DC363ABF-7353-486D-AC2B-9957E3D4FBD6}" type="sibTrans" cxnId="{F73EE9BA-681A-417B-9295-33D8554AF68F}">
      <dgm:prSet/>
      <dgm:spPr/>
      <dgm:t>
        <a:bodyPr/>
        <a:lstStyle/>
        <a:p>
          <a:pPr algn="just"/>
          <a:endParaRPr lang="es-ES"/>
        </a:p>
      </dgm:t>
    </dgm:pt>
    <dgm:pt modelId="{F6DD90E7-D8BF-43E5-8D6A-6D8559F465A1}" type="pres">
      <dgm:prSet presAssocID="{5C2CE9A3-FAFE-447E-ADFD-B0411DAD70CB}" presName="cycle" presStyleCnt="0">
        <dgm:presLayoutVars>
          <dgm:dir/>
          <dgm:resizeHandles val="exact"/>
        </dgm:presLayoutVars>
      </dgm:prSet>
      <dgm:spPr/>
      <dgm:t>
        <a:bodyPr/>
        <a:lstStyle/>
        <a:p>
          <a:endParaRPr lang="es-ES"/>
        </a:p>
      </dgm:t>
    </dgm:pt>
    <dgm:pt modelId="{0CFF2E6D-F751-4F98-B034-CDAFF6484861}" type="pres">
      <dgm:prSet presAssocID="{8358AA0D-5BD1-49E2-BE0B-2923A163AEE7}" presName="node" presStyleLbl="node1" presStyleIdx="0" presStyleCnt="1" custRadScaleRad="95706" custRadScaleInc="1223">
        <dgm:presLayoutVars>
          <dgm:bulletEnabled val="1"/>
        </dgm:presLayoutVars>
      </dgm:prSet>
      <dgm:spPr/>
      <dgm:t>
        <a:bodyPr/>
        <a:lstStyle/>
        <a:p>
          <a:endParaRPr lang="es-ES"/>
        </a:p>
      </dgm:t>
    </dgm:pt>
  </dgm:ptLst>
  <dgm:cxnLst>
    <dgm:cxn modelId="{A3F995F9-B3F6-4BEF-BF1D-019CF9064415}" type="presOf" srcId="{8358AA0D-5BD1-49E2-BE0B-2923A163AEE7}" destId="{0CFF2E6D-F751-4F98-B034-CDAFF6484861}" srcOrd="0" destOrd="0" presId="urn:microsoft.com/office/officeart/2005/8/layout/cycle6"/>
    <dgm:cxn modelId="{877D17FD-BF92-437B-9B30-D1601405BA8F}" type="presOf" srcId="{5C2CE9A3-FAFE-447E-ADFD-B0411DAD70CB}" destId="{F6DD90E7-D8BF-43E5-8D6A-6D8559F465A1}" srcOrd="0" destOrd="0" presId="urn:microsoft.com/office/officeart/2005/8/layout/cycle6"/>
    <dgm:cxn modelId="{F73EE9BA-681A-417B-9295-33D8554AF68F}" srcId="{5C2CE9A3-FAFE-447E-ADFD-B0411DAD70CB}" destId="{8358AA0D-5BD1-49E2-BE0B-2923A163AEE7}" srcOrd="0" destOrd="0" parTransId="{166A6C6D-4E92-40FD-A13A-E50C039179AC}" sibTransId="{DC363ABF-7353-486D-AC2B-9957E3D4FBD6}"/>
    <dgm:cxn modelId="{4E5BC37B-A39F-4180-99C3-256DFAD4706E}" type="presParOf" srcId="{F6DD90E7-D8BF-43E5-8D6A-6D8559F465A1}" destId="{0CFF2E6D-F751-4F98-B034-CDAFF6484861}" srcOrd="0"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0E50320-F437-4230-AC9A-5882F0DB5D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AB632EEF-2B8A-4AD5-B454-BDD9B2BF0EBC}">
      <dgm:prSet phldrT="[Texto]"/>
      <dgm:spPr/>
      <dgm:t>
        <a:bodyPr/>
        <a:lstStyle/>
        <a:p>
          <a:r>
            <a:rPr lang="es-EC" dirty="0" smtClean="0">
              <a:solidFill>
                <a:schemeClr val="bg1">
                  <a:lumMod val="85000"/>
                </a:schemeClr>
              </a:solidFill>
            </a:rPr>
            <a:t>Cortante Basal de Diseño</a:t>
          </a:r>
          <a:endParaRPr lang="es-EC" dirty="0">
            <a:solidFill>
              <a:schemeClr val="bg1">
                <a:lumMod val="85000"/>
              </a:schemeClr>
            </a:solidFill>
          </a:endParaRPr>
        </a:p>
      </dgm:t>
    </dgm:pt>
    <dgm:pt modelId="{DD933D5C-0F39-4CDA-9F3B-CB28047C6F18}" type="parTrans" cxnId="{819E6E04-A528-4BBF-8F4E-675C4792D476}">
      <dgm:prSet/>
      <dgm:spPr/>
      <dgm:t>
        <a:bodyPr/>
        <a:lstStyle/>
        <a:p>
          <a:endParaRPr lang="es-EC"/>
        </a:p>
      </dgm:t>
    </dgm:pt>
    <dgm:pt modelId="{E78CB9F5-A2D2-41C0-857D-AC8C9DBE988F}" type="sibTrans" cxnId="{819E6E04-A528-4BBF-8F4E-675C4792D476}">
      <dgm:prSet/>
      <dgm:spPr/>
      <dgm:t>
        <a:bodyPr/>
        <a:lstStyle/>
        <a:p>
          <a:endParaRPr lang="es-EC"/>
        </a:p>
      </dgm:t>
    </dgm:pt>
    <dgm:pt modelId="{18ADB565-B505-46FD-A0B5-8134A5F12B66}" type="asst">
      <dgm:prSet phldrT="[Texto]"/>
      <dgm:spPr/>
      <dgm:t>
        <a:bodyPr/>
        <a:lstStyle/>
        <a:p>
          <a:r>
            <a:rPr lang="es-EC" dirty="0" smtClean="0">
              <a:solidFill>
                <a:schemeClr val="bg1">
                  <a:lumMod val="85000"/>
                </a:schemeClr>
              </a:solidFill>
            </a:rPr>
            <a:t>Fuerza generada en la base de la estructura por la acción de un sismo</a:t>
          </a:r>
          <a:endParaRPr lang="es-EC" dirty="0">
            <a:solidFill>
              <a:schemeClr val="bg1">
                <a:lumMod val="85000"/>
              </a:schemeClr>
            </a:solidFill>
          </a:endParaRPr>
        </a:p>
      </dgm:t>
    </dgm:pt>
    <dgm:pt modelId="{BEEEB076-F0C8-4B8D-8B47-5EFE467F3CBB}" type="parTrans" cxnId="{A725FE5A-0552-4C2A-8004-CEAF3390C15F}">
      <dgm:prSet/>
      <dgm:spPr/>
      <dgm:t>
        <a:bodyPr/>
        <a:lstStyle/>
        <a:p>
          <a:endParaRPr lang="es-EC"/>
        </a:p>
      </dgm:t>
    </dgm:pt>
    <dgm:pt modelId="{E3F37A54-6BE7-4BCC-8E86-528A3C0E68C8}" type="sibTrans" cxnId="{A725FE5A-0552-4C2A-8004-CEAF3390C15F}">
      <dgm:prSet/>
      <dgm:spPr/>
      <dgm:t>
        <a:bodyPr/>
        <a:lstStyle/>
        <a:p>
          <a:endParaRPr lang="es-EC"/>
        </a:p>
      </dgm:t>
    </dgm:pt>
    <dgm:pt modelId="{5637EC6E-9565-46D3-B69E-AD7B93C8287C}">
      <dgm:prSet phldrT="[Texto]"/>
      <dgm:spPr/>
      <dgm:t>
        <a:bodyPr/>
        <a:lstStyle/>
        <a:p>
          <a:r>
            <a:rPr lang="es-EC" dirty="0" smtClean="0">
              <a:solidFill>
                <a:schemeClr val="bg1">
                  <a:lumMod val="85000"/>
                </a:schemeClr>
              </a:solidFill>
            </a:rPr>
            <a:t>V=0.60*W</a:t>
          </a:r>
          <a:endParaRPr lang="es-EC" dirty="0">
            <a:solidFill>
              <a:schemeClr val="bg1">
                <a:lumMod val="85000"/>
              </a:schemeClr>
            </a:solidFill>
          </a:endParaRPr>
        </a:p>
      </dgm:t>
    </dgm:pt>
    <dgm:pt modelId="{1005B0BB-F276-47C4-A2F7-49714783D0F1}" type="parTrans" cxnId="{04F77BBF-1D97-4010-B61D-A8BABDA93B24}">
      <dgm:prSet/>
      <dgm:spPr/>
      <dgm:t>
        <a:bodyPr/>
        <a:lstStyle/>
        <a:p>
          <a:endParaRPr lang="es-EC"/>
        </a:p>
      </dgm:t>
    </dgm:pt>
    <dgm:pt modelId="{3A54F7CA-03A3-428D-AED3-6B68884B84FA}" type="sibTrans" cxnId="{04F77BBF-1D97-4010-B61D-A8BABDA93B24}">
      <dgm:prSet/>
      <dgm:spPr/>
      <dgm:t>
        <a:bodyPr/>
        <a:lstStyle/>
        <a:p>
          <a:endParaRPr lang="es-EC"/>
        </a:p>
      </dgm:t>
    </dgm:pt>
    <dgm:pt modelId="{33D588DE-AFE9-497D-9A7F-150D3FE129C0}" type="pres">
      <dgm:prSet presAssocID="{10E50320-F437-4230-AC9A-5882F0DB5D66}" presName="hierChild1" presStyleCnt="0">
        <dgm:presLayoutVars>
          <dgm:orgChart val="1"/>
          <dgm:chPref val="1"/>
          <dgm:dir/>
          <dgm:animOne val="branch"/>
          <dgm:animLvl val="lvl"/>
          <dgm:resizeHandles/>
        </dgm:presLayoutVars>
      </dgm:prSet>
      <dgm:spPr/>
      <dgm:t>
        <a:bodyPr/>
        <a:lstStyle/>
        <a:p>
          <a:endParaRPr lang="es-ES"/>
        </a:p>
      </dgm:t>
    </dgm:pt>
    <dgm:pt modelId="{FFA5EBB2-E8AC-415A-BBB7-C113C468855E}" type="pres">
      <dgm:prSet presAssocID="{AB632EEF-2B8A-4AD5-B454-BDD9B2BF0EBC}" presName="hierRoot1" presStyleCnt="0">
        <dgm:presLayoutVars>
          <dgm:hierBranch val="init"/>
        </dgm:presLayoutVars>
      </dgm:prSet>
      <dgm:spPr/>
    </dgm:pt>
    <dgm:pt modelId="{0DB4EF94-C1CE-4810-8F50-D257E906C617}" type="pres">
      <dgm:prSet presAssocID="{AB632EEF-2B8A-4AD5-B454-BDD9B2BF0EBC}" presName="rootComposite1" presStyleCnt="0"/>
      <dgm:spPr/>
    </dgm:pt>
    <dgm:pt modelId="{68C3F7E7-31C4-48D7-A6C3-B563CE181970}" type="pres">
      <dgm:prSet presAssocID="{AB632EEF-2B8A-4AD5-B454-BDD9B2BF0EBC}" presName="rootText1" presStyleLbl="node0" presStyleIdx="0" presStyleCnt="1">
        <dgm:presLayoutVars>
          <dgm:chPref val="3"/>
        </dgm:presLayoutVars>
      </dgm:prSet>
      <dgm:spPr/>
      <dgm:t>
        <a:bodyPr/>
        <a:lstStyle/>
        <a:p>
          <a:endParaRPr lang="es-ES"/>
        </a:p>
      </dgm:t>
    </dgm:pt>
    <dgm:pt modelId="{A815366D-36AF-4C43-B9DF-650CB05E0A64}" type="pres">
      <dgm:prSet presAssocID="{AB632EEF-2B8A-4AD5-B454-BDD9B2BF0EBC}" presName="rootConnector1" presStyleLbl="node1" presStyleIdx="0" presStyleCnt="0"/>
      <dgm:spPr/>
      <dgm:t>
        <a:bodyPr/>
        <a:lstStyle/>
        <a:p>
          <a:endParaRPr lang="es-ES"/>
        </a:p>
      </dgm:t>
    </dgm:pt>
    <dgm:pt modelId="{2004E94E-F7DD-4130-AFF5-F3A5B748FAAF}" type="pres">
      <dgm:prSet presAssocID="{AB632EEF-2B8A-4AD5-B454-BDD9B2BF0EBC}" presName="hierChild2" presStyleCnt="0"/>
      <dgm:spPr/>
    </dgm:pt>
    <dgm:pt modelId="{893D2D57-AC5A-40BD-A1EA-E4981184C72B}" type="pres">
      <dgm:prSet presAssocID="{1005B0BB-F276-47C4-A2F7-49714783D0F1}" presName="Name37" presStyleLbl="parChTrans1D2" presStyleIdx="0" presStyleCnt="2"/>
      <dgm:spPr/>
      <dgm:t>
        <a:bodyPr/>
        <a:lstStyle/>
        <a:p>
          <a:endParaRPr lang="es-ES"/>
        </a:p>
      </dgm:t>
    </dgm:pt>
    <dgm:pt modelId="{61028659-D652-4CFD-9278-1BD4FD734E96}" type="pres">
      <dgm:prSet presAssocID="{5637EC6E-9565-46D3-B69E-AD7B93C8287C}" presName="hierRoot2" presStyleCnt="0">
        <dgm:presLayoutVars>
          <dgm:hierBranch val="init"/>
        </dgm:presLayoutVars>
      </dgm:prSet>
      <dgm:spPr/>
    </dgm:pt>
    <dgm:pt modelId="{C6659E06-9658-4D39-8C01-922C05F15572}" type="pres">
      <dgm:prSet presAssocID="{5637EC6E-9565-46D3-B69E-AD7B93C8287C}" presName="rootComposite" presStyleCnt="0"/>
      <dgm:spPr/>
    </dgm:pt>
    <dgm:pt modelId="{FDFA23B0-AA18-4BC0-B446-AD00D84D165C}" type="pres">
      <dgm:prSet presAssocID="{5637EC6E-9565-46D3-B69E-AD7B93C8287C}" presName="rootText" presStyleLbl="node2" presStyleIdx="0" presStyleCnt="1">
        <dgm:presLayoutVars>
          <dgm:chPref val="3"/>
        </dgm:presLayoutVars>
      </dgm:prSet>
      <dgm:spPr/>
      <dgm:t>
        <a:bodyPr/>
        <a:lstStyle/>
        <a:p>
          <a:endParaRPr lang="es-EC"/>
        </a:p>
      </dgm:t>
    </dgm:pt>
    <dgm:pt modelId="{24E2610C-E8B1-48B5-8942-E9CF9A9B563C}" type="pres">
      <dgm:prSet presAssocID="{5637EC6E-9565-46D3-B69E-AD7B93C8287C}" presName="rootConnector" presStyleLbl="node2" presStyleIdx="0" presStyleCnt="1"/>
      <dgm:spPr/>
      <dgm:t>
        <a:bodyPr/>
        <a:lstStyle/>
        <a:p>
          <a:endParaRPr lang="es-ES"/>
        </a:p>
      </dgm:t>
    </dgm:pt>
    <dgm:pt modelId="{D6FC27F5-BFE0-46B1-9130-D675C83377C5}" type="pres">
      <dgm:prSet presAssocID="{5637EC6E-9565-46D3-B69E-AD7B93C8287C}" presName="hierChild4" presStyleCnt="0"/>
      <dgm:spPr/>
    </dgm:pt>
    <dgm:pt modelId="{580D58CD-B513-4071-A623-CDDC539D5592}" type="pres">
      <dgm:prSet presAssocID="{5637EC6E-9565-46D3-B69E-AD7B93C8287C}" presName="hierChild5" presStyleCnt="0"/>
      <dgm:spPr/>
    </dgm:pt>
    <dgm:pt modelId="{3254CDF3-DB36-443E-8F1F-CCDEC06C4821}" type="pres">
      <dgm:prSet presAssocID="{AB632EEF-2B8A-4AD5-B454-BDD9B2BF0EBC}" presName="hierChild3" presStyleCnt="0"/>
      <dgm:spPr/>
    </dgm:pt>
    <dgm:pt modelId="{74EEA0AA-D7E5-40EF-9DAB-16FCEC6299C7}" type="pres">
      <dgm:prSet presAssocID="{BEEEB076-F0C8-4B8D-8B47-5EFE467F3CBB}" presName="Name111" presStyleLbl="parChTrans1D2" presStyleIdx="1" presStyleCnt="2"/>
      <dgm:spPr/>
      <dgm:t>
        <a:bodyPr/>
        <a:lstStyle/>
        <a:p>
          <a:endParaRPr lang="es-ES"/>
        </a:p>
      </dgm:t>
    </dgm:pt>
    <dgm:pt modelId="{59667F3B-224C-4CF9-9A1B-256F210BD6FD}" type="pres">
      <dgm:prSet presAssocID="{18ADB565-B505-46FD-A0B5-8134A5F12B66}" presName="hierRoot3" presStyleCnt="0">
        <dgm:presLayoutVars>
          <dgm:hierBranch val="init"/>
        </dgm:presLayoutVars>
      </dgm:prSet>
      <dgm:spPr/>
    </dgm:pt>
    <dgm:pt modelId="{7928B4F6-3018-4858-B236-19AD3FDCFC7B}" type="pres">
      <dgm:prSet presAssocID="{18ADB565-B505-46FD-A0B5-8134A5F12B66}" presName="rootComposite3" presStyleCnt="0"/>
      <dgm:spPr/>
    </dgm:pt>
    <dgm:pt modelId="{3AC23850-A7B7-45EF-8C83-789F92F6FD52}" type="pres">
      <dgm:prSet presAssocID="{18ADB565-B505-46FD-A0B5-8134A5F12B66}" presName="rootText3" presStyleLbl="asst1" presStyleIdx="0" presStyleCnt="1">
        <dgm:presLayoutVars>
          <dgm:chPref val="3"/>
        </dgm:presLayoutVars>
      </dgm:prSet>
      <dgm:spPr/>
      <dgm:t>
        <a:bodyPr/>
        <a:lstStyle/>
        <a:p>
          <a:endParaRPr lang="es-EC"/>
        </a:p>
      </dgm:t>
    </dgm:pt>
    <dgm:pt modelId="{7277FC74-2B3A-4A20-B258-987A3CE76613}" type="pres">
      <dgm:prSet presAssocID="{18ADB565-B505-46FD-A0B5-8134A5F12B66}" presName="rootConnector3" presStyleLbl="asst1" presStyleIdx="0" presStyleCnt="1"/>
      <dgm:spPr/>
      <dgm:t>
        <a:bodyPr/>
        <a:lstStyle/>
        <a:p>
          <a:endParaRPr lang="es-ES"/>
        </a:p>
      </dgm:t>
    </dgm:pt>
    <dgm:pt modelId="{ABAF9BAD-5533-4EE4-BB8B-2570A837DDBD}" type="pres">
      <dgm:prSet presAssocID="{18ADB565-B505-46FD-A0B5-8134A5F12B66}" presName="hierChild6" presStyleCnt="0"/>
      <dgm:spPr/>
    </dgm:pt>
    <dgm:pt modelId="{89E23372-CF9B-4AF4-882A-12969C579CF1}" type="pres">
      <dgm:prSet presAssocID="{18ADB565-B505-46FD-A0B5-8134A5F12B66}" presName="hierChild7" presStyleCnt="0"/>
      <dgm:spPr/>
    </dgm:pt>
  </dgm:ptLst>
  <dgm:cxnLst>
    <dgm:cxn modelId="{A8844FF9-5581-4BEC-8D3E-9DA6F5FF624B}" type="presOf" srcId="{5637EC6E-9565-46D3-B69E-AD7B93C8287C}" destId="{FDFA23B0-AA18-4BC0-B446-AD00D84D165C}" srcOrd="0" destOrd="0" presId="urn:microsoft.com/office/officeart/2005/8/layout/orgChart1"/>
    <dgm:cxn modelId="{8E6FDB42-8FB6-4BCC-BF2A-6E37FD750C2D}" type="presOf" srcId="{5637EC6E-9565-46D3-B69E-AD7B93C8287C}" destId="{24E2610C-E8B1-48B5-8942-E9CF9A9B563C}" srcOrd="1" destOrd="0" presId="urn:microsoft.com/office/officeart/2005/8/layout/orgChart1"/>
    <dgm:cxn modelId="{359F21A6-0F4D-4839-83D3-0A5F786B4647}" type="presOf" srcId="{AB632EEF-2B8A-4AD5-B454-BDD9B2BF0EBC}" destId="{A815366D-36AF-4C43-B9DF-650CB05E0A64}" srcOrd="1" destOrd="0" presId="urn:microsoft.com/office/officeart/2005/8/layout/orgChart1"/>
    <dgm:cxn modelId="{20C57DF7-74CC-4FDE-9174-1FFA788B060E}" type="presOf" srcId="{10E50320-F437-4230-AC9A-5882F0DB5D66}" destId="{33D588DE-AFE9-497D-9A7F-150D3FE129C0}" srcOrd="0" destOrd="0" presId="urn:microsoft.com/office/officeart/2005/8/layout/orgChart1"/>
    <dgm:cxn modelId="{2B59DB99-E974-4B76-8CBB-DCA0EBBD4F65}" type="presOf" srcId="{1005B0BB-F276-47C4-A2F7-49714783D0F1}" destId="{893D2D57-AC5A-40BD-A1EA-E4981184C72B}" srcOrd="0" destOrd="0" presId="urn:microsoft.com/office/officeart/2005/8/layout/orgChart1"/>
    <dgm:cxn modelId="{A725FE5A-0552-4C2A-8004-CEAF3390C15F}" srcId="{AB632EEF-2B8A-4AD5-B454-BDD9B2BF0EBC}" destId="{18ADB565-B505-46FD-A0B5-8134A5F12B66}" srcOrd="0" destOrd="0" parTransId="{BEEEB076-F0C8-4B8D-8B47-5EFE467F3CBB}" sibTransId="{E3F37A54-6BE7-4BCC-8E86-528A3C0E68C8}"/>
    <dgm:cxn modelId="{819E6E04-A528-4BBF-8F4E-675C4792D476}" srcId="{10E50320-F437-4230-AC9A-5882F0DB5D66}" destId="{AB632EEF-2B8A-4AD5-B454-BDD9B2BF0EBC}" srcOrd="0" destOrd="0" parTransId="{DD933D5C-0F39-4CDA-9F3B-CB28047C6F18}" sibTransId="{E78CB9F5-A2D2-41C0-857D-AC8C9DBE988F}"/>
    <dgm:cxn modelId="{1424CA6C-AA0E-4330-A371-12D59BF3ACFF}" type="presOf" srcId="{BEEEB076-F0C8-4B8D-8B47-5EFE467F3CBB}" destId="{74EEA0AA-D7E5-40EF-9DAB-16FCEC6299C7}" srcOrd="0" destOrd="0" presId="urn:microsoft.com/office/officeart/2005/8/layout/orgChart1"/>
    <dgm:cxn modelId="{91D5DB86-EB26-4D6F-8E8E-3FA74EEA505C}" type="presOf" srcId="{AB632EEF-2B8A-4AD5-B454-BDD9B2BF0EBC}" destId="{68C3F7E7-31C4-48D7-A6C3-B563CE181970}" srcOrd="0" destOrd="0" presId="urn:microsoft.com/office/officeart/2005/8/layout/orgChart1"/>
    <dgm:cxn modelId="{43978B4B-448D-4537-94FF-4ED2D1977208}" type="presOf" srcId="{18ADB565-B505-46FD-A0B5-8134A5F12B66}" destId="{7277FC74-2B3A-4A20-B258-987A3CE76613}" srcOrd="1" destOrd="0" presId="urn:microsoft.com/office/officeart/2005/8/layout/orgChart1"/>
    <dgm:cxn modelId="{1736B94A-6E4A-4373-BBFF-FFF278246EF6}" type="presOf" srcId="{18ADB565-B505-46FD-A0B5-8134A5F12B66}" destId="{3AC23850-A7B7-45EF-8C83-789F92F6FD52}" srcOrd="0" destOrd="0" presId="urn:microsoft.com/office/officeart/2005/8/layout/orgChart1"/>
    <dgm:cxn modelId="{04F77BBF-1D97-4010-B61D-A8BABDA93B24}" srcId="{AB632EEF-2B8A-4AD5-B454-BDD9B2BF0EBC}" destId="{5637EC6E-9565-46D3-B69E-AD7B93C8287C}" srcOrd="1" destOrd="0" parTransId="{1005B0BB-F276-47C4-A2F7-49714783D0F1}" sibTransId="{3A54F7CA-03A3-428D-AED3-6B68884B84FA}"/>
    <dgm:cxn modelId="{73C2E017-06D6-4AA1-BF3E-95E84493E4D1}" type="presParOf" srcId="{33D588DE-AFE9-497D-9A7F-150D3FE129C0}" destId="{FFA5EBB2-E8AC-415A-BBB7-C113C468855E}" srcOrd="0" destOrd="0" presId="urn:microsoft.com/office/officeart/2005/8/layout/orgChart1"/>
    <dgm:cxn modelId="{D8DD9B66-DFC0-4E91-89A4-7D5A2F9A6726}" type="presParOf" srcId="{FFA5EBB2-E8AC-415A-BBB7-C113C468855E}" destId="{0DB4EF94-C1CE-4810-8F50-D257E906C617}" srcOrd="0" destOrd="0" presId="urn:microsoft.com/office/officeart/2005/8/layout/orgChart1"/>
    <dgm:cxn modelId="{B20FB564-E4B9-49F9-8DDB-48421CEFB2DA}" type="presParOf" srcId="{0DB4EF94-C1CE-4810-8F50-D257E906C617}" destId="{68C3F7E7-31C4-48D7-A6C3-B563CE181970}" srcOrd="0" destOrd="0" presId="urn:microsoft.com/office/officeart/2005/8/layout/orgChart1"/>
    <dgm:cxn modelId="{27C800FA-C349-4654-8748-F07F96B35CF0}" type="presParOf" srcId="{0DB4EF94-C1CE-4810-8F50-D257E906C617}" destId="{A815366D-36AF-4C43-B9DF-650CB05E0A64}" srcOrd="1" destOrd="0" presId="urn:microsoft.com/office/officeart/2005/8/layout/orgChart1"/>
    <dgm:cxn modelId="{75F128FC-304A-41DC-9607-4B3EC1C2E7FD}" type="presParOf" srcId="{FFA5EBB2-E8AC-415A-BBB7-C113C468855E}" destId="{2004E94E-F7DD-4130-AFF5-F3A5B748FAAF}" srcOrd="1" destOrd="0" presId="urn:microsoft.com/office/officeart/2005/8/layout/orgChart1"/>
    <dgm:cxn modelId="{61C5061C-9CEC-45D1-A44A-C47F4393CC3A}" type="presParOf" srcId="{2004E94E-F7DD-4130-AFF5-F3A5B748FAAF}" destId="{893D2D57-AC5A-40BD-A1EA-E4981184C72B}" srcOrd="0" destOrd="0" presId="urn:microsoft.com/office/officeart/2005/8/layout/orgChart1"/>
    <dgm:cxn modelId="{2F370B55-CED3-411F-9F93-9EC359C8FEDB}" type="presParOf" srcId="{2004E94E-F7DD-4130-AFF5-F3A5B748FAAF}" destId="{61028659-D652-4CFD-9278-1BD4FD734E96}" srcOrd="1" destOrd="0" presId="urn:microsoft.com/office/officeart/2005/8/layout/orgChart1"/>
    <dgm:cxn modelId="{636F539D-D11D-4397-BA96-846D8E8165A3}" type="presParOf" srcId="{61028659-D652-4CFD-9278-1BD4FD734E96}" destId="{C6659E06-9658-4D39-8C01-922C05F15572}" srcOrd="0" destOrd="0" presId="urn:microsoft.com/office/officeart/2005/8/layout/orgChart1"/>
    <dgm:cxn modelId="{4E67E4F5-847C-4636-B0F6-33ABCC2BE24C}" type="presParOf" srcId="{C6659E06-9658-4D39-8C01-922C05F15572}" destId="{FDFA23B0-AA18-4BC0-B446-AD00D84D165C}" srcOrd="0" destOrd="0" presId="urn:microsoft.com/office/officeart/2005/8/layout/orgChart1"/>
    <dgm:cxn modelId="{877184DA-C577-4677-AEA8-DDE185DE0BF7}" type="presParOf" srcId="{C6659E06-9658-4D39-8C01-922C05F15572}" destId="{24E2610C-E8B1-48B5-8942-E9CF9A9B563C}" srcOrd="1" destOrd="0" presId="urn:microsoft.com/office/officeart/2005/8/layout/orgChart1"/>
    <dgm:cxn modelId="{4FF00E6E-FBF5-4155-A2D5-E75C0A0AA1A2}" type="presParOf" srcId="{61028659-D652-4CFD-9278-1BD4FD734E96}" destId="{D6FC27F5-BFE0-46B1-9130-D675C83377C5}" srcOrd="1" destOrd="0" presId="urn:microsoft.com/office/officeart/2005/8/layout/orgChart1"/>
    <dgm:cxn modelId="{AB0CB0BF-B8F7-428C-A144-9BDBF0C548A0}" type="presParOf" srcId="{61028659-D652-4CFD-9278-1BD4FD734E96}" destId="{580D58CD-B513-4071-A623-CDDC539D5592}" srcOrd="2" destOrd="0" presId="urn:microsoft.com/office/officeart/2005/8/layout/orgChart1"/>
    <dgm:cxn modelId="{1161C2B5-6367-4312-8E4F-76809D91B9AF}" type="presParOf" srcId="{FFA5EBB2-E8AC-415A-BBB7-C113C468855E}" destId="{3254CDF3-DB36-443E-8F1F-CCDEC06C4821}" srcOrd="2" destOrd="0" presId="urn:microsoft.com/office/officeart/2005/8/layout/orgChart1"/>
    <dgm:cxn modelId="{03A8E3D3-7171-4798-9177-054222CA9566}" type="presParOf" srcId="{3254CDF3-DB36-443E-8F1F-CCDEC06C4821}" destId="{74EEA0AA-D7E5-40EF-9DAB-16FCEC6299C7}" srcOrd="0" destOrd="0" presId="urn:microsoft.com/office/officeart/2005/8/layout/orgChart1"/>
    <dgm:cxn modelId="{3341DAE7-EE8E-42B4-821B-9277B4D35A6B}" type="presParOf" srcId="{3254CDF3-DB36-443E-8F1F-CCDEC06C4821}" destId="{59667F3B-224C-4CF9-9A1B-256F210BD6FD}" srcOrd="1" destOrd="0" presId="urn:microsoft.com/office/officeart/2005/8/layout/orgChart1"/>
    <dgm:cxn modelId="{050F7708-4BF8-41D5-8C63-D1F4D39DACED}" type="presParOf" srcId="{59667F3B-224C-4CF9-9A1B-256F210BD6FD}" destId="{7928B4F6-3018-4858-B236-19AD3FDCFC7B}" srcOrd="0" destOrd="0" presId="urn:microsoft.com/office/officeart/2005/8/layout/orgChart1"/>
    <dgm:cxn modelId="{B73A983C-C273-4D37-8164-E84DA6A59765}" type="presParOf" srcId="{7928B4F6-3018-4858-B236-19AD3FDCFC7B}" destId="{3AC23850-A7B7-45EF-8C83-789F92F6FD52}" srcOrd="0" destOrd="0" presId="urn:microsoft.com/office/officeart/2005/8/layout/orgChart1"/>
    <dgm:cxn modelId="{D52F7920-2D32-4D89-96F4-62D8C1C2243E}" type="presParOf" srcId="{7928B4F6-3018-4858-B236-19AD3FDCFC7B}" destId="{7277FC74-2B3A-4A20-B258-987A3CE76613}" srcOrd="1" destOrd="0" presId="urn:microsoft.com/office/officeart/2005/8/layout/orgChart1"/>
    <dgm:cxn modelId="{C131180D-6CE7-4BD0-96AA-6CB73DA4DF00}" type="presParOf" srcId="{59667F3B-224C-4CF9-9A1B-256F210BD6FD}" destId="{ABAF9BAD-5533-4EE4-BB8B-2570A837DDBD}" srcOrd="1" destOrd="0" presId="urn:microsoft.com/office/officeart/2005/8/layout/orgChart1"/>
    <dgm:cxn modelId="{BE78E50E-B740-4BA8-9472-2F7E3D183749}" type="presParOf" srcId="{59667F3B-224C-4CF9-9A1B-256F210BD6FD}" destId="{89E23372-CF9B-4AF4-882A-12969C579CF1}"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2210A57-32B0-4516-9242-892774AD08C7}" type="doc">
      <dgm:prSet loTypeId="urn:microsoft.com/office/officeart/2005/8/layout/cycle8" loCatId="cycle" qsTypeId="urn:microsoft.com/office/officeart/2005/8/quickstyle/simple1" qsCatId="simple" csTypeId="urn:microsoft.com/office/officeart/2005/8/colors/accent1_2" csCatId="accent1" phldr="1"/>
      <dgm:spPr/>
    </dgm:pt>
    <dgm:pt modelId="{18CED4A1-3C7E-4B2D-9B6E-24650F497960}">
      <dgm:prSet phldrT="[Texto]"/>
      <dgm:spPr/>
      <dgm:t>
        <a:bodyPr/>
        <a:lstStyle/>
        <a:p>
          <a:r>
            <a:rPr lang="es-EC" dirty="0" smtClean="0"/>
            <a:t>Modos de vibración</a:t>
          </a:r>
          <a:endParaRPr lang="es-EC" dirty="0"/>
        </a:p>
      </dgm:t>
    </dgm:pt>
    <dgm:pt modelId="{972C77B0-BC86-4642-BFF0-6CF6F2D6DCA5}" type="parTrans" cxnId="{3DFEC00D-1A70-40FA-BC68-266E53F3A7D4}">
      <dgm:prSet/>
      <dgm:spPr/>
      <dgm:t>
        <a:bodyPr/>
        <a:lstStyle/>
        <a:p>
          <a:endParaRPr lang="es-EC"/>
        </a:p>
      </dgm:t>
    </dgm:pt>
    <dgm:pt modelId="{24F61AB0-6EDD-416A-8074-FBB6ADCB9D06}" type="sibTrans" cxnId="{3DFEC00D-1A70-40FA-BC68-266E53F3A7D4}">
      <dgm:prSet/>
      <dgm:spPr/>
      <dgm:t>
        <a:bodyPr/>
        <a:lstStyle/>
        <a:p>
          <a:endParaRPr lang="es-EC"/>
        </a:p>
      </dgm:t>
    </dgm:pt>
    <dgm:pt modelId="{A8FC55C7-FCB1-4070-92C0-F2F51444611B}">
      <dgm:prSet phldrT="[Texto]"/>
      <dgm:spPr/>
      <dgm:t>
        <a:bodyPr/>
        <a:lstStyle/>
        <a:p>
          <a:r>
            <a:rPr lang="es-EC" dirty="0" smtClean="0"/>
            <a:t>Cortante Estático vs Cortante Dinámico</a:t>
          </a:r>
          <a:endParaRPr lang="es-EC" dirty="0"/>
        </a:p>
      </dgm:t>
    </dgm:pt>
    <dgm:pt modelId="{01B75D43-9E22-4F38-9423-277AD26861AE}" type="parTrans" cxnId="{5CA987A7-1FFE-4A9E-B483-A4C308022C0C}">
      <dgm:prSet/>
      <dgm:spPr/>
      <dgm:t>
        <a:bodyPr/>
        <a:lstStyle/>
        <a:p>
          <a:endParaRPr lang="es-EC"/>
        </a:p>
      </dgm:t>
    </dgm:pt>
    <dgm:pt modelId="{2A718769-4EB1-470C-B31F-C4FFCF09BA8A}" type="sibTrans" cxnId="{5CA987A7-1FFE-4A9E-B483-A4C308022C0C}">
      <dgm:prSet/>
      <dgm:spPr/>
      <dgm:t>
        <a:bodyPr/>
        <a:lstStyle/>
        <a:p>
          <a:endParaRPr lang="es-EC"/>
        </a:p>
      </dgm:t>
    </dgm:pt>
    <dgm:pt modelId="{F0E11550-803E-4602-AA82-ACB284EBDB9B}">
      <dgm:prSet phldrT="[Texto]"/>
      <dgm:spPr/>
      <dgm:t>
        <a:bodyPr/>
        <a:lstStyle/>
        <a:p>
          <a:r>
            <a:rPr lang="es-EC" dirty="0" smtClean="0"/>
            <a:t>Deriva de Piso</a:t>
          </a:r>
          <a:endParaRPr lang="es-EC" dirty="0"/>
        </a:p>
      </dgm:t>
    </dgm:pt>
    <dgm:pt modelId="{5FFD9B17-28C1-4CD5-B072-76BD2FFDF95C}" type="parTrans" cxnId="{E9701454-155A-4E75-B41A-1EEBEA2852AE}">
      <dgm:prSet/>
      <dgm:spPr/>
      <dgm:t>
        <a:bodyPr/>
        <a:lstStyle/>
        <a:p>
          <a:endParaRPr lang="es-EC"/>
        </a:p>
      </dgm:t>
    </dgm:pt>
    <dgm:pt modelId="{EC0359A5-6CFC-4DA5-B023-7C829BF9DEBF}" type="sibTrans" cxnId="{E9701454-155A-4E75-B41A-1EEBEA2852AE}">
      <dgm:prSet/>
      <dgm:spPr/>
      <dgm:t>
        <a:bodyPr/>
        <a:lstStyle/>
        <a:p>
          <a:endParaRPr lang="es-EC"/>
        </a:p>
      </dgm:t>
    </dgm:pt>
    <dgm:pt modelId="{E5BD056E-EC8F-4174-A50E-43B0C514D91A}" type="pres">
      <dgm:prSet presAssocID="{62210A57-32B0-4516-9242-892774AD08C7}" presName="compositeShape" presStyleCnt="0">
        <dgm:presLayoutVars>
          <dgm:chMax val="7"/>
          <dgm:dir/>
          <dgm:resizeHandles val="exact"/>
        </dgm:presLayoutVars>
      </dgm:prSet>
      <dgm:spPr/>
    </dgm:pt>
    <dgm:pt modelId="{BCE6ABE6-DFE4-4B41-90A6-15AC54F74CE1}" type="pres">
      <dgm:prSet presAssocID="{62210A57-32B0-4516-9242-892774AD08C7}" presName="wedge1" presStyleLbl="node1" presStyleIdx="0" presStyleCnt="3"/>
      <dgm:spPr/>
      <dgm:t>
        <a:bodyPr/>
        <a:lstStyle/>
        <a:p>
          <a:endParaRPr lang="es-ES"/>
        </a:p>
      </dgm:t>
    </dgm:pt>
    <dgm:pt modelId="{65CDD347-25B9-425B-9A75-AEDC5203F89A}" type="pres">
      <dgm:prSet presAssocID="{62210A57-32B0-4516-9242-892774AD08C7}" presName="dummy1a" presStyleCnt="0"/>
      <dgm:spPr/>
    </dgm:pt>
    <dgm:pt modelId="{E9E8A329-AF7C-405D-85B4-56BB8F22535E}" type="pres">
      <dgm:prSet presAssocID="{62210A57-32B0-4516-9242-892774AD08C7}" presName="dummy1b" presStyleCnt="0"/>
      <dgm:spPr/>
    </dgm:pt>
    <dgm:pt modelId="{49E8973F-CDC3-4393-A239-EB673BBDA602}" type="pres">
      <dgm:prSet presAssocID="{62210A57-32B0-4516-9242-892774AD08C7}" presName="wedge1Tx" presStyleLbl="node1" presStyleIdx="0" presStyleCnt="3">
        <dgm:presLayoutVars>
          <dgm:chMax val="0"/>
          <dgm:chPref val="0"/>
          <dgm:bulletEnabled val="1"/>
        </dgm:presLayoutVars>
      </dgm:prSet>
      <dgm:spPr/>
      <dgm:t>
        <a:bodyPr/>
        <a:lstStyle/>
        <a:p>
          <a:endParaRPr lang="es-ES"/>
        </a:p>
      </dgm:t>
    </dgm:pt>
    <dgm:pt modelId="{5595981D-4FF3-4F5B-8312-6691770B4530}" type="pres">
      <dgm:prSet presAssocID="{62210A57-32B0-4516-9242-892774AD08C7}" presName="wedge2" presStyleLbl="node1" presStyleIdx="1" presStyleCnt="3"/>
      <dgm:spPr/>
      <dgm:t>
        <a:bodyPr/>
        <a:lstStyle/>
        <a:p>
          <a:endParaRPr lang="es-EC"/>
        </a:p>
      </dgm:t>
    </dgm:pt>
    <dgm:pt modelId="{E5DA7634-2CF7-4D42-88F8-8489C5C5D4F4}" type="pres">
      <dgm:prSet presAssocID="{62210A57-32B0-4516-9242-892774AD08C7}" presName="dummy2a" presStyleCnt="0"/>
      <dgm:spPr/>
    </dgm:pt>
    <dgm:pt modelId="{B2B88548-FDA6-41F4-B945-7219C9E3C0DE}" type="pres">
      <dgm:prSet presAssocID="{62210A57-32B0-4516-9242-892774AD08C7}" presName="dummy2b" presStyleCnt="0"/>
      <dgm:spPr/>
    </dgm:pt>
    <dgm:pt modelId="{F8233E47-BE20-4346-AABD-29005115A9C8}" type="pres">
      <dgm:prSet presAssocID="{62210A57-32B0-4516-9242-892774AD08C7}" presName="wedge2Tx" presStyleLbl="node1" presStyleIdx="1" presStyleCnt="3">
        <dgm:presLayoutVars>
          <dgm:chMax val="0"/>
          <dgm:chPref val="0"/>
          <dgm:bulletEnabled val="1"/>
        </dgm:presLayoutVars>
      </dgm:prSet>
      <dgm:spPr/>
      <dgm:t>
        <a:bodyPr/>
        <a:lstStyle/>
        <a:p>
          <a:endParaRPr lang="es-EC"/>
        </a:p>
      </dgm:t>
    </dgm:pt>
    <dgm:pt modelId="{817D7BF1-758F-452C-A7AC-B2294B988DD0}" type="pres">
      <dgm:prSet presAssocID="{62210A57-32B0-4516-9242-892774AD08C7}" presName="wedge3" presStyleLbl="node1" presStyleIdx="2" presStyleCnt="3"/>
      <dgm:spPr/>
      <dgm:t>
        <a:bodyPr/>
        <a:lstStyle/>
        <a:p>
          <a:endParaRPr lang="es-EC"/>
        </a:p>
      </dgm:t>
    </dgm:pt>
    <dgm:pt modelId="{1BADCEFD-B4AA-40A7-B145-262F4264B8C4}" type="pres">
      <dgm:prSet presAssocID="{62210A57-32B0-4516-9242-892774AD08C7}" presName="dummy3a" presStyleCnt="0"/>
      <dgm:spPr/>
    </dgm:pt>
    <dgm:pt modelId="{B973CBE6-FD53-4FCC-8379-78D684132194}" type="pres">
      <dgm:prSet presAssocID="{62210A57-32B0-4516-9242-892774AD08C7}" presName="dummy3b" presStyleCnt="0"/>
      <dgm:spPr/>
    </dgm:pt>
    <dgm:pt modelId="{18EE3F85-2A9F-46FF-BF32-0269D880D6AC}" type="pres">
      <dgm:prSet presAssocID="{62210A57-32B0-4516-9242-892774AD08C7}" presName="wedge3Tx" presStyleLbl="node1" presStyleIdx="2" presStyleCnt="3">
        <dgm:presLayoutVars>
          <dgm:chMax val="0"/>
          <dgm:chPref val="0"/>
          <dgm:bulletEnabled val="1"/>
        </dgm:presLayoutVars>
      </dgm:prSet>
      <dgm:spPr/>
      <dgm:t>
        <a:bodyPr/>
        <a:lstStyle/>
        <a:p>
          <a:endParaRPr lang="es-EC"/>
        </a:p>
      </dgm:t>
    </dgm:pt>
    <dgm:pt modelId="{FF05C015-2309-4BC0-850B-271EBB0956DE}" type="pres">
      <dgm:prSet presAssocID="{24F61AB0-6EDD-416A-8074-FBB6ADCB9D06}" presName="arrowWedge1" presStyleLbl="fgSibTrans2D1" presStyleIdx="0" presStyleCnt="3"/>
      <dgm:spPr/>
    </dgm:pt>
    <dgm:pt modelId="{45E213EA-F5C0-4364-BA2A-885A623136BB}" type="pres">
      <dgm:prSet presAssocID="{2A718769-4EB1-470C-B31F-C4FFCF09BA8A}" presName="arrowWedge2" presStyleLbl="fgSibTrans2D1" presStyleIdx="1" presStyleCnt="3"/>
      <dgm:spPr/>
    </dgm:pt>
    <dgm:pt modelId="{3DED2DCD-BC51-4E3D-9744-7D9F88EF8E86}" type="pres">
      <dgm:prSet presAssocID="{EC0359A5-6CFC-4DA5-B023-7C829BF9DEBF}" presName="arrowWedge3" presStyleLbl="fgSibTrans2D1" presStyleIdx="2" presStyleCnt="3"/>
      <dgm:spPr/>
    </dgm:pt>
  </dgm:ptLst>
  <dgm:cxnLst>
    <dgm:cxn modelId="{4BA835A6-A190-48E8-9CBE-5A82002CCE2C}" type="presOf" srcId="{F0E11550-803E-4602-AA82-ACB284EBDB9B}" destId="{18EE3F85-2A9F-46FF-BF32-0269D880D6AC}" srcOrd="1" destOrd="0" presId="urn:microsoft.com/office/officeart/2005/8/layout/cycle8"/>
    <dgm:cxn modelId="{E9701454-155A-4E75-B41A-1EEBEA2852AE}" srcId="{62210A57-32B0-4516-9242-892774AD08C7}" destId="{F0E11550-803E-4602-AA82-ACB284EBDB9B}" srcOrd="2" destOrd="0" parTransId="{5FFD9B17-28C1-4CD5-B072-76BD2FFDF95C}" sibTransId="{EC0359A5-6CFC-4DA5-B023-7C829BF9DEBF}"/>
    <dgm:cxn modelId="{5CA987A7-1FFE-4A9E-B483-A4C308022C0C}" srcId="{62210A57-32B0-4516-9242-892774AD08C7}" destId="{A8FC55C7-FCB1-4070-92C0-F2F51444611B}" srcOrd="1" destOrd="0" parTransId="{01B75D43-9E22-4F38-9423-277AD26861AE}" sibTransId="{2A718769-4EB1-470C-B31F-C4FFCF09BA8A}"/>
    <dgm:cxn modelId="{485576B4-5EF2-4936-A00D-A37805E89FDE}" type="presOf" srcId="{F0E11550-803E-4602-AA82-ACB284EBDB9B}" destId="{817D7BF1-758F-452C-A7AC-B2294B988DD0}" srcOrd="0" destOrd="0" presId="urn:microsoft.com/office/officeart/2005/8/layout/cycle8"/>
    <dgm:cxn modelId="{CD882614-769E-4DD5-AE81-9260F33F49F5}" type="presOf" srcId="{A8FC55C7-FCB1-4070-92C0-F2F51444611B}" destId="{5595981D-4FF3-4F5B-8312-6691770B4530}" srcOrd="0" destOrd="0" presId="urn:microsoft.com/office/officeart/2005/8/layout/cycle8"/>
    <dgm:cxn modelId="{7C28B80C-406B-4B08-B8F7-BE5DEB42C409}" type="presOf" srcId="{A8FC55C7-FCB1-4070-92C0-F2F51444611B}" destId="{F8233E47-BE20-4346-AABD-29005115A9C8}" srcOrd="1" destOrd="0" presId="urn:microsoft.com/office/officeart/2005/8/layout/cycle8"/>
    <dgm:cxn modelId="{6FCBF040-5FC3-4861-A24C-58D81BDC19EF}" type="presOf" srcId="{62210A57-32B0-4516-9242-892774AD08C7}" destId="{E5BD056E-EC8F-4174-A50E-43B0C514D91A}" srcOrd="0" destOrd="0" presId="urn:microsoft.com/office/officeart/2005/8/layout/cycle8"/>
    <dgm:cxn modelId="{3DFEC00D-1A70-40FA-BC68-266E53F3A7D4}" srcId="{62210A57-32B0-4516-9242-892774AD08C7}" destId="{18CED4A1-3C7E-4B2D-9B6E-24650F497960}" srcOrd="0" destOrd="0" parTransId="{972C77B0-BC86-4642-BFF0-6CF6F2D6DCA5}" sibTransId="{24F61AB0-6EDD-416A-8074-FBB6ADCB9D06}"/>
    <dgm:cxn modelId="{48FAC42F-7970-4E6B-B197-93A15EFA5FC6}" type="presOf" srcId="{18CED4A1-3C7E-4B2D-9B6E-24650F497960}" destId="{BCE6ABE6-DFE4-4B41-90A6-15AC54F74CE1}" srcOrd="0" destOrd="0" presId="urn:microsoft.com/office/officeart/2005/8/layout/cycle8"/>
    <dgm:cxn modelId="{B15794F3-FD2A-4F14-9E57-9278B1977BED}" type="presOf" srcId="{18CED4A1-3C7E-4B2D-9B6E-24650F497960}" destId="{49E8973F-CDC3-4393-A239-EB673BBDA602}" srcOrd="1" destOrd="0" presId="urn:microsoft.com/office/officeart/2005/8/layout/cycle8"/>
    <dgm:cxn modelId="{E492B78D-E7B9-4F9B-A1A0-A33FB133844E}" type="presParOf" srcId="{E5BD056E-EC8F-4174-A50E-43B0C514D91A}" destId="{BCE6ABE6-DFE4-4B41-90A6-15AC54F74CE1}" srcOrd="0" destOrd="0" presId="urn:microsoft.com/office/officeart/2005/8/layout/cycle8"/>
    <dgm:cxn modelId="{FD0A79F9-EA56-451A-8120-4DB00985118C}" type="presParOf" srcId="{E5BD056E-EC8F-4174-A50E-43B0C514D91A}" destId="{65CDD347-25B9-425B-9A75-AEDC5203F89A}" srcOrd="1" destOrd="0" presId="urn:microsoft.com/office/officeart/2005/8/layout/cycle8"/>
    <dgm:cxn modelId="{5A892750-2911-4614-B649-1ACA50576215}" type="presParOf" srcId="{E5BD056E-EC8F-4174-A50E-43B0C514D91A}" destId="{E9E8A329-AF7C-405D-85B4-56BB8F22535E}" srcOrd="2" destOrd="0" presId="urn:microsoft.com/office/officeart/2005/8/layout/cycle8"/>
    <dgm:cxn modelId="{3D07E3EA-70A8-45F5-9034-56813B18588B}" type="presParOf" srcId="{E5BD056E-EC8F-4174-A50E-43B0C514D91A}" destId="{49E8973F-CDC3-4393-A239-EB673BBDA602}" srcOrd="3" destOrd="0" presId="urn:microsoft.com/office/officeart/2005/8/layout/cycle8"/>
    <dgm:cxn modelId="{7E4558FE-6CF8-4621-AB37-8EDB6CA28864}" type="presParOf" srcId="{E5BD056E-EC8F-4174-A50E-43B0C514D91A}" destId="{5595981D-4FF3-4F5B-8312-6691770B4530}" srcOrd="4" destOrd="0" presId="urn:microsoft.com/office/officeart/2005/8/layout/cycle8"/>
    <dgm:cxn modelId="{463737F1-818E-4BD0-87E0-B800D79295A8}" type="presParOf" srcId="{E5BD056E-EC8F-4174-A50E-43B0C514D91A}" destId="{E5DA7634-2CF7-4D42-88F8-8489C5C5D4F4}" srcOrd="5" destOrd="0" presId="urn:microsoft.com/office/officeart/2005/8/layout/cycle8"/>
    <dgm:cxn modelId="{118F06F8-5F1F-4E45-BEC3-0F24A53E2A39}" type="presParOf" srcId="{E5BD056E-EC8F-4174-A50E-43B0C514D91A}" destId="{B2B88548-FDA6-41F4-B945-7219C9E3C0DE}" srcOrd="6" destOrd="0" presId="urn:microsoft.com/office/officeart/2005/8/layout/cycle8"/>
    <dgm:cxn modelId="{8F4B4E35-2C29-4201-9E0C-94185EB6F612}" type="presParOf" srcId="{E5BD056E-EC8F-4174-A50E-43B0C514D91A}" destId="{F8233E47-BE20-4346-AABD-29005115A9C8}" srcOrd="7" destOrd="0" presId="urn:microsoft.com/office/officeart/2005/8/layout/cycle8"/>
    <dgm:cxn modelId="{85FFA0C7-EC05-4707-976E-B88A05FCAE23}" type="presParOf" srcId="{E5BD056E-EC8F-4174-A50E-43B0C514D91A}" destId="{817D7BF1-758F-452C-A7AC-B2294B988DD0}" srcOrd="8" destOrd="0" presId="urn:microsoft.com/office/officeart/2005/8/layout/cycle8"/>
    <dgm:cxn modelId="{1EAAB371-A072-4E27-A957-39E35F058BDD}" type="presParOf" srcId="{E5BD056E-EC8F-4174-A50E-43B0C514D91A}" destId="{1BADCEFD-B4AA-40A7-B145-262F4264B8C4}" srcOrd="9" destOrd="0" presId="urn:microsoft.com/office/officeart/2005/8/layout/cycle8"/>
    <dgm:cxn modelId="{9DE6EA4E-BC98-49F4-9627-C63E2BADFAE4}" type="presParOf" srcId="{E5BD056E-EC8F-4174-A50E-43B0C514D91A}" destId="{B973CBE6-FD53-4FCC-8379-78D684132194}" srcOrd="10" destOrd="0" presId="urn:microsoft.com/office/officeart/2005/8/layout/cycle8"/>
    <dgm:cxn modelId="{17273EF0-B179-44B6-96B1-2B675A4E0992}" type="presParOf" srcId="{E5BD056E-EC8F-4174-A50E-43B0C514D91A}" destId="{18EE3F85-2A9F-46FF-BF32-0269D880D6AC}" srcOrd="11" destOrd="0" presId="urn:microsoft.com/office/officeart/2005/8/layout/cycle8"/>
    <dgm:cxn modelId="{E6444F03-8CED-48AB-878B-26EDA67B0669}" type="presParOf" srcId="{E5BD056E-EC8F-4174-A50E-43B0C514D91A}" destId="{FF05C015-2309-4BC0-850B-271EBB0956DE}" srcOrd="12" destOrd="0" presId="urn:microsoft.com/office/officeart/2005/8/layout/cycle8"/>
    <dgm:cxn modelId="{2625D8DA-9767-4603-8603-4170313F4669}" type="presParOf" srcId="{E5BD056E-EC8F-4174-A50E-43B0C514D91A}" destId="{45E213EA-F5C0-4364-BA2A-885A623136BB}" srcOrd="13" destOrd="0" presId="urn:microsoft.com/office/officeart/2005/8/layout/cycle8"/>
    <dgm:cxn modelId="{D4E19BD7-AF3B-409D-93E7-61A13390BFD5}" type="presParOf" srcId="{E5BD056E-EC8F-4174-A50E-43B0C514D91A}" destId="{3DED2DCD-BC51-4E3D-9744-7D9F88EF8E86}"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BD692BE-938E-49D8-ADAE-DF9219C1D8F5}"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s-ES"/>
        </a:p>
      </dgm:t>
    </dgm:pt>
    <dgm:pt modelId="{0D9696B2-9BB8-4043-9629-799C2F710E54}">
      <dgm:prSet phldrT="[Texto]"/>
      <dgm:spPr/>
      <dgm:t>
        <a:bodyPr/>
        <a:lstStyle/>
        <a:p>
          <a:r>
            <a:rPr lang="es-ES" dirty="0" smtClean="0"/>
            <a:t>Diseño por tensiones Admisibles</a:t>
          </a:r>
          <a:endParaRPr lang="es-ES" dirty="0"/>
        </a:p>
      </dgm:t>
    </dgm:pt>
    <dgm:pt modelId="{79BF3870-97E9-46CC-A1E1-E52D20F990CB}" type="parTrans" cxnId="{DAC3A6D2-61BD-48C4-84DD-B464CDECE7C5}">
      <dgm:prSet/>
      <dgm:spPr/>
      <dgm:t>
        <a:bodyPr/>
        <a:lstStyle/>
        <a:p>
          <a:endParaRPr lang="es-ES"/>
        </a:p>
      </dgm:t>
    </dgm:pt>
    <dgm:pt modelId="{21CAE8D2-B461-43C0-ACF3-AD17BF5BCF1B}" type="sibTrans" cxnId="{DAC3A6D2-61BD-48C4-84DD-B464CDECE7C5}">
      <dgm:prSet phldrT="[Texto]" custT="1"/>
      <dgm:spPr/>
      <dgm:t>
        <a:bodyPr/>
        <a:lstStyle/>
        <a:p>
          <a:pPr algn="just"/>
          <a:r>
            <a:rPr lang="es-EC" sz="1400" dirty="0" smtClean="0"/>
            <a:t>Consiste en el cálculo de los elementos de manera en que los esfuerzos que los mismos soportaran no excedan los valores permisibles</a:t>
          </a:r>
          <a:endParaRPr lang="es-ES" sz="1400" dirty="0"/>
        </a:p>
      </dgm:t>
    </dgm:pt>
    <dgm:pt modelId="{6DF9B2B4-139B-481C-8073-09CAB05A0509}" type="pres">
      <dgm:prSet presAssocID="{FBD692BE-938E-49D8-ADAE-DF9219C1D8F5}" presName="hierChild1" presStyleCnt="0">
        <dgm:presLayoutVars>
          <dgm:orgChart val="1"/>
          <dgm:chPref val="1"/>
          <dgm:dir/>
          <dgm:animOne val="branch"/>
          <dgm:animLvl val="lvl"/>
          <dgm:resizeHandles/>
        </dgm:presLayoutVars>
      </dgm:prSet>
      <dgm:spPr/>
      <dgm:t>
        <a:bodyPr/>
        <a:lstStyle/>
        <a:p>
          <a:endParaRPr lang="es-EC"/>
        </a:p>
      </dgm:t>
    </dgm:pt>
    <dgm:pt modelId="{B709640D-2962-426B-AC15-5C7D0EF1C818}" type="pres">
      <dgm:prSet presAssocID="{0D9696B2-9BB8-4043-9629-799C2F710E54}" presName="hierRoot1" presStyleCnt="0">
        <dgm:presLayoutVars>
          <dgm:hierBranch val="init"/>
        </dgm:presLayoutVars>
      </dgm:prSet>
      <dgm:spPr/>
    </dgm:pt>
    <dgm:pt modelId="{20EED36D-4911-4C94-B494-35522EF8453B}" type="pres">
      <dgm:prSet presAssocID="{0D9696B2-9BB8-4043-9629-799C2F710E54}" presName="rootComposite1" presStyleCnt="0"/>
      <dgm:spPr/>
    </dgm:pt>
    <dgm:pt modelId="{948E8BF2-CC90-4A61-878F-BA4D50E6E066}" type="pres">
      <dgm:prSet presAssocID="{0D9696B2-9BB8-4043-9629-799C2F710E54}" presName="rootText1" presStyleLbl="node0" presStyleIdx="0" presStyleCnt="1" custScaleX="102121" custScaleY="76988" custLinFactNeighborX="-223" custLinFactNeighborY="-7988">
        <dgm:presLayoutVars>
          <dgm:chMax/>
          <dgm:chPref val="3"/>
        </dgm:presLayoutVars>
      </dgm:prSet>
      <dgm:spPr/>
      <dgm:t>
        <a:bodyPr/>
        <a:lstStyle/>
        <a:p>
          <a:endParaRPr lang="es-EC"/>
        </a:p>
      </dgm:t>
    </dgm:pt>
    <dgm:pt modelId="{615069A4-85A8-4ACB-97A4-88C3F9EAB8C1}" type="pres">
      <dgm:prSet presAssocID="{0D9696B2-9BB8-4043-9629-799C2F710E54}" presName="titleText1" presStyleLbl="fgAcc0" presStyleIdx="0" presStyleCnt="1" custScaleX="104982" custScaleY="225305" custLinFactNeighborX="653" custLinFactNeighborY="33807">
        <dgm:presLayoutVars>
          <dgm:chMax val="0"/>
          <dgm:chPref val="0"/>
        </dgm:presLayoutVars>
      </dgm:prSet>
      <dgm:spPr/>
      <dgm:t>
        <a:bodyPr/>
        <a:lstStyle/>
        <a:p>
          <a:endParaRPr lang="es-EC"/>
        </a:p>
      </dgm:t>
    </dgm:pt>
    <dgm:pt modelId="{B4583F02-B1D5-45AA-A6D3-A830111D15F2}" type="pres">
      <dgm:prSet presAssocID="{0D9696B2-9BB8-4043-9629-799C2F710E54}" presName="rootConnector1" presStyleLbl="node1" presStyleIdx="0" presStyleCnt="0"/>
      <dgm:spPr/>
      <dgm:t>
        <a:bodyPr/>
        <a:lstStyle/>
        <a:p>
          <a:endParaRPr lang="es-EC"/>
        </a:p>
      </dgm:t>
    </dgm:pt>
    <dgm:pt modelId="{73E8323F-AEC4-4740-B1F2-EC8BF285197D}" type="pres">
      <dgm:prSet presAssocID="{0D9696B2-9BB8-4043-9629-799C2F710E54}" presName="hierChild2" presStyleCnt="0"/>
      <dgm:spPr/>
    </dgm:pt>
    <dgm:pt modelId="{59E3738B-75E5-4988-928E-AB52DD6E9521}" type="pres">
      <dgm:prSet presAssocID="{0D9696B2-9BB8-4043-9629-799C2F710E54}" presName="hierChild3" presStyleCnt="0"/>
      <dgm:spPr/>
    </dgm:pt>
  </dgm:ptLst>
  <dgm:cxnLst>
    <dgm:cxn modelId="{0C447900-7CF2-4D22-972E-6542824BE1DF}" type="presOf" srcId="{0D9696B2-9BB8-4043-9629-799C2F710E54}" destId="{B4583F02-B1D5-45AA-A6D3-A830111D15F2}" srcOrd="1" destOrd="0" presId="urn:microsoft.com/office/officeart/2008/layout/NameandTitleOrganizationalChart"/>
    <dgm:cxn modelId="{DAC3A6D2-61BD-48C4-84DD-B464CDECE7C5}" srcId="{FBD692BE-938E-49D8-ADAE-DF9219C1D8F5}" destId="{0D9696B2-9BB8-4043-9629-799C2F710E54}" srcOrd="0" destOrd="0" parTransId="{79BF3870-97E9-46CC-A1E1-E52D20F990CB}" sibTransId="{21CAE8D2-B461-43C0-ACF3-AD17BF5BCF1B}"/>
    <dgm:cxn modelId="{2CD85DE6-322B-4CF8-92B9-5B45246D677F}" type="presOf" srcId="{21CAE8D2-B461-43C0-ACF3-AD17BF5BCF1B}" destId="{615069A4-85A8-4ACB-97A4-88C3F9EAB8C1}" srcOrd="0" destOrd="0" presId="urn:microsoft.com/office/officeart/2008/layout/NameandTitleOrganizationalChart"/>
    <dgm:cxn modelId="{AB2B4992-3679-4FEE-A01C-EA1640C3ED96}" type="presOf" srcId="{0D9696B2-9BB8-4043-9629-799C2F710E54}" destId="{948E8BF2-CC90-4A61-878F-BA4D50E6E066}" srcOrd="0" destOrd="0" presId="urn:microsoft.com/office/officeart/2008/layout/NameandTitleOrganizationalChart"/>
    <dgm:cxn modelId="{F66806DF-CF59-4FB0-B775-1FAE88FD97A3}" type="presOf" srcId="{FBD692BE-938E-49D8-ADAE-DF9219C1D8F5}" destId="{6DF9B2B4-139B-481C-8073-09CAB05A0509}" srcOrd="0" destOrd="0" presId="urn:microsoft.com/office/officeart/2008/layout/NameandTitleOrganizationalChart"/>
    <dgm:cxn modelId="{1E8E6695-B4E3-4AFC-9BFC-16929942D740}" type="presParOf" srcId="{6DF9B2B4-139B-481C-8073-09CAB05A0509}" destId="{B709640D-2962-426B-AC15-5C7D0EF1C818}" srcOrd="0" destOrd="0" presId="urn:microsoft.com/office/officeart/2008/layout/NameandTitleOrganizationalChart"/>
    <dgm:cxn modelId="{3906BE84-3A1E-4D65-BF37-89E792C47A1E}" type="presParOf" srcId="{B709640D-2962-426B-AC15-5C7D0EF1C818}" destId="{20EED36D-4911-4C94-B494-35522EF8453B}" srcOrd="0" destOrd="0" presId="urn:microsoft.com/office/officeart/2008/layout/NameandTitleOrganizationalChart"/>
    <dgm:cxn modelId="{B88AD198-671F-4DB5-890B-FF18ACF5FF17}" type="presParOf" srcId="{20EED36D-4911-4C94-B494-35522EF8453B}" destId="{948E8BF2-CC90-4A61-878F-BA4D50E6E066}" srcOrd="0" destOrd="0" presId="urn:microsoft.com/office/officeart/2008/layout/NameandTitleOrganizationalChart"/>
    <dgm:cxn modelId="{14E7E416-87E4-411D-8C5D-5C4FFBD58643}" type="presParOf" srcId="{20EED36D-4911-4C94-B494-35522EF8453B}" destId="{615069A4-85A8-4ACB-97A4-88C3F9EAB8C1}" srcOrd="1" destOrd="0" presId="urn:microsoft.com/office/officeart/2008/layout/NameandTitleOrganizationalChart"/>
    <dgm:cxn modelId="{337A58AF-2D02-4D27-91E3-6FEC3D1413FE}" type="presParOf" srcId="{20EED36D-4911-4C94-B494-35522EF8453B}" destId="{B4583F02-B1D5-45AA-A6D3-A830111D15F2}" srcOrd="2" destOrd="0" presId="urn:microsoft.com/office/officeart/2008/layout/NameandTitleOrganizationalChart"/>
    <dgm:cxn modelId="{94D34A02-8FA8-48C5-9818-9BC76321DB41}" type="presParOf" srcId="{B709640D-2962-426B-AC15-5C7D0EF1C818}" destId="{73E8323F-AEC4-4740-B1F2-EC8BF285197D}" srcOrd="1" destOrd="0" presId="urn:microsoft.com/office/officeart/2008/layout/NameandTitleOrganizationalChart"/>
    <dgm:cxn modelId="{D0279F98-9CD5-47EA-9651-6BF63C252246}" type="presParOf" srcId="{B709640D-2962-426B-AC15-5C7D0EF1C818}" destId="{59E3738B-75E5-4988-928E-AB52DD6E9521}" srcOrd="2" destOrd="0" presId="urn:microsoft.com/office/officeart/2008/layout/NameandTitleOrganizational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00FDA5-5369-4F6F-8F9D-7A7CC0D1D27F}"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s-ES"/>
        </a:p>
      </dgm:t>
    </dgm:pt>
    <dgm:pt modelId="{F2CF585E-BB44-41A1-ABF7-48A19C0968BE}">
      <dgm:prSet phldrT="[Texto]" custT="1"/>
      <dgm:spPr/>
      <dgm:t>
        <a:bodyPr/>
        <a:lstStyle/>
        <a:p>
          <a:pPr algn="l"/>
          <a:r>
            <a:rPr lang="es-ES" sz="2000" b="1" dirty="0"/>
            <a:t>GENERAL</a:t>
          </a:r>
        </a:p>
      </dgm:t>
    </dgm:pt>
    <dgm:pt modelId="{BCE5F1A8-E8F1-4CFD-8F54-01A76D755B5B}" type="parTrans" cxnId="{F0AE286E-9702-483E-A822-EE9D7504C740}">
      <dgm:prSet/>
      <dgm:spPr/>
      <dgm:t>
        <a:bodyPr/>
        <a:lstStyle/>
        <a:p>
          <a:endParaRPr lang="es-ES" sz="2400">
            <a:solidFill>
              <a:schemeClr val="bg2">
                <a:lumMod val="50000"/>
              </a:schemeClr>
            </a:solidFill>
          </a:endParaRPr>
        </a:p>
      </dgm:t>
    </dgm:pt>
    <dgm:pt modelId="{A0933C06-FC8E-45A2-9B09-58AB2FDBC226}" type="sibTrans" cxnId="{F0AE286E-9702-483E-A822-EE9D7504C740}">
      <dgm:prSet/>
      <dgm:spPr/>
      <dgm:t>
        <a:bodyPr/>
        <a:lstStyle/>
        <a:p>
          <a:endParaRPr lang="es-ES" sz="2400">
            <a:solidFill>
              <a:schemeClr val="bg2">
                <a:lumMod val="50000"/>
              </a:schemeClr>
            </a:solidFill>
          </a:endParaRPr>
        </a:p>
      </dgm:t>
    </dgm:pt>
    <dgm:pt modelId="{66F6400B-21CD-4036-A766-0A88C425AF58}">
      <dgm:prSet phldrT="[Texto]" custT="1"/>
      <dgm:spPr/>
      <dgm:t>
        <a:bodyPr/>
        <a:lstStyle/>
        <a:p>
          <a:pPr algn="just"/>
          <a:r>
            <a:rPr lang="es-ES" sz="1400" dirty="0"/>
            <a:t>Realizar un estudio comparativo, desde el punto de vista técnico y económico, del diseño estructural de una vivienda de 3 pisos, en base a sistemas constructivos de hormigón armado y Bambú (</a:t>
          </a:r>
          <a:r>
            <a:rPr lang="es-ES" sz="1400" dirty="0" err="1"/>
            <a:t>GaK</a:t>
          </a:r>
          <a:r>
            <a:rPr lang="es-ES" sz="1400" dirty="0"/>
            <a:t>), esto para determinar cuál es el sistema que mejor funciona y se adapta, a las necesidades de la población ecuatoriana en estructuras de baja altura, en este caso viviendas</a:t>
          </a:r>
        </a:p>
      </dgm:t>
    </dgm:pt>
    <dgm:pt modelId="{7C4C1991-1C6D-4912-8F80-BD44825C923D}" type="parTrans" cxnId="{A4BB8944-DC53-41A1-88DA-58BFAF321224}">
      <dgm:prSet/>
      <dgm:spPr/>
      <dgm:t>
        <a:bodyPr/>
        <a:lstStyle/>
        <a:p>
          <a:endParaRPr lang="es-ES" sz="2400">
            <a:solidFill>
              <a:schemeClr val="bg2">
                <a:lumMod val="50000"/>
              </a:schemeClr>
            </a:solidFill>
          </a:endParaRPr>
        </a:p>
      </dgm:t>
    </dgm:pt>
    <dgm:pt modelId="{E3110FA5-5639-482E-95DE-41FC30ADE2D5}" type="sibTrans" cxnId="{A4BB8944-DC53-41A1-88DA-58BFAF321224}">
      <dgm:prSet/>
      <dgm:spPr/>
      <dgm:t>
        <a:bodyPr/>
        <a:lstStyle/>
        <a:p>
          <a:endParaRPr lang="es-ES" sz="2400">
            <a:solidFill>
              <a:schemeClr val="bg2">
                <a:lumMod val="50000"/>
              </a:schemeClr>
            </a:solidFill>
          </a:endParaRPr>
        </a:p>
      </dgm:t>
    </dgm:pt>
    <dgm:pt modelId="{90812377-DE64-45C5-855E-7979A9B02C54}">
      <dgm:prSet phldrT="[Texto]" custT="1"/>
      <dgm:spPr/>
      <dgm:t>
        <a:bodyPr/>
        <a:lstStyle/>
        <a:p>
          <a:r>
            <a:rPr lang="es-ES" sz="1600" b="1" dirty="0"/>
            <a:t>ESPECÍFICOS</a:t>
          </a:r>
        </a:p>
      </dgm:t>
    </dgm:pt>
    <dgm:pt modelId="{6B179C7A-4422-462A-9776-40AB85998394}" type="parTrans" cxnId="{C40E8CDB-11C5-4037-AB48-168E712BD82B}">
      <dgm:prSet/>
      <dgm:spPr/>
      <dgm:t>
        <a:bodyPr/>
        <a:lstStyle/>
        <a:p>
          <a:endParaRPr lang="es-ES" sz="2400">
            <a:solidFill>
              <a:schemeClr val="bg2">
                <a:lumMod val="50000"/>
              </a:schemeClr>
            </a:solidFill>
          </a:endParaRPr>
        </a:p>
      </dgm:t>
    </dgm:pt>
    <dgm:pt modelId="{921D7C5C-19C5-4A80-B7E2-55389DE983F6}" type="sibTrans" cxnId="{C40E8CDB-11C5-4037-AB48-168E712BD82B}">
      <dgm:prSet/>
      <dgm:spPr/>
      <dgm:t>
        <a:bodyPr/>
        <a:lstStyle/>
        <a:p>
          <a:endParaRPr lang="es-ES" sz="2400">
            <a:solidFill>
              <a:schemeClr val="bg2">
                <a:lumMod val="50000"/>
              </a:schemeClr>
            </a:solidFill>
          </a:endParaRPr>
        </a:p>
      </dgm:t>
    </dgm:pt>
    <dgm:pt modelId="{C0DCD8C7-332E-4425-B15A-E53F31EBCFED}">
      <dgm:prSet phldrT="[Texto]" custT="1"/>
      <dgm:spPr/>
      <dgm:t>
        <a:bodyPr/>
        <a:lstStyle/>
        <a:p>
          <a:pPr algn="just"/>
          <a:r>
            <a:rPr lang="es-ES" sz="1200" b="1" dirty="0"/>
            <a:t>OE1.</a:t>
          </a:r>
          <a:r>
            <a:rPr lang="es-ES" sz="1200" dirty="0"/>
            <a:t>Diseñar elementos estructurales en base a hormigón armado y a bambú aplicando las normativas vigentes</a:t>
          </a:r>
        </a:p>
      </dgm:t>
    </dgm:pt>
    <dgm:pt modelId="{8EADC864-0DC3-44A6-8FC5-363DD317019C}" type="parTrans" cxnId="{7A316203-A3A2-447D-868A-15B9EF281572}">
      <dgm:prSet/>
      <dgm:spPr/>
      <dgm:t>
        <a:bodyPr/>
        <a:lstStyle/>
        <a:p>
          <a:endParaRPr lang="es-ES" sz="2400">
            <a:solidFill>
              <a:schemeClr val="bg2">
                <a:lumMod val="50000"/>
              </a:schemeClr>
            </a:solidFill>
          </a:endParaRPr>
        </a:p>
      </dgm:t>
    </dgm:pt>
    <dgm:pt modelId="{F979626C-48AF-4C80-AC26-F965CFA628EA}" type="sibTrans" cxnId="{7A316203-A3A2-447D-868A-15B9EF281572}">
      <dgm:prSet/>
      <dgm:spPr/>
      <dgm:t>
        <a:bodyPr/>
        <a:lstStyle/>
        <a:p>
          <a:endParaRPr lang="es-ES" sz="2400">
            <a:solidFill>
              <a:schemeClr val="bg2">
                <a:lumMod val="50000"/>
              </a:schemeClr>
            </a:solidFill>
          </a:endParaRPr>
        </a:p>
      </dgm:t>
    </dgm:pt>
    <dgm:pt modelId="{C7561F40-7AF5-4B65-813C-14357D7FD4D5}">
      <dgm:prSet phldrT="[Texto]" custT="1"/>
      <dgm:spPr/>
      <dgm:t>
        <a:bodyPr/>
        <a:lstStyle/>
        <a:p>
          <a:pPr algn="just"/>
          <a:r>
            <a:rPr lang="es-ES" sz="1200" b="1" dirty="0"/>
            <a:t>OE2. </a:t>
          </a:r>
          <a:r>
            <a:rPr lang="es-ES" sz="1200" b="0" dirty="0"/>
            <a:t>Plantear dos alternativas de diseño en base al sistema constructivo de bambú</a:t>
          </a:r>
        </a:p>
      </dgm:t>
    </dgm:pt>
    <dgm:pt modelId="{C40B47DF-7E07-44CD-BB2A-3AA2EEE0EAE6}" type="parTrans" cxnId="{1B37E306-5A79-4EC1-BEC0-847EF7B470D3}">
      <dgm:prSet/>
      <dgm:spPr/>
      <dgm:t>
        <a:bodyPr/>
        <a:lstStyle/>
        <a:p>
          <a:endParaRPr lang="es-ES" sz="2400">
            <a:solidFill>
              <a:schemeClr val="bg2">
                <a:lumMod val="50000"/>
              </a:schemeClr>
            </a:solidFill>
          </a:endParaRPr>
        </a:p>
      </dgm:t>
    </dgm:pt>
    <dgm:pt modelId="{EC70C520-FBFE-468F-BFEE-31C3FAF61EC9}" type="sibTrans" cxnId="{1B37E306-5A79-4EC1-BEC0-847EF7B470D3}">
      <dgm:prSet/>
      <dgm:spPr/>
      <dgm:t>
        <a:bodyPr/>
        <a:lstStyle/>
        <a:p>
          <a:endParaRPr lang="es-ES" sz="2400">
            <a:solidFill>
              <a:schemeClr val="bg2">
                <a:lumMod val="50000"/>
              </a:schemeClr>
            </a:solidFill>
          </a:endParaRPr>
        </a:p>
      </dgm:t>
    </dgm:pt>
    <dgm:pt modelId="{E8FB2FE4-C93E-4B24-8C5A-433883C0D563}">
      <dgm:prSet phldrT="[Texto]" custT="1"/>
      <dgm:spPr/>
      <dgm:t>
        <a:bodyPr/>
        <a:lstStyle/>
        <a:p>
          <a:pPr algn="just"/>
          <a:r>
            <a:rPr lang="es-ES" sz="1200" b="1" dirty="0"/>
            <a:t>OE4. </a:t>
          </a:r>
          <a:r>
            <a:rPr lang="es-ES" sz="1200" dirty="0"/>
            <a:t>Realizar un análisis no lineal de las estructuras (</a:t>
          </a:r>
          <a:r>
            <a:rPr lang="es-ES" sz="1200" dirty="0" err="1"/>
            <a:t>pushover</a:t>
          </a:r>
          <a:r>
            <a:rPr lang="es-ES" sz="1200" dirty="0"/>
            <a:t>).</a:t>
          </a:r>
        </a:p>
      </dgm:t>
    </dgm:pt>
    <dgm:pt modelId="{E92ED34E-0299-419F-BDBC-A5B0F53EB32A}" type="parTrans" cxnId="{47E0B0DF-B93A-4E66-A7C9-301A807EA52B}">
      <dgm:prSet/>
      <dgm:spPr/>
      <dgm:t>
        <a:bodyPr/>
        <a:lstStyle/>
        <a:p>
          <a:endParaRPr lang="es-ES" sz="2400">
            <a:solidFill>
              <a:schemeClr val="bg2">
                <a:lumMod val="50000"/>
              </a:schemeClr>
            </a:solidFill>
          </a:endParaRPr>
        </a:p>
      </dgm:t>
    </dgm:pt>
    <dgm:pt modelId="{4D489DAB-79A0-4E23-A21D-CF619495F25B}" type="sibTrans" cxnId="{47E0B0DF-B93A-4E66-A7C9-301A807EA52B}">
      <dgm:prSet/>
      <dgm:spPr/>
      <dgm:t>
        <a:bodyPr/>
        <a:lstStyle/>
        <a:p>
          <a:endParaRPr lang="es-ES" sz="2400">
            <a:solidFill>
              <a:schemeClr val="bg2">
                <a:lumMod val="50000"/>
              </a:schemeClr>
            </a:solidFill>
          </a:endParaRPr>
        </a:p>
      </dgm:t>
    </dgm:pt>
    <dgm:pt modelId="{F5FFA044-FA07-479B-823D-C2C46D52639B}">
      <dgm:prSet phldrT="[Texto]" custT="1"/>
      <dgm:spPr/>
      <dgm:t>
        <a:bodyPr/>
        <a:lstStyle/>
        <a:p>
          <a:pPr algn="just"/>
          <a:r>
            <a:rPr lang="es-ES" sz="1200" b="1" dirty="0"/>
            <a:t>OE5. </a:t>
          </a:r>
          <a:r>
            <a:rPr lang="es-ES" sz="1200" b="0" dirty="0"/>
            <a:t>Estudiar el comportamiento de las estructuras calculadas</a:t>
          </a:r>
        </a:p>
      </dgm:t>
    </dgm:pt>
    <dgm:pt modelId="{5164427D-4849-481B-AD81-00D2CC8F4290}" type="parTrans" cxnId="{CC66EF03-6963-4BA8-99CB-11EBF360A2BF}">
      <dgm:prSet/>
      <dgm:spPr/>
      <dgm:t>
        <a:bodyPr/>
        <a:lstStyle/>
        <a:p>
          <a:endParaRPr lang="es-ES" sz="2400">
            <a:solidFill>
              <a:schemeClr val="bg2">
                <a:lumMod val="50000"/>
              </a:schemeClr>
            </a:solidFill>
          </a:endParaRPr>
        </a:p>
      </dgm:t>
    </dgm:pt>
    <dgm:pt modelId="{46464CAC-F857-4410-8FB8-564A671B8082}" type="sibTrans" cxnId="{CC66EF03-6963-4BA8-99CB-11EBF360A2BF}">
      <dgm:prSet/>
      <dgm:spPr/>
      <dgm:t>
        <a:bodyPr/>
        <a:lstStyle/>
        <a:p>
          <a:endParaRPr lang="es-ES" sz="2400">
            <a:solidFill>
              <a:schemeClr val="bg2">
                <a:lumMod val="50000"/>
              </a:schemeClr>
            </a:solidFill>
          </a:endParaRPr>
        </a:p>
      </dgm:t>
    </dgm:pt>
    <dgm:pt modelId="{978B2D3E-B2BA-44D4-A4A1-B60B3DCB6CF1}">
      <dgm:prSet phldrT="[Texto]" custT="1"/>
      <dgm:spPr/>
      <dgm:t>
        <a:bodyPr/>
        <a:lstStyle/>
        <a:p>
          <a:pPr algn="just"/>
          <a:r>
            <a:rPr lang="es-ES" sz="1200" b="1" dirty="0"/>
            <a:t>OE3.</a:t>
          </a:r>
          <a:r>
            <a:rPr lang="es-ES" sz="1200" b="0" dirty="0"/>
            <a:t>Modelar los diseños obtenidos en un programa computacional</a:t>
          </a:r>
        </a:p>
      </dgm:t>
    </dgm:pt>
    <dgm:pt modelId="{97BC40F5-A292-4A03-98AC-0E5AD0F95EBA}" type="parTrans" cxnId="{57FBDD02-B14F-478B-AEA9-1FA32F951A6B}">
      <dgm:prSet/>
      <dgm:spPr/>
      <dgm:t>
        <a:bodyPr/>
        <a:lstStyle/>
        <a:p>
          <a:endParaRPr lang="es-ES"/>
        </a:p>
      </dgm:t>
    </dgm:pt>
    <dgm:pt modelId="{DBBF13CB-2192-4DD6-9436-C01859F7B6B4}" type="sibTrans" cxnId="{57FBDD02-B14F-478B-AEA9-1FA32F951A6B}">
      <dgm:prSet/>
      <dgm:spPr/>
      <dgm:t>
        <a:bodyPr/>
        <a:lstStyle/>
        <a:p>
          <a:endParaRPr lang="es-ES"/>
        </a:p>
      </dgm:t>
    </dgm:pt>
    <dgm:pt modelId="{8A0264D2-9D1A-41EB-A5AC-94577F563095}">
      <dgm:prSet phldrT="[Texto]" custT="1"/>
      <dgm:spPr/>
      <dgm:t>
        <a:bodyPr/>
        <a:lstStyle/>
        <a:p>
          <a:pPr algn="just"/>
          <a:r>
            <a:rPr lang="es-ES" sz="1200" b="1" dirty="0"/>
            <a:t>OE6.</a:t>
          </a:r>
          <a:r>
            <a:rPr lang="es-ES" sz="1200" dirty="0"/>
            <a:t> Modelamiento de las paredes en base a bambú.</a:t>
          </a:r>
        </a:p>
      </dgm:t>
    </dgm:pt>
    <dgm:pt modelId="{8EBE3592-4121-4916-9204-EF1FD6A833B1}" type="parTrans" cxnId="{76A4044F-001F-457F-B68D-8DE5C3E00B5C}">
      <dgm:prSet/>
      <dgm:spPr/>
      <dgm:t>
        <a:bodyPr/>
        <a:lstStyle/>
        <a:p>
          <a:endParaRPr lang="es-ES"/>
        </a:p>
      </dgm:t>
    </dgm:pt>
    <dgm:pt modelId="{6393B28C-5DBC-4562-AA61-019D1CAA641A}" type="sibTrans" cxnId="{76A4044F-001F-457F-B68D-8DE5C3E00B5C}">
      <dgm:prSet/>
      <dgm:spPr/>
      <dgm:t>
        <a:bodyPr/>
        <a:lstStyle/>
        <a:p>
          <a:endParaRPr lang="es-ES"/>
        </a:p>
      </dgm:t>
    </dgm:pt>
    <dgm:pt modelId="{6EBBA5C0-64DE-429A-B990-05B148935CCE}" type="pres">
      <dgm:prSet presAssocID="{9C00FDA5-5369-4F6F-8F9D-7A7CC0D1D27F}" presName="vert0" presStyleCnt="0">
        <dgm:presLayoutVars>
          <dgm:dir/>
          <dgm:animOne val="branch"/>
          <dgm:animLvl val="lvl"/>
        </dgm:presLayoutVars>
      </dgm:prSet>
      <dgm:spPr/>
      <dgm:t>
        <a:bodyPr/>
        <a:lstStyle/>
        <a:p>
          <a:endParaRPr lang="es-EC"/>
        </a:p>
      </dgm:t>
    </dgm:pt>
    <dgm:pt modelId="{FEF1E0FB-90A9-489F-91BA-AC629E4924AF}" type="pres">
      <dgm:prSet presAssocID="{F2CF585E-BB44-41A1-ABF7-48A19C0968BE}" presName="thickLine" presStyleLbl="alignNode1" presStyleIdx="0" presStyleCnt="2"/>
      <dgm:spPr/>
    </dgm:pt>
    <dgm:pt modelId="{79F06B4A-02D4-49A2-9E7E-81AFE9D68F08}" type="pres">
      <dgm:prSet presAssocID="{F2CF585E-BB44-41A1-ABF7-48A19C0968BE}" presName="horz1" presStyleCnt="0"/>
      <dgm:spPr/>
    </dgm:pt>
    <dgm:pt modelId="{0EBB2848-C023-4C14-8FB9-3A2ACE2FF436}" type="pres">
      <dgm:prSet presAssocID="{F2CF585E-BB44-41A1-ABF7-48A19C0968BE}" presName="tx1" presStyleLbl="revTx" presStyleIdx="0" presStyleCnt="9"/>
      <dgm:spPr/>
      <dgm:t>
        <a:bodyPr/>
        <a:lstStyle/>
        <a:p>
          <a:endParaRPr lang="es-EC"/>
        </a:p>
      </dgm:t>
    </dgm:pt>
    <dgm:pt modelId="{249167F5-7DFD-41EA-B997-BE2B563A077C}" type="pres">
      <dgm:prSet presAssocID="{F2CF585E-BB44-41A1-ABF7-48A19C0968BE}" presName="vert1" presStyleCnt="0"/>
      <dgm:spPr/>
    </dgm:pt>
    <dgm:pt modelId="{3763EC0E-D6B4-4870-B82D-C4F8C8EC1EDF}" type="pres">
      <dgm:prSet presAssocID="{66F6400B-21CD-4036-A766-0A88C425AF58}" presName="vertSpace2a" presStyleCnt="0"/>
      <dgm:spPr/>
    </dgm:pt>
    <dgm:pt modelId="{6F330A26-14AC-4CD1-938B-188D3241600B}" type="pres">
      <dgm:prSet presAssocID="{66F6400B-21CD-4036-A766-0A88C425AF58}" presName="horz2" presStyleCnt="0"/>
      <dgm:spPr/>
    </dgm:pt>
    <dgm:pt modelId="{3F7E6749-7124-4D27-9977-33F1445050FD}" type="pres">
      <dgm:prSet presAssocID="{66F6400B-21CD-4036-A766-0A88C425AF58}" presName="horzSpace2" presStyleCnt="0"/>
      <dgm:spPr/>
    </dgm:pt>
    <dgm:pt modelId="{449BB359-CB75-4346-B288-8958426146A2}" type="pres">
      <dgm:prSet presAssocID="{66F6400B-21CD-4036-A766-0A88C425AF58}" presName="tx2" presStyleLbl="revTx" presStyleIdx="1" presStyleCnt="9"/>
      <dgm:spPr/>
      <dgm:t>
        <a:bodyPr/>
        <a:lstStyle/>
        <a:p>
          <a:endParaRPr lang="es-EC"/>
        </a:p>
      </dgm:t>
    </dgm:pt>
    <dgm:pt modelId="{2BA482BD-705B-4048-8965-A7F2C02EA333}" type="pres">
      <dgm:prSet presAssocID="{66F6400B-21CD-4036-A766-0A88C425AF58}" presName="vert2" presStyleCnt="0"/>
      <dgm:spPr/>
    </dgm:pt>
    <dgm:pt modelId="{720D3775-24B6-4758-A07D-32A814DEB086}" type="pres">
      <dgm:prSet presAssocID="{66F6400B-21CD-4036-A766-0A88C425AF58}" presName="thinLine2b" presStyleLbl="callout" presStyleIdx="0" presStyleCnt="7" custLinFactY="-600000" custLinFactNeighborX="0" custLinFactNeighborY="-651537"/>
      <dgm:spPr/>
    </dgm:pt>
    <dgm:pt modelId="{272E6D1C-F831-4B10-A66F-88A8D0B5AB38}" type="pres">
      <dgm:prSet presAssocID="{66F6400B-21CD-4036-A766-0A88C425AF58}" presName="vertSpace2b" presStyleCnt="0"/>
      <dgm:spPr/>
    </dgm:pt>
    <dgm:pt modelId="{4F0891B1-6460-401D-9E49-8958B9C0D7AF}" type="pres">
      <dgm:prSet presAssocID="{90812377-DE64-45C5-855E-7979A9B02C54}" presName="thickLine" presStyleLbl="alignNode1" presStyleIdx="1" presStyleCnt="2" custLinFactNeighborX="-1" custLinFactNeighborY="-39929"/>
      <dgm:spPr/>
    </dgm:pt>
    <dgm:pt modelId="{C3289C8E-5E94-41B6-AD24-EFF0AC99AEE0}" type="pres">
      <dgm:prSet presAssocID="{90812377-DE64-45C5-855E-7979A9B02C54}" presName="horz1" presStyleCnt="0"/>
      <dgm:spPr/>
    </dgm:pt>
    <dgm:pt modelId="{EAEFD914-DAF2-41A8-B5DD-C643FEE8BD68}" type="pres">
      <dgm:prSet presAssocID="{90812377-DE64-45C5-855E-7979A9B02C54}" presName="tx1" presStyleLbl="revTx" presStyleIdx="2" presStyleCnt="9"/>
      <dgm:spPr/>
      <dgm:t>
        <a:bodyPr/>
        <a:lstStyle/>
        <a:p>
          <a:endParaRPr lang="es-EC"/>
        </a:p>
      </dgm:t>
    </dgm:pt>
    <dgm:pt modelId="{D14639CF-F2F1-4B94-9ADB-13F351CC0F42}" type="pres">
      <dgm:prSet presAssocID="{90812377-DE64-45C5-855E-7979A9B02C54}" presName="vert1" presStyleCnt="0"/>
      <dgm:spPr/>
    </dgm:pt>
    <dgm:pt modelId="{123DCD3F-C2DD-44AB-96D1-5D0726891424}" type="pres">
      <dgm:prSet presAssocID="{C0DCD8C7-332E-4425-B15A-E53F31EBCFED}" presName="vertSpace2a" presStyleCnt="0"/>
      <dgm:spPr/>
    </dgm:pt>
    <dgm:pt modelId="{C5F504F8-5473-46BA-9706-ECCE3B658580}" type="pres">
      <dgm:prSet presAssocID="{C0DCD8C7-332E-4425-B15A-E53F31EBCFED}" presName="horz2" presStyleCnt="0"/>
      <dgm:spPr/>
    </dgm:pt>
    <dgm:pt modelId="{C7A17848-9A53-42E6-AFF0-F7ED98C66986}" type="pres">
      <dgm:prSet presAssocID="{C0DCD8C7-332E-4425-B15A-E53F31EBCFED}" presName="horzSpace2" presStyleCnt="0"/>
      <dgm:spPr/>
    </dgm:pt>
    <dgm:pt modelId="{12AA8CC0-CC40-4E0B-B358-E5C5AFC0A78F}" type="pres">
      <dgm:prSet presAssocID="{C0DCD8C7-332E-4425-B15A-E53F31EBCFED}" presName="tx2" presStyleLbl="revTx" presStyleIdx="3" presStyleCnt="9" custLinFactY="-81849" custLinFactNeighborX="-162" custLinFactNeighborY="-100000"/>
      <dgm:spPr/>
      <dgm:t>
        <a:bodyPr/>
        <a:lstStyle/>
        <a:p>
          <a:endParaRPr lang="es-EC"/>
        </a:p>
      </dgm:t>
    </dgm:pt>
    <dgm:pt modelId="{7A72781B-35E1-47C0-B9B2-BAE27E73E766}" type="pres">
      <dgm:prSet presAssocID="{C0DCD8C7-332E-4425-B15A-E53F31EBCFED}" presName="vert2" presStyleCnt="0"/>
      <dgm:spPr/>
    </dgm:pt>
    <dgm:pt modelId="{EDD6B091-3042-4C12-9595-3F745AD38E42}" type="pres">
      <dgm:prSet presAssocID="{C0DCD8C7-332E-4425-B15A-E53F31EBCFED}" presName="thinLine2b" presStyleLbl="callout" presStyleIdx="1" presStyleCnt="7" custLinFactY="-1000000" custLinFactNeighborX="52" custLinFactNeighborY="-1078887"/>
      <dgm:spPr/>
    </dgm:pt>
    <dgm:pt modelId="{BAE26E2E-7F8A-479C-AC88-480E8163713E}" type="pres">
      <dgm:prSet presAssocID="{C0DCD8C7-332E-4425-B15A-E53F31EBCFED}" presName="vertSpace2b" presStyleCnt="0"/>
      <dgm:spPr/>
    </dgm:pt>
    <dgm:pt modelId="{CEF1116A-01A2-49A3-8F3F-FFEEE38CE859}" type="pres">
      <dgm:prSet presAssocID="{C7561F40-7AF5-4B65-813C-14357D7FD4D5}" presName="horz2" presStyleCnt="0"/>
      <dgm:spPr/>
    </dgm:pt>
    <dgm:pt modelId="{D842A9E0-1333-429A-B7D3-A727E710F6FD}" type="pres">
      <dgm:prSet presAssocID="{C7561F40-7AF5-4B65-813C-14357D7FD4D5}" presName="horzSpace2" presStyleCnt="0"/>
      <dgm:spPr/>
    </dgm:pt>
    <dgm:pt modelId="{5F89C0FA-F253-4376-8CA0-F119ACA44DA9}" type="pres">
      <dgm:prSet presAssocID="{C7561F40-7AF5-4B65-813C-14357D7FD4D5}" presName="tx2" presStyleLbl="revTx" presStyleIdx="4" presStyleCnt="9" custLinFactY="-41551" custLinFactNeighborX="-163" custLinFactNeighborY="-100000"/>
      <dgm:spPr/>
      <dgm:t>
        <a:bodyPr/>
        <a:lstStyle/>
        <a:p>
          <a:endParaRPr lang="es-EC"/>
        </a:p>
      </dgm:t>
    </dgm:pt>
    <dgm:pt modelId="{8B5E2D81-E343-4EE8-BC7F-0DB9F12CD308}" type="pres">
      <dgm:prSet presAssocID="{C7561F40-7AF5-4B65-813C-14357D7FD4D5}" presName="vert2" presStyleCnt="0"/>
      <dgm:spPr/>
    </dgm:pt>
    <dgm:pt modelId="{5D542EA3-D529-412C-B9F4-072B967E6699}" type="pres">
      <dgm:prSet presAssocID="{C7561F40-7AF5-4B65-813C-14357D7FD4D5}" presName="thinLine2b" presStyleLbl="callout" presStyleIdx="2" presStyleCnt="7" custLinFactY="-917485" custLinFactNeighborX="-159" custLinFactNeighborY="-1000000"/>
      <dgm:spPr/>
    </dgm:pt>
    <dgm:pt modelId="{15991DC3-1AFC-484E-9ECD-E304A72CEA4A}" type="pres">
      <dgm:prSet presAssocID="{C7561F40-7AF5-4B65-813C-14357D7FD4D5}" presName="vertSpace2b" presStyleCnt="0"/>
      <dgm:spPr/>
    </dgm:pt>
    <dgm:pt modelId="{32D65DA7-0F53-4154-BB33-347B04721764}" type="pres">
      <dgm:prSet presAssocID="{978B2D3E-B2BA-44D4-A4A1-B60B3DCB6CF1}" presName="horz2" presStyleCnt="0"/>
      <dgm:spPr/>
    </dgm:pt>
    <dgm:pt modelId="{60027B54-8232-482B-B533-6874B6362376}" type="pres">
      <dgm:prSet presAssocID="{978B2D3E-B2BA-44D4-A4A1-B60B3DCB6CF1}" presName="horzSpace2" presStyleCnt="0"/>
      <dgm:spPr/>
    </dgm:pt>
    <dgm:pt modelId="{97142A2B-2DE9-4C76-910E-E52D74272422}" type="pres">
      <dgm:prSet presAssocID="{978B2D3E-B2BA-44D4-A4A1-B60B3DCB6CF1}" presName="tx2" presStyleLbl="revTx" presStyleIdx="5" presStyleCnt="9" custLinFactY="-39216" custLinFactNeighborX="-480" custLinFactNeighborY="-100000"/>
      <dgm:spPr/>
      <dgm:t>
        <a:bodyPr/>
        <a:lstStyle/>
        <a:p>
          <a:endParaRPr lang="es-EC"/>
        </a:p>
      </dgm:t>
    </dgm:pt>
    <dgm:pt modelId="{EDDFB3AA-BEC1-4FFC-82FA-E404E15EBB82}" type="pres">
      <dgm:prSet presAssocID="{978B2D3E-B2BA-44D4-A4A1-B60B3DCB6CF1}" presName="vert2" presStyleCnt="0"/>
      <dgm:spPr/>
    </dgm:pt>
    <dgm:pt modelId="{A9DE1BF0-E47B-4BAA-9DC9-F3ACCF99A7BC}" type="pres">
      <dgm:prSet presAssocID="{978B2D3E-B2BA-44D4-A4A1-B60B3DCB6CF1}" presName="thinLine2b" presStyleLbl="callout" presStyleIdx="3" presStyleCnt="7" custLinFactY="-800000" custLinFactNeighborX="-159" custLinFactNeighborY="-859474"/>
      <dgm:spPr/>
    </dgm:pt>
    <dgm:pt modelId="{843522A8-8EC2-4321-A3A2-5C1481D0E5F0}" type="pres">
      <dgm:prSet presAssocID="{978B2D3E-B2BA-44D4-A4A1-B60B3DCB6CF1}" presName="vertSpace2b" presStyleCnt="0"/>
      <dgm:spPr/>
    </dgm:pt>
    <dgm:pt modelId="{C95E9941-4E55-4ADA-8C14-4B164ABB079D}" type="pres">
      <dgm:prSet presAssocID="{E8FB2FE4-C93E-4B24-8C5A-433883C0D563}" presName="horz2" presStyleCnt="0"/>
      <dgm:spPr/>
    </dgm:pt>
    <dgm:pt modelId="{579E5923-441F-4A1F-A310-20A5CCE24CC7}" type="pres">
      <dgm:prSet presAssocID="{E8FB2FE4-C93E-4B24-8C5A-433883C0D563}" presName="horzSpace2" presStyleCnt="0"/>
      <dgm:spPr/>
    </dgm:pt>
    <dgm:pt modelId="{6EF75757-E8B2-4762-921B-1A03595881C0}" type="pres">
      <dgm:prSet presAssocID="{E8FB2FE4-C93E-4B24-8C5A-433883C0D563}" presName="tx2" presStyleLbl="revTx" presStyleIdx="6" presStyleCnt="9" custLinFactY="-12816" custLinFactNeighborX="-480" custLinFactNeighborY="-100000"/>
      <dgm:spPr/>
      <dgm:t>
        <a:bodyPr/>
        <a:lstStyle/>
        <a:p>
          <a:endParaRPr lang="es-EC"/>
        </a:p>
      </dgm:t>
    </dgm:pt>
    <dgm:pt modelId="{6FCCA5D1-7F11-44F8-A2BF-26022A4B4088}" type="pres">
      <dgm:prSet presAssocID="{E8FB2FE4-C93E-4B24-8C5A-433883C0D563}" presName="vert2" presStyleCnt="0"/>
      <dgm:spPr/>
    </dgm:pt>
    <dgm:pt modelId="{6AF4BB3B-77C1-4A0A-96ED-03218CB2885D}" type="pres">
      <dgm:prSet presAssocID="{E8FB2FE4-C93E-4B24-8C5A-433883C0D563}" presName="thinLine2b" presStyleLbl="callout" presStyleIdx="4" presStyleCnt="7" custLinFactY="-621947" custLinFactNeighborX="-325" custLinFactNeighborY="-700000"/>
      <dgm:spPr/>
    </dgm:pt>
    <dgm:pt modelId="{009FEB90-857C-4265-9BA7-C5160C88E3B9}" type="pres">
      <dgm:prSet presAssocID="{E8FB2FE4-C93E-4B24-8C5A-433883C0D563}" presName="vertSpace2b" presStyleCnt="0"/>
      <dgm:spPr/>
    </dgm:pt>
    <dgm:pt modelId="{EC8F89A8-48CA-4C4A-A9A7-B9A3E83D13F0}" type="pres">
      <dgm:prSet presAssocID="{F5FFA044-FA07-479B-823D-C2C46D52639B}" presName="horz2" presStyleCnt="0"/>
      <dgm:spPr/>
    </dgm:pt>
    <dgm:pt modelId="{C8CD11A4-B7DF-43C8-ACFE-8AAC2E2E5C5E}" type="pres">
      <dgm:prSet presAssocID="{F5FFA044-FA07-479B-823D-C2C46D52639B}" presName="horzSpace2" presStyleCnt="0"/>
      <dgm:spPr/>
    </dgm:pt>
    <dgm:pt modelId="{1A90E65C-27CD-4D32-8255-D4A5019E727F}" type="pres">
      <dgm:prSet presAssocID="{F5FFA044-FA07-479B-823D-C2C46D52639B}" presName="tx2" presStyleLbl="revTx" presStyleIdx="7" presStyleCnt="9" custLinFactNeighborX="-480" custLinFactNeighborY="-92426"/>
      <dgm:spPr/>
      <dgm:t>
        <a:bodyPr/>
        <a:lstStyle/>
        <a:p>
          <a:endParaRPr lang="es-EC"/>
        </a:p>
      </dgm:t>
    </dgm:pt>
    <dgm:pt modelId="{5A73028E-C5FD-43A0-A03D-7C3951D5C2F9}" type="pres">
      <dgm:prSet presAssocID="{F5FFA044-FA07-479B-823D-C2C46D52639B}" presName="vert2" presStyleCnt="0"/>
      <dgm:spPr/>
    </dgm:pt>
    <dgm:pt modelId="{95CD7422-9664-4818-A4B8-929006026E1B}" type="pres">
      <dgm:prSet presAssocID="{F5FFA044-FA07-479B-823D-C2C46D52639B}" presName="thinLine2b" presStyleLbl="callout" presStyleIdx="5" presStyleCnt="7" custLinFactY="-575347" custLinFactNeighborX="-505" custLinFactNeighborY="-600000"/>
      <dgm:spPr/>
    </dgm:pt>
    <dgm:pt modelId="{9B78738B-40CF-4C43-BAAC-69F1E942AD7A}" type="pres">
      <dgm:prSet presAssocID="{F5FFA044-FA07-479B-823D-C2C46D52639B}" presName="vertSpace2b" presStyleCnt="0"/>
      <dgm:spPr/>
    </dgm:pt>
    <dgm:pt modelId="{47646921-1F7B-420B-9662-8586CFA56C7D}" type="pres">
      <dgm:prSet presAssocID="{8A0264D2-9D1A-41EB-A5AC-94577F563095}" presName="horz2" presStyleCnt="0"/>
      <dgm:spPr/>
    </dgm:pt>
    <dgm:pt modelId="{323C27A6-4882-44B5-A0A3-24BC5421F7BD}" type="pres">
      <dgm:prSet presAssocID="{8A0264D2-9D1A-41EB-A5AC-94577F563095}" presName="horzSpace2" presStyleCnt="0"/>
      <dgm:spPr/>
    </dgm:pt>
    <dgm:pt modelId="{0E6F1863-3C43-4AB7-A6D2-99071FC5FE38}" type="pres">
      <dgm:prSet presAssocID="{8A0264D2-9D1A-41EB-A5AC-94577F563095}" presName="tx2" presStyleLbl="revTx" presStyleIdx="8" presStyleCnt="9" custLinFactNeighborX="-480" custLinFactNeighborY="-85951"/>
      <dgm:spPr/>
      <dgm:t>
        <a:bodyPr/>
        <a:lstStyle/>
        <a:p>
          <a:endParaRPr lang="es-EC"/>
        </a:p>
      </dgm:t>
    </dgm:pt>
    <dgm:pt modelId="{DB330B70-0CE2-4845-93BD-E2C8093489EA}" type="pres">
      <dgm:prSet presAssocID="{8A0264D2-9D1A-41EB-A5AC-94577F563095}" presName="vert2" presStyleCnt="0"/>
      <dgm:spPr/>
    </dgm:pt>
    <dgm:pt modelId="{09904132-6BC9-48A3-B138-AF4AF9F40893}" type="pres">
      <dgm:prSet presAssocID="{8A0264D2-9D1A-41EB-A5AC-94577F563095}" presName="thinLine2b" presStyleLbl="callout" presStyleIdx="6" presStyleCnt="7"/>
      <dgm:spPr/>
    </dgm:pt>
    <dgm:pt modelId="{3D936D5B-D449-44BC-BD54-3F88F33A1C48}" type="pres">
      <dgm:prSet presAssocID="{8A0264D2-9D1A-41EB-A5AC-94577F563095}" presName="vertSpace2b" presStyleCnt="0"/>
      <dgm:spPr/>
    </dgm:pt>
  </dgm:ptLst>
  <dgm:cxnLst>
    <dgm:cxn modelId="{6A196906-905E-4A62-9F6B-BE5C5A2A961B}" type="presOf" srcId="{978B2D3E-B2BA-44D4-A4A1-B60B3DCB6CF1}" destId="{97142A2B-2DE9-4C76-910E-E52D74272422}" srcOrd="0" destOrd="0" presId="urn:microsoft.com/office/officeart/2008/layout/LinedList"/>
    <dgm:cxn modelId="{B6044F8D-D6CC-4932-B3CD-C9FC5A2E866B}" type="presOf" srcId="{C0DCD8C7-332E-4425-B15A-E53F31EBCFED}" destId="{12AA8CC0-CC40-4E0B-B358-E5C5AFC0A78F}" srcOrd="0" destOrd="0" presId="urn:microsoft.com/office/officeart/2008/layout/LinedList"/>
    <dgm:cxn modelId="{4F663B61-16AC-4DD4-A50A-FDB9773CC526}" type="presOf" srcId="{C7561F40-7AF5-4B65-813C-14357D7FD4D5}" destId="{5F89C0FA-F253-4376-8CA0-F119ACA44DA9}" srcOrd="0" destOrd="0" presId="urn:microsoft.com/office/officeart/2008/layout/LinedList"/>
    <dgm:cxn modelId="{AAAAAE22-806F-4018-B254-C125CE296669}" type="presOf" srcId="{9C00FDA5-5369-4F6F-8F9D-7A7CC0D1D27F}" destId="{6EBBA5C0-64DE-429A-B990-05B148935CCE}" srcOrd="0" destOrd="0" presId="urn:microsoft.com/office/officeart/2008/layout/LinedList"/>
    <dgm:cxn modelId="{75F3BFD6-C589-426D-AC4B-BF32B13C6F82}" type="presOf" srcId="{8A0264D2-9D1A-41EB-A5AC-94577F563095}" destId="{0E6F1863-3C43-4AB7-A6D2-99071FC5FE38}" srcOrd="0" destOrd="0" presId="urn:microsoft.com/office/officeart/2008/layout/LinedList"/>
    <dgm:cxn modelId="{47E0B0DF-B93A-4E66-A7C9-301A807EA52B}" srcId="{90812377-DE64-45C5-855E-7979A9B02C54}" destId="{E8FB2FE4-C93E-4B24-8C5A-433883C0D563}" srcOrd="3" destOrd="0" parTransId="{E92ED34E-0299-419F-BDBC-A5B0F53EB32A}" sibTransId="{4D489DAB-79A0-4E23-A21D-CF619495F25B}"/>
    <dgm:cxn modelId="{23703A4C-DA93-4D7F-8B8F-8D87A49E9477}" type="presOf" srcId="{66F6400B-21CD-4036-A766-0A88C425AF58}" destId="{449BB359-CB75-4346-B288-8958426146A2}" srcOrd="0" destOrd="0" presId="urn:microsoft.com/office/officeart/2008/layout/LinedList"/>
    <dgm:cxn modelId="{CC66EF03-6963-4BA8-99CB-11EBF360A2BF}" srcId="{90812377-DE64-45C5-855E-7979A9B02C54}" destId="{F5FFA044-FA07-479B-823D-C2C46D52639B}" srcOrd="4" destOrd="0" parTransId="{5164427D-4849-481B-AD81-00D2CC8F4290}" sibTransId="{46464CAC-F857-4410-8FB8-564A671B8082}"/>
    <dgm:cxn modelId="{C40E8CDB-11C5-4037-AB48-168E712BD82B}" srcId="{9C00FDA5-5369-4F6F-8F9D-7A7CC0D1D27F}" destId="{90812377-DE64-45C5-855E-7979A9B02C54}" srcOrd="1" destOrd="0" parTransId="{6B179C7A-4422-462A-9776-40AB85998394}" sibTransId="{921D7C5C-19C5-4A80-B7E2-55389DE983F6}"/>
    <dgm:cxn modelId="{7A316203-A3A2-447D-868A-15B9EF281572}" srcId="{90812377-DE64-45C5-855E-7979A9B02C54}" destId="{C0DCD8C7-332E-4425-B15A-E53F31EBCFED}" srcOrd="0" destOrd="0" parTransId="{8EADC864-0DC3-44A6-8FC5-363DD317019C}" sibTransId="{F979626C-48AF-4C80-AC26-F965CFA628EA}"/>
    <dgm:cxn modelId="{57FBDD02-B14F-478B-AEA9-1FA32F951A6B}" srcId="{90812377-DE64-45C5-855E-7979A9B02C54}" destId="{978B2D3E-B2BA-44D4-A4A1-B60B3DCB6CF1}" srcOrd="2" destOrd="0" parTransId="{97BC40F5-A292-4A03-98AC-0E5AD0F95EBA}" sibTransId="{DBBF13CB-2192-4DD6-9436-C01859F7B6B4}"/>
    <dgm:cxn modelId="{76A4044F-001F-457F-B68D-8DE5C3E00B5C}" srcId="{90812377-DE64-45C5-855E-7979A9B02C54}" destId="{8A0264D2-9D1A-41EB-A5AC-94577F563095}" srcOrd="5" destOrd="0" parTransId="{8EBE3592-4121-4916-9204-EF1FD6A833B1}" sibTransId="{6393B28C-5DBC-4562-AA61-019D1CAA641A}"/>
    <dgm:cxn modelId="{A4BB8944-DC53-41A1-88DA-58BFAF321224}" srcId="{F2CF585E-BB44-41A1-ABF7-48A19C0968BE}" destId="{66F6400B-21CD-4036-A766-0A88C425AF58}" srcOrd="0" destOrd="0" parTransId="{7C4C1991-1C6D-4912-8F80-BD44825C923D}" sibTransId="{E3110FA5-5639-482E-95DE-41FC30ADE2D5}"/>
    <dgm:cxn modelId="{E17DEAB0-68D5-4AD6-BA31-71A252FDF028}" type="presOf" srcId="{90812377-DE64-45C5-855E-7979A9B02C54}" destId="{EAEFD914-DAF2-41A8-B5DD-C643FEE8BD68}" srcOrd="0" destOrd="0" presId="urn:microsoft.com/office/officeart/2008/layout/LinedList"/>
    <dgm:cxn modelId="{82A7827A-0415-4D70-BA2A-CBA9FD426D5A}" type="presOf" srcId="{F2CF585E-BB44-41A1-ABF7-48A19C0968BE}" destId="{0EBB2848-C023-4C14-8FB9-3A2ACE2FF436}" srcOrd="0" destOrd="0" presId="urn:microsoft.com/office/officeart/2008/layout/LinedList"/>
    <dgm:cxn modelId="{6EBF01FD-F056-4EAB-BAF7-288E959D4CB0}" type="presOf" srcId="{E8FB2FE4-C93E-4B24-8C5A-433883C0D563}" destId="{6EF75757-E8B2-4762-921B-1A03595881C0}" srcOrd="0" destOrd="0" presId="urn:microsoft.com/office/officeart/2008/layout/LinedList"/>
    <dgm:cxn modelId="{22374D65-2D36-4101-90F4-B19B942D2CEF}" type="presOf" srcId="{F5FFA044-FA07-479B-823D-C2C46D52639B}" destId="{1A90E65C-27CD-4D32-8255-D4A5019E727F}" srcOrd="0" destOrd="0" presId="urn:microsoft.com/office/officeart/2008/layout/LinedList"/>
    <dgm:cxn modelId="{F0AE286E-9702-483E-A822-EE9D7504C740}" srcId="{9C00FDA5-5369-4F6F-8F9D-7A7CC0D1D27F}" destId="{F2CF585E-BB44-41A1-ABF7-48A19C0968BE}" srcOrd="0" destOrd="0" parTransId="{BCE5F1A8-E8F1-4CFD-8F54-01A76D755B5B}" sibTransId="{A0933C06-FC8E-45A2-9B09-58AB2FDBC226}"/>
    <dgm:cxn modelId="{1B37E306-5A79-4EC1-BEC0-847EF7B470D3}" srcId="{90812377-DE64-45C5-855E-7979A9B02C54}" destId="{C7561F40-7AF5-4B65-813C-14357D7FD4D5}" srcOrd="1" destOrd="0" parTransId="{C40B47DF-7E07-44CD-BB2A-3AA2EEE0EAE6}" sibTransId="{EC70C520-FBFE-468F-BFEE-31C3FAF61EC9}"/>
    <dgm:cxn modelId="{F2554E6C-78DB-446C-83FD-DEFFFD099A29}" type="presParOf" srcId="{6EBBA5C0-64DE-429A-B990-05B148935CCE}" destId="{FEF1E0FB-90A9-489F-91BA-AC629E4924AF}" srcOrd="0" destOrd="0" presId="urn:microsoft.com/office/officeart/2008/layout/LinedList"/>
    <dgm:cxn modelId="{9A964D4D-7E08-4043-BE2D-2D5E4949E975}" type="presParOf" srcId="{6EBBA5C0-64DE-429A-B990-05B148935CCE}" destId="{79F06B4A-02D4-49A2-9E7E-81AFE9D68F08}" srcOrd="1" destOrd="0" presId="urn:microsoft.com/office/officeart/2008/layout/LinedList"/>
    <dgm:cxn modelId="{4D8C7905-40EF-40BF-ADF2-24DEE56D8F2F}" type="presParOf" srcId="{79F06B4A-02D4-49A2-9E7E-81AFE9D68F08}" destId="{0EBB2848-C023-4C14-8FB9-3A2ACE2FF436}" srcOrd="0" destOrd="0" presId="urn:microsoft.com/office/officeart/2008/layout/LinedList"/>
    <dgm:cxn modelId="{76B8269D-B370-4E8F-9CF7-043926DA0374}" type="presParOf" srcId="{79F06B4A-02D4-49A2-9E7E-81AFE9D68F08}" destId="{249167F5-7DFD-41EA-B997-BE2B563A077C}" srcOrd="1" destOrd="0" presId="urn:microsoft.com/office/officeart/2008/layout/LinedList"/>
    <dgm:cxn modelId="{EAC863B1-50BF-4DA3-BD62-B46BBD2B61B9}" type="presParOf" srcId="{249167F5-7DFD-41EA-B997-BE2B563A077C}" destId="{3763EC0E-D6B4-4870-B82D-C4F8C8EC1EDF}" srcOrd="0" destOrd="0" presId="urn:microsoft.com/office/officeart/2008/layout/LinedList"/>
    <dgm:cxn modelId="{654B74EB-36B1-445A-A77A-F99322A1E9B9}" type="presParOf" srcId="{249167F5-7DFD-41EA-B997-BE2B563A077C}" destId="{6F330A26-14AC-4CD1-938B-188D3241600B}" srcOrd="1" destOrd="0" presId="urn:microsoft.com/office/officeart/2008/layout/LinedList"/>
    <dgm:cxn modelId="{E7C9E743-7AEF-4058-8FBA-FBE4953A9589}" type="presParOf" srcId="{6F330A26-14AC-4CD1-938B-188D3241600B}" destId="{3F7E6749-7124-4D27-9977-33F1445050FD}" srcOrd="0" destOrd="0" presId="urn:microsoft.com/office/officeart/2008/layout/LinedList"/>
    <dgm:cxn modelId="{96C712ED-9D46-4FA7-A0E9-6671A3B4121A}" type="presParOf" srcId="{6F330A26-14AC-4CD1-938B-188D3241600B}" destId="{449BB359-CB75-4346-B288-8958426146A2}" srcOrd="1" destOrd="0" presId="urn:microsoft.com/office/officeart/2008/layout/LinedList"/>
    <dgm:cxn modelId="{6CF8DE7E-36D4-41DC-BDFD-097CBF32DF43}" type="presParOf" srcId="{6F330A26-14AC-4CD1-938B-188D3241600B}" destId="{2BA482BD-705B-4048-8965-A7F2C02EA333}" srcOrd="2" destOrd="0" presId="urn:microsoft.com/office/officeart/2008/layout/LinedList"/>
    <dgm:cxn modelId="{2FFA83DF-0843-4EEF-97F2-A9C555853540}" type="presParOf" srcId="{249167F5-7DFD-41EA-B997-BE2B563A077C}" destId="{720D3775-24B6-4758-A07D-32A814DEB086}" srcOrd="2" destOrd="0" presId="urn:microsoft.com/office/officeart/2008/layout/LinedList"/>
    <dgm:cxn modelId="{E7C8E916-F3F1-4898-B32E-A1DFAD03C797}" type="presParOf" srcId="{249167F5-7DFD-41EA-B997-BE2B563A077C}" destId="{272E6D1C-F831-4B10-A66F-88A8D0B5AB38}" srcOrd="3" destOrd="0" presId="urn:microsoft.com/office/officeart/2008/layout/LinedList"/>
    <dgm:cxn modelId="{C3D3BD00-B6E5-480A-B4D7-418603CD1973}" type="presParOf" srcId="{6EBBA5C0-64DE-429A-B990-05B148935CCE}" destId="{4F0891B1-6460-401D-9E49-8958B9C0D7AF}" srcOrd="2" destOrd="0" presId="urn:microsoft.com/office/officeart/2008/layout/LinedList"/>
    <dgm:cxn modelId="{7923B82A-EAE3-46E6-BC03-A50021EC153E}" type="presParOf" srcId="{6EBBA5C0-64DE-429A-B990-05B148935CCE}" destId="{C3289C8E-5E94-41B6-AD24-EFF0AC99AEE0}" srcOrd="3" destOrd="0" presId="urn:microsoft.com/office/officeart/2008/layout/LinedList"/>
    <dgm:cxn modelId="{AFB72CF8-CC1F-4BC4-8397-CD5CC4ADE6FA}" type="presParOf" srcId="{C3289C8E-5E94-41B6-AD24-EFF0AC99AEE0}" destId="{EAEFD914-DAF2-41A8-B5DD-C643FEE8BD68}" srcOrd="0" destOrd="0" presId="urn:microsoft.com/office/officeart/2008/layout/LinedList"/>
    <dgm:cxn modelId="{94E70BBE-508B-4404-B8D2-B0B4342C9374}" type="presParOf" srcId="{C3289C8E-5E94-41B6-AD24-EFF0AC99AEE0}" destId="{D14639CF-F2F1-4B94-9ADB-13F351CC0F42}" srcOrd="1" destOrd="0" presId="urn:microsoft.com/office/officeart/2008/layout/LinedList"/>
    <dgm:cxn modelId="{3C34AA44-FC58-4FC7-8015-60F03FBBA6A9}" type="presParOf" srcId="{D14639CF-F2F1-4B94-9ADB-13F351CC0F42}" destId="{123DCD3F-C2DD-44AB-96D1-5D0726891424}" srcOrd="0" destOrd="0" presId="urn:microsoft.com/office/officeart/2008/layout/LinedList"/>
    <dgm:cxn modelId="{D21D136D-BAEA-4A8F-8413-0CD81BE09ED8}" type="presParOf" srcId="{D14639CF-F2F1-4B94-9ADB-13F351CC0F42}" destId="{C5F504F8-5473-46BA-9706-ECCE3B658580}" srcOrd="1" destOrd="0" presId="urn:microsoft.com/office/officeart/2008/layout/LinedList"/>
    <dgm:cxn modelId="{63265A0A-AC11-4520-BBD0-DB03A5754AB4}" type="presParOf" srcId="{C5F504F8-5473-46BA-9706-ECCE3B658580}" destId="{C7A17848-9A53-42E6-AFF0-F7ED98C66986}" srcOrd="0" destOrd="0" presId="urn:microsoft.com/office/officeart/2008/layout/LinedList"/>
    <dgm:cxn modelId="{6222F6D9-C761-47CE-A2D6-5F33DEDDA20A}" type="presParOf" srcId="{C5F504F8-5473-46BA-9706-ECCE3B658580}" destId="{12AA8CC0-CC40-4E0B-B358-E5C5AFC0A78F}" srcOrd="1" destOrd="0" presId="urn:microsoft.com/office/officeart/2008/layout/LinedList"/>
    <dgm:cxn modelId="{94AD2EF8-30AB-41B0-98D2-A42771B9380E}" type="presParOf" srcId="{C5F504F8-5473-46BA-9706-ECCE3B658580}" destId="{7A72781B-35E1-47C0-B9B2-BAE27E73E766}" srcOrd="2" destOrd="0" presId="urn:microsoft.com/office/officeart/2008/layout/LinedList"/>
    <dgm:cxn modelId="{4FCC04F4-AE8B-4F3E-AEC9-50A7191DE6A6}" type="presParOf" srcId="{D14639CF-F2F1-4B94-9ADB-13F351CC0F42}" destId="{EDD6B091-3042-4C12-9595-3F745AD38E42}" srcOrd="2" destOrd="0" presId="urn:microsoft.com/office/officeart/2008/layout/LinedList"/>
    <dgm:cxn modelId="{95662CFB-9D7E-4165-A3C5-3FE1CE2C1E87}" type="presParOf" srcId="{D14639CF-F2F1-4B94-9ADB-13F351CC0F42}" destId="{BAE26E2E-7F8A-479C-AC88-480E8163713E}" srcOrd="3" destOrd="0" presId="urn:microsoft.com/office/officeart/2008/layout/LinedList"/>
    <dgm:cxn modelId="{560BC1B2-AA28-4897-847F-42ACC85C19D3}" type="presParOf" srcId="{D14639CF-F2F1-4B94-9ADB-13F351CC0F42}" destId="{CEF1116A-01A2-49A3-8F3F-FFEEE38CE859}" srcOrd="4" destOrd="0" presId="urn:microsoft.com/office/officeart/2008/layout/LinedList"/>
    <dgm:cxn modelId="{5DC293F5-D61C-4624-BD54-2F42E8D31F32}" type="presParOf" srcId="{CEF1116A-01A2-49A3-8F3F-FFEEE38CE859}" destId="{D842A9E0-1333-429A-B7D3-A727E710F6FD}" srcOrd="0" destOrd="0" presId="urn:microsoft.com/office/officeart/2008/layout/LinedList"/>
    <dgm:cxn modelId="{83D0EF1E-0FD0-4E10-B840-A1365CCB9D89}" type="presParOf" srcId="{CEF1116A-01A2-49A3-8F3F-FFEEE38CE859}" destId="{5F89C0FA-F253-4376-8CA0-F119ACA44DA9}" srcOrd="1" destOrd="0" presId="urn:microsoft.com/office/officeart/2008/layout/LinedList"/>
    <dgm:cxn modelId="{F59ED80F-0869-4002-91EF-3A2B153DF7E8}" type="presParOf" srcId="{CEF1116A-01A2-49A3-8F3F-FFEEE38CE859}" destId="{8B5E2D81-E343-4EE8-BC7F-0DB9F12CD308}" srcOrd="2" destOrd="0" presId="urn:microsoft.com/office/officeart/2008/layout/LinedList"/>
    <dgm:cxn modelId="{747F7D42-5909-4B18-BE1F-9C8F5B50106E}" type="presParOf" srcId="{D14639CF-F2F1-4B94-9ADB-13F351CC0F42}" destId="{5D542EA3-D529-412C-B9F4-072B967E6699}" srcOrd="5" destOrd="0" presId="urn:microsoft.com/office/officeart/2008/layout/LinedList"/>
    <dgm:cxn modelId="{8325E2CF-3701-4353-932C-D32A93045A2F}" type="presParOf" srcId="{D14639CF-F2F1-4B94-9ADB-13F351CC0F42}" destId="{15991DC3-1AFC-484E-9ECD-E304A72CEA4A}" srcOrd="6" destOrd="0" presId="urn:microsoft.com/office/officeart/2008/layout/LinedList"/>
    <dgm:cxn modelId="{539850D9-4116-4D10-8E6A-73EB754EF53C}" type="presParOf" srcId="{D14639CF-F2F1-4B94-9ADB-13F351CC0F42}" destId="{32D65DA7-0F53-4154-BB33-347B04721764}" srcOrd="7" destOrd="0" presId="urn:microsoft.com/office/officeart/2008/layout/LinedList"/>
    <dgm:cxn modelId="{C86C67B7-BDE3-4D59-A7EE-539E8EA6F4DD}" type="presParOf" srcId="{32D65DA7-0F53-4154-BB33-347B04721764}" destId="{60027B54-8232-482B-B533-6874B6362376}" srcOrd="0" destOrd="0" presId="urn:microsoft.com/office/officeart/2008/layout/LinedList"/>
    <dgm:cxn modelId="{BD320C7E-352A-4002-9E9D-8C5DCAEF578A}" type="presParOf" srcId="{32D65DA7-0F53-4154-BB33-347B04721764}" destId="{97142A2B-2DE9-4C76-910E-E52D74272422}" srcOrd="1" destOrd="0" presId="urn:microsoft.com/office/officeart/2008/layout/LinedList"/>
    <dgm:cxn modelId="{C7D4756F-0092-4AF4-9E4D-155EF8FA627F}" type="presParOf" srcId="{32D65DA7-0F53-4154-BB33-347B04721764}" destId="{EDDFB3AA-BEC1-4FFC-82FA-E404E15EBB82}" srcOrd="2" destOrd="0" presId="urn:microsoft.com/office/officeart/2008/layout/LinedList"/>
    <dgm:cxn modelId="{28991B2B-DCF0-4CEC-9960-F09F96714513}" type="presParOf" srcId="{D14639CF-F2F1-4B94-9ADB-13F351CC0F42}" destId="{A9DE1BF0-E47B-4BAA-9DC9-F3ACCF99A7BC}" srcOrd="8" destOrd="0" presId="urn:microsoft.com/office/officeart/2008/layout/LinedList"/>
    <dgm:cxn modelId="{91C38D3A-31D5-4025-970E-8C96CDCB78F8}" type="presParOf" srcId="{D14639CF-F2F1-4B94-9ADB-13F351CC0F42}" destId="{843522A8-8EC2-4321-A3A2-5C1481D0E5F0}" srcOrd="9" destOrd="0" presId="urn:microsoft.com/office/officeart/2008/layout/LinedList"/>
    <dgm:cxn modelId="{F5A0D3F2-F6E9-45DF-A533-CC36F57D630F}" type="presParOf" srcId="{D14639CF-F2F1-4B94-9ADB-13F351CC0F42}" destId="{C95E9941-4E55-4ADA-8C14-4B164ABB079D}" srcOrd="10" destOrd="0" presId="urn:microsoft.com/office/officeart/2008/layout/LinedList"/>
    <dgm:cxn modelId="{E0AD75FC-E110-4149-8DB7-D0CE93BD8893}" type="presParOf" srcId="{C95E9941-4E55-4ADA-8C14-4B164ABB079D}" destId="{579E5923-441F-4A1F-A310-20A5CCE24CC7}" srcOrd="0" destOrd="0" presId="urn:microsoft.com/office/officeart/2008/layout/LinedList"/>
    <dgm:cxn modelId="{9C6C27C0-631D-4621-BDAC-5897AE85384D}" type="presParOf" srcId="{C95E9941-4E55-4ADA-8C14-4B164ABB079D}" destId="{6EF75757-E8B2-4762-921B-1A03595881C0}" srcOrd="1" destOrd="0" presId="urn:microsoft.com/office/officeart/2008/layout/LinedList"/>
    <dgm:cxn modelId="{0CB3B0B7-2DB7-4657-BCA8-484BA0B77FC2}" type="presParOf" srcId="{C95E9941-4E55-4ADA-8C14-4B164ABB079D}" destId="{6FCCA5D1-7F11-44F8-A2BF-26022A4B4088}" srcOrd="2" destOrd="0" presId="urn:microsoft.com/office/officeart/2008/layout/LinedList"/>
    <dgm:cxn modelId="{6036984C-231F-4F47-8C2E-6F300A4516EE}" type="presParOf" srcId="{D14639CF-F2F1-4B94-9ADB-13F351CC0F42}" destId="{6AF4BB3B-77C1-4A0A-96ED-03218CB2885D}" srcOrd="11" destOrd="0" presId="urn:microsoft.com/office/officeart/2008/layout/LinedList"/>
    <dgm:cxn modelId="{F0A23FD8-95BF-4578-97E2-A171686CEA41}" type="presParOf" srcId="{D14639CF-F2F1-4B94-9ADB-13F351CC0F42}" destId="{009FEB90-857C-4265-9BA7-C5160C88E3B9}" srcOrd="12" destOrd="0" presId="urn:microsoft.com/office/officeart/2008/layout/LinedList"/>
    <dgm:cxn modelId="{7578135C-F711-4E3F-9076-4574A4B22C04}" type="presParOf" srcId="{D14639CF-F2F1-4B94-9ADB-13F351CC0F42}" destId="{EC8F89A8-48CA-4C4A-A9A7-B9A3E83D13F0}" srcOrd="13" destOrd="0" presId="urn:microsoft.com/office/officeart/2008/layout/LinedList"/>
    <dgm:cxn modelId="{A10F0E6F-8856-45DE-99BB-121A71769A1E}" type="presParOf" srcId="{EC8F89A8-48CA-4C4A-A9A7-B9A3E83D13F0}" destId="{C8CD11A4-B7DF-43C8-ACFE-8AAC2E2E5C5E}" srcOrd="0" destOrd="0" presId="urn:microsoft.com/office/officeart/2008/layout/LinedList"/>
    <dgm:cxn modelId="{49F1745E-A09B-4FF3-ABD7-9839D6AC6C4A}" type="presParOf" srcId="{EC8F89A8-48CA-4C4A-A9A7-B9A3E83D13F0}" destId="{1A90E65C-27CD-4D32-8255-D4A5019E727F}" srcOrd="1" destOrd="0" presId="urn:microsoft.com/office/officeart/2008/layout/LinedList"/>
    <dgm:cxn modelId="{94575215-5490-45C9-95F5-B0A6E18FA723}" type="presParOf" srcId="{EC8F89A8-48CA-4C4A-A9A7-B9A3E83D13F0}" destId="{5A73028E-C5FD-43A0-A03D-7C3951D5C2F9}" srcOrd="2" destOrd="0" presId="urn:microsoft.com/office/officeart/2008/layout/LinedList"/>
    <dgm:cxn modelId="{DCF66977-62A8-4C7B-AE65-61129E559DF4}" type="presParOf" srcId="{D14639CF-F2F1-4B94-9ADB-13F351CC0F42}" destId="{95CD7422-9664-4818-A4B8-929006026E1B}" srcOrd="14" destOrd="0" presId="urn:microsoft.com/office/officeart/2008/layout/LinedList"/>
    <dgm:cxn modelId="{397652C2-C95E-4C76-9336-EB0C1B03CC1F}" type="presParOf" srcId="{D14639CF-F2F1-4B94-9ADB-13F351CC0F42}" destId="{9B78738B-40CF-4C43-BAAC-69F1E942AD7A}" srcOrd="15" destOrd="0" presId="urn:microsoft.com/office/officeart/2008/layout/LinedList"/>
    <dgm:cxn modelId="{7D873D28-5696-465C-A494-440EE72B65B9}" type="presParOf" srcId="{D14639CF-F2F1-4B94-9ADB-13F351CC0F42}" destId="{47646921-1F7B-420B-9662-8586CFA56C7D}" srcOrd="16" destOrd="0" presId="urn:microsoft.com/office/officeart/2008/layout/LinedList"/>
    <dgm:cxn modelId="{CC3D5E82-F009-47E4-9ED2-57C882314B94}" type="presParOf" srcId="{47646921-1F7B-420B-9662-8586CFA56C7D}" destId="{323C27A6-4882-44B5-A0A3-24BC5421F7BD}" srcOrd="0" destOrd="0" presId="urn:microsoft.com/office/officeart/2008/layout/LinedList"/>
    <dgm:cxn modelId="{75A1719C-73D4-4AFD-8EAC-006D91EC1A19}" type="presParOf" srcId="{47646921-1F7B-420B-9662-8586CFA56C7D}" destId="{0E6F1863-3C43-4AB7-A6D2-99071FC5FE38}" srcOrd="1" destOrd="0" presId="urn:microsoft.com/office/officeart/2008/layout/LinedList"/>
    <dgm:cxn modelId="{74D435A5-1DA6-413D-B86F-6DF9F2BE15E0}" type="presParOf" srcId="{47646921-1F7B-420B-9662-8586CFA56C7D}" destId="{DB330B70-0CE2-4845-93BD-E2C8093489EA}" srcOrd="2" destOrd="0" presId="urn:microsoft.com/office/officeart/2008/layout/LinedList"/>
    <dgm:cxn modelId="{3B60AFE5-4BDD-405D-8615-ECCA6F27A6A2}" type="presParOf" srcId="{D14639CF-F2F1-4B94-9ADB-13F351CC0F42}" destId="{09904132-6BC9-48A3-B138-AF4AF9F40893}" srcOrd="17" destOrd="0" presId="urn:microsoft.com/office/officeart/2008/layout/LinedList"/>
    <dgm:cxn modelId="{E425DCB9-5F41-4833-A56B-14D3EA67EB8C}" type="presParOf" srcId="{D14639CF-F2F1-4B94-9ADB-13F351CC0F42}" destId="{3D936D5B-D449-44BC-BD54-3F88F33A1C48}" srcOrd="18"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C5B06AD-C05F-4C50-AF83-AE40FD20A57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F7ACE652-4865-4CB6-B412-EC3FBE3FB51F}">
      <dgm:prSet phldrT="[Texto]"/>
      <dgm:spPr/>
      <dgm:t>
        <a:bodyPr/>
        <a:lstStyle/>
        <a:p>
          <a:r>
            <a:rPr lang="es-EC" dirty="0" smtClean="0"/>
            <a:t>Cubierta</a:t>
          </a:r>
          <a:endParaRPr lang="es-EC" dirty="0"/>
        </a:p>
      </dgm:t>
    </dgm:pt>
    <dgm:pt modelId="{407CD978-2A0C-4A59-9601-7D0A340402BE}" type="parTrans" cxnId="{C766B566-AAB2-4C18-941E-1E845C84B1B8}">
      <dgm:prSet/>
      <dgm:spPr/>
      <dgm:t>
        <a:bodyPr/>
        <a:lstStyle/>
        <a:p>
          <a:endParaRPr lang="es-EC"/>
        </a:p>
      </dgm:t>
    </dgm:pt>
    <dgm:pt modelId="{89421C68-D2AD-494C-8C51-099308479E36}" type="sibTrans" cxnId="{C766B566-AAB2-4C18-941E-1E845C84B1B8}">
      <dgm:prSet/>
      <dgm:spPr/>
      <dgm:t>
        <a:bodyPr/>
        <a:lstStyle/>
        <a:p>
          <a:endParaRPr lang="es-EC"/>
        </a:p>
      </dgm:t>
    </dgm:pt>
    <dgm:pt modelId="{13C6EF9C-952A-4862-8A91-F39A65355DE4}">
      <dgm:prSet phldrT="[Texto]"/>
      <dgm:spPr/>
      <dgm:t>
        <a:bodyPr/>
        <a:lstStyle/>
        <a:p>
          <a:r>
            <a:rPr lang="es-EC" dirty="0" smtClean="0"/>
            <a:t>Vigas</a:t>
          </a:r>
          <a:endParaRPr lang="es-EC" dirty="0"/>
        </a:p>
      </dgm:t>
    </dgm:pt>
    <dgm:pt modelId="{5A5958D3-F12E-4FCB-9C80-178F9E31FD4A}" type="parTrans" cxnId="{E2867FAC-7441-435E-A8E9-F8C40F07CDBB}">
      <dgm:prSet/>
      <dgm:spPr/>
      <dgm:t>
        <a:bodyPr/>
        <a:lstStyle/>
        <a:p>
          <a:endParaRPr lang="es-EC"/>
        </a:p>
      </dgm:t>
    </dgm:pt>
    <dgm:pt modelId="{4C2D022F-F57B-48A6-A0E1-7905996C27FE}" type="sibTrans" cxnId="{E2867FAC-7441-435E-A8E9-F8C40F07CDBB}">
      <dgm:prSet/>
      <dgm:spPr/>
      <dgm:t>
        <a:bodyPr/>
        <a:lstStyle/>
        <a:p>
          <a:endParaRPr lang="es-EC"/>
        </a:p>
      </dgm:t>
    </dgm:pt>
    <dgm:pt modelId="{4BEE43EF-6AF1-4E60-B8F7-1DDD9CA14421}">
      <dgm:prSet phldrT="[Texto]"/>
      <dgm:spPr/>
      <dgm:t>
        <a:bodyPr/>
        <a:lstStyle/>
        <a:p>
          <a:r>
            <a:rPr lang="es-EC" dirty="0" smtClean="0"/>
            <a:t>Columna</a:t>
          </a:r>
          <a:endParaRPr lang="es-EC" dirty="0"/>
        </a:p>
      </dgm:t>
    </dgm:pt>
    <dgm:pt modelId="{1A01FD1F-B140-4137-8A71-63172DAB832F}" type="parTrans" cxnId="{C224C582-409E-486E-899A-A324BD4F0352}">
      <dgm:prSet/>
      <dgm:spPr/>
      <dgm:t>
        <a:bodyPr/>
        <a:lstStyle/>
        <a:p>
          <a:endParaRPr lang="es-EC"/>
        </a:p>
      </dgm:t>
    </dgm:pt>
    <dgm:pt modelId="{2B21410F-8C3B-418F-850A-EFB36ED4E5F2}" type="sibTrans" cxnId="{C224C582-409E-486E-899A-A324BD4F0352}">
      <dgm:prSet/>
      <dgm:spPr/>
      <dgm:t>
        <a:bodyPr/>
        <a:lstStyle/>
        <a:p>
          <a:endParaRPr lang="es-EC"/>
        </a:p>
      </dgm:t>
    </dgm:pt>
    <dgm:pt modelId="{4705C4BB-8C80-4F98-B662-89E83E066C9C}">
      <dgm:prSet phldrT="[Texto]"/>
      <dgm:spPr/>
      <dgm:t>
        <a:bodyPr/>
        <a:lstStyle/>
        <a:p>
          <a:r>
            <a:rPr lang="es-EC" dirty="0" smtClean="0"/>
            <a:t>Losetas</a:t>
          </a:r>
          <a:endParaRPr lang="es-EC" dirty="0"/>
        </a:p>
      </dgm:t>
    </dgm:pt>
    <dgm:pt modelId="{A3E0E468-E5E9-4BE8-BF79-F8FB7A63DAF2}" type="parTrans" cxnId="{F9D1BB43-9138-4173-A359-4024EEA6F821}">
      <dgm:prSet/>
      <dgm:spPr/>
      <dgm:t>
        <a:bodyPr/>
        <a:lstStyle/>
        <a:p>
          <a:endParaRPr lang="es-ES"/>
        </a:p>
      </dgm:t>
    </dgm:pt>
    <dgm:pt modelId="{2D4D8B9E-E730-4E5F-AC96-093517F4315F}" type="sibTrans" cxnId="{F9D1BB43-9138-4173-A359-4024EEA6F821}">
      <dgm:prSet/>
      <dgm:spPr/>
      <dgm:t>
        <a:bodyPr/>
        <a:lstStyle/>
        <a:p>
          <a:endParaRPr lang="es-ES"/>
        </a:p>
      </dgm:t>
    </dgm:pt>
    <dgm:pt modelId="{29E2A1EF-621C-4303-B17E-AEB593EA7A5C}">
      <dgm:prSet phldrT="[Texto]"/>
      <dgm:spPr/>
      <dgm:t>
        <a:bodyPr/>
        <a:lstStyle/>
        <a:p>
          <a:r>
            <a:rPr lang="es-EC" dirty="0" smtClean="0"/>
            <a:t>Viguetas</a:t>
          </a:r>
          <a:endParaRPr lang="es-EC" dirty="0"/>
        </a:p>
      </dgm:t>
    </dgm:pt>
    <dgm:pt modelId="{E8653BBE-AA81-4053-8CB6-48A4268D7C24}" type="parTrans" cxnId="{C320E02E-9E07-43FD-A9CE-47571368BBFE}">
      <dgm:prSet/>
      <dgm:spPr/>
      <dgm:t>
        <a:bodyPr/>
        <a:lstStyle/>
        <a:p>
          <a:endParaRPr lang="es-ES"/>
        </a:p>
      </dgm:t>
    </dgm:pt>
    <dgm:pt modelId="{537BBA20-A344-41F7-AB5A-EB84041A34B3}" type="sibTrans" cxnId="{C320E02E-9E07-43FD-A9CE-47571368BBFE}">
      <dgm:prSet/>
      <dgm:spPr/>
      <dgm:t>
        <a:bodyPr/>
        <a:lstStyle/>
        <a:p>
          <a:endParaRPr lang="es-ES"/>
        </a:p>
      </dgm:t>
    </dgm:pt>
    <dgm:pt modelId="{88A12752-6692-4EBF-82DE-3D7AC077F638}">
      <dgm:prSet phldrT="[Texto]"/>
      <dgm:spPr/>
      <dgm:t>
        <a:bodyPr/>
        <a:lstStyle/>
        <a:p>
          <a:r>
            <a:rPr lang="es-EC" dirty="0" smtClean="0"/>
            <a:t>Entramado</a:t>
          </a:r>
          <a:endParaRPr lang="es-EC" dirty="0"/>
        </a:p>
      </dgm:t>
    </dgm:pt>
    <dgm:pt modelId="{B0C3F695-0079-4CCF-85B0-46CBAB3206C9}" type="parTrans" cxnId="{E0F06FA1-D37F-40DD-9C41-3B534FF7A5D3}">
      <dgm:prSet/>
      <dgm:spPr/>
      <dgm:t>
        <a:bodyPr/>
        <a:lstStyle/>
        <a:p>
          <a:endParaRPr lang="es-ES"/>
        </a:p>
      </dgm:t>
    </dgm:pt>
    <dgm:pt modelId="{D6D4E22C-2EFA-4743-AAA3-4057E06A00CF}" type="sibTrans" cxnId="{E0F06FA1-D37F-40DD-9C41-3B534FF7A5D3}">
      <dgm:prSet/>
      <dgm:spPr/>
      <dgm:t>
        <a:bodyPr/>
        <a:lstStyle/>
        <a:p>
          <a:endParaRPr lang="es-ES"/>
        </a:p>
      </dgm:t>
    </dgm:pt>
    <dgm:pt modelId="{AB55B7A3-7BB0-459F-9EBF-C2E450963BA7}" type="pres">
      <dgm:prSet presAssocID="{9C5B06AD-C05F-4C50-AF83-AE40FD20A57B}" presName="Name0" presStyleCnt="0">
        <dgm:presLayoutVars>
          <dgm:chMax val="7"/>
          <dgm:chPref val="7"/>
          <dgm:dir/>
        </dgm:presLayoutVars>
      </dgm:prSet>
      <dgm:spPr/>
      <dgm:t>
        <a:bodyPr/>
        <a:lstStyle/>
        <a:p>
          <a:endParaRPr lang="es-ES"/>
        </a:p>
      </dgm:t>
    </dgm:pt>
    <dgm:pt modelId="{626ED1BD-98CE-4866-B0CB-8FEDA51A02EF}" type="pres">
      <dgm:prSet presAssocID="{9C5B06AD-C05F-4C50-AF83-AE40FD20A57B}" presName="Name1" presStyleCnt="0"/>
      <dgm:spPr/>
    </dgm:pt>
    <dgm:pt modelId="{F917BDE4-E95C-4517-96D1-25ACFF255878}" type="pres">
      <dgm:prSet presAssocID="{9C5B06AD-C05F-4C50-AF83-AE40FD20A57B}" presName="cycle" presStyleCnt="0"/>
      <dgm:spPr/>
    </dgm:pt>
    <dgm:pt modelId="{F3B3FF3D-0946-4DD2-BCB1-50D515FC9F1C}" type="pres">
      <dgm:prSet presAssocID="{9C5B06AD-C05F-4C50-AF83-AE40FD20A57B}" presName="srcNode" presStyleLbl="node1" presStyleIdx="0" presStyleCnt="6"/>
      <dgm:spPr/>
    </dgm:pt>
    <dgm:pt modelId="{99DBF606-620F-4B64-BD02-7F2A0D898CE8}" type="pres">
      <dgm:prSet presAssocID="{9C5B06AD-C05F-4C50-AF83-AE40FD20A57B}" presName="conn" presStyleLbl="parChTrans1D2" presStyleIdx="0" presStyleCnt="1"/>
      <dgm:spPr/>
      <dgm:t>
        <a:bodyPr/>
        <a:lstStyle/>
        <a:p>
          <a:endParaRPr lang="es-ES"/>
        </a:p>
      </dgm:t>
    </dgm:pt>
    <dgm:pt modelId="{BF67FB4C-B256-493B-81E0-14DFC5FBAEAD}" type="pres">
      <dgm:prSet presAssocID="{9C5B06AD-C05F-4C50-AF83-AE40FD20A57B}" presName="extraNode" presStyleLbl="node1" presStyleIdx="0" presStyleCnt="6"/>
      <dgm:spPr/>
    </dgm:pt>
    <dgm:pt modelId="{4970B57E-6FB2-458D-A946-F1B67D5F7F3A}" type="pres">
      <dgm:prSet presAssocID="{9C5B06AD-C05F-4C50-AF83-AE40FD20A57B}" presName="dstNode" presStyleLbl="node1" presStyleIdx="0" presStyleCnt="6"/>
      <dgm:spPr/>
    </dgm:pt>
    <dgm:pt modelId="{68A4EEB4-9274-4C62-9221-9F179B5C7BC0}" type="pres">
      <dgm:prSet presAssocID="{F7ACE652-4865-4CB6-B412-EC3FBE3FB51F}" presName="text_1" presStyleLbl="node1" presStyleIdx="0" presStyleCnt="6">
        <dgm:presLayoutVars>
          <dgm:bulletEnabled val="1"/>
        </dgm:presLayoutVars>
      </dgm:prSet>
      <dgm:spPr/>
      <dgm:t>
        <a:bodyPr/>
        <a:lstStyle/>
        <a:p>
          <a:endParaRPr lang="es-ES"/>
        </a:p>
      </dgm:t>
    </dgm:pt>
    <dgm:pt modelId="{17A833BD-A6FE-42EB-BE73-BA96DF58C50E}" type="pres">
      <dgm:prSet presAssocID="{F7ACE652-4865-4CB6-B412-EC3FBE3FB51F}" presName="accent_1" presStyleCnt="0"/>
      <dgm:spPr/>
    </dgm:pt>
    <dgm:pt modelId="{18CA29BF-CEB0-4E43-AEFB-5B81C4E98B35}" type="pres">
      <dgm:prSet presAssocID="{F7ACE652-4865-4CB6-B412-EC3FBE3FB51F}" presName="accentRepeatNode" presStyleLbl="solidFgAcc1" presStyleIdx="0" presStyleCnt="6"/>
      <dgm:spPr/>
    </dgm:pt>
    <dgm:pt modelId="{32CFDCC6-92CB-449F-92CC-4210B5DF4AD4}" type="pres">
      <dgm:prSet presAssocID="{4705C4BB-8C80-4F98-B662-89E83E066C9C}" presName="text_2" presStyleLbl="node1" presStyleIdx="1" presStyleCnt="6">
        <dgm:presLayoutVars>
          <dgm:bulletEnabled val="1"/>
        </dgm:presLayoutVars>
      </dgm:prSet>
      <dgm:spPr/>
      <dgm:t>
        <a:bodyPr/>
        <a:lstStyle/>
        <a:p>
          <a:endParaRPr lang="es-ES"/>
        </a:p>
      </dgm:t>
    </dgm:pt>
    <dgm:pt modelId="{272E9961-B45A-4FED-AEA3-6D28A6F75EEF}" type="pres">
      <dgm:prSet presAssocID="{4705C4BB-8C80-4F98-B662-89E83E066C9C}" presName="accent_2" presStyleCnt="0"/>
      <dgm:spPr/>
    </dgm:pt>
    <dgm:pt modelId="{E34C4E32-E8CA-41D5-9078-C15C1F6C3D53}" type="pres">
      <dgm:prSet presAssocID="{4705C4BB-8C80-4F98-B662-89E83E066C9C}" presName="accentRepeatNode" presStyleLbl="solidFgAcc1" presStyleIdx="1" presStyleCnt="6"/>
      <dgm:spPr/>
    </dgm:pt>
    <dgm:pt modelId="{DCA2B2A2-685D-49C5-BAC9-328BD747F9E9}" type="pres">
      <dgm:prSet presAssocID="{29E2A1EF-621C-4303-B17E-AEB593EA7A5C}" presName="text_3" presStyleLbl="node1" presStyleIdx="2" presStyleCnt="6">
        <dgm:presLayoutVars>
          <dgm:bulletEnabled val="1"/>
        </dgm:presLayoutVars>
      </dgm:prSet>
      <dgm:spPr/>
      <dgm:t>
        <a:bodyPr/>
        <a:lstStyle/>
        <a:p>
          <a:endParaRPr lang="es-ES"/>
        </a:p>
      </dgm:t>
    </dgm:pt>
    <dgm:pt modelId="{07A64ADD-19E8-4587-9CA9-8F7FA13A1639}" type="pres">
      <dgm:prSet presAssocID="{29E2A1EF-621C-4303-B17E-AEB593EA7A5C}" presName="accent_3" presStyleCnt="0"/>
      <dgm:spPr/>
    </dgm:pt>
    <dgm:pt modelId="{2F9FD186-372A-4D12-8C2C-7C475E8C555B}" type="pres">
      <dgm:prSet presAssocID="{29E2A1EF-621C-4303-B17E-AEB593EA7A5C}" presName="accentRepeatNode" presStyleLbl="solidFgAcc1" presStyleIdx="2" presStyleCnt="6"/>
      <dgm:spPr/>
    </dgm:pt>
    <dgm:pt modelId="{D6F0C139-06D9-40F5-B63B-33AD8BD9782D}" type="pres">
      <dgm:prSet presAssocID="{13C6EF9C-952A-4862-8A91-F39A65355DE4}" presName="text_4" presStyleLbl="node1" presStyleIdx="3" presStyleCnt="6">
        <dgm:presLayoutVars>
          <dgm:bulletEnabled val="1"/>
        </dgm:presLayoutVars>
      </dgm:prSet>
      <dgm:spPr/>
      <dgm:t>
        <a:bodyPr/>
        <a:lstStyle/>
        <a:p>
          <a:endParaRPr lang="es-ES"/>
        </a:p>
      </dgm:t>
    </dgm:pt>
    <dgm:pt modelId="{B6D2A024-3593-430A-9B5C-234D4F9D93B0}" type="pres">
      <dgm:prSet presAssocID="{13C6EF9C-952A-4862-8A91-F39A65355DE4}" presName="accent_4" presStyleCnt="0"/>
      <dgm:spPr/>
    </dgm:pt>
    <dgm:pt modelId="{E98484B7-A9C1-4157-8951-26C479D79F06}" type="pres">
      <dgm:prSet presAssocID="{13C6EF9C-952A-4862-8A91-F39A65355DE4}" presName="accentRepeatNode" presStyleLbl="solidFgAcc1" presStyleIdx="3" presStyleCnt="6"/>
      <dgm:spPr/>
    </dgm:pt>
    <dgm:pt modelId="{71BD85A2-F6DC-4440-ACBA-858CDAF56673}" type="pres">
      <dgm:prSet presAssocID="{4BEE43EF-6AF1-4E60-B8F7-1DDD9CA14421}" presName="text_5" presStyleLbl="node1" presStyleIdx="4" presStyleCnt="6">
        <dgm:presLayoutVars>
          <dgm:bulletEnabled val="1"/>
        </dgm:presLayoutVars>
      </dgm:prSet>
      <dgm:spPr/>
      <dgm:t>
        <a:bodyPr/>
        <a:lstStyle/>
        <a:p>
          <a:endParaRPr lang="es-ES"/>
        </a:p>
      </dgm:t>
    </dgm:pt>
    <dgm:pt modelId="{538558F8-86C2-4645-BE69-DA9B04485644}" type="pres">
      <dgm:prSet presAssocID="{4BEE43EF-6AF1-4E60-B8F7-1DDD9CA14421}" presName="accent_5" presStyleCnt="0"/>
      <dgm:spPr/>
    </dgm:pt>
    <dgm:pt modelId="{1FA443F9-B507-497A-A1AA-AF6EC0C8CABA}" type="pres">
      <dgm:prSet presAssocID="{4BEE43EF-6AF1-4E60-B8F7-1DDD9CA14421}" presName="accentRepeatNode" presStyleLbl="solidFgAcc1" presStyleIdx="4" presStyleCnt="6"/>
      <dgm:spPr/>
    </dgm:pt>
    <dgm:pt modelId="{C694472B-7370-4E6A-825D-1B5B4E0D02E1}" type="pres">
      <dgm:prSet presAssocID="{88A12752-6692-4EBF-82DE-3D7AC077F638}" presName="text_6" presStyleLbl="node1" presStyleIdx="5" presStyleCnt="6">
        <dgm:presLayoutVars>
          <dgm:bulletEnabled val="1"/>
        </dgm:presLayoutVars>
      </dgm:prSet>
      <dgm:spPr/>
      <dgm:t>
        <a:bodyPr/>
        <a:lstStyle/>
        <a:p>
          <a:endParaRPr lang="es-ES"/>
        </a:p>
      </dgm:t>
    </dgm:pt>
    <dgm:pt modelId="{7616CAFA-2EE8-42F9-8E7C-556797082BEF}" type="pres">
      <dgm:prSet presAssocID="{88A12752-6692-4EBF-82DE-3D7AC077F638}" presName="accent_6" presStyleCnt="0"/>
      <dgm:spPr/>
    </dgm:pt>
    <dgm:pt modelId="{2393312D-1E86-4C6F-9BF3-B933FDE12A25}" type="pres">
      <dgm:prSet presAssocID="{88A12752-6692-4EBF-82DE-3D7AC077F638}" presName="accentRepeatNode" presStyleLbl="solidFgAcc1" presStyleIdx="5" presStyleCnt="6"/>
      <dgm:spPr/>
    </dgm:pt>
  </dgm:ptLst>
  <dgm:cxnLst>
    <dgm:cxn modelId="{C224C582-409E-486E-899A-A324BD4F0352}" srcId="{9C5B06AD-C05F-4C50-AF83-AE40FD20A57B}" destId="{4BEE43EF-6AF1-4E60-B8F7-1DDD9CA14421}" srcOrd="4" destOrd="0" parTransId="{1A01FD1F-B140-4137-8A71-63172DAB832F}" sibTransId="{2B21410F-8C3B-418F-850A-EFB36ED4E5F2}"/>
    <dgm:cxn modelId="{E0F06FA1-D37F-40DD-9C41-3B534FF7A5D3}" srcId="{9C5B06AD-C05F-4C50-AF83-AE40FD20A57B}" destId="{88A12752-6692-4EBF-82DE-3D7AC077F638}" srcOrd="5" destOrd="0" parTransId="{B0C3F695-0079-4CCF-85B0-46CBAB3206C9}" sibTransId="{D6D4E22C-2EFA-4743-AAA3-4057E06A00CF}"/>
    <dgm:cxn modelId="{9D660DF0-BD50-4220-AE2D-FAAAFAF75F21}" type="presOf" srcId="{4BEE43EF-6AF1-4E60-B8F7-1DDD9CA14421}" destId="{71BD85A2-F6DC-4440-ACBA-858CDAF56673}" srcOrd="0" destOrd="0" presId="urn:microsoft.com/office/officeart/2008/layout/VerticalCurvedList"/>
    <dgm:cxn modelId="{C320E02E-9E07-43FD-A9CE-47571368BBFE}" srcId="{9C5B06AD-C05F-4C50-AF83-AE40FD20A57B}" destId="{29E2A1EF-621C-4303-B17E-AEB593EA7A5C}" srcOrd="2" destOrd="0" parTransId="{E8653BBE-AA81-4053-8CB6-48A4268D7C24}" sibTransId="{537BBA20-A344-41F7-AB5A-EB84041A34B3}"/>
    <dgm:cxn modelId="{A414C45B-B6D9-4CF9-A0C3-98E61EFFADB4}" type="presOf" srcId="{89421C68-D2AD-494C-8C51-099308479E36}" destId="{99DBF606-620F-4B64-BD02-7F2A0D898CE8}" srcOrd="0" destOrd="0" presId="urn:microsoft.com/office/officeart/2008/layout/VerticalCurvedList"/>
    <dgm:cxn modelId="{06ADF752-EF31-47C1-A9D0-0607B71F7CCC}" type="presOf" srcId="{9C5B06AD-C05F-4C50-AF83-AE40FD20A57B}" destId="{AB55B7A3-7BB0-459F-9EBF-C2E450963BA7}" srcOrd="0" destOrd="0" presId="urn:microsoft.com/office/officeart/2008/layout/VerticalCurvedList"/>
    <dgm:cxn modelId="{C766B566-AAB2-4C18-941E-1E845C84B1B8}" srcId="{9C5B06AD-C05F-4C50-AF83-AE40FD20A57B}" destId="{F7ACE652-4865-4CB6-B412-EC3FBE3FB51F}" srcOrd="0" destOrd="0" parTransId="{407CD978-2A0C-4A59-9601-7D0A340402BE}" sibTransId="{89421C68-D2AD-494C-8C51-099308479E36}"/>
    <dgm:cxn modelId="{E2867FAC-7441-435E-A8E9-F8C40F07CDBB}" srcId="{9C5B06AD-C05F-4C50-AF83-AE40FD20A57B}" destId="{13C6EF9C-952A-4862-8A91-F39A65355DE4}" srcOrd="3" destOrd="0" parTransId="{5A5958D3-F12E-4FCB-9C80-178F9E31FD4A}" sibTransId="{4C2D022F-F57B-48A6-A0E1-7905996C27FE}"/>
    <dgm:cxn modelId="{A129FE43-6FE9-4467-89A9-C9F769D6B1D2}" type="presOf" srcId="{29E2A1EF-621C-4303-B17E-AEB593EA7A5C}" destId="{DCA2B2A2-685D-49C5-BAC9-328BD747F9E9}" srcOrd="0" destOrd="0" presId="urn:microsoft.com/office/officeart/2008/layout/VerticalCurvedList"/>
    <dgm:cxn modelId="{D379559C-CFC0-4869-B761-89A163F3469B}" type="presOf" srcId="{88A12752-6692-4EBF-82DE-3D7AC077F638}" destId="{C694472B-7370-4E6A-825D-1B5B4E0D02E1}" srcOrd="0" destOrd="0" presId="urn:microsoft.com/office/officeart/2008/layout/VerticalCurvedList"/>
    <dgm:cxn modelId="{1D09DABE-CF42-4EF7-B2E8-B0795B54318F}" type="presOf" srcId="{F7ACE652-4865-4CB6-B412-EC3FBE3FB51F}" destId="{68A4EEB4-9274-4C62-9221-9F179B5C7BC0}" srcOrd="0" destOrd="0" presId="urn:microsoft.com/office/officeart/2008/layout/VerticalCurvedList"/>
    <dgm:cxn modelId="{557B0592-F459-4A6D-AD03-A66A808515EB}" type="presOf" srcId="{4705C4BB-8C80-4F98-B662-89E83E066C9C}" destId="{32CFDCC6-92CB-449F-92CC-4210B5DF4AD4}" srcOrd="0" destOrd="0" presId="urn:microsoft.com/office/officeart/2008/layout/VerticalCurvedList"/>
    <dgm:cxn modelId="{93C65FB3-DE7C-4CA5-AA32-8A9A21552C0C}" type="presOf" srcId="{13C6EF9C-952A-4862-8A91-F39A65355DE4}" destId="{D6F0C139-06D9-40F5-B63B-33AD8BD9782D}" srcOrd="0" destOrd="0" presId="urn:microsoft.com/office/officeart/2008/layout/VerticalCurvedList"/>
    <dgm:cxn modelId="{F9D1BB43-9138-4173-A359-4024EEA6F821}" srcId="{9C5B06AD-C05F-4C50-AF83-AE40FD20A57B}" destId="{4705C4BB-8C80-4F98-B662-89E83E066C9C}" srcOrd="1" destOrd="0" parTransId="{A3E0E468-E5E9-4BE8-BF79-F8FB7A63DAF2}" sibTransId="{2D4D8B9E-E730-4E5F-AC96-093517F4315F}"/>
    <dgm:cxn modelId="{93583C2F-07FE-43F5-9BB1-D8F1F8E2BEF0}" type="presParOf" srcId="{AB55B7A3-7BB0-459F-9EBF-C2E450963BA7}" destId="{626ED1BD-98CE-4866-B0CB-8FEDA51A02EF}" srcOrd="0" destOrd="0" presId="urn:microsoft.com/office/officeart/2008/layout/VerticalCurvedList"/>
    <dgm:cxn modelId="{4AF50F45-3869-46C7-B8AE-0E039BD104C7}" type="presParOf" srcId="{626ED1BD-98CE-4866-B0CB-8FEDA51A02EF}" destId="{F917BDE4-E95C-4517-96D1-25ACFF255878}" srcOrd="0" destOrd="0" presId="urn:microsoft.com/office/officeart/2008/layout/VerticalCurvedList"/>
    <dgm:cxn modelId="{CB40D6CA-5C88-487C-9F40-615AA1F7F015}" type="presParOf" srcId="{F917BDE4-E95C-4517-96D1-25ACFF255878}" destId="{F3B3FF3D-0946-4DD2-BCB1-50D515FC9F1C}" srcOrd="0" destOrd="0" presId="urn:microsoft.com/office/officeart/2008/layout/VerticalCurvedList"/>
    <dgm:cxn modelId="{95E97B32-F82D-4D2F-9A27-6C1006E70EE6}" type="presParOf" srcId="{F917BDE4-E95C-4517-96D1-25ACFF255878}" destId="{99DBF606-620F-4B64-BD02-7F2A0D898CE8}" srcOrd="1" destOrd="0" presId="urn:microsoft.com/office/officeart/2008/layout/VerticalCurvedList"/>
    <dgm:cxn modelId="{956FC556-222F-4E78-BAF3-5860049C3F87}" type="presParOf" srcId="{F917BDE4-E95C-4517-96D1-25ACFF255878}" destId="{BF67FB4C-B256-493B-81E0-14DFC5FBAEAD}" srcOrd="2" destOrd="0" presId="urn:microsoft.com/office/officeart/2008/layout/VerticalCurvedList"/>
    <dgm:cxn modelId="{92EC4619-4029-4FB8-8DE4-406F90DA4F0D}" type="presParOf" srcId="{F917BDE4-E95C-4517-96D1-25ACFF255878}" destId="{4970B57E-6FB2-458D-A946-F1B67D5F7F3A}" srcOrd="3" destOrd="0" presId="urn:microsoft.com/office/officeart/2008/layout/VerticalCurvedList"/>
    <dgm:cxn modelId="{D52404B9-7834-4F7C-9D67-8F4690268B3A}" type="presParOf" srcId="{626ED1BD-98CE-4866-B0CB-8FEDA51A02EF}" destId="{68A4EEB4-9274-4C62-9221-9F179B5C7BC0}" srcOrd="1" destOrd="0" presId="urn:microsoft.com/office/officeart/2008/layout/VerticalCurvedList"/>
    <dgm:cxn modelId="{2E6BB6DC-538A-4E9A-8AE4-318655A4E63F}" type="presParOf" srcId="{626ED1BD-98CE-4866-B0CB-8FEDA51A02EF}" destId="{17A833BD-A6FE-42EB-BE73-BA96DF58C50E}" srcOrd="2" destOrd="0" presId="urn:microsoft.com/office/officeart/2008/layout/VerticalCurvedList"/>
    <dgm:cxn modelId="{D720ABCA-2690-4A86-AD0A-E06DB77FC9C1}" type="presParOf" srcId="{17A833BD-A6FE-42EB-BE73-BA96DF58C50E}" destId="{18CA29BF-CEB0-4E43-AEFB-5B81C4E98B35}" srcOrd="0" destOrd="0" presId="urn:microsoft.com/office/officeart/2008/layout/VerticalCurvedList"/>
    <dgm:cxn modelId="{7A890A26-D539-4F3A-BF1D-EE2B8581226D}" type="presParOf" srcId="{626ED1BD-98CE-4866-B0CB-8FEDA51A02EF}" destId="{32CFDCC6-92CB-449F-92CC-4210B5DF4AD4}" srcOrd="3" destOrd="0" presId="urn:microsoft.com/office/officeart/2008/layout/VerticalCurvedList"/>
    <dgm:cxn modelId="{A07BA71D-8F10-477D-B775-2D4E48F52FE4}" type="presParOf" srcId="{626ED1BD-98CE-4866-B0CB-8FEDA51A02EF}" destId="{272E9961-B45A-4FED-AEA3-6D28A6F75EEF}" srcOrd="4" destOrd="0" presId="urn:microsoft.com/office/officeart/2008/layout/VerticalCurvedList"/>
    <dgm:cxn modelId="{EA72C2AB-8646-4545-BEB0-74B354A6CD56}" type="presParOf" srcId="{272E9961-B45A-4FED-AEA3-6D28A6F75EEF}" destId="{E34C4E32-E8CA-41D5-9078-C15C1F6C3D53}" srcOrd="0" destOrd="0" presId="urn:microsoft.com/office/officeart/2008/layout/VerticalCurvedList"/>
    <dgm:cxn modelId="{D0470811-4FA8-483A-84F5-E26BEF362DE5}" type="presParOf" srcId="{626ED1BD-98CE-4866-B0CB-8FEDA51A02EF}" destId="{DCA2B2A2-685D-49C5-BAC9-328BD747F9E9}" srcOrd="5" destOrd="0" presId="urn:microsoft.com/office/officeart/2008/layout/VerticalCurvedList"/>
    <dgm:cxn modelId="{E1B5B308-2CDA-4C18-97B0-53FDF2AEB4C2}" type="presParOf" srcId="{626ED1BD-98CE-4866-B0CB-8FEDA51A02EF}" destId="{07A64ADD-19E8-4587-9CA9-8F7FA13A1639}" srcOrd="6" destOrd="0" presId="urn:microsoft.com/office/officeart/2008/layout/VerticalCurvedList"/>
    <dgm:cxn modelId="{13076B36-156B-41B6-95E2-2841C4F4A405}" type="presParOf" srcId="{07A64ADD-19E8-4587-9CA9-8F7FA13A1639}" destId="{2F9FD186-372A-4D12-8C2C-7C475E8C555B}" srcOrd="0" destOrd="0" presId="urn:microsoft.com/office/officeart/2008/layout/VerticalCurvedList"/>
    <dgm:cxn modelId="{01D745A8-65B0-47D2-A246-217430E2F438}" type="presParOf" srcId="{626ED1BD-98CE-4866-B0CB-8FEDA51A02EF}" destId="{D6F0C139-06D9-40F5-B63B-33AD8BD9782D}" srcOrd="7" destOrd="0" presId="urn:microsoft.com/office/officeart/2008/layout/VerticalCurvedList"/>
    <dgm:cxn modelId="{3FE407B7-EA6B-4CE6-9E32-B8192840E588}" type="presParOf" srcId="{626ED1BD-98CE-4866-B0CB-8FEDA51A02EF}" destId="{B6D2A024-3593-430A-9B5C-234D4F9D93B0}" srcOrd="8" destOrd="0" presId="urn:microsoft.com/office/officeart/2008/layout/VerticalCurvedList"/>
    <dgm:cxn modelId="{31DFB2F3-4DF7-4178-9ED5-0A78BDEA2F33}" type="presParOf" srcId="{B6D2A024-3593-430A-9B5C-234D4F9D93B0}" destId="{E98484B7-A9C1-4157-8951-26C479D79F06}" srcOrd="0" destOrd="0" presId="urn:microsoft.com/office/officeart/2008/layout/VerticalCurvedList"/>
    <dgm:cxn modelId="{A9023DDB-70C0-464C-8698-1E7FD0F086C4}" type="presParOf" srcId="{626ED1BD-98CE-4866-B0CB-8FEDA51A02EF}" destId="{71BD85A2-F6DC-4440-ACBA-858CDAF56673}" srcOrd="9" destOrd="0" presId="urn:microsoft.com/office/officeart/2008/layout/VerticalCurvedList"/>
    <dgm:cxn modelId="{7C3166DF-C807-4593-A4FB-F8B35157988E}" type="presParOf" srcId="{626ED1BD-98CE-4866-B0CB-8FEDA51A02EF}" destId="{538558F8-86C2-4645-BE69-DA9B04485644}" srcOrd="10" destOrd="0" presId="urn:microsoft.com/office/officeart/2008/layout/VerticalCurvedList"/>
    <dgm:cxn modelId="{103F552A-7E43-4DFD-8555-877142C3E841}" type="presParOf" srcId="{538558F8-86C2-4645-BE69-DA9B04485644}" destId="{1FA443F9-B507-497A-A1AA-AF6EC0C8CABA}" srcOrd="0" destOrd="0" presId="urn:microsoft.com/office/officeart/2008/layout/VerticalCurvedList"/>
    <dgm:cxn modelId="{C4A35792-2DF7-43FB-B129-4DCCEE391458}" type="presParOf" srcId="{626ED1BD-98CE-4866-B0CB-8FEDA51A02EF}" destId="{C694472B-7370-4E6A-825D-1B5B4E0D02E1}" srcOrd="11" destOrd="0" presId="urn:microsoft.com/office/officeart/2008/layout/VerticalCurvedList"/>
    <dgm:cxn modelId="{2B27804C-23C0-41EC-986B-B8606D753E06}" type="presParOf" srcId="{626ED1BD-98CE-4866-B0CB-8FEDA51A02EF}" destId="{7616CAFA-2EE8-42F9-8E7C-556797082BEF}" srcOrd="12" destOrd="0" presId="urn:microsoft.com/office/officeart/2008/layout/VerticalCurvedList"/>
    <dgm:cxn modelId="{2A909D7E-3C1C-467F-A9D3-456BA591C28B}" type="presParOf" srcId="{7616CAFA-2EE8-42F9-8E7C-556797082BEF}" destId="{2393312D-1E86-4C6F-9BF3-B933FDE12A25}"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C2CE9A3-FAFE-447E-ADFD-B0411DAD70C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8358AA0D-5BD1-49E2-BE0B-2923A163AEE7}">
      <dgm:prSet phldrT="[Texto]"/>
      <dgm:spPr/>
      <dgm:t>
        <a:bodyPr/>
        <a:lstStyle/>
        <a:p>
          <a:r>
            <a:rPr lang="es-ES" dirty="0" smtClean="0"/>
            <a:t>Deflexión</a:t>
          </a:r>
          <a:endParaRPr lang="es-ES" dirty="0"/>
        </a:p>
      </dgm:t>
    </dgm:pt>
    <dgm:pt modelId="{166A6C6D-4E92-40FD-A13A-E50C039179AC}" type="parTrans" cxnId="{F73EE9BA-681A-417B-9295-33D8554AF68F}">
      <dgm:prSet/>
      <dgm:spPr/>
      <dgm:t>
        <a:bodyPr/>
        <a:lstStyle/>
        <a:p>
          <a:endParaRPr lang="es-ES"/>
        </a:p>
      </dgm:t>
    </dgm:pt>
    <dgm:pt modelId="{DC363ABF-7353-486D-AC2B-9957E3D4FBD6}" type="sibTrans" cxnId="{F73EE9BA-681A-417B-9295-33D8554AF68F}">
      <dgm:prSet/>
      <dgm:spPr/>
      <dgm:t>
        <a:bodyPr/>
        <a:lstStyle/>
        <a:p>
          <a:endParaRPr lang="es-ES"/>
        </a:p>
      </dgm:t>
    </dgm:pt>
    <dgm:pt modelId="{17F882F9-4B38-42AF-932C-F713412ABCA7}">
      <dgm:prSet phldrT="[Texto]"/>
      <dgm:spPr/>
      <dgm:t>
        <a:bodyPr/>
        <a:lstStyle/>
        <a:p>
          <a:r>
            <a:rPr lang="es-ES" dirty="0" smtClean="0"/>
            <a:t>Flexión</a:t>
          </a:r>
          <a:endParaRPr lang="es-ES" dirty="0"/>
        </a:p>
      </dgm:t>
    </dgm:pt>
    <dgm:pt modelId="{3E6CA7B7-7164-4089-8A06-71738C7833B6}" type="parTrans" cxnId="{1798F197-BF48-41E9-9CC7-8EB928B74E9E}">
      <dgm:prSet/>
      <dgm:spPr/>
      <dgm:t>
        <a:bodyPr/>
        <a:lstStyle/>
        <a:p>
          <a:endParaRPr lang="es-ES"/>
        </a:p>
      </dgm:t>
    </dgm:pt>
    <dgm:pt modelId="{269DAC80-F7BD-42B6-A03E-FED8BD07433B}" type="sibTrans" cxnId="{1798F197-BF48-41E9-9CC7-8EB928B74E9E}">
      <dgm:prSet/>
      <dgm:spPr/>
      <dgm:t>
        <a:bodyPr/>
        <a:lstStyle/>
        <a:p>
          <a:endParaRPr lang="es-ES"/>
        </a:p>
      </dgm:t>
    </dgm:pt>
    <dgm:pt modelId="{91D81A2A-7CAE-4DD3-AD35-EF5338996BB7}">
      <dgm:prSet phldrT="[Texto]"/>
      <dgm:spPr/>
      <dgm:t>
        <a:bodyPr/>
        <a:lstStyle/>
        <a:p>
          <a:r>
            <a:rPr lang="es-ES" dirty="0" smtClean="0"/>
            <a:t>Corte</a:t>
          </a:r>
          <a:endParaRPr lang="es-ES" dirty="0"/>
        </a:p>
      </dgm:t>
    </dgm:pt>
    <dgm:pt modelId="{2711CB84-2FD9-4841-84C9-440CDFDF3F7B}" type="parTrans" cxnId="{400888F7-F2F6-4A25-8AFF-AAC8BBFB06DD}">
      <dgm:prSet/>
      <dgm:spPr/>
      <dgm:t>
        <a:bodyPr/>
        <a:lstStyle/>
        <a:p>
          <a:endParaRPr lang="es-ES"/>
        </a:p>
      </dgm:t>
    </dgm:pt>
    <dgm:pt modelId="{106E4437-ED04-4848-AFA7-1BAE94F26890}" type="sibTrans" cxnId="{400888F7-F2F6-4A25-8AFF-AAC8BBFB06DD}">
      <dgm:prSet/>
      <dgm:spPr/>
      <dgm:t>
        <a:bodyPr/>
        <a:lstStyle/>
        <a:p>
          <a:endParaRPr lang="es-ES"/>
        </a:p>
      </dgm:t>
    </dgm:pt>
    <dgm:pt modelId="{FF42F82A-08E3-49CB-A2F5-2C171AA68946}">
      <dgm:prSet phldrT="[Texto]"/>
      <dgm:spPr/>
      <dgm:t>
        <a:bodyPr/>
        <a:lstStyle/>
        <a:p>
          <a:r>
            <a:rPr lang="es-ES" dirty="0" smtClean="0"/>
            <a:t>Aplastamiento</a:t>
          </a:r>
          <a:endParaRPr lang="es-ES" dirty="0"/>
        </a:p>
      </dgm:t>
    </dgm:pt>
    <dgm:pt modelId="{CA841709-DC6F-4156-AF99-F2BF26839032}" type="parTrans" cxnId="{8E55D331-386D-4592-8333-740E6F397B8E}">
      <dgm:prSet/>
      <dgm:spPr/>
      <dgm:t>
        <a:bodyPr/>
        <a:lstStyle/>
        <a:p>
          <a:endParaRPr lang="es-ES"/>
        </a:p>
      </dgm:t>
    </dgm:pt>
    <dgm:pt modelId="{CE6D3856-DED4-415C-8FB9-EF0E820BE19A}" type="sibTrans" cxnId="{8E55D331-386D-4592-8333-740E6F397B8E}">
      <dgm:prSet/>
      <dgm:spPr/>
      <dgm:t>
        <a:bodyPr/>
        <a:lstStyle/>
        <a:p>
          <a:endParaRPr lang="es-ES"/>
        </a:p>
      </dgm:t>
    </dgm:pt>
    <dgm:pt modelId="{F6DD90E7-D8BF-43E5-8D6A-6D8559F465A1}" type="pres">
      <dgm:prSet presAssocID="{5C2CE9A3-FAFE-447E-ADFD-B0411DAD70CB}" presName="cycle" presStyleCnt="0">
        <dgm:presLayoutVars>
          <dgm:dir/>
          <dgm:resizeHandles val="exact"/>
        </dgm:presLayoutVars>
      </dgm:prSet>
      <dgm:spPr/>
      <dgm:t>
        <a:bodyPr/>
        <a:lstStyle/>
        <a:p>
          <a:endParaRPr lang="es-ES"/>
        </a:p>
      </dgm:t>
    </dgm:pt>
    <dgm:pt modelId="{0CFF2E6D-F751-4F98-B034-CDAFF6484861}" type="pres">
      <dgm:prSet presAssocID="{8358AA0D-5BD1-49E2-BE0B-2923A163AEE7}" presName="node" presStyleLbl="node1" presStyleIdx="0" presStyleCnt="4">
        <dgm:presLayoutVars>
          <dgm:bulletEnabled val="1"/>
        </dgm:presLayoutVars>
      </dgm:prSet>
      <dgm:spPr/>
      <dgm:t>
        <a:bodyPr/>
        <a:lstStyle/>
        <a:p>
          <a:endParaRPr lang="es-ES"/>
        </a:p>
      </dgm:t>
    </dgm:pt>
    <dgm:pt modelId="{B19CAD68-1028-483D-B1AE-021DBC7F100B}" type="pres">
      <dgm:prSet presAssocID="{8358AA0D-5BD1-49E2-BE0B-2923A163AEE7}" presName="spNode" presStyleCnt="0"/>
      <dgm:spPr/>
    </dgm:pt>
    <dgm:pt modelId="{99FC7328-A2F9-42E7-BBF8-F5727BEE44E0}" type="pres">
      <dgm:prSet presAssocID="{DC363ABF-7353-486D-AC2B-9957E3D4FBD6}" presName="sibTrans" presStyleLbl="sibTrans1D1" presStyleIdx="0" presStyleCnt="4"/>
      <dgm:spPr/>
      <dgm:t>
        <a:bodyPr/>
        <a:lstStyle/>
        <a:p>
          <a:endParaRPr lang="es-ES"/>
        </a:p>
      </dgm:t>
    </dgm:pt>
    <dgm:pt modelId="{B3547229-D986-4BAE-A43E-F47891C7D6C4}" type="pres">
      <dgm:prSet presAssocID="{17F882F9-4B38-42AF-932C-F713412ABCA7}" presName="node" presStyleLbl="node1" presStyleIdx="1" presStyleCnt="4">
        <dgm:presLayoutVars>
          <dgm:bulletEnabled val="1"/>
        </dgm:presLayoutVars>
      </dgm:prSet>
      <dgm:spPr/>
      <dgm:t>
        <a:bodyPr/>
        <a:lstStyle/>
        <a:p>
          <a:endParaRPr lang="es-ES"/>
        </a:p>
      </dgm:t>
    </dgm:pt>
    <dgm:pt modelId="{3F70ED13-2CA6-4A1B-9B8C-1450E26BB5D5}" type="pres">
      <dgm:prSet presAssocID="{17F882F9-4B38-42AF-932C-F713412ABCA7}" presName="spNode" presStyleCnt="0"/>
      <dgm:spPr/>
    </dgm:pt>
    <dgm:pt modelId="{C28D7D7E-D6F7-41F2-8C49-6980BF25C41A}" type="pres">
      <dgm:prSet presAssocID="{269DAC80-F7BD-42B6-A03E-FED8BD07433B}" presName="sibTrans" presStyleLbl="sibTrans1D1" presStyleIdx="1" presStyleCnt="4"/>
      <dgm:spPr/>
      <dgm:t>
        <a:bodyPr/>
        <a:lstStyle/>
        <a:p>
          <a:endParaRPr lang="es-ES"/>
        </a:p>
      </dgm:t>
    </dgm:pt>
    <dgm:pt modelId="{29F68715-8BFF-400F-AA98-727341DD4080}" type="pres">
      <dgm:prSet presAssocID="{91D81A2A-7CAE-4DD3-AD35-EF5338996BB7}" presName="node" presStyleLbl="node1" presStyleIdx="2" presStyleCnt="4">
        <dgm:presLayoutVars>
          <dgm:bulletEnabled val="1"/>
        </dgm:presLayoutVars>
      </dgm:prSet>
      <dgm:spPr/>
      <dgm:t>
        <a:bodyPr/>
        <a:lstStyle/>
        <a:p>
          <a:endParaRPr lang="es-ES"/>
        </a:p>
      </dgm:t>
    </dgm:pt>
    <dgm:pt modelId="{BDF5B6A2-13DB-4682-9FCA-91BB7BAB0B6E}" type="pres">
      <dgm:prSet presAssocID="{91D81A2A-7CAE-4DD3-AD35-EF5338996BB7}" presName="spNode" presStyleCnt="0"/>
      <dgm:spPr/>
    </dgm:pt>
    <dgm:pt modelId="{9675A909-FE40-4E3A-9F82-BE3C86DD77E2}" type="pres">
      <dgm:prSet presAssocID="{106E4437-ED04-4848-AFA7-1BAE94F26890}" presName="sibTrans" presStyleLbl="sibTrans1D1" presStyleIdx="2" presStyleCnt="4"/>
      <dgm:spPr/>
      <dgm:t>
        <a:bodyPr/>
        <a:lstStyle/>
        <a:p>
          <a:endParaRPr lang="es-ES"/>
        </a:p>
      </dgm:t>
    </dgm:pt>
    <dgm:pt modelId="{FE26CB82-E80D-459B-8EE4-1F9A3FCE3D3E}" type="pres">
      <dgm:prSet presAssocID="{FF42F82A-08E3-49CB-A2F5-2C171AA68946}" presName="node" presStyleLbl="node1" presStyleIdx="3" presStyleCnt="4">
        <dgm:presLayoutVars>
          <dgm:bulletEnabled val="1"/>
        </dgm:presLayoutVars>
      </dgm:prSet>
      <dgm:spPr/>
      <dgm:t>
        <a:bodyPr/>
        <a:lstStyle/>
        <a:p>
          <a:endParaRPr lang="es-ES"/>
        </a:p>
      </dgm:t>
    </dgm:pt>
    <dgm:pt modelId="{2B255CA2-A975-4BF6-8004-6C9A210B7578}" type="pres">
      <dgm:prSet presAssocID="{FF42F82A-08E3-49CB-A2F5-2C171AA68946}" presName="spNode" presStyleCnt="0"/>
      <dgm:spPr/>
    </dgm:pt>
    <dgm:pt modelId="{47DA5972-5DCF-4841-AE88-9D23CB3FBE42}" type="pres">
      <dgm:prSet presAssocID="{CE6D3856-DED4-415C-8FB9-EF0E820BE19A}" presName="sibTrans" presStyleLbl="sibTrans1D1" presStyleIdx="3" presStyleCnt="4"/>
      <dgm:spPr/>
      <dgm:t>
        <a:bodyPr/>
        <a:lstStyle/>
        <a:p>
          <a:endParaRPr lang="es-ES"/>
        </a:p>
      </dgm:t>
    </dgm:pt>
  </dgm:ptLst>
  <dgm:cxnLst>
    <dgm:cxn modelId="{1798F197-BF48-41E9-9CC7-8EB928B74E9E}" srcId="{5C2CE9A3-FAFE-447E-ADFD-B0411DAD70CB}" destId="{17F882F9-4B38-42AF-932C-F713412ABCA7}" srcOrd="1" destOrd="0" parTransId="{3E6CA7B7-7164-4089-8A06-71738C7833B6}" sibTransId="{269DAC80-F7BD-42B6-A03E-FED8BD07433B}"/>
    <dgm:cxn modelId="{400888F7-F2F6-4A25-8AFF-AAC8BBFB06DD}" srcId="{5C2CE9A3-FAFE-447E-ADFD-B0411DAD70CB}" destId="{91D81A2A-7CAE-4DD3-AD35-EF5338996BB7}" srcOrd="2" destOrd="0" parTransId="{2711CB84-2FD9-4841-84C9-440CDFDF3F7B}" sibTransId="{106E4437-ED04-4848-AFA7-1BAE94F26890}"/>
    <dgm:cxn modelId="{16694AAE-408F-43B6-A781-4C60F4925556}" type="presOf" srcId="{106E4437-ED04-4848-AFA7-1BAE94F26890}" destId="{9675A909-FE40-4E3A-9F82-BE3C86DD77E2}" srcOrd="0" destOrd="0" presId="urn:microsoft.com/office/officeart/2005/8/layout/cycle6"/>
    <dgm:cxn modelId="{F73EE9BA-681A-417B-9295-33D8554AF68F}" srcId="{5C2CE9A3-FAFE-447E-ADFD-B0411DAD70CB}" destId="{8358AA0D-5BD1-49E2-BE0B-2923A163AEE7}" srcOrd="0" destOrd="0" parTransId="{166A6C6D-4E92-40FD-A13A-E50C039179AC}" sibTransId="{DC363ABF-7353-486D-AC2B-9957E3D4FBD6}"/>
    <dgm:cxn modelId="{877D17FD-BF92-437B-9B30-D1601405BA8F}" type="presOf" srcId="{5C2CE9A3-FAFE-447E-ADFD-B0411DAD70CB}" destId="{F6DD90E7-D8BF-43E5-8D6A-6D8559F465A1}" srcOrd="0" destOrd="0" presId="urn:microsoft.com/office/officeart/2005/8/layout/cycle6"/>
    <dgm:cxn modelId="{BF88003C-2327-4A3E-B05C-66629C5E3AEE}" type="presOf" srcId="{91D81A2A-7CAE-4DD3-AD35-EF5338996BB7}" destId="{29F68715-8BFF-400F-AA98-727341DD4080}" srcOrd="0" destOrd="0" presId="urn:microsoft.com/office/officeart/2005/8/layout/cycle6"/>
    <dgm:cxn modelId="{CA847D46-5977-451F-BE3A-B7F83A3661EA}" type="presOf" srcId="{269DAC80-F7BD-42B6-A03E-FED8BD07433B}" destId="{C28D7D7E-D6F7-41F2-8C49-6980BF25C41A}" srcOrd="0" destOrd="0" presId="urn:microsoft.com/office/officeart/2005/8/layout/cycle6"/>
    <dgm:cxn modelId="{B8CD0C0E-39EC-4CE6-A9CC-EC0A3B70AB2B}" type="presOf" srcId="{CE6D3856-DED4-415C-8FB9-EF0E820BE19A}" destId="{47DA5972-5DCF-4841-AE88-9D23CB3FBE42}" srcOrd="0" destOrd="0" presId="urn:microsoft.com/office/officeart/2005/8/layout/cycle6"/>
    <dgm:cxn modelId="{1E6205E4-635C-4575-9575-558A79C04AAB}" type="presOf" srcId="{FF42F82A-08E3-49CB-A2F5-2C171AA68946}" destId="{FE26CB82-E80D-459B-8EE4-1F9A3FCE3D3E}" srcOrd="0" destOrd="0" presId="urn:microsoft.com/office/officeart/2005/8/layout/cycle6"/>
    <dgm:cxn modelId="{30819367-A789-4440-BE07-97B29BE8E07A}" type="presOf" srcId="{17F882F9-4B38-42AF-932C-F713412ABCA7}" destId="{B3547229-D986-4BAE-A43E-F47891C7D6C4}" srcOrd="0" destOrd="0" presId="urn:microsoft.com/office/officeart/2005/8/layout/cycle6"/>
    <dgm:cxn modelId="{1B27F641-7F15-4C4F-B3AB-7651999BF4D0}" type="presOf" srcId="{DC363ABF-7353-486D-AC2B-9957E3D4FBD6}" destId="{99FC7328-A2F9-42E7-BBF8-F5727BEE44E0}" srcOrd="0" destOrd="0" presId="urn:microsoft.com/office/officeart/2005/8/layout/cycle6"/>
    <dgm:cxn modelId="{A3F995F9-B3F6-4BEF-BF1D-019CF9064415}" type="presOf" srcId="{8358AA0D-5BD1-49E2-BE0B-2923A163AEE7}" destId="{0CFF2E6D-F751-4F98-B034-CDAFF6484861}" srcOrd="0" destOrd="0" presId="urn:microsoft.com/office/officeart/2005/8/layout/cycle6"/>
    <dgm:cxn modelId="{8E55D331-386D-4592-8333-740E6F397B8E}" srcId="{5C2CE9A3-FAFE-447E-ADFD-B0411DAD70CB}" destId="{FF42F82A-08E3-49CB-A2F5-2C171AA68946}" srcOrd="3" destOrd="0" parTransId="{CA841709-DC6F-4156-AF99-F2BF26839032}" sibTransId="{CE6D3856-DED4-415C-8FB9-EF0E820BE19A}"/>
    <dgm:cxn modelId="{4E5BC37B-A39F-4180-99C3-256DFAD4706E}" type="presParOf" srcId="{F6DD90E7-D8BF-43E5-8D6A-6D8559F465A1}" destId="{0CFF2E6D-F751-4F98-B034-CDAFF6484861}" srcOrd="0" destOrd="0" presId="urn:microsoft.com/office/officeart/2005/8/layout/cycle6"/>
    <dgm:cxn modelId="{5F10EDA8-D02B-4C3B-AC07-8FCF52F96E9B}" type="presParOf" srcId="{F6DD90E7-D8BF-43E5-8D6A-6D8559F465A1}" destId="{B19CAD68-1028-483D-B1AE-021DBC7F100B}" srcOrd="1" destOrd="0" presId="urn:microsoft.com/office/officeart/2005/8/layout/cycle6"/>
    <dgm:cxn modelId="{30578BFC-7BAC-409A-B9E5-AEBCA1C43AAA}" type="presParOf" srcId="{F6DD90E7-D8BF-43E5-8D6A-6D8559F465A1}" destId="{99FC7328-A2F9-42E7-BBF8-F5727BEE44E0}" srcOrd="2" destOrd="0" presId="urn:microsoft.com/office/officeart/2005/8/layout/cycle6"/>
    <dgm:cxn modelId="{0BCC802B-1FA1-42D0-AEAC-958F2C7FE94A}" type="presParOf" srcId="{F6DD90E7-D8BF-43E5-8D6A-6D8559F465A1}" destId="{B3547229-D986-4BAE-A43E-F47891C7D6C4}" srcOrd="3" destOrd="0" presId="urn:microsoft.com/office/officeart/2005/8/layout/cycle6"/>
    <dgm:cxn modelId="{05A38134-37E4-4E52-9505-4842DDED0029}" type="presParOf" srcId="{F6DD90E7-D8BF-43E5-8D6A-6D8559F465A1}" destId="{3F70ED13-2CA6-4A1B-9B8C-1450E26BB5D5}" srcOrd="4" destOrd="0" presId="urn:microsoft.com/office/officeart/2005/8/layout/cycle6"/>
    <dgm:cxn modelId="{31BA601E-D36F-4BDD-AA46-161005D927BC}" type="presParOf" srcId="{F6DD90E7-D8BF-43E5-8D6A-6D8559F465A1}" destId="{C28D7D7E-D6F7-41F2-8C49-6980BF25C41A}" srcOrd="5" destOrd="0" presId="urn:microsoft.com/office/officeart/2005/8/layout/cycle6"/>
    <dgm:cxn modelId="{50C4D8EF-89C2-499B-8D0F-75F72D8C760A}" type="presParOf" srcId="{F6DD90E7-D8BF-43E5-8D6A-6D8559F465A1}" destId="{29F68715-8BFF-400F-AA98-727341DD4080}" srcOrd="6" destOrd="0" presId="urn:microsoft.com/office/officeart/2005/8/layout/cycle6"/>
    <dgm:cxn modelId="{68AEA9D1-3590-4B23-A9BE-C5B734C34327}" type="presParOf" srcId="{F6DD90E7-D8BF-43E5-8D6A-6D8559F465A1}" destId="{BDF5B6A2-13DB-4682-9FCA-91BB7BAB0B6E}" srcOrd="7" destOrd="0" presId="urn:microsoft.com/office/officeart/2005/8/layout/cycle6"/>
    <dgm:cxn modelId="{AFB5F9FE-4C30-4F67-B83A-E00788C905D6}" type="presParOf" srcId="{F6DD90E7-D8BF-43E5-8D6A-6D8559F465A1}" destId="{9675A909-FE40-4E3A-9F82-BE3C86DD77E2}" srcOrd="8" destOrd="0" presId="urn:microsoft.com/office/officeart/2005/8/layout/cycle6"/>
    <dgm:cxn modelId="{87803F99-C486-4394-8AFF-1FB8C26D876D}" type="presParOf" srcId="{F6DD90E7-D8BF-43E5-8D6A-6D8559F465A1}" destId="{FE26CB82-E80D-459B-8EE4-1F9A3FCE3D3E}" srcOrd="9" destOrd="0" presId="urn:microsoft.com/office/officeart/2005/8/layout/cycle6"/>
    <dgm:cxn modelId="{F48D0B2F-7D81-4198-9C06-0186E87C5CCC}" type="presParOf" srcId="{F6DD90E7-D8BF-43E5-8D6A-6D8559F465A1}" destId="{2B255CA2-A975-4BF6-8004-6C9A210B7578}" srcOrd="10" destOrd="0" presId="urn:microsoft.com/office/officeart/2005/8/layout/cycle6"/>
    <dgm:cxn modelId="{23E4C0DF-D6DA-40BD-BD6E-DF8C502AAF00}" type="presParOf" srcId="{F6DD90E7-D8BF-43E5-8D6A-6D8559F465A1}" destId="{47DA5972-5DCF-4841-AE88-9D23CB3FBE42}" srcOrd="11"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C2CE9A3-FAFE-447E-ADFD-B0411DAD70C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8358AA0D-5BD1-49E2-BE0B-2923A163AEE7}">
      <dgm:prSet phldrT="[Texto]"/>
      <dgm:spPr/>
      <dgm:t>
        <a:bodyPr/>
        <a:lstStyle/>
        <a:p>
          <a:r>
            <a:rPr lang="es-ES" dirty="0" smtClean="0"/>
            <a:t>Tensión Axial</a:t>
          </a:r>
          <a:endParaRPr lang="es-ES" dirty="0"/>
        </a:p>
      </dgm:t>
    </dgm:pt>
    <dgm:pt modelId="{166A6C6D-4E92-40FD-A13A-E50C039179AC}" type="parTrans" cxnId="{F73EE9BA-681A-417B-9295-33D8554AF68F}">
      <dgm:prSet/>
      <dgm:spPr/>
      <dgm:t>
        <a:bodyPr/>
        <a:lstStyle/>
        <a:p>
          <a:endParaRPr lang="es-ES"/>
        </a:p>
      </dgm:t>
    </dgm:pt>
    <dgm:pt modelId="{DC363ABF-7353-486D-AC2B-9957E3D4FBD6}" type="sibTrans" cxnId="{F73EE9BA-681A-417B-9295-33D8554AF68F}">
      <dgm:prSet/>
      <dgm:spPr/>
      <dgm:t>
        <a:bodyPr/>
        <a:lstStyle/>
        <a:p>
          <a:endParaRPr lang="es-ES"/>
        </a:p>
      </dgm:t>
    </dgm:pt>
    <dgm:pt modelId="{17F882F9-4B38-42AF-932C-F713412ABCA7}">
      <dgm:prSet phldrT="[Texto]"/>
      <dgm:spPr/>
      <dgm:t>
        <a:bodyPr/>
        <a:lstStyle/>
        <a:p>
          <a:r>
            <a:rPr lang="es-ES" dirty="0" smtClean="0"/>
            <a:t>Compresión Axial</a:t>
          </a:r>
          <a:endParaRPr lang="es-ES" dirty="0"/>
        </a:p>
      </dgm:t>
    </dgm:pt>
    <dgm:pt modelId="{3E6CA7B7-7164-4089-8A06-71738C7833B6}" type="parTrans" cxnId="{1798F197-BF48-41E9-9CC7-8EB928B74E9E}">
      <dgm:prSet/>
      <dgm:spPr/>
      <dgm:t>
        <a:bodyPr/>
        <a:lstStyle/>
        <a:p>
          <a:endParaRPr lang="es-ES"/>
        </a:p>
      </dgm:t>
    </dgm:pt>
    <dgm:pt modelId="{269DAC80-F7BD-42B6-A03E-FED8BD07433B}" type="sibTrans" cxnId="{1798F197-BF48-41E9-9CC7-8EB928B74E9E}">
      <dgm:prSet/>
      <dgm:spPr/>
      <dgm:t>
        <a:bodyPr/>
        <a:lstStyle/>
        <a:p>
          <a:endParaRPr lang="es-ES"/>
        </a:p>
      </dgm:t>
    </dgm:pt>
    <dgm:pt modelId="{F6DD90E7-D8BF-43E5-8D6A-6D8559F465A1}" type="pres">
      <dgm:prSet presAssocID="{5C2CE9A3-FAFE-447E-ADFD-B0411DAD70CB}" presName="cycle" presStyleCnt="0">
        <dgm:presLayoutVars>
          <dgm:dir/>
          <dgm:resizeHandles val="exact"/>
        </dgm:presLayoutVars>
      </dgm:prSet>
      <dgm:spPr/>
      <dgm:t>
        <a:bodyPr/>
        <a:lstStyle/>
        <a:p>
          <a:endParaRPr lang="es-ES"/>
        </a:p>
      </dgm:t>
    </dgm:pt>
    <dgm:pt modelId="{0CFF2E6D-F751-4F98-B034-CDAFF6484861}" type="pres">
      <dgm:prSet presAssocID="{8358AA0D-5BD1-49E2-BE0B-2923A163AEE7}" presName="node" presStyleLbl="node1" presStyleIdx="0" presStyleCnt="2">
        <dgm:presLayoutVars>
          <dgm:bulletEnabled val="1"/>
        </dgm:presLayoutVars>
      </dgm:prSet>
      <dgm:spPr/>
      <dgm:t>
        <a:bodyPr/>
        <a:lstStyle/>
        <a:p>
          <a:endParaRPr lang="es-ES"/>
        </a:p>
      </dgm:t>
    </dgm:pt>
    <dgm:pt modelId="{B19CAD68-1028-483D-B1AE-021DBC7F100B}" type="pres">
      <dgm:prSet presAssocID="{8358AA0D-5BD1-49E2-BE0B-2923A163AEE7}" presName="spNode" presStyleCnt="0"/>
      <dgm:spPr/>
    </dgm:pt>
    <dgm:pt modelId="{99FC7328-A2F9-42E7-BBF8-F5727BEE44E0}" type="pres">
      <dgm:prSet presAssocID="{DC363ABF-7353-486D-AC2B-9957E3D4FBD6}" presName="sibTrans" presStyleLbl="sibTrans1D1" presStyleIdx="0" presStyleCnt="2"/>
      <dgm:spPr/>
      <dgm:t>
        <a:bodyPr/>
        <a:lstStyle/>
        <a:p>
          <a:endParaRPr lang="es-ES"/>
        </a:p>
      </dgm:t>
    </dgm:pt>
    <dgm:pt modelId="{B3547229-D986-4BAE-A43E-F47891C7D6C4}" type="pres">
      <dgm:prSet presAssocID="{17F882F9-4B38-42AF-932C-F713412ABCA7}" presName="node" presStyleLbl="node1" presStyleIdx="1" presStyleCnt="2">
        <dgm:presLayoutVars>
          <dgm:bulletEnabled val="1"/>
        </dgm:presLayoutVars>
      </dgm:prSet>
      <dgm:spPr/>
      <dgm:t>
        <a:bodyPr/>
        <a:lstStyle/>
        <a:p>
          <a:endParaRPr lang="es-ES"/>
        </a:p>
      </dgm:t>
    </dgm:pt>
    <dgm:pt modelId="{3F70ED13-2CA6-4A1B-9B8C-1450E26BB5D5}" type="pres">
      <dgm:prSet presAssocID="{17F882F9-4B38-42AF-932C-F713412ABCA7}" presName="spNode" presStyleCnt="0"/>
      <dgm:spPr/>
    </dgm:pt>
    <dgm:pt modelId="{C28D7D7E-D6F7-41F2-8C49-6980BF25C41A}" type="pres">
      <dgm:prSet presAssocID="{269DAC80-F7BD-42B6-A03E-FED8BD07433B}" presName="sibTrans" presStyleLbl="sibTrans1D1" presStyleIdx="1" presStyleCnt="2"/>
      <dgm:spPr/>
      <dgm:t>
        <a:bodyPr/>
        <a:lstStyle/>
        <a:p>
          <a:endParaRPr lang="es-ES"/>
        </a:p>
      </dgm:t>
    </dgm:pt>
  </dgm:ptLst>
  <dgm:cxnLst>
    <dgm:cxn modelId="{F73EE9BA-681A-417B-9295-33D8554AF68F}" srcId="{5C2CE9A3-FAFE-447E-ADFD-B0411DAD70CB}" destId="{8358AA0D-5BD1-49E2-BE0B-2923A163AEE7}" srcOrd="0" destOrd="0" parTransId="{166A6C6D-4E92-40FD-A13A-E50C039179AC}" sibTransId="{DC363ABF-7353-486D-AC2B-9957E3D4FBD6}"/>
    <dgm:cxn modelId="{1B27F641-7F15-4C4F-B3AB-7651999BF4D0}" type="presOf" srcId="{DC363ABF-7353-486D-AC2B-9957E3D4FBD6}" destId="{99FC7328-A2F9-42E7-BBF8-F5727BEE44E0}" srcOrd="0" destOrd="0" presId="urn:microsoft.com/office/officeart/2005/8/layout/cycle6"/>
    <dgm:cxn modelId="{30819367-A789-4440-BE07-97B29BE8E07A}" type="presOf" srcId="{17F882F9-4B38-42AF-932C-F713412ABCA7}" destId="{B3547229-D986-4BAE-A43E-F47891C7D6C4}" srcOrd="0" destOrd="0" presId="urn:microsoft.com/office/officeart/2005/8/layout/cycle6"/>
    <dgm:cxn modelId="{1798F197-BF48-41E9-9CC7-8EB928B74E9E}" srcId="{5C2CE9A3-FAFE-447E-ADFD-B0411DAD70CB}" destId="{17F882F9-4B38-42AF-932C-F713412ABCA7}" srcOrd="1" destOrd="0" parTransId="{3E6CA7B7-7164-4089-8A06-71738C7833B6}" sibTransId="{269DAC80-F7BD-42B6-A03E-FED8BD07433B}"/>
    <dgm:cxn modelId="{877D17FD-BF92-437B-9B30-D1601405BA8F}" type="presOf" srcId="{5C2CE9A3-FAFE-447E-ADFD-B0411DAD70CB}" destId="{F6DD90E7-D8BF-43E5-8D6A-6D8559F465A1}" srcOrd="0" destOrd="0" presId="urn:microsoft.com/office/officeart/2005/8/layout/cycle6"/>
    <dgm:cxn modelId="{CA847D46-5977-451F-BE3A-B7F83A3661EA}" type="presOf" srcId="{269DAC80-F7BD-42B6-A03E-FED8BD07433B}" destId="{C28D7D7E-D6F7-41F2-8C49-6980BF25C41A}" srcOrd="0" destOrd="0" presId="urn:microsoft.com/office/officeart/2005/8/layout/cycle6"/>
    <dgm:cxn modelId="{A3F995F9-B3F6-4BEF-BF1D-019CF9064415}" type="presOf" srcId="{8358AA0D-5BD1-49E2-BE0B-2923A163AEE7}" destId="{0CFF2E6D-F751-4F98-B034-CDAFF6484861}" srcOrd="0" destOrd="0" presId="urn:microsoft.com/office/officeart/2005/8/layout/cycle6"/>
    <dgm:cxn modelId="{4E5BC37B-A39F-4180-99C3-256DFAD4706E}" type="presParOf" srcId="{F6DD90E7-D8BF-43E5-8D6A-6D8559F465A1}" destId="{0CFF2E6D-F751-4F98-B034-CDAFF6484861}" srcOrd="0" destOrd="0" presId="urn:microsoft.com/office/officeart/2005/8/layout/cycle6"/>
    <dgm:cxn modelId="{5F10EDA8-D02B-4C3B-AC07-8FCF52F96E9B}" type="presParOf" srcId="{F6DD90E7-D8BF-43E5-8D6A-6D8559F465A1}" destId="{B19CAD68-1028-483D-B1AE-021DBC7F100B}" srcOrd="1" destOrd="0" presId="urn:microsoft.com/office/officeart/2005/8/layout/cycle6"/>
    <dgm:cxn modelId="{30578BFC-7BAC-409A-B9E5-AEBCA1C43AAA}" type="presParOf" srcId="{F6DD90E7-D8BF-43E5-8D6A-6D8559F465A1}" destId="{99FC7328-A2F9-42E7-BBF8-F5727BEE44E0}" srcOrd="2" destOrd="0" presId="urn:microsoft.com/office/officeart/2005/8/layout/cycle6"/>
    <dgm:cxn modelId="{0BCC802B-1FA1-42D0-AEAC-958F2C7FE94A}" type="presParOf" srcId="{F6DD90E7-D8BF-43E5-8D6A-6D8559F465A1}" destId="{B3547229-D986-4BAE-A43E-F47891C7D6C4}" srcOrd="3" destOrd="0" presId="urn:microsoft.com/office/officeart/2005/8/layout/cycle6"/>
    <dgm:cxn modelId="{05A38134-37E4-4E52-9505-4842DDED0029}" type="presParOf" srcId="{F6DD90E7-D8BF-43E5-8D6A-6D8559F465A1}" destId="{3F70ED13-2CA6-4A1B-9B8C-1450E26BB5D5}" srcOrd="4" destOrd="0" presId="urn:microsoft.com/office/officeart/2005/8/layout/cycle6"/>
    <dgm:cxn modelId="{31BA601E-D36F-4BDD-AA46-161005D927BC}" type="presParOf" srcId="{F6DD90E7-D8BF-43E5-8D6A-6D8559F465A1}" destId="{C28D7D7E-D6F7-41F2-8C49-6980BF25C41A}" srcOrd="5"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C2CE9A3-FAFE-447E-ADFD-B0411DAD70C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8358AA0D-5BD1-49E2-BE0B-2923A163AEE7}">
      <dgm:prSet phldrT="[Texto]"/>
      <dgm:spPr/>
      <dgm:t>
        <a:bodyPr/>
        <a:lstStyle/>
        <a:p>
          <a:pPr algn="just"/>
          <a:r>
            <a:rPr lang="es-ES" dirty="0" smtClean="0">
              <a:solidFill>
                <a:schemeClr val="bg1">
                  <a:lumMod val="85000"/>
                </a:schemeClr>
              </a:solidFill>
            </a:rPr>
            <a:t>Limita la acción de fuerzas de flexión y tensión simultáneamente, a valores menores a uno.</a:t>
          </a:r>
          <a:endParaRPr lang="es-ES" dirty="0">
            <a:solidFill>
              <a:schemeClr val="bg1">
                <a:lumMod val="85000"/>
              </a:schemeClr>
            </a:solidFill>
          </a:endParaRPr>
        </a:p>
      </dgm:t>
    </dgm:pt>
    <dgm:pt modelId="{166A6C6D-4E92-40FD-A13A-E50C039179AC}" type="parTrans" cxnId="{F73EE9BA-681A-417B-9295-33D8554AF68F}">
      <dgm:prSet/>
      <dgm:spPr/>
      <dgm:t>
        <a:bodyPr/>
        <a:lstStyle/>
        <a:p>
          <a:endParaRPr lang="es-ES"/>
        </a:p>
      </dgm:t>
    </dgm:pt>
    <dgm:pt modelId="{DC363ABF-7353-486D-AC2B-9957E3D4FBD6}" type="sibTrans" cxnId="{F73EE9BA-681A-417B-9295-33D8554AF68F}">
      <dgm:prSet/>
      <dgm:spPr/>
      <dgm:t>
        <a:bodyPr/>
        <a:lstStyle/>
        <a:p>
          <a:endParaRPr lang="es-ES"/>
        </a:p>
      </dgm:t>
    </dgm:pt>
    <dgm:pt modelId="{F6DD90E7-D8BF-43E5-8D6A-6D8559F465A1}" type="pres">
      <dgm:prSet presAssocID="{5C2CE9A3-FAFE-447E-ADFD-B0411DAD70CB}" presName="cycle" presStyleCnt="0">
        <dgm:presLayoutVars>
          <dgm:dir/>
          <dgm:resizeHandles val="exact"/>
        </dgm:presLayoutVars>
      </dgm:prSet>
      <dgm:spPr/>
      <dgm:t>
        <a:bodyPr/>
        <a:lstStyle/>
        <a:p>
          <a:endParaRPr lang="es-ES"/>
        </a:p>
      </dgm:t>
    </dgm:pt>
    <dgm:pt modelId="{0CFF2E6D-F751-4F98-B034-CDAFF6484861}" type="pres">
      <dgm:prSet presAssocID="{8358AA0D-5BD1-49E2-BE0B-2923A163AEE7}" presName="node" presStyleLbl="node1" presStyleIdx="0" presStyleCnt="1">
        <dgm:presLayoutVars>
          <dgm:bulletEnabled val="1"/>
        </dgm:presLayoutVars>
      </dgm:prSet>
      <dgm:spPr/>
      <dgm:t>
        <a:bodyPr/>
        <a:lstStyle/>
        <a:p>
          <a:endParaRPr lang="es-ES"/>
        </a:p>
      </dgm:t>
    </dgm:pt>
  </dgm:ptLst>
  <dgm:cxnLst>
    <dgm:cxn modelId="{A3F995F9-B3F6-4BEF-BF1D-019CF9064415}" type="presOf" srcId="{8358AA0D-5BD1-49E2-BE0B-2923A163AEE7}" destId="{0CFF2E6D-F751-4F98-B034-CDAFF6484861}" srcOrd="0" destOrd="0" presId="urn:microsoft.com/office/officeart/2005/8/layout/cycle6"/>
    <dgm:cxn modelId="{877D17FD-BF92-437B-9B30-D1601405BA8F}" type="presOf" srcId="{5C2CE9A3-FAFE-447E-ADFD-B0411DAD70CB}" destId="{F6DD90E7-D8BF-43E5-8D6A-6D8559F465A1}" srcOrd="0" destOrd="0" presId="urn:microsoft.com/office/officeart/2005/8/layout/cycle6"/>
    <dgm:cxn modelId="{F73EE9BA-681A-417B-9295-33D8554AF68F}" srcId="{5C2CE9A3-FAFE-447E-ADFD-B0411DAD70CB}" destId="{8358AA0D-5BD1-49E2-BE0B-2923A163AEE7}" srcOrd="0" destOrd="0" parTransId="{166A6C6D-4E92-40FD-A13A-E50C039179AC}" sibTransId="{DC363ABF-7353-486D-AC2B-9957E3D4FBD6}"/>
    <dgm:cxn modelId="{4E5BC37B-A39F-4180-99C3-256DFAD4706E}" type="presParOf" srcId="{F6DD90E7-D8BF-43E5-8D6A-6D8559F465A1}" destId="{0CFF2E6D-F751-4F98-B034-CDAFF6484861}" srcOrd="0"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C2CE9A3-FAFE-447E-ADFD-B0411DAD70C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S"/>
        </a:p>
      </dgm:t>
    </dgm:pt>
    <dgm:pt modelId="{8358AA0D-5BD1-49E2-BE0B-2923A163AEE7}">
      <dgm:prSet phldrT="[Texto]" custT="1"/>
      <dgm:spPr/>
      <dgm:t>
        <a:bodyPr/>
        <a:lstStyle/>
        <a:p>
          <a:pPr algn="just"/>
          <a:r>
            <a:rPr lang="es-ES" sz="2000" dirty="0" smtClean="0">
              <a:solidFill>
                <a:schemeClr val="bg1">
                  <a:lumMod val="85000"/>
                </a:schemeClr>
              </a:solidFill>
            </a:rPr>
            <a:t>Los elementos de guadua que se encuentre sometidos a la acción de fuerzas, simultáneamente, de compresión y flexión, se deben diseñar para no superar un valor de 1.</a:t>
          </a:r>
          <a:endParaRPr lang="es-ES" sz="2000" dirty="0">
            <a:solidFill>
              <a:schemeClr val="bg1">
                <a:lumMod val="85000"/>
              </a:schemeClr>
            </a:solidFill>
          </a:endParaRPr>
        </a:p>
      </dgm:t>
    </dgm:pt>
    <dgm:pt modelId="{166A6C6D-4E92-40FD-A13A-E50C039179AC}" type="parTrans" cxnId="{F73EE9BA-681A-417B-9295-33D8554AF68F}">
      <dgm:prSet/>
      <dgm:spPr/>
      <dgm:t>
        <a:bodyPr/>
        <a:lstStyle/>
        <a:p>
          <a:pPr algn="just"/>
          <a:endParaRPr lang="es-ES"/>
        </a:p>
      </dgm:t>
    </dgm:pt>
    <dgm:pt modelId="{DC363ABF-7353-486D-AC2B-9957E3D4FBD6}" type="sibTrans" cxnId="{F73EE9BA-681A-417B-9295-33D8554AF68F}">
      <dgm:prSet/>
      <dgm:spPr/>
      <dgm:t>
        <a:bodyPr/>
        <a:lstStyle/>
        <a:p>
          <a:pPr algn="just"/>
          <a:endParaRPr lang="es-ES"/>
        </a:p>
      </dgm:t>
    </dgm:pt>
    <dgm:pt modelId="{F6DD90E7-D8BF-43E5-8D6A-6D8559F465A1}" type="pres">
      <dgm:prSet presAssocID="{5C2CE9A3-FAFE-447E-ADFD-B0411DAD70CB}" presName="cycle" presStyleCnt="0">
        <dgm:presLayoutVars>
          <dgm:dir/>
          <dgm:resizeHandles val="exact"/>
        </dgm:presLayoutVars>
      </dgm:prSet>
      <dgm:spPr/>
      <dgm:t>
        <a:bodyPr/>
        <a:lstStyle/>
        <a:p>
          <a:endParaRPr lang="es-ES"/>
        </a:p>
      </dgm:t>
    </dgm:pt>
    <dgm:pt modelId="{0CFF2E6D-F751-4F98-B034-CDAFF6484861}" type="pres">
      <dgm:prSet presAssocID="{8358AA0D-5BD1-49E2-BE0B-2923A163AEE7}" presName="node" presStyleLbl="node1" presStyleIdx="0" presStyleCnt="1" custRadScaleRad="95706" custRadScaleInc="1223">
        <dgm:presLayoutVars>
          <dgm:bulletEnabled val="1"/>
        </dgm:presLayoutVars>
      </dgm:prSet>
      <dgm:spPr/>
      <dgm:t>
        <a:bodyPr/>
        <a:lstStyle/>
        <a:p>
          <a:endParaRPr lang="es-ES"/>
        </a:p>
      </dgm:t>
    </dgm:pt>
  </dgm:ptLst>
  <dgm:cxnLst>
    <dgm:cxn modelId="{A3F995F9-B3F6-4BEF-BF1D-019CF9064415}" type="presOf" srcId="{8358AA0D-5BD1-49E2-BE0B-2923A163AEE7}" destId="{0CFF2E6D-F751-4F98-B034-CDAFF6484861}" srcOrd="0" destOrd="0" presId="urn:microsoft.com/office/officeart/2005/8/layout/cycle6"/>
    <dgm:cxn modelId="{877D17FD-BF92-437B-9B30-D1601405BA8F}" type="presOf" srcId="{5C2CE9A3-FAFE-447E-ADFD-B0411DAD70CB}" destId="{F6DD90E7-D8BF-43E5-8D6A-6D8559F465A1}" srcOrd="0" destOrd="0" presId="urn:microsoft.com/office/officeart/2005/8/layout/cycle6"/>
    <dgm:cxn modelId="{F73EE9BA-681A-417B-9295-33D8554AF68F}" srcId="{5C2CE9A3-FAFE-447E-ADFD-B0411DAD70CB}" destId="{8358AA0D-5BD1-49E2-BE0B-2923A163AEE7}" srcOrd="0" destOrd="0" parTransId="{166A6C6D-4E92-40FD-A13A-E50C039179AC}" sibTransId="{DC363ABF-7353-486D-AC2B-9957E3D4FBD6}"/>
    <dgm:cxn modelId="{4E5BC37B-A39F-4180-99C3-256DFAD4706E}" type="presParOf" srcId="{F6DD90E7-D8BF-43E5-8D6A-6D8559F465A1}" destId="{0CFF2E6D-F751-4F98-B034-CDAFF6484861}" srcOrd="0"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0E50320-F437-4230-AC9A-5882F0DB5D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AB632EEF-2B8A-4AD5-B454-BDD9B2BF0EBC}">
      <dgm:prSet phldrT="[Texto]"/>
      <dgm:spPr/>
      <dgm:t>
        <a:bodyPr/>
        <a:lstStyle/>
        <a:p>
          <a:r>
            <a:rPr lang="es-EC" dirty="0" smtClean="0">
              <a:solidFill>
                <a:schemeClr val="bg1">
                  <a:lumMod val="85000"/>
                </a:schemeClr>
              </a:solidFill>
            </a:rPr>
            <a:t>Cortante Basal de Diseño</a:t>
          </a:r>
          <a:endParaRPr lang="es-EC" dirty="0">
            <a:solidFill>
              <a:schemeClr val="bg1">
                <a:lumMod val="85000"/>
              </a:schemeClr>
            </a:solidFill>
          </a:endParaRPr>
        </a:p>
      </dgm:t>
    </dgm:pt>
    <dgm:pt modelId="{DD933D5C-0F39-4CDA-9F3B-CB28047C6F18}" type="parTrans" cxnId="{819E6E04-A528-4BBF-8F4E-675C4792D476}">
      <dgm:prSet/>
      <dgm:spPr/>
      <dgm:t>
        <a:bodyPr/>
        <a:lstStyle/>
        <a:p>
          <a:endParaRPr lang="es-EC"/>
        </a:p>
      </dgm:t>
    </dgm:pt>
    <dgm:pt modelId="{E78CB9F5-A2D2-41C0-857D-AC8C9DBE988F}" type="sibTrans" cxnId="{819E6E04-A528-4BBF-8F4E-675C4792D476}">
      <dgm:prSet/>
      <dgm:spPr/>
      <dgm:t>
        <a:bodyPr/>
        <a:lstStyle/>
        <a:p>
          <a:endParaRPr lang="es-EC"/>
        </a:p>
      </dgm:t>
    </dgm:pt>
    <dgm:pt modelId="{18ADB565-B505-46FD-A0B5-8134A5F12B66}" type="asst">
      <dgm:prSet phldrT="[Texto]"/>
      <dgm:spPr/>
      <dgm:t>
        <a:bodyPr/>
        <a:lstStyle/>
        <a:p>
          <a:r>
            <a:rPr lang="es-EC" dirty="0" smtClean="0">
              <a:solidFill>
                <a:schemeClr val="bg1">
                  <a:lumMod val="85000"/>
                </a:schemeClr>
              </a:solidFill>
            </a:rPr>
            <a:t>Fuerza generada en la base de la estructura por la acción de un sismo</a:t>
          </a:r>
          <a:endParaRPr lang="es-EC" dirty="0">
            <a:solidFill>
              <a:schemeClr val="bg1">
                <a:lumMod val="85000"/>
              </a:schemeClr>
            </a:solidFill>
          </a:endParaRPr>
        </a:p>
      </dgm:t>
    </dgm:pt>
    <dgm:pt modelId="{BEEEB076-F0C8-4B8D-8B47-5EFE467F3CBB}" type="parTrans" cxnId="{A725FE5A-0552-4C2A-8004-CEAF3390C15F}">
      <dgm:prSet/>
      <dgm:spPr/>
      <dgm:t>
        <a:bodyPr/>
        <a:lstStyle/>
        <a:p>
          <a:endParaRPr lang="es-EC"/>
        </a:p>
      </dgm:t>
    </dgm:pt>
    <dgm:pt modelId="{E3F37A54-6BE7-4BCC-8E86-528A3C0E68C8}" type="sibTrans" cxnId="{A725FE5A-0552-4C2A-8004-CEAF3390C15F}">
      <dgm:prSet/>
      <dgm:spPr/>
      <dgm:t>
        <a:bodyPr/>
        <a:lstStyle/>
        <a:p>
          <a:endParaRPr lang="es-EC"/>
        </a:p>
      </dgm:t>
    </dgm:pt>
    <dgm:pt modelId="{5637EC6E-9565-46D3-B69E-AD7B93C8287C}">
      <dgm:prSet phldrT="[Texto]"/>
      <dgm:spPr/>
      <dgm:t>
        <a:bodyPr/>
        <a:lstStyle/>
        <a:p>
          <a:r>
            <a:rPr lang="es-EC" dirty="0" smtClean="0">
              <a:solidFill>
                <a:schemeClr val="bg1">
                  <a:lumMod val="85000"/>
                </a:schemeClr>
              </a:solidFill>
            </a:rPr>
            <a:t>V=0.60*W</a:t>
          </a:r>
          <a:endParaRPr lang="es-EC" dirty="0">
            <a:solidFill>
              <a:schemeClr val="bg1">
                <a:lumMod val="85000"/>
              </a:schemeClr>
            </a:solidFill>
          </a:endParaRPr>
        </a:p>
      </dgm:t>
    </dgm:pt>
    <dgm:pt modelId="{1005B0BB-F276-47C4-A2F7-49714783D0F1}" type="parTrans" cxnId="{04F77BBF-1D97-4010-B61D-A8BABDA93B24}">
      <dgm:prSet/>
      <dgm:spPr/>
      <dgm:t>
        <a:bodyPr/>
        <a:lstStyle/>
        <a:p>
          <a:endParaRPr lang="es-EC"/>
        </a:p>
      </dgm:t>
    </dgm:pt>
    <dgm:pt modelId="{3A54F7CA-03A3-428D-AED3-6B68884B84FA}" type="sibTrans" cxnId="{04F77BBF-1D97-4010-B61D-A8BABDA93B24}">
      <dgm:prSet/>
      <dgm:spPr/>
      <dgm:t>
        <a:bodyPr/>
        <a:lstStyle/>
        <a:p>
          <a:endParaRPr lang="es-EC"/>
        </a:p>
      </dgm:t>
    </dgm:pt>
    <dgm:pt modelId="{33D588DE-AFE9-497D-9A7F-150D3FE129C0}" type="pres">
      <dgm:prSet presAssocID="{10E50320-F437-4230-AC9A-5882F0DB5D66}" presName="hierChild1" presStyleCnt="0">
        <dgm:presLayoutVars>
          <dgm:orgChart val="1"/>
          <dgm:chPref val="1"/>
          <dgm:dir/>
          <dgm:animOne val="branch"/>
          <dgm:animLvl val="lvl"/>
          <dgm:resizeHandles/>
        </dgm:presLayoutVars>
      </dgm:prSet>
      <dgm:spPr/>
      <dgm:t>
        <a:bodyPr/>
        <a:lstStyle/>
        <a:p>
          <a:endParaRPr lang="es-ES"/>
        </a:p>
      </dgm:t>
    </dgm:pt>
    <dgm:pt modelId="{FFA5EBB2-E8AC-415A-BBB7-C113C468855E}" type="pres">
      <dgm:prSet presAssocID="{AB632EEF-2B8A-4AD5-B454-BDD9B2BF0EBC}" presName="hierRoot1" presStyleCnt="0">
        <dgm:presLayoutVars>
          <dgm:hierBranch val="init"/>
        </dgm:presLayoutVars>
      </dgm:prSet>
      <dgm:spPr/>
    </dgm:pt>
    <dgm:pt modelId="{0DB4EF94-C1CE-4810-8F50-D257E906C617}" type="pres">
      <dgm:prSet presAssocID="{AB632EEF-2B8A-4AD5-B454-BDD9B2BF0EBC}" presName="rootComposite1" presStyleCnt="0"/>
      <dgm:spPr/>
    </dgm:pt>
    <dgm:pt modelId="{68C3F7E7-31C4-48D7-A6C3-B563CE181970}" type="pres">
      <dgm:prSet presAssocID="{AB632EEF-2B8A-4AD5-B454-BDD9B2BF0EBC}" presName="rootText1" presStyleLbl="node0" presStyleIdx="0" presStyleCnt="1">
        <dgm:presLayoutVars>
          <dgm:chPref val="3"/>
        </dgm:presLayoutVars>
      </dgm:prSet>
      <dgm:spPr/>
      <dgm:t>
        <a:bodyPr/>
        <a:lstStyle/>
        <a:p>
          <a:endParaRPr lang="es-ES"/>
        </a:p>
      </dgm:t>
    </dgm:pt>
    <dgm:pt modelId="{A815366D-36AF-4C43-B9DF-650CB05E0A64}" type="pres">
      <dgm:prSet presAssocID="{AB632EEF-2B8A-4AD5-B454-BDD9B2BF0EBC}" presName="rootConnector1" presStyleLbl="node1" presStyleIdx="0" presStyleCnt="0"/>
      <dgm:spPr/>
      <dgm:t>
        <a:bodyPr/>
        <a:lstStyle/>
        <a:p>
          <a:endParaRPr lang="es-ES"/>
        </a:p>
      </dgm:t>
    </dgm:pt>
    <dgm:pt modelId="{2004E94E-F7DD-4130-AFF5-F3A5B748FAAF}" type="pres">
      <dgm:prSet presAssocID="{AB632EEF-2B8A-4AD5-B454-BDD9B2BF0EBC}" presName="hierChild2" presStyleCnt="0"/>
      <dgm:spPr/>
    </dgm:pt>
    <dgm:pt modelId="{893D2D57-AC5A-40BD-A1EA-E4981184C72B}" type="pres">
      <dgm:prSet presAssocID="{1005B0BB-F276-47C4-A2F7-49714783D0F1}" presName="Name37" presStyleLbl="parChTrans1D2" presStyleIdx="0" presStyleCnt="2"/>
      <dgm:spPr/>
      <dgm:t>
        <a:bodyPr/>
        <a:lstStyle/>
        <a:p>
          <a:endParaRPr lang="es-ES"/>
        </a:p>
      </dgm:t>
    </dgm:pt>
    <dgm:pt modelId="{61028659-D652-4CFD-9278-1BD4FD734E96}" type="pres">
      <dgm:prSet presAssocID="{5637EC6E-9565-46D3-B69E-AD7B93C8287C}" presName="hierRoot2" presStyleCnt="0">
        <dgm:presLayoutVars>
          <dgm:hierBranch val="init"/>
        </dgm:presLayoutVars>
      </dgm:prSet>
      <dgm:spPr/>
    </dgm:pt>
    <dgm:pt modelId="{C6659E06-9658-4D39-8C01-922C05F15572}" type="pres">
      <dgm:prSet presAssocID="{5637EC6E-9565-46D3-B69E-AD7B93C8287C}" presName="rootComposite" presStyleCnt="0"/>
      <dgm:spPr/>
    </dgm:pt>
    <dgm:pt modelId="{FDFA23B0-AA18-4BC0-B446-AD00D84D165C}" type="pres">
      <dgm:prSet presAssocID="{5637EC6E-9565-46D3-B69E-AD7B93C8287C}" presName="rootText" presStyleLbl="node2" presStyleIdx="0" presStyleCnt="1">
        <dgm:presLayoutVars>
          <dgm:chPref val="3"/>
        </dgm:presLayoutVars>
      </dgm:prSet>
      <dgm:spPr/>
      <dgm:t>
        <a:bodyPr/>
        <a:lstStyle/>
        <a:p>
          <a:endParaRPr lang="es-EC"/>
        </a:p>
      </dgm:t>
    </dgm:pt>
    <dgm:pt modelId="{24E2610C-E8B1-48B5-8942-E9CF9A9B563C}" type="pres">
      <dgm:prSet presAssocID="{5637EC6E-9565-46D3-B69E-AD7B93C8287C}" presName="rootConnector" presStyleLbl="node2" presStyleIdx="0" presStyleCnt="1"/>
      <dgm:spPr/>
      <dgm:t>
        <a:bodyPr/>
        <a:lstStyle/>
        <a:p>
          <a:endParaRPr lang="es-ES"/>
        </a:p>
      </dgm:t>
    </dgm:pt>
    <dgm:pt modelId="{D6FC27F5-BFE0-46B1-9130-D675C83377C5}" type="pres">
      <dgm:prSet presAssocID="{5637EC6E-9565-46D3-B69E-AD7B93C8287C}" presName="hierChild4" presStyleCnt="0"/>
      <dgm:spPr/>
    </dgm:pt>
    <dgm:pt modelId="{580D58CD-B513-4071-A623-CDDC539D5592}" type="pres">
      <dgm:prSet presAssocID="{5637EC6E-9565-46D3-B69E-AD7B93C8287C}" presName="hierChild5" presStyleCnt="0"/>
      <dgm:spPr/>
    </dgm:pt>
    <dgm:pt modelId="{3254CDF3-DB36-443E-8F1F-CCDEC06C4821}" type="pres">
      <dgm:prSet presAssocID="{AB632EEF-2B8A-4AD5-B454-BDD9B2BF0EBC}" presName="hierChild3" presStyleCnt="0"/>
      <dgm:spPr/>
    </dgm:pt>
    <dgm:pt modelId="{74EEA0AA-D7E5-40EF-9DAB-16FCEC6299C7}" type="pres">
      <dgm:prSet presAssocID="{BEEEB076-F0C8-4B8D-8B47-5EFE467F3CBB}" presName="Name111" presStyleLbl="parChTrans1D2" presStyleIdx="1" presStyleCnt="2"/>
      <dgm:spPr/>
      <dgm:t>
        <a:bodyPr/>
        <a:lstStyle/>
        <a:p>
          <a:endParaRPr lang="es-ES"/>
        </a:p>
      </dgm:t>
    </dgm:pt>
    <dgm:pt modelId="{59667F3B-224C-4CF9-9A1B-256F210BD6FD}" type="pres">
      <dgm:prSet presAssocID="{18ADB565-B505-46FD-A0B5-8134A5F12B66}" presName="hierRoot3" presStyleCnt="0">
        <dgm:presLayoutVars>
          <dgm:hierBranch val="init"/>
        </dgm:presLayoutVars>
      </dgm:prSet>
      <dgm:spPr/>
    </dgm:pt>
    <dgm:pt modelId="{7928B4F6-3018-4858-B236-19AD3FDCFC7B}" type="pres">
      <dgm:prSet presAssocID="{18ADB565-B505-46FD-A0B5-8134A5F12B66}" presName="rootComposite3" presStyleCnt="0"/>
      <dgm:spPr/>
    </dgm:pt>
    <dgm:pt modelId="{3AC23850-A7B7-45EF-8C83-789F92F6FD52}" type="pres">
      <dgm:prSet presAssocID="{18ADB565-B505-46FD-A0B5-8134A5F12B66}" presName="rootText3" presStyleLbl="asst1" presStyleIdx="0" presStyleCnt="1">
        <dgm:presLayoutVars>
          <dgm:chPref val="3"/>
        </dgm:presLayoutVars>
      </dgm:prSet>
      <dgm:spPr/>
      <dgm:t>
        <a:bodyPr/>
        <a:lstStyle/>
        <a:p>
          <a:endParaRPr lang="es-EC"/>
        </a:p>
      </dgm:t>
    </dgm:pt>
    <dgm:pt modelId="{7277FC74-2B3A-4A20-B258-987A3CE76613}" type="pres">
      <dgm:prSet presAssocID="{18ADB565-B505-46FD-A0B5-8134A5F12B66}" presName="rootConnector3" presStyleLbl="asst1" presStyleIdx="0" presStyleCnt="1"/>
      <dgm:spPr/>
      <dgm:t>
        <a:bodyPr/>
        <a:lstStyle/>
        <a:p>
          <a:endParaRPr lang="es-ES"/>
        </a:p>
      </dgm:t>
    </dgm:pt>
    <dgm:pt modelId="{ABAF9BAD-5533-4EE4-BB8B-2570A837DDBD}" type="pres">
      <dgm:prSet presAssocID="{18ADB565-B505-46FD-A0B5-8134A5F12B66}" presName="hierChild6" presStyleCnt="0"/>
      <dgm:spPr/>
    </dgm:pt>
    <dgm:pt modelId="{89E23372-CF9B-4AF4-882A-12969C579CF1}" type="pres">
      <dgm:prSet presAssocID="{18ADB565-B505-46FD-A0B5-8134A5F12B66}" presName="hierChild7" presStyleCnt="0"/>
      <dgm:spPr/>
    </dgm:pt>
  </dgm:ptLst>
  <dgm:cxnLst>
    <dgm:cxn modelId="{A8844FF9-5581-4BEC-8D3E-9DA6F5FF624B}" type="presOf" srcId="{5637EC6E-9565-46D3-B69E-AD7B93C8287C}" destId="{FDFA23B0-AA18-4BC0-B446-AD00D84D165C}" srcOrd="0" destOrd="0" presId="urn:microsoft.com/office/officeart/2005/8/layout/orgChart1"/>
    <dgm:cxn modelId="{8E6FDB42-8FB6-4BCC-BF2A-6E37FD750C2D}" type="presOf" srcId="{5637EC6E-9565-46D3-B69E-AD7B93C8287C}" destId="{24E2610C-E8B1-48B5-8942-E9CF9A9B563C}" srcOrd="1" destOrd="0" presId="urn:microsoft.com/office/officeart/2005/8/layout/orgChart1"/>
    <dgm:cxn modelId="{359F21A6-0F4D-4839-83D3-0A5F786B4647}" type="presOf" srcId="{AB632EEF-2B8A-4AD5-B454-BDD9B2BF0EBC}" destId="{A815366D-36AF-4C43-B9DF-650CB05E0A64}" srcOrd="1" destOrd="0" presId="urn:microsoft.com/office/officeart/2005/8/layout/orgChart1"/>
    <dgm:cxn modelId="{20C57DF7-74CC-4FDE-9174-1FFA788B060E}" type="presOf" srcId="{10E50320-F437-4230-AC9A-5882F0DB5D66}" destId="{33D588DE-AFE9-497D-9A7F-150D3FE129C0}" srcOrd="0" destOrd="0" presId="urn:microsoft.com/office/officeart/2005/8/layout/orgChart1"/>
    <dgm:cxn modelId="{2B59DB99-E974-4B76-8CBB-DCA0EBBD4F65}" type="presOf" srcId="{1005B0BB-F276-47C4-A2F7-49714783D0F1}" destId="{893D2D57-AC5A-40BD-A1EA-E4981184C72B}" srcOrd="0" destOrd="0" presId="urn:microsoft.com/office/officeart/2005/8/layout/orgChart1"/>
    <dgm:cxn modelId="{A725FE5A-0552-4C2A-8004-CEAF3390C15F}" srcId="{AB632EEF-2B8A-4AD5-B454-BDD9B2BF0EBC}" destId="{18ADB565-B505-46FD-A0B5-8134A5F12B66}" srcOrd="0" destOrd="0" parTransId="{BEEEB076-F0C8-4B8D-8B47-5EFE467F3CBB}" sibTransId="{E3F37A54-6BE7-4BCC-8E86-528A3C0E68C8}"/>
    <dgm:cxn modelId="{819E6E04-A528-4BBF-8F4E-675C4792D476}" srcId="{10E50320-F437-4230-AC9A-5882F0DB5D66}" destId="{AB632EEF-2B8A-4AD5-B454-BDD9B2BF0EBC}" srcOrd="0" destOrd="0" parTransId="{DD933D5C-0F39-4CDA-9F3B-CB28047C6F18}" sibTransId="{E78CB9F5-A2D2-41C0-857D-AC8C9DBE988F}"/>
    <dgm:cxn modelId="{1424CA6C-AA0E-4330-A371-12D59BF3ACFF}" type="presOf" srcId="{BEEEB076-F0C8-4B8D-8B47-5EFE467F3CBB}" destId="{74EEA0AA-D7E5-40EF-9DAB-16FCEC6299C7}" srcOrd="0" destOrd="0" presId="urn:microsoft.com/office/officeart/2005/8/layout/orgChart1"/>
    <dgm:cxn modelId="{91D5DB86-EB26-4D6F-8E8E-3FA74EEA505C}" type="presOf" srcId="{AB632EEF-2B8A-4AD5-B454-BDD9B2BF0EBC}" destId="{68C3F7E7-31C4-48D7-A6C3-B563CE181970}" srcOrd="0" destOrd="0" presId="urn:microsoft.com/office/officeart/2005/8/layout/orgChart1"/>
    <dgm:cxn modelId="{43978B4B-448D-4537-94FF-4ED2D1977208}" type="presOf" srcId="{18ADB565-B505-46FD-A0B5-8134A5F12B66}" destId="{7277FC74-2B3A-4A20-B258-987A3CE76613}" srcOrd="1" destOrd="0" presId="urn:microsoft.com/office/officeart/2005/8/layout/orgChart1"/>
    <dgm:cxn modelId="{1736B94A-6E4A-4373-BBFF-FFF278246EF6}" type="presOf" srcId="{18ADB565-B505-46FD-A0B5-8134A5F12B66}" destId="{3AC23850-A7B7-45EF-8C83-789F92F6FD52}" srcOrd="0" destOrd="0" presId="urn:microsoft.com/office/officeart/2005/8/layout/orgChart1"/>
    <dgm:cxn modelId="{04F77BBF-1D97-4010-B61D-A8BABDA93B24}" srcId="{AB632EEF-2B8A-4AD5-B454-BDD9B2BF0EBC}" destId="{5637EC6E-9565-46D3-B69E-AD7B93C8287C}" srcOrd="1" destOrd="0" parTransId="{1005B0BB-F276-47C4-A2F7-49714783D0F1}" sibTransId="{3A54F7CA-03A3-428D-AED3-6B68884B84FA}"/>
    <dgm:cxn modelId="{73C2E017-06D6-4AA1-BF3E-95E84493E4D1}" type="presParOf" srcId="{33D588DE-AFE9-497D-9A7F-150D3FE129C0}" destId="{FFA5EBB2-E8AC-415A-BBB7-C113C468855E}" srcOrd="0" destOrd="0" presId="urn:microsoft.com/office/officeart/2005/8/layout/orgChart1"/>
    <dgm:cxn modelId="{D8DD9B66-DFC0-4E91-89A4-7D5A2F9A6726}" type="presParOf" srcId="{FFA5EBB2-E8AC-415A-BBB7-C113C468855E}" destId="{0DB4EF94-C1CE-4810-8F50-D257E906C617}" srcOrd="0" destOrd="0" presId="urn:microsoft.com/office/officeart/2005/8/layout/orgChart1"/>
    <dgm:cxn modelId="{B20FB564-E4B9-49F9-8DDB-48421CEFB2DA}" type="presParOf" srcId="{0DB4EF94-C1CE-4810-8F50-D257E906C617}" destId="{68C3F7E7-31C4-48D7-A6C3-B563CE181970}" srcOrd="0" destOrd="0" presId="urn:microsoft.com/office/officeart/2005/8/layout/orgChart1"/>
    <dgm:cxn modelId="{27C800FA-C349-4654-8748-F07F96B35CF0}" type="presParOf" srcId="{0DB4EF94-C1CE-4810-8F50-D257E906C617}" destId="{A815366D-36AF-4C43-B9DF-650CB05E0A64}" srcOrd="1" destOrd="0" presId="urn:microsoft.com/office/officeart/2005/8/layout/orgChart1"/>
    <dgm:cxn modelId="{75F128FC-304A-41DC-9607-4B3EC1C2E7FD}" type="presParOf" srcId="{FFA5EBB2-E8AC-415A-BBB7-C113C468855E}" destId="{2004E94E-F7DD-4130-AFF5-F3A5B748FAAF}" srcOrd="1" destOrd="0" presId="urn:microsoft.com/office/officeart/2005/8/layout/orgChart1"/>
    <dgm:cxn modelId="{61C5061C-9CEC-45D1-A44A-C47F4393CC3A}" type="presParOf" srcId="{2004E94E-F7DD-4130-AFF5-F3A5B748FAAF}" destId="{893D2D57-AC5A-40BD-A1EA-E4981184C72B}" srcOrd="0" destOrd="0" presId="urn:microsoft.com/office/officeart/2005/8/layout/orgChart1"/>
    <dgm:cxn modelId="{2F370B55-CED3-411F-9F93-9EC359C8FEDB}" type="presParOf" srcId="{2004E94E-F7DD-4130-AFF5-F3A5B748FAAF}" destId="{61028659-D652-4CFD-9278-1BD4FD734E96}" srcOrd="1" destOrd="0" presId="urn:microsoft.com/office/officeart/2005/8/layout/orgChart1"/>
    <dgm:cxn modelId="{636F539D-D11D-4397-BA96-846D8E8165A3}" type="presParOf" srcId="{61028659-D652-4CFD-9278-1BD4FD734E96}" destId="{C6659E06-9658-4D39-8C01-922C05F15572}" srcOrd="0" destOrd="0" presId="urn:microsoft.com/office/officeart/2005/8/layout/orgChart1"/>
    <dgm:cxn modelId="{4E67E4F5-847C-4636-B0F6-33ABCC2BE24C}" type="presParOf" srcId="{C6659E06-9658-4D39-8C01-922C05F15572}" destId="{FDFA23B0-AA18-4BC0-B446-AD00D84D165C}" srcOrd="0" destOrd="0" presId="urn:microsoft.com/office/officeart/2005/8/layout/orgChart1"/>
    <dgm:cxn modelId="{877184DA-C577-4677-AEA8-DDE185DE0BF7}" type="presParOf" srcId="{C6659E06-9658-4D39-8C01-922C05F15572}" destId="{24E2610C-E8B1-48B5-8942-E9CF9A9B563C}" srcOrd="1" destOrd="0" presId="urn:microsoft.com/office/officeart/2005/8/layout/orgChart1"/>
    <dgm:cxn modelId="{4FF00E6E-FBF5-4155-A2D5-E75C0A0AA1A2}" type="presParOf" srcId="{61028659-D652-4CFD-9278-1BD4FD734E96}" destId="{D6FC27F5-BFE0-46B1-9130-D675C83377C5}" srcOrd="1" destOrd="0" presId="urn:microsoft.com/office/officeart/2005/8/layout/orgChart1"/>
    <dgm:cxn modelId="{AB0CB0BF-B8F7-428C-A144-9BDBF0C548A0}" type="presParOf" srcId="{61028659-D652-4CFD-9278-1BD4FD734E96}" destId="{580D58CD-B513-4071-A623-CDDC539D5592}" srcOrd="2" destOrd="0" presId="urn:microsoft.com/office/officeart/2005/8/layout/orgChart1"/>
    <dgm:cxn modelId="{1161C2B5-6367-4312-8E4F-76809D91B9AF}" type="presParOf" srcId="{FFA5EBB2-E8AC-415A-BBB7-C113C468855E}" destId="{3254CDF3-DB36-443E-8F1F-CCDEC06C4821}" srcOrd="2" destOrd="0" presId="urn:microsoft.com/office/officeart/2005/8/layout/orgChart1"/>
    <dgm:cxn modelId="{03A8E3D3-7171-4798-9177-054222CA9566}" type="presParOf" srcId="{3254CDF3-DB36-443E-8F1F-CCDEC06C4821}" destId="{74EEA0AA-D7E5-40EF-9DAB-16FCEC6299C7}" srcOrd="0" destOrd="0" presId="urn:microsoft.com/office/officeart/2005/8/layout/orgChart1"/>
    <dgm:cxn modelId="{3341DAE7-EE8E-42B4-821B-9277B4D35A6B}" type="presParOf" srcId="{3254CDF3-DB36-443E-8F1F-CCDEC06C4821}" destId="{59667F3B-224C-4CF9-9A1B-256F210BD6FD}" srcOrd="1" destOrd="0" presId="urn:microsoft.com/office/officeart/2005/8/layout/orgChart1"/>
    <dgm:cxn modelId="{050F7708-4BF8-41D5-8C63-D1F4D39DACED}" type="presParOf" srcId="{59667F3B-224C-4CF9-9A1B-256F210BD6FD}" destId="{7928B4F6-3018-4858-B236-19AD3FDCFC7B}" srcOrd="0" destOrd="0" presId="urn:microsoft.com/office/officeart/2005/8/layout/orgChart1"/>
    <dgm:cxn modelId="{B73A983C-C273-4D37-8164-E84DA6A59765}" type="presParOf" srcId="{7928B4F6-3018-4858-B236-19AD3FDCFC7B}" destId="{3AC23850-A7B7-45EF-8C83-789F92F6FD52}" srcOrd="0" destOrd="0" presId="urn:microsoft.com/office/officeart/2005/8/layout/orgChart1"/>
    <dgm:cxn modelId="{D52F7920-2D32-4D89-96F4-62D8C1C2243E}" type="presParOf" srcId="{7928B4F6-3018-4858-B236-19AD3FDCFC7B}" destId="{7277FC74-2B3A-4A20-B258-987A3CE76613}" srcOrd="1" destOrd="0" presId="urn:microsoft.com/office/officeart/2005/8/layout/orgChart1"/>
    <dgm:cxn modelId="{C131180D-6CE7-4BD0-96AA-6CB73DA4DF00}" type="presParOf" srcId="{59667F3B-224C-4CF9-9A1B-256F210BD6FD}" destId="{ABAF9BAD-5533-4EE4-BB8B-2570A837DDBD}" srcOrd="1" destOrd="0" presId="urn:microsoft.com/office/officeart/2005/8/layout/orgChart1"/>
    <dgm:cxn modelId="{BE78E50E-B740-4BA8-9472-2F7E3D183749}" type="presParOf" srcId="{59667F3B-224C-4CF9-9A1B-256F210BD6FD}" destId="{89E23372-CF9B-4AF4-882A-12969C579CF1}"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2210A57-32B0-4516-9242-892774AD08C7}" type="doc">
      <dgm:prSet loTypeId="urn:microsoft.com/office/officeart/2005/8/layout/cycle8" loCatId="cycle" qsTypeId="urn:microsoft.com/office/officeart/2005/8/quickstyle/simple1" qsCatId="simple" csTypeId="urn:microsoft.com/office/officeart/2005/8/colors/accent1_2" csCatId="accent1" phldr="1"/>
      <dgm:spPr/>
    </dgm:pt>
    <dgm:pt modelId="{18CED4A1-3C7E-4B2D-9B6E-24650F497960}">
      <dgm:prSet phldrT="[Texto]"/>
      <dgm:spPr/>
      <dgm:t>
        <a:bodyPr/>
        <a:lstStyle/>
        <a:p>
          <a:r>
            <a:rPr lang="es-EC" dirty="0" smtClean="0"/>
            <a:t>Modos de vibración</a:t>
          </a:r>
          <a:endParaRPr lang="es-EC" dirty="0"/>
        </a:p>
      </dgm:t>
    </dgm:pt>
    <dgm:pt modelId="{972C77B0-BC86-4642-BFF0-6CF6F2D6DCA5}" type="parTrans" cxnId="{3DFEC00D-1A70-40FA-BC68-266E53F3A7D4}">
      <dgm:prSet/>
      <dgm:spPr/>
      <dgm:t>
        <a:bodyPr/>
        <a:lstStyle/>
        <a:p>
          <a:endParaRPr lang="es-EC"/>
        </a:p>
      </dgm:t>
    </dgm:pt>
    <dgm:pt modelId="{24F61AB0-6EDD-416A-8074-FBB6ADCB9D06}" type="sibTrans" cxnId="{3DFEC00D-1A70-40FA-BC68-266E53F3A7D4}">
      <dgm:prSet/>
      <dgm:spPr/>
      <dgm:t>
        <a:bodyPr/>
        <a:lstStyle/>
        <a:p>
          <a:endParaRPr lang="es-EC"/>
        </a:p>
      </dgm:t>
    </dgm:pt>
    <dgm:pt modelId="{A8FC55C7-FCB1-4070-92C0-F2F51444611B}">
      <dgm:prSet phldrT="[Texto]"/>
      <dgm:spPr/>
      <dgm:t>
        <a:bodyPr/>
        <a:lstStyle/>
        <a:p>
          <a:r>
            <a:rPr lang="es-EC" dirty="0" smtClean="0"/>
            <a:t>Cortante Estático vs Cortante Dinámico</a:t>
          </a:r>
          <a:endParaRPr lang="es-EC" dirty="0"/>
        </a:p>
      </dgm:t>
    </dgm:pt>
    <dgm:pt modelId="{01B75D43-9E22-4F38-9423-277AD26861AE}" type="parTrans" cxnId="{5CA987A7-1FFE-4A9E-B483-A4C308022C0C}">
      <dgm:prSet/>
      <dgm:spPr/>
      <dgm:t>
        <a:bodyPr/>
        <a:lstStyle/>
        <a:p>
          <a:endParaRPr lang="es-EC"/>
        </a:p>
      </dgm:t>
    </dgm:pt>
    <dgm:pt modelId="{2A718769-4EB1-470C-B31F-C4FFCF09BA8A}" type="sibTrans" cxnId="{5CA987A7-1FFE-4A9E-B483-A4C308022C0C}">
      <dgm:prSet/>
      <dgm:spPr/>
      <dgm:t>
        <a:bodyPr/>
        <a:lstStyle/>
        <a:p>
          <a:endParaRPr lang="es-EC"/>
        </a:p>
      </dgm:t>
    </dgm:pt>
    <dgm:pt modelId="{F0E11550-803E-4602-AA82-ACB284EBDB9B}">
      <dgm:prSet phldrT="[Texto]"/>
      <dgm:spPr/>
      <dgm:t>
        <a:bodyPr/>
        <a:lstStyle/>
        <a:p>
          <a:r>
            <a:rPr lang="es-EC" dirty="0" smtClean="0"/>
            <a:t>Deriva de Piso</a:t>
          </a:r>
          <a:endParaRPr lang="es-EC" dirty="0"/>
        </a:p>
      </dgm:t>
    </dgm:pt>
    <dgm:pt modelId="{5FFD9B17-28C1-4CD5-B072-76BD2FFDF95C}" type="parTrans" cxnId="{E9701454-155A-4E75-B41A-1EEBEA2852AE}">
      <dgm:prSet/>
      <dgm:spPr/>
      <dgm:t>
        <a:bodyPr/>
        <a:lstStyle/>
        <a:p>
          <a:endParaRPr lang="es-EC"/>
        </a:p>
      </dgm:t>
    </dgm:pt>
    <dgm:pt modelId="{EC0359A5-6CFC-4DA5-B023-7C829BF9DEBF}" type="sibTrans" cxnId="{E9701454-155A-4E75-B41A-1EEBEA2852AE}">
      <dgm:prSet/>
      <dgm:spPr/>
      <dgm:t>
        <a:bodyPr/>
        <a:lstStyle/>
        <a:p>
          <a:endParaRPr lang="es-EC"/>
        </a:p>
      </dgm:t>
    </dgm:pt>
    <dgm:pt modelId="{E5BD056E-EC8F-4174-A50E-43B0C514D91A}" type="pres">
      <dgm:prSet presAssocID="{62210A57-32B0-4516-9242-892774AD08C7}" presName="compositeShape" presStyleCnt="0">
        <dgm:presLayoutVars>
          <dgm:chMax val="7"/>
          <dgm:dir/>
          <dgm:resizeHandles val="exact"/>
        </dgm:presLayoutVars>
      </dgm:prSet>
      <dgm:spPr/>
    </dgm:pt>
    <dgm:pt modelId="{BCE6ABE6-DFE4-4B41-90A6-15AC54F74CE1}" type="pres">
      <dgm:prSet presAssocID="{62210A57-32B0-4516-9242-892774AD08C7}" presName="wedge1" presStyleLbl="node1" presStyleIdx="0" presStyleCnt="3"/>
      <dgm:spPr/>
      <dgm:t>
        <a:bodyPr/>
        <a:lstStyle/>
        <a:p>
          <a:endParaRPr lang="es-ES"/>
        </a:p>
      </dgm:t>
    </dgm:pt>
    <dgm:pt modelId="{65CDD347-25B9-425B-9A75-AEDC5203F89A}" type="pres">
      <dgm:prSet presAssocID="{62210A57-32B0-4516-9242-892774AD08C7}" presName="dummy1a" presStyleCnt="0"/>
      <dgm:spPr/>
    </dgm:pt>
    <dgm:pt modelId="{E9E8A329-AF7C-405D-85B4-56BB8F22535E}" type="pres">
      <dgm:prSet presAssocID="{62210A57-32B0-4516-9242-892774AD08C7}" presName="dummy1b" presStyleCnt="0"/>
      <dgm:spPr/>
    </dgm:pt>
    <dgm:pt modelId="{49E8973F-CDC3-4393-A239-EB673BBDA602}" type="pres">
      <dgm:prSet presAssocID="{62210A57-32B0-4516-9242-892774AD08C7}" presName="wedge1Tx" presStyleLbl="node1" presStyleIdx="0" presStyleCnt="3">
        <dgm:presLayoutVars>
          <dgm:chMax val="0"/>
          <dgm:chPref val="0"/>
          <dgm:bulletEnabled val="1"/>
        </dgm:presLayoutVars>
      </dgm:prSet>
      <dgm:spPr/>
      <dgm:t>
        <a:bodyPr/>
        <a:lstStyle/>
        <a:p>
          <a:endParaRPr lang="es-ES"/>
        </a:p>
      </dgm:t>
    </dgm:pt>
    <dgm:pt modelId="{5595981D-4FF3-4F5B-8312-6691770B4530}" type="pres">
      <dgm:prSet presAssocID="{62210A57-32B0-4516-9242-892774AD08C7}" presName="wedge2" presStyleLbl="node1" presStyleIdx="1" presStyleCnt="3"/>
      <dgm:spPr/>
      <dgm:t>
        <a:bodyPr/>
        <a:lstStyle/>
        <a:p>
          <a:endParaRPr lang="es-EC"/>
        </a:p>
      </dgm:t>
    </dgm:pt>
    <dgm:pt modelId="{E5DA7634-2CF7-4D42-88F8-8489C5C5D4F4}" type="pres">
      <dgm:prSet presAssocID="{62210A57-32B0-4516-9242-892774AD08C7}" presName="dummy2a" presStyleCnt="0"/>
      <dgm:spPr/>
    </dgm:pt>
    <dgm:pt modelId="{B2B88548-FDA6-41F4-B945-7219C9E3C0DE}" type="pres">
      <dgm:prSet presAssocID="{62210A57-32B0-4516-9242-892774AD08C7}" presName="dummy2b" presStyleCnt="0"/>
      <dgm:spPr/>
    </dgm:pt>
    <dgm:pt modelId="{F8233E47-BE20-4346-AABD-29005115A9C8}" type="pres">
      <dgm:prSet presAssocID="{62210A57-32B0-4516-9242-892774AD08C7}" presName="wedge2Tx" presStyleLbl="node1" presStyleIdx="1" presStyleCnt="3">
        <dgm:presLayoutVars>
          <dgm:chMax val="0"/>
          <dgm:chPref val="0"/>
          <dgm:bulletEnabled val="1"/>
        </dgm:presLayoutVars>
      </dgm:prSet>
      <dgm:spPr/>
      <dgm:t>
        <a:bodyPr/>
        <a:lstStyle/>
        <a:p>
          <a:endParaRPr lang="es-EC"/>
        </a:p>
      </dgm:t>
    </dgm:pt>
    <dgm:pt modelId="{817D7BF1-758F-452C-A7AC-B2294B988DD0}" type="pres">
      <dgm:prSet presAssocID="{62210A57-32B0-4516-9242-892774AD08C7}" presName="wedge3" presStyleLbl="node1" presStyleIdx="2" presStyleCnt="3"/>
      <dgm:spPr/>
      <dgm:t>
        <a:bodyPr/>
        <a:lstStyle/>
        <a:p>
          <a:endParaRPr lang="es-EC"/>
        </a:p>
      </dgm:t>
    </dgm:pt>
    <dgm:pt modelId="{1BADCEFD-B4AA-40A7-B145-262F4264B8C4}" type="pres">
      <dgm:prSet presAssocID="{62210A57-32B0-4516-9242-892774AD08C7}" presName="dummy3a" presStyleCnt="0"/>
      <dgm:spPr/>
    </dgm:pt>
    <dgm:pt modelId="{B973CBE6-FD53-4FCC-8379-78D684132194}" type="pres">
      <dgm:prSet presAssocID="{62210A57-32B0-4516-9242-892774AD08C7}" presName="dummy3b" presStyleCnt="0"/>
      <dgm:spPr/>
    </dgm:pt>
    <dgm:pt modelId="{18EE3F85-2A9F-46FF-BF32-0269D880D6AC}" type="pres">
      <dgm:prSet presAssocID="{62210A57-32B0-4516-9242-892774AD08C7}" presName="wedge3Tx" presStyleLbl="node1" presStyleIdx="2" presStyleCnt="3">
        <dgm:presLayoutVars>
          <dgm:chMax val="0"/>
          <dgm:chPref val="0"/>
          <dgm:bulletEnabled val="1"/>
        </dgm:presLayoutVars>
      </dgm:prSet>
      <dgm:spPr/>
      <dgm:t>
        <a:bodyPr/>
        <a:lstStyle/>
        <a:p>
          <a:endParaRPr lang="es-EC"/>
        </a:p>
      </dgm:t>
    </dgm:pt>
    <dgm:pt modelId="{FF05C015-2309-4BC0-850B-271EBB0956DE}" type="pres">
      <dgm:prSet presAssocID="{24F61AB0-6EDD-416A-8074-FBB6ADCB9D06}" presName="arrowWedge1" presStyleLbl="fgSibTrans2D1" presStyleIdx="0" presStyleCnt="3"/>
      <dgm:spPr/>
    </dgm:pt>
    <dgm:pt modelId="{45E213EA-F5C0-4364-BA2A-885A623136BB}" type="pres">
      <dgm:prSet presAssocID="{2A718769-4EB1-470C-B31F-C4FFCF09BA8A}" presName="arrowWedge2" presStyleLbl="fgSibTrans2D1" presStyleIdx="1" presStyleCnt="3"/>
      <dgm:spPr/>
    </dgm:pt>
    <dgm:pt modelId="{3DED2DCD-BC51-4E3D-9744-7D9F88EF8E86}" type="pres">
      <dgm:prSet presAssocID="{EC0359A5-6CFC-4DA5-B023-7C829BF9DEBF}" presName="arrowWedge3" presStyleLbl="fgSibTrans2D1" presStyleIdx="2" presStyleCnt="3"/>
      <dgm:spPr/>
    </dgm:pt>
  </dgm:ptLst>
  <dgm:cxnLst>
    <dgm:cxn modelId="{4BA835A6-A190-48E8-9CBE-5A82002CCE2C}" type="presOf" srcId="{F0E11550-803E-4602-AA82-ACB284EBDB9B}" destId="{18EE3F85-2A9F-46FF-BF32-0269D880D6AC}" srcOrd="1" destOrd="0" presId="urn:microsoft.com/office/officeart/2005/8/layout/cycle8"/>
    <dgm:cxn modelId="{E9701454-155A-4E75-B41A-1EEBEA2852AE}" srcId="{62210A57-32B0-4516-9242-892774AD08C7}" destId="{F0E11550-803E-4602-AA82-ACB284EBDB9B}" srcOrd="2" destOrd="0" parTransId="{5FFD9B17-28C1-4CD5-B072-76BD2FFDF95C}" sibTransId="{EC0359A5-6CFC-4DA5-B023-7C829BF9DEBF}"/>
    <dgm:cxn modelId="{5CA987A7-1FFE-4A9E-B483-A4C308022C0C}" srcId="{62210A57-32B0-4516-9242-892774AD08C7}" destId="{A8FC55C7-FCB1-4070-92C0-F2F51444611B}" srcOrd="1" destOrd="0" parTransId="{01B75D43-9E22-4F38-9423-277AD26861AE}" sibTransId="{2A718769-4EB1-470C-B31F-C4FFCF09BA8A}"/>
    <dgm:cxn modelId="{485576B4-5EF2-4936-A00D-A37805E89FDE}" type="presOf" srcId="{F0E11550-803E-4602-AA82-ACB284EBDB9B}" destId="{817D7BF1-758F-452C-A7AC-B2294B988DD0}" srcOrd="0" destOrd="0" presId="urn:microsoft.com/office/officeart/2005/8/layout/cycle8"/>
    <dgm:cxn modelId="{CD882614-769E-4DD5-AE81-9260F33F49F5}" type="presOf" srcId="{A8FC55C7-FCB1-4070-92C0-F2F51444611B}" destId="{5595981D-4FF3-4F5B-8312-6691770B4530}" srcOrd="0" destOrd="0" presId="urn:microsoft.com/office/officeart/2005/8/layout/cycle8"/>
    <dgm:cxn modelId="{7C28B80C-406B-4B08-B8F7-BE5DEB42C409}" type="presOf" srcId="{A8FC55C7-FCB1-4070-92C0-F2F51444611B}" destId="{F8233E47-BE20-4346-AABD-29005115A9C8}" srcOrd="1" destOrd="0" presId="urn:microsoft.com/office/officeart/2005/8/layout/cycle8"/>
    <dgm:cxn modelId="{6FCBF040-5FC3-4861-A24C-58D81BDC19EF}" type="presOf" srcId="{62210A57-32B0-4516-9242-892774AD08C7}" destId="{E5BD056E-EC8F-4174-A50E-43B0C514D91A}" srcOrd="0" destOrd="0" presId="urn:microsoft.com/office/officeart/2005/8/layout/cycle8"/>
    <dgm:cxn modelId="{3DFEC00D-1A70-40FA-BC68-266E53F3A7D4}" srcId="{62210A57-32B0-4516-9242-892774AD08C7}" destId="{18CED4A1-3C7E-4B2D-9B6E-24650F497960}" srcOrd="0" destOrd="0" parTransId="{972C77B0-BC86-4642-BFF0-6CF6F2D6DCA5}" sibTransId="{24F61AB0-6EDD-416A-8074-FBB6ADCB9D06}"/>
    <dgm:cxn modelId="{48FAC42F-7970-4E6B-B197-93A15EFA5FC6}" type="presOf" srcId="{18CED4A1-3C7E-4B2D-9B6E-24650F497960}" destId="{BCE6ABE6-DFE4-4B41-90A6-15AC54F74CE1}" srcOrd="0" destOrd="0" presId="urn:microsoft.com/office/officeart/2005/8/layout/cycle8"/>
    <dgm:cxn modelId="{B15794F3-FD2A-4F14-9E57-9278B1977BED}" type="presOf" srcId="{18CED4A1-3C7E-4B2D-9B6E-24650F497960}" destId="{49E8973F-CDC3-4393-A239-EB673BBDA602}" srcOrd="1" destOrd="0" presId="urn:microsoft.com/office/officeart/2005/8/layout/cycle8"/>
    <dgm:cxn modelId="{E492B78D-E7B9-4F9B-A1A0-A33FB133844E}" type="presParOf" srcId="{E5BD056E-EC8F-4174-A50E-43B0C514D91A}" destId="{BCE6ABE6-DFE4-4B41-90A6-15AC54F74CE1}" srcOrd="0" destOrd="0" presId="urn:microsoft.com/office/officeart/2005/8/layout/cycle8"/>
    <dgm:cxn modelId="{FD0A79F9-EA56-451A-8120-4DB00985118C}" type="presParOf" srcId="{E5BD056E-EC8F-4174-A50E-43B0C514D91A}" destId="{65CDD347-25B9-425B-9A75-AEDC5203F89A}" srcOrd="1" destOrd="0" presId="urn:microsoft.com/office/officeart/2005/8/layout/cycle8"/>
    <dgm:cxn modelId="{5A892750-2911-4614-B649-1ACA50576215}" type="presParOf" srcId="{E5BD056E-EC8F-4174-A50E-43B0C514D91A}" destId="{E9E8A329-AF7C-405D-85B4-56BB8F22535E}" srcOrd="2" destOrd="0" presId="urn:microsoft.com/office/officeart/2005/8/layout/cycle8"/>
    <dgm:cxn modelId="{3D07E3EA-70A8-45F5-9034-56813B18588B}" type="presParOf" srcId="{E5BD056E-EC8F-4174-A50E-43B0C514D91A}" destId="{49E8973F-CDC3-4393-A239-EB673BBDA602}" srcOrd="3" destOrd="0" presId="urn:microsoft.com/office/officeart/2005/8/layout/cycle8"/>
    <dgm:cxn modelId="{7E4558FE-6CF8-4621-AB37-8EDB6CA28864}" type="presParOf" srcId="{E5BD056E-EC8F-4174-A50E-43B0C514D91A}" destId="{5595981D-4FF3-4F5B-8312-6691770B4530}" srcOrd="4" destOrd="0" presId="urn:microsoft.com/office/officeart/2005/8/layout/cycle8"/>
    <dgm:cxn modelId="{463737F1-818E-4BD0-87E0-B800D79295A8}" type="presParOf" srcId="{E5BD056E-EC8F-4174-A50E-43B0C514D91A}" destId="{E5DA7634-2CF7-4D42-88F8-8489C5C5D4F4}" srcOrd="5" destOrd="0" presId="urn:microsoft.com/office/officeart/2005/8/layout/cycle8"/>
    <dgm:cxn modelId="{118F06F8-5F1F-4E45-BEC3-0F24A53E2A39}" type="presParOf" srcId="{E5BD056E-EC8F-4174-A50E-43B0C514D91A}" destId="{B2B88548-FDA6-41F4-B945-7219C9E3C0DE}" srcOrd="6" destOrd="0" presId="urn:microsoft.com/office/officeart/2005/8/layout/cycle8"/>
    <dgm:cxn modelId="{8F4B4E35-2C29-4201-9E0C-94185EB6F612}" type="presParOf" srcId="{E5BD056E-EC8F-4174-A50E-43B0C514D91A}" destId="{F8233E47-BE20-4346-AABD-29005115A9C8}" srcOrd="7" destOrd="0" presId="urn:microsoft.com/office/officeart/2005/8/layout/cycle8"/>
    <dgm:cxn modelId="{85FFA0C7-EC05-4707-976E-B88A05FCAE23}" type="presParOf" srcId="{E5BD056E-EC8F-4174-A50E-43B0C514D91A}" destId="{817D7BF1-758F-452C-A7AC-B2294B988DD0}" srcOrd="8" destOrd="0" presId="urn:microsoft.com/office/officeart/2005/8/layout/cycle8"/>
    <dgm:cxn modelId="{1EAAB371-A072-4E27-A957-39E35F058BDD}" type="presParOf" srcId="{E5BD056E-EC8F-4174-A50E-43B0C514D91A}" destId="{1BADCEFD-B4AA-40A7-B145-262F4264B8C4}" srcOrd="9" destOrd="0" presId="urn:microsoft.com/office/officeart/2005/8/layout/cycle8"/>
    <dgm:cxn modelId="{9DE6EA4E-BC98-49F4-9627-C63E2BADFAE4}" type="presParOf" srcId="{E5BD056E-EC8F-4174-A50E-43B0C514D91A}" destId="{B973CBE6-FD53-4FCC-8379-78D684132194}" srcOrd="10" destOrd="0" presId="urn:microsoft.com/office/officeart/2005/8/layout/cycle8"/>
    <dgm:cxn modelId="{17273EF0-B179-44B6-96B1-2B675A4E0992}" type="presParOf" srcId="{E5BD056E-EC8F-4174-A50E-43B0C514D91A}" destId="{18EE3F85-2A9F-46FF-BF32-0269D880D6AC}" srcOrd="11" destOrd="0" presId="urn:microsoft.com/office/officeart/2005/8/layout/cycle8"/>
    <dgm:cxn modelId="{E6444F03-8CED-48AB-878B-26EDA67B0669}" type="presParOf" srcId="{E5BD056E-EC8F-4174-A50E-43B0C514D91A}" destId="{FF05C015-2309-4BC0-850B-271EBB0956DE}" srcOrd="12" destOrd="0" presId="urn:microsoft.com/office/officeart/2005/8/layout/cycle8"/>
    <dgm:cxn modelId="{2625D8DA-9767-4603-8603-4170313F4669}" type="presParOf" srcId="{E5BD056E-EC8F-4174-A50E-43B0C514D91A}" destId="{45E213EA-F5C0-4364-BA2A-885A623136BB}" srcOrd="13" destOrd="0" presId="urn:microsoft.com/office/officeart/2005/8/layout/cycle8"/>
    <dgm:cxn modelId="{D4E19BD7-AF3B-409D-93E7-61A13390BFD5}" type="presParOf" srcId="{E5BD056E-EC8F-4174-A50E-43B0C514D91A}" destId="{3DED2DCD-BC51-4E3D-9744-7D9F88EF8E86}"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D692BE-938E-49D8-ADAE-DF9219C1D8F5}"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s-ES"/>
        </a:p>
      </dgm:t>
    </dgm:pt>
    <dgm:pt modelId="{0D9696B2-9BB8-4043-9629-799C2F710E54}">
      <dgm:prSet phldrT="[Texto]"/>
      <dgm:spPr/>
      <dgm:t>
        <a:bodyPr/>
        <a:lstStyle/>
        <a:p>
          <a:r>
            <a:rPr lang="es-ES" dirty="0"/>
            <a:t>SISTEMAS CONSTRUCTIVOS</a:t>
          </a:r>
        </a:p>
      </dgm:t>
    </dgm:pt>
    <dgm:pt modelId="{79BF3870-97E9-46CC-A1E1-E52D20F990CB}" type="parTrans" cxnId="{DAC3A6D2-61BD-48C4-84DD-B464CDECE7C5}">
      <dgm:prSet/>
      <dgm:spPr/>
      <dgm:t>
        <a:bodyPr/>
        <a:lstStyle/>
        <a:p>
          <a:endParaRPr lang="es-ES"/>
        </a:p>
      </dgm:t>
    </dgm:pt>
    <dgm:pt modelId="{21CAE8D2-B461-43C0-ACF3-AD17BF5BCF1B}" type="sibTrans" cxnId="{DAC3A6D2-61BD-48C4-84DD-B464CDECE7C5}">
      <dgm:prSet phldrT="[Texto]"/>
      <dgm:spPr/>
      <dgm:t>
        <a:bodyPr/>
        <a:lstStyle/>
        <a:p>
          <a:pPr algn="just"/>
          <a:r>
            <a:rPr lang="es-ES" dirty="0"/>
            <a:t>Conjunto de materiales, coordinados entre sí por leyes físicas y geométricas. </a:t>
          </a:r>
        </a:p>
      </dgm:t>
    </dgm:pt>
    <dgm:pt modelId="{92E58720-8396-4D88-986F-6F9A3C721B2A}">
      <dgm:prSet phldrT="[Texto]"/>
      <dgm:spPr/>
      <dgm:t>
        <a:bodyPr/>
        <a:lstStyle/>
        <a:p>
          <a:r>
            <a:rPr lang="es-ES" dirty="0"/>
            <a:t>Hormigón Armado</a:t>
          </a:r>
        </a:p>
      </dgm:t>
    </dgm:pt>
    <dgm:pt modelId="{C8847A5E-A9CB-453C-8211-36F06CE44AA1}" type="parTrans" cxnId="{7D344368-2D8A-445F-923F-87D954064B92}">
      <dgm:prSet/>
      <dgm:spPr/>
      <dgm:t>
        <a:bodyPr/>
        <a:lstStyle/>
        <a:p>
          <a:endParaRPr lang="es-ES"/>
        </a:p>
      </dgm:t>
    </dgm:pt>
    <dgm:pt modelId="{6BBF95E6-682C-426A-841F-A53CB12B401D}" type="sibTrans" cxnId="{7D344368-2D8A-445F-923F-87D954064B92}">
      <dgm:prSet custT="1"/>
      <dgm:spPr/>
      <dgm:t>
        <a:bodyPr/>
        <a:lstStyle/>
        <a:p>
          <a:pPr algn="just"/>
          <a:r>
            <a:rPr lang="es-ES" sz="1200" dirty="0"/>
            <a:t>Se remonta al año 1760. Combinación entre hormigón y acero para suplir las carencias de cada uno</a:t>
          </a:r>
          <a:r>
            <a:rPr lang="es-ES" sz="1000" dirty="0"/>
            <a:t>.</a:t>
          </a:r>
        </a:p>
      </dgm:t>
    </dgm:pt>
    <dgm:pt modelId="{1AA8BC45-77F8-4EB4-B184-F75D53DD1D5F}">
      <dgm:prSet phldrT="[Texto]"/>
      <dgm:spPr/>
      <dgm:t>
        <a:bodyPr/>
        <a:lstStyle/>
        <a:p>
          <a:r>
            <a:rPr lang="es-ES" dirty="0"/>
            <a:t>Bambú</a:t>
          </a:r>
        </a:p>
      </dgm:t>
    </dgm:pt>
    <dgm:pt modelId="{3700B800-C72D-44BD-81DC-6DA94AC98EF0}" type="parTrans" cxnId="{6E044C6F-49DB-4290-BBFF-C23713B46AC9}">
      <dgm:prSet/>
      <dgm:spPr/>
      <dgm:t>
        <a:bodyPr/>
        <a:lstStyle/>
        <a:p>
          <a:endParaRPr lang="es-ES"/>
        </a:p>
      </dgm:t>
    </dgm:pt>
    <dgm:pt modelId="{F0D01DD7-2A2A-44F8-BDED-C5792734A486}" type="sibTrans" cxnId="{6E044C6F-49DB-4290-BBFF-C23713B46AC9}">
      <dgm:prSet custT="1"/>
      <dgm:spPr/>
      <dgm:t>
        <a:bodyPr/>
        <a:lstStyle/>
        <a:p>
          <a:pPr algn="just"/>
          <a:r>
            <a:rPr lang="es-ES" sz="1200" dirty="0"/>
            <a:t>Gramínea que se extiende alrededor de todos los continentes a excepción de Europa. Se caracteriza por el desarrollo de </a:t>
          </a:r>
          <a:r>
            <a:rPr lang="es-ES" sz="1200" dirty="0" err="1"/>
            <a:t>culmos</a:t>
          </a:r>
          <a:r>
            <a:rPr lang="es-ES" sz="1200" dirty="0"/>
            <a:t> los cuales proveen gran rigidez y flexibilidad.</a:t>
          </a:r>
        </a:p>
      </dgm:t>
    </dgm:pt>
    <dgm:pt modelId="{73E7EF93-A77C-4FD6-B675-26A2FC1F32F0}">
      <dgm:prSet phldrT="[Texto]"/>
      <dgm:spPr/>
      <dgm:t>
        <a:bodyPr/>
        <a:lstStyle/>
        <a:p>
          <a:r>
            <a:rPr lang="es-ES" dirty="0"/>
            <a:t>Rollizo</a:t>
          </a:r>
        </a:p>
      </dgm:t>
    </dgm:pt>
    <dgm:pt modelId="{DE071BBC-3CEC-4273-8A18-2CD6B4C51451}" type="parTrans" cxnId="{DB0B2FF4-4B77-4AD3-A755-0143AB8D44D9}">
      <dgm:prSet/>
      <dgm:spPr/>
      <dgm:t>
        <a:bodyPr/>
        <a:lstStyle/>
        <a:p>
          <a:endParaRPr lang="es-ES"/>
        </a:p>
      </dgm:t>
    </dgm:pt>
    <dgm:pt modelId="{67BFE149-00AF-4070-B920-88BA2F7E569A}" type="sibTrans" cxnId="{DB0B2FF4-4B77-4AD3-A755-0143AB8D44D9}">
      <dgm:prSet custT="1"/>
      <dgm:spPr/>
      <dgm:t>
        <a:bodyPr/>
        <a:lstStyle/>
        <a:p>
          <a:pPr algn="just"/>
          <a:r>
            <a:rPr lang="es-ES" sz="1200" dirty="0"/>
            <a:t>Guadua Angustifolia “KUNTH”, endémica de Venezuela, Colombia y Ecuador</a:t>
          </a:r>
        </a:p>
      </dgm:t>
    </dgm:pt>
    <dgm:pt modelId="{BD842DCA-A19E-4B52-9E86-553A1FB4FF47}">
      <dgm:prSet phldrT="[Texto]"/>
      <dgm:spPr/>
      <dgm:t>
        <a:bodyPr/>
        <a:lstStyle/>
        <a:p>
          <a:r>
            <a:rPr lang="es-ES" dirty="0"/>
            <a:t>Laminado</a:t>
          </a:r>
        </a:p>
      </dgm:t>
    </dgm:pt>
    <dgm:pt modelId="{8A7727DA-2B1E-479D-A8C9-282F4FDE44A6}" type="parTrans" cxnId="{BCBF9154-06C0-4926-B86F-BA5027C8DA2A}">
      <dgm:prSet/>
      <dgm:spPr/>
      <dgm:t>
        <a:bodyPr/>
        <a:lstStyle/>
        <a:p>
          <a:endParaRPr lang="es-ES"/>
        </a:p>
      </dgm:t>
    </dgm:pt>
    <dgm:pt modelId="{731ED990-71FD-461C-B984-62D96F9FD2AB}" type="sibTrans" cxnId="{BCBF9154-06C0-4926-B86F-BA5027C8DA2A}">
      <dgm:prSet/>
      <dgm:spPr/>
      <dgm:t>
        <a:bodyPr/>
        <a:lstStyle/>
        <a:p>
          <a:pPr algn="just"/>
          <a:r>
            <a:rPr lang="es-ES" dirty="0"/>
            <a:t>Generados a partir de pequeñas tablas del material objetivo que suplen la alimentación en cuanto a longitud, forma y sección</a:t>
          </a:r>
        </a:p>
      </dgm:t>
    </dgm:pt>
    <dgm:pt modelId="{6DF9B2B4-139B-481C-8073-09CAB05A0509}" type="pres">
      <dgm:prSet presAssocID="{FBD692BE-938E-49D8-ADAE-DF9219C1D8F5}" presName="hierChild1" presStyleCnt="0">
        <dgm:presLayoutVars>
          <dgm:orgChart val="1"/>
          <dgm:chPref val="1"/>
          <dgm:dir/>
          <dgm:animOne val="branch"/>
          <dgm:animLvl val="lvl"/>
          <dgm:resizeHandles/>
        </dgm:presLayoutVars>
      </dgm:prSet>
      <dgm:spPr/>
      <dgm:t>
        <a:bodyPr/>
        <a:lstStyle/>
        <a:p>
          <a:endParaRPr lang="es-EC"/>
        </a:p>
      </dgm:t>
    </dgm:pt>
    <dgm:pt modelId="{B709640D-2962-426B-AC15-5C7D0EF1C818}" type="pres">
      <dgm:prSet presAssocID="{0D9696B2-9BB8-4043-9629-799C2F710E54}" presName="hierRoot1" presStyleCnt="0">
        <dgm:presLayoutVars>
          <dgm:hierBranch val="init"/>
        </dgm:presLayoutVars>
      </dgm:prSet>
      <dgm:spPr/>
    </dgm:pt>
    <dgm:pt modelId="{20EED36D-4911-4C94-B494-35522EF8453B}" type="pres">
      <dgm:prSet presAssocID="{0D9696B2-9BB8-4043-9629-799C2F710E54}" presName="rootComposite1" presStyleCnt="0"/>
      <dgm:spPr/>
    </dgm:pt>
    <dgm:pt modelId="{948E8BF2-CC90-4A61-878F-BA4D50E6E066}" type="pres">
      <dgm:prSet presAssocID="{0D9696B2-9BB8-4043-9629-799C2F710E54}" presName="rootText1" presStyleLbl="node0" presStyleIdx="0" presStyleCnt="1">
        <dgm:presLayoutVars>
          <dgm:chMax/>
          <dgm:chPref val="3"/>
        </dgm:presLayoutVars>
      </dgm:prSet>
      <dgm:spPr/>
      <dgm:t>
        <a:bodyPr/>
        <a:lstStyle/>
        <a:p>
          <a:endParaRPr lang="es-EC"/>
        </a:p>
      </dgm:t>
    </dgm:pt>
    <dgm:pt modelId="{615069A4-85A8-4ACB-97A4-88C3F9EAB8C1}" type="pres">
      <dgm:prSet presAssocID="{0D9696B2-9BB8-4043-9629-799C2F710E54}" presName="titleText1" presStyleLbl="fgAcc0" presStyleIdx="0" presStyleCnt="1" custScaleX="106960" custScaleY="180057" custLinFactNeighborX="15523">
        <dgm:presLayoutVars>
          <dgm:chMax val="0"/>
          <dgm:chPref val="0"/>
        </dgm:presLayoutVars>
      </dgm:prSet>
      <dgm:spPr/>
      <dgm:t>
        <a:bodyPr/>
        <a:lstStyle/>
        <a:p>
          <a:endParaRPr lang="es-EC"/>
        </a:p>
      </dgm:t>
    </dgm:pt>
    <dgm:pt modelId="{B4583F02-B1D5-45AA-A6D3-A830111D15F2}" type="pres">
      <dgm:prSet presAssocID="{0D9696B2-9BB8-4043-9629-799C2F710E54}" presName="rootConnector1" presStyleLbl="node1" presStyleIdx="0" presStyleCnt="4"/>
      <dgm:spPr/>
      <dgm:t>
        <a:bodyPr/>
        <a:lstStyle/>
        <a:p>
          <a:endParaRPr lang="es-EC"/>
        </a:p>
      </dgm:t>
    </dgm:pt>
    <dgm:pt modelId="{73E8323F-AEC4-4740-B1F2-EC8BF285197D}" type="pres">
      <dgm:prSet presAssocID="{0D9696B2-9BB8-4043-9629-799C2F710E54}" presName="hierChild2" presStyleCnt="0"/>
      <dgm:spPr/>
    </dgm:pt>
    <dgm:pt modelId="{4ED832B1-7CD7-4E04-AA05-365A71831656}" type="pres">
      <dgm:prSet presAssocID="{C8847A5E-A9CB-453C-8211-36F06CE44AA1}" presName="Name37" presStyleLbl="parChTrans1D2" presStyleIdx="0" presStyleCnt="2"/>
      <dgm:spPr/>
      <dgm:t>
        <a:bodyPr/>
        <a:lstStyle/>
        <a:p>
          <a:endParaRPr lang="es-EC"/>
        </a:p>
      </dgm:t>
    </dgm:pt>
    <dgm:pt modelId="{93A7629A-C0BA-4406-BAD1-C3FF1461BC7C}" type="pres">
      <dgm:prSet presAssocID="{92E58720-8396-4D88-986F-6F9A3C721B2A}" presName="hierRoot2" presStyleCnt="0">
        <dgm:presLayoutVars>
          <dgm:hierBranch val="init"/>
        </dgm:presLayoutVars>
      </dgm:prSet>
      <dgm:spPr/>
    </dgm:pt>
    <dgm:pt modelId="{D444DB60-06DB-4602-A417-7E51B328F0D7}" type="pres">
      <dgm:prSet presAssocID="{92E58720-8396-4D88-986F-6F9A3C721B2A}" presName="rootComposite" presStyleCnt="0"/>
      <dgm:spPr/>
    </dgm:pt>
    <dgm:pt modelId="{0DD4CEF0-7832-4846-BACA-462787053C0A}" type="pres">
      <dgm:prSet presAssocID="{92E58720-8396-4D88-986F-6F9A3C721B2A}" presName="rootText" presStyleLbl="node1" presStyleIdx="0" presStyleCnt="4">
        <dgm:presLayoutVars>
          <dgm:chMax/>
          <dgm:chPref val="3"/>
        </dgm:presLayoutVars>
      </dgm:prSet>
      <dgm:spPr/>
      <dgm:t>
        <a:bodyPr/>
        <a:lstStyle/>
        <a:p>
          <a:endParaRPr lang="es-EC"/>
        </a:p>
      </dgm:t>
    </dgm:pt>
    <dgm:pt modelId="{EF9B2F6F-9B59-45FD-A496-6E443DA4FFAD}" type="pres">
      <dgm:prSet presAssocID="{92E58720-8396-4D88-986F-6F9A3C721B2A}" presName="titleText2" presStyleLbl="fgAcc1" presStyleIdx="0" presStyleCnt="4" custScaleX="112968" custScaleY="236383">
        <dgm:presLayoutVars>
          <dgm:chMax val="0"/>
          <dgm:chPref val="0"/>
        </dgm:presLayoutVars>
      </dgm:prSet>
      <dgm:spPr/>
      <dgm:t>
        <a:bodyPr/>
        <a:lstStyle/>
        <a:p>
          <a:endParaRPr lang="es-EC"/>
        </a:p>
      </dgm:t>
    </dgm:pt>
    <dgm:pt modelId="{890D0C7F-B4E3-4936-82D0-EDFC5FCD095D}" type="pres">
      <dgm:prSet presAssocID="{92E58720-8396-4D88-986F-6F9A3C721B2A}" presName="rootConnector" presStyleLbl="node2" presStyleIdx="0" presStyleCnt="0"/>
      <dgm:spPr/>
      <dgm:t>
        <a:bodyPr/>
        <a:lstStyle/>
        <a:p>
          <a:endParaRPr lang="es-EC"/>
        </a:p>
      </dgm:t>
    </dgm:pt>
    <dgm:pt modelId="{8DB8581E-7CB1-45E2-826F-58E8ACFE4545}" type="pres">
      <dgm:prSet presAssocID="{92E58720-8396-4D88-986F-6F9A3C721B2A}" presName="hierChild4" presStyleCnt="0"/>
      <dgm:spPr/>
    </dgm:pt>
    <dgm:pt modelId="{C7B92785-17AD-49B4-80C5-A7EBAAAE9005}" type="pres">
      <dgm:prSet presAssocID="{92E58720-8396-4D88-986F-6F9A3C721B2A}" presName="hierChild5" presStyleCnt="0"/>
      <dgm:spPr/>
    </dgm:pt>
    <dgm:pt modelId="{FE88F951-EB3B-438A-A1EB-142A2315C435}" type="pres">
      <dgm:prSet presAssocID="{3700B800-C72D-44BD-81DC-6DA94AC98EF0}" presName="Name37" presStyleLbl="parChTrans1D2" presStyleIdx="1" presStyleCnt="2"/>
      <dgm:spPr/>
      <dgm:t>
        <a:bodyPr/>
        <a:lstStyle/>
        <a:p>
          <a:endParaRPr lang="es-EC"/>
        </a:p>
      </dgm:t>
    </dgm:pt>
    <dgm:pt modelId="{40762457-2F6A-413F-B6C3-694754FBB32D}" type="pres">
      <dgm:prSet presAssocID="{1AA8BC45-77F8-4EB4-B184-F75D53DD1D5F}" presName="hierRoot2" presStyleCnt="0">
        <dgm:presLayoutVars>
          <dgm:hierBranch val="init"/>
        </dgm:presLayoutVars>
      </dgm:prSet>
      <dgm:spPr/>
    </dgm:pt>
    <dgm:pt modelId="{2687C403-17EF-4C87-9F70-1158BB56DDC0}" type="pres">
      <dgm:prSet presAssocID="{1AA8BC45-77F8-4EB4-B184-F75D53DD1D5F}" presName="rootComposite" presStyleCnt="0"/>
      <dgm:spPr/>
    </dgm:pt>
    <dgm:pt modelId="{AA4E5BF3-7CF4-417F-8EA4-CFE7844E7AAC}" type="pres">
      <dgm:prSet presAssocID="{1AA8BC45-77F8-4EB4-B184-F75D53DD1D5F}" presName="rootText" presStyleLbl="node1" presStyleIdx="1" presStyleCnt="4">
        <dgm:presLayoutVars>
          <dgm:chMax/>
          <dgm:chPref val="3"/>
        </dgm:presLayoutVars>
      </dgm:prSet>
      <dgm:spPr/>
      <dgm:t>
        <a:bodyPr/>
        <a:lstStyle/>
        <a:p>
          <a:endParaRPr lang="es-EC"/>
        </a:p>
      </dgm:t>
    </dgm:pt>
    <dgm:pt modelId="{2B801178-8238-477C-B26B-2C6DE80FCD23}" type="pres">
      <dgm:prSet presAssocID="{1AA8BC45-77F8-4EB4-B184-F75D53DD1D5F}" presName="titleText2" presStyleLbl="fgAcc1" presStyleIdx="1" presStyleCnt="4" custScaleX="169365" custScaleY="255688" custLinFactNeighborX="34531" custLinFactNeighborY="9822">
        <dgm:presLayoutVars>
          <dgm:chMax val="0"/>
          <dgm:chPref val="0"/>
        </dgm:presLayoutVars>
      </dgm:prSet>
      <dgm:spPr/>
      <dgm:t>
        <a:bodyPr/>
        <a:lstStyle/>
        <a:p>
          <a:endParaRPr lang="es-EC"/>
        </a:p>
      </dgm:t>
    </dgm:pt>
    <dgm:pt modelId="{2AC43FA3-CB0D-4E3F-ABDB-5F68B9096117}" type="pres">
      <dgm:prSet presAssocID="{1AA8BC45-77F8-4EB4-B184-F75D53DD1D5F}" presName="rootConnector" presStyleLbl="node2" presStyleIdx="0" presStyleCnt="0"/>
      <dgm:spPr/>
      <dgm:t>
        <a:bodyPr/>
        <a:lstStyle/>
        <a:p>
          <a:endParaRPr lang="es-EC"/>
        </a:p>
      </dgm:t>
    </dgm:pt>
    <dgm:pt modelId="{D93AE9A3-2984-4F81-9E80-C0C11380B96F}" type="pres">
      <dgm:prSet presAssocID="{1AA8BC45-77F8-4EB4-B184-F75D53DD1D5F}" presName="hierChild4" presStyleCnt="0"/>
      <dgm:spPr/>
    </dgm:pt>
    <dgm:pt modelId="{DAF8EABA-974E-4E31-B137-56D676139DF4}" type="pres">
      <dgm:prSet presAssocID="{DE071BBC-3CEC-4273-8A18-2CD6B4C51451}" presName="Name37" presStyleLbl="parChTrans1D3" presStyleIdx="0" presStyleCnt="2"/>
      <dgm:spPr/>
      <dgm:t>
        <a:bodyPr/>
        <a:lstStyle/>
        <a:p>
          <a:endParaRPr lang="es-EC"/>
        </a:p>
      </dgm:t>
    </dgm:pt>
    <dgm:pt modelId="{D2A115B6-2098-4339-9435-3E86BAAF74AE}" type="pres">
      <dgm:prSet presAssocID="{73E7EF93-A77C-4FD6-B675-26A2FC1F32F0}" presName="hierRoot2" presStyleCnt="0">
        <dgm:presLayoutVars>
          <dgm:hierBranch val="init"/>
        </dgm:presLayoutVars>
      </dgm:prSet>
      <dgm:spPr/>
    </dgm:pt>
    <dgm:pt modelId="{D7856ABA-6692-44B1-A110-2B9100CB7538}" type="pres">
      <dgm:prSet presAssocID="{73E7EF93-A77C-4FD6-B675-26A2FC1F32F0}" presName="rootComposite" presStyleCnt="0"/>
      <dgm:spPr/>
    </dgm:pt>
    <dgm:pt modelId="{7A107127-1799-4967-903F-571D2040E281}" type="pres">
      <dgm:prSet presAssocID="{73E7EF93-A77C-4FD6-B675-26A2FC1F32F0}" presName="rootText" presStyleLbl="node1" presStyleIdx="2" presStyleCnt="4">
        <dgm:presLayoutVars>
          <dgm:chMax/>
          <dgm:chPref val="3"/>
        </dgm:presLayoutVars>
      </dgm:prSet>
      <dgm:spPr/>
      <dgm:t>
        <a:bodyPr/>
        <a:lstStyle/>
        <a:p>
          <a:endParaRPr lang="es-EC"/>
        </a:p>
      </dgm:t>
    </dgm:pt>
    <dgm:pt modelId="{2DC8643B-7B9E-4EA8-8908-90B875121214}" type="pres">
      <dgm:prSet presAssocID="{73E7EF93-A77C-4FD6-B675-26A2FC1F32F0}" presName="titleText2" presStyleLbl="fgAcc1" presStyleIdx="2" presStyleCnt="4" custScaleX="112653" custScaleY="248588" custLinFactNeighborX="8802" custLinFactNeighborY="10">
        <dgm:presLayoutVars>
          <dgm:chMax val="0"/>
          <dgm:chPref val="0"/>
        </dgm:presLayoutVars>
      </dgm:prSet>
      <dgm:spPr/>
      <dgm:t>
        <a:bodyPr/>
        <a:lstStyle/>
        <a:p>
          <a:endParaRPr lang="es-EC"/>
        </a:p>
      </dgm:t>
    </dgm:pt>
    <dgm:pt modelId="{55658B22-E2C8-45E9-8342-A945800B6BD3}" type="pres">
      <dgm:prSet presAssocID="{73E7EF93-A77C-4FD6-B675-26A2FC1F32F0}" presName="rootConnector" presStyleLbl="node3" presStyleIdx="0" presStyleCnt="0"/>
      <dgm:spPr/>
      <dgm:t>
        <a:bodyPr/>
        <a:lstStyle/>
        <a:p>
          <a:endParaRPr lang="es-EC"/>
        </a:p>
      </dgm:t>
    </dgm:pt>
    <dgm:pt modelId="{1DD5AF4B-EA5E-4FEE-B421-AC6C4ABC03C5}" type="pres">
      <dgm:prSet presAssocID="{73E7EF93-A77C-4FD6-B675-26A2FC1F32F0}" presName="hierChild4" presStyleCnt="0"/>
      <dgm:spPr/>
    </dgm:pt>
    <dgm:pt modelId="{41707521-E65A-4171-A008-07754ACF5C78}" type="pres">
      <dgm:prSet presAssocID="{73E7EF93-A77C-4FD6-B675-26A2FC1F32F0}" presName="hierChild5" presStyleCnt="0"/>
      <dgm:spPr/>
    </dgm:pt>
    <dgm:pt modelId="{F12DFFA6-1D58-4CA2-BA17-EB6D8AD9DC2F}" type="pres">
      <dgm:prSet presAssocID="{8A7727DA-2B1E-479D-A8C9-282F4FDE44A6}" presName="Name37" presStyleLbl="parChTrans1D3" presStyleIdx="1" presStyleCnt="2"/>
      <dgm:spPr/>
      <dgm:t>
        <a:bodyPr/>
        <a:lstStyle/>
        <a:p>
          <a:endParaRPr lang="es-EC"/>
        </a:p>
      </dgm:t>
    </dgm:pt>
    <dgm:pt modelId="{A9C79FD9-D5BC-43F0-85C3-99A3CFF29785}" type="pres">
      <dgm:prSet presAssocID="{BD842DCA-A19E-4B52-9E86-553A1FB4FF47}" presName="hierRoot2" presStyleCnt="0">
        <dgm:presLayoutVars>
          <dgm:hierBranch val="init"/>
        </dgm:presLayoutVars>
      </dgm:prSet>
      <dgm:spPr/>
    </dgm:pt>
    <dgm:pt modelId="{0185FF82-1729-4769-A62A-048297B28912}" type="pres">
      <dgm:prSet presAssocID="{BD842DCA-A19E-4B52-9E86-553A1FB4FF47}" presName="rootComposite" presStyleCnt="0"/>
      <dgm:spPr/>
    </dgm:pt>
    <dgm:pt modelId="{7A1AEF2B-2689-482E-8889-D5D83101E779}" type="pres">
      <dgm:prSet presAssocID="{BD842DCA-A19E-4B52-9E86-553A1FB4FF47}" presName="rootText" presStyleLbl="node1" presStyleIdx="3" presStyleCnt="4">
        <dgm:presLayoutVars>
          <dgm:chMax/>
          <dgm:chPref val="3"/>
        </dgm:presLayoutVars>
      </dgm:prSet>
      <dgm:spPr/>
      <dgm:t>
        <a:bodyPr/>
        <a:lstStyle/>
        <a:p>
          <a:endParaRPr lang="es-EC"/>
        </a:p>
      </dgm:t>
    </dgm:pt>
    <dgm:pt modelId="{E87B3B4C-3802-47F1-ACC3-5DA3DD936F7D}" type="pres">
      <dgm:prSet presAssocID="{BD842DCA-A19E-4B52-9E86-553A1FB4FF47}" presName="titleText2" presStyleLbl="fgAcc1" presStyleIdx="3" presStyleCnt="4" custScaleX="120675" custScaleY="259065" custLinFactNeighborX="14091" custLinFactNeighborY="3410">
        <dgm:presLayoutVars>
          <dgm:chMax val="0"/>
          <dgm:chPref val="0"/>
        </dgm:presLayoutVars>
      </dgm:prSet>
      <dgm:spPr/>
      <dgm:t>
        <a:bodyPr/>
        <a:lstStyle/>
        <a:p>
          <a:endParaRPr lang="es-EC"/>
        </a:p>
      </dgm:t>
    </dgm:pt>
    <dgm:pt modelId="{A39F7936-1437-4192-9BE1-736DA120381B}" type="pres">
      <dgm:prSet presAssocID="{BD842DCA-A19E-4B52-9E86-553A1FB4FF47}" presName="rootConnector" presStyleLbl="node3" presStyleIdx="0" presStyleCnt="0"/>
      <dgm:spPr/>
      <dgm:t>
        <a:bodyPr/>
        <a:lstStyle/>
        <a:p>
          <a:endParaRPr lang="es-EC"/>
        </a:p>
      </dgm:t>
    </dgm:pt>
    <dgm:pt modelId="{84981353-3C2C-4FCD-B43B-8A66D5BD4058}" type="pres">
      <dgm:prSet presAssocID="{BD842DCA-A19E-4B52-9E86-553A1FB4FF47}" presName="hierChild4" presStyleCnt="0"/>
      <dgm:spPr/>
    </dgm:pt>
    <dgm:pt modelId="{9D3FD59F-2D4B-4B75-88EB-285A1C3C415D}" type="pres">
      <dgm:prSet presAssocID="{BD842DCA-A19E-4B52-9E86-553A1FB4FF47}" presName="hierChild5" presStyleCnt="0"/>
      <dgm:spPr/>
    </dgm:pt>
    <dgm:pt modelId="{BE95D2FE-257F-40C4-865F-ED16964B2852}" type="pres">
      <dgm:prSet presAssocID="{1AA8BC45-77F8-4EB4-B184-F75D53DD1D5F}" presName="hierChild5" presStyleCnt="0"/>
      <dgm:spPr/>
    </dgm:pt>
    <dgm:pt modelId="{59E3738B-75E5-4988-928E-AB52DD6E9521}" type="pres">
      <dgm:prSet presAssocID="{0D9696B2-9BB8-4043-9629-799C2F710E54}" presName="hierChild3" presStyleCnt="0"/>
      <dgm:spPr/>
    </dgm:pt>
  </dgm:ptLst>
  <dgm:cxnLst>
    <dgm:cxn modelId="{4BB674C6-C189-4A86-9F5F-6A388188A306}" type="presOf" srcId="{8A7727DA-2B1E-479D-A8C9-282F4FDE44A6}" destId="{F12DFFA6-1D58-4CA2-BA17-EB6D8AD9DC2F}" srcOrd="0" destOrd="0" presId="urn:microsoft.com/office/officeart/2008/layout/NameandTitleOrganizationalChart"/>
    <dgm:cxn modelId="{0ACB522B-927C-4713-A20C-4CD45FDC509B}" type="presOf" srcId="{6BBF95E6-682C-426A-841F-A53CB12B401D}" destId="{EF9B2F6F-9B59-45FD-A496-6E443DA4FFAD}" srcOrd="0" destOrd="0" presId="urn:microsoft.com/office/officeart/2008/layout/NameandTitleOrganizationalChart"/>
    <dgm:cxn modelId="{87194F8A-3F8D-475A-BA9E-F3C8C204888E}" type="presOf" srcId="{C8847A5E-A9CB-453C-8211-36F06CE44AA1}" destId="{4ED832B1-7CD7-4E04-AA05-365A71831656}" srcOrd="0" destOrd="0" presId="urn:microsoft.com/office/officeart/2008/layout/NameandTitleOrganizationalChart"/>
    <dgm:cxn modelId="{5DA01B9A-CDAD-4746-8883-20DD9F79AAFC}" type="presOf" srcId="{73E7EF93-A77C-4FD6-B675-26A2FC1F32F0}" destId="{7A107127-1799-4967-903F-571D2040E281}" srcOrd="0" destOrd="0" presId="urn:microsoft.com/office/officeart/2008/layout/NameandTitleOrganizationalChart"/>
    <dgm:cxn modelId="{DB0B2FF4-4B77-4AD3-A755-0143AB8D44D9}" srcId="{1AA8BC45-77F8-4EB4-B184-F75D53DD1D5F}" destId="{73E7EF93-A77C-4FD6-B675-26A2FC1F32F0}" srcOrd="0" destOrd="0" parTransId="{DE071BBC-3CEC-4273-8A18-2CD6B4C51451}" sibTransId="{67BFE149-00AF-4070-B920-88BA2F7E569A}"/>
    <dgm:cxn modelId="{7D344368-2D8A-445F-923F-87D954064B92}" srcId="{0D9696B2-9BB8-4043-9629-799C2F710E54}" destId="{92E58720-8396-4D88-986F-6F9A3C721B2A}" srcOrd="0" destOrd="0" parTransId="{C8847A5E-A9CB-453C-8211-36F06CE44AA1}" sibTransId="{6BBF95E6-682C-426A-841F-A53CB12B401D}"/>
    <dgm:cxn modelId="{4CF6A58E-04F6-497D-9FB6-E707B3785BBB}" type="presOf" srcId="{BD842DCA-A19E-4B52-9E86-553A1FB4FF47}" destId="{7A1AEF2B-2689-482E-8889-D5D83101E779}" srcOrd="0" destOrd="0" presId="urn:microsoft.com/office/officeart/2008/layout/NameandTitleOrganizationalChart"/>
    <dgm:cxn modelId="{6E044C6F-49DB-4290-BBFF-C23713B46AC9}" srcId="{0D9696B2-9BB8-4043-9629-799C2F710E54}" destId="{1AA8BC45-77F8-4EB4-B184-F75D53DD1D5F}" srcOrd="1" destOrd="0" parTransId="{3700B800-C72D-44BD-81DC-6DA94AC98EF0}" sibTransId="{F0D01DD7-2A2A-44F8-BDED-C5792734A486}"/>
    <dgm:cxn modelId="{900CD56A-D7A8-4975-B51B-F3160D8CE9A3}" type="presOf" srcId="{3700B800-C72D-44BD-81DC-6DA94AC98EF0}" destId="{FE88F951-EB3B-438A-A1EB-142A2315C435}" srcOrd="0" destOrd="0" presId="urn:microsoft.com/office/officeart/2008/layout/NameandTitleOrganizationalChart"/>
    <dgm:cxn modelId="{BCBF9154-06C0-4926-B86F-BA5027C8DA2A}" srcId="{1AA8BC45-77F8-4EB4-B184-F75D53DD1D5F}" destId="{BD842DCA-A19E-4B52-9E86-553A1FB4FF47}" srcOrd="1" destOrd="0" parTransId="{8A7727DA-2B1E-479D-A8C9-282F4FDE44A6}" sibTransId="{731ED990-71FD-461C-B984-62D96F9FD2AB}"/>
    <dgm:cxn modelId="{E0994D71-5DCD-4F72-BC1D-BBF70B613758}" type="presOf" srcId="{0D9696B2-9BB8-4043-9629-799C2F710E54}" destId="{948E8BF2-CC90-4A61-878F-BA4D50E6E066}" srcOrd="0" destOrd="0" presId="urn:microsoft.com/office/officeart/2008/layout/NameandTitleOrganizationalChart"/>
    <dgm:cxn modelId="{24D67A62-2C06-412B-B943-086A645E8151}" type="presOf" srcId="{731ED990-71FD-461C-B984-62D96F9FD2AB}" destId="{E87B3B4C-3802-47F1-ACC3-5DA3DD936F7D}" srcOrd="0" destOrd="0" presId="urn:microsoft.com/office/officeart/2008/layout/NameandTitleOrganizationalChart"/>
    <dgm:cxn modelId="{94852539-54B9-4635-914F-3C79F2D94935}" type="presOf" srcId="{92E58720-8396-4D88-986F-6F9A3C721B2A}" destId="{890D0C7F-B4E3-4936-82D0-EDFC5FCD095D}" srcOrd="1" destOrd="0" presId="urn:microsoft.com/office/officeart/2008/layout/NameandTitleOrganizationalChart"/>
    <dgm:cxn modelId="{0A0B4AA2-002B-4985-AD4D-24139908FEA9}" type="presOf" srcId="{1AA8BC45-77F8-4EB4-B184-F75D53DD1D5F}" destId="{2AC43FA3-CB0D-4E3F-ABDB-5F68B9096117}" srcOrd="1" destOrd="0" presId="urn:microsoft.com/office/officeart/2008/layout/NameandTitleOrganizationalChart"/>
    <dgm:cxn modelId="{27640E9B-9AF9-4893-9940-1494769CB152}" type="presOf" srcId="{92E58720-8396-4D88-986F-6F9A3C721B2A}" destId="{0DD4CEF0-7832-4846-BACA-462787053C0A}" srcOrd="0" destOrd="0" presId="urn:microsoft.com/office/officeart/2008/layout/NameandTitleOrganizationalChart"/>
    <dgm:cxn modelId="{AE3E0C7A-C4F0-45D7-9F40-2CD98F64E779}" type="presOf" srcId="{BD842DCA-A19E-4B52-9E86-553A1FB4FF47}" destId="{A39F7936-1437-4192-9BE1-736DA120381B}" srcOrd="1" destOrd="0" presId="urn:microsoft.com/office/officeart/2008/layout/NameandTitleOrganizationalChart"/>
    <dgm:cxn modelId="{DAC3A6D2-61BD-48C4-84DD-B464CDECE7C5}" srcId="{FBD692BE-938E-49D8-ADAE-DF9219C1D8F5}" destId="{0D9696B2-9BB8-4043-9629-799C2F710E54}" srcOrd="0" destOrd="0" parTransId="{79BF3870-97E9-46CC-A1E1-E52D20F990CB}" sibTransId="{21CAE8D2-B461-43C0-ACF3-AD17BF5BCF1B}"/>
    <dgm:cxn modelId="{5A8F4BC9-8247-4EFC-881D-BBF40C174AAE}" type="presOf" srcId="{DE071BBC-3CEC-4273-8A18-2CD6B4C51451}" destId="{DAF8EABA-974E-4E31-B137-56D676139DF4}" srcOrd="0" destOrd="0" presId="urn:microsoft.com/office/officeart/2008/layout/NameandTitleOrganizationalChart"/>
    <dgm:cxn modelId="{B9515E60-A280-434D-BDAA-90ACA581C683}" type="presOf" srcId="{67BFE149-00AF-4070-B920-88BA2F7E569A}" destId="{2DC8643B-7B9E-4EA8-8908-90B875121214}" srcOrd="0" destOrd="0" presId="urn:microsoft.com/office/officeart/2008/layout/NameandTitleOrganizationalChart"/>
    <dgm:cxn modelId="{F0F90B2C-CACE-4939-AE63-2B2912A38333}" type="presOf" srcId="{1AA8BC45-77F8-4EB4-B184-F75D53DD1D5F}" destId="{AA4E5BF3-7CF4-417F-8EA4-CFE7844E7AAC}" srcOrd="0" destOrd="0" presId="urn:microsoft.com/office/officeart/2008/layout/NameandTitleOrganizationalChart"/>
    <dgm:cxn modelId="{9AF28FE8-5FFA-4495-80E2-7A4909928382}" type="presOf" srcId="{73E7EF93-A77C-4FD6-B675-26A2FC1F32F0}" destId="{55658B22-E2C8-45E9-8342-A945800B6BD3}" srcOrd="1" destOrd="0" presId="urn:microsoft.com/office/officeart/2008/layout/NameandTitleOrganizationalChart"/>
    <dgm:cxn modelId="{D43FA97B-59F1-4249-BBB1-5713E2D21BAE}" type="presOf" srcId="{0D9696B2-9BB8-4043-9629-799C2F710E54}" destId="{B4583F02-B1D5-45AA-A6D3-A830111D15F2}" srcOrd="1" destOrd="0" presId="urn:microsoft.com/office/officeart/2008/layout/NameandTitleOrganizationalChart"/>
    <dgm:cxn modelId="{7437C7A6-9B2B-49ED-A3AB-108730A9CAE3}" type="presOf" srcId="{F0D01DD7-2A2A-44F8-BDED-C5792734A486}" destId="{2B801178-8238-477C-B26B-2C6DE80FCD23}" srcOrd="0" destOrd="0" presId="urn:microsoft.com/office/officeart/2008/layout/NameandTitleOrganizationalChart"/>
    <dgm:cxn modelId="{1E27D4AB-33F8-4BC1-9D4F-5DE88E84213E}" type="presOf" srcId="{FBD692BE-938E-49D8-ADAE-DF9219C1D8F5}" destId="{6DF9B2B4-139B-481C-8073-09CAB05A0509}" srcOrd="0" destOrd="0" presId="urn:microsoft.com/office/officeart/2008/layout/NameandTitleOrganizationalChart"/>
    <dgm:cxn modelId="{9DD3990A-33DD-411D-8CAC-E872E2A3ADDB}" type="presOf" srcId="{21CAE8D2-B461-43C0-ACF3-AD17BF5BCF1B}" destId="{615069A4-85A8-4ACB-97A4-88C3F9EAB8C1}" srcOrd="0" destOrd="0" presId="urn:microsoft.com/office/officeart/2008/layout/NameandTitleOrganizationalChart"/>
    <dgm:cxn modelId="{6563B07B-9ED7-4CBF-9876-B86FE76FB66D}" type="presParOf" srcId="{6DF9B2B4-139B-481C-8073-09CAB05A0509}" destId="{B709640D-2962-426B-AC15-5C7D0EF1C818}" srcOrd="0" destOrd="0" presId="urn:microsoft.com/office/officeart/2008/layout/NameandTitleOrganizationalChart"/>
    <dgm:cxn modelId="{6E71551C-25B2-4785-915E-6B8D4280803C}" type="presParOf" srcId="{B709640D-2962-426B-AC15-5C7D0EF1C818}" destId="{20EED36D-4911-4C94-B494-35522EF8453B}" srcOrd="0" destOrd="0" presId="urn:microsoft.com/office/officeart/2008/layout/NameandTitleOrganizationalChart"/>
    <dgm:cxn modelId="{A2FC1205-C7E2-4A17-99FB-75D9F33E86F2}" type="presParOf" srcId="{20EED36D-4911-4C94-B494-35522EF8453B}" destId="{948E8BF2-CC90-4A61-878F-BA4D50E6E066}" srcOrd="0" destOrd="0" presId="urn:microsoft.com/office/officeart/2008/layout/NameandTitleOrganizationalChart"/>
    <dgm:cxn modelId="{545F05E5-835A-46B6-8412-58B89FBF1EBE}" type="presParOf" srcId="{20EED36D-4911-4C94-B494-35522EF8453B}" destId="{615069A4-85A8-4ACB-97A4-88C3F9EAB8C1}" srcOrd="1" destOrd="0" presId="urn:microsoft.com/office/officeart/2008/layout/NameandTitleOrganizationalChart"/>
    <dgm:cxn modelId="{954E15E0-7711-4E86-A858-E33A0E3F5739}" type="presParOf" srcId="{20EED36D-4911-4C94-B494-35522EF8453B}" destId="{B4583F02-B1D5-45AA-A6D3-A830111D15F2}" srcOrd="2" destOrd="0" presId="urn:microsoft.com/office/officeart/2008/layout/NameandTitleOrganizationalChart"/>
    <dgm:cxn modelId="{54FD794F-7DAA-4053-B31E-2695163A5F6C}" type="presParOf" srcId="{B709640D-2962-426B-AC15-5C7D0EF1C818}" destId="{73E8323F-AEC4-4740-B1F2-EC8BF285197D}" srcOrd="1" destOrd="0" presId="urn:microsoft.com/office/officeart/2008/layout/NameandTitleOrganizationalChart"/>
    <dgm:cxn modelId="{679A4AA1-5FD6-4D40-BD1C-4CA7E354153A}" type="presParOf" srcId="{73E8323F-AEC4-4740-B1F2-EC8BF285197D}" destId="{4ED832B1-7CD7-4E04-AA05-365A71831656}" srcOrd="0" destOrd="0" presId="urn:microsoft.com/office/officeart/2008/layout/NameandTitleOrganizationalChart"/>
    <dgm:cxn modelId="{233A0855-6AD4-465A-9793-FD6B290340C3}" type="presParOf" srcId="{73E8323F-AEC4-4740-B1F2-EC8BF285197D}" destId="{93A7629A-C0BA-4406-BAD1-C3FF1461BC7C}" srcOrd="1" destOrd="0" presId="urn:microsoft.com/office/officeart/2008/layout/NameandTitleOrganizationalChart"/>
    <dgm:cxn modelId="{AD34C833-7BB4-4EDE-94F0-DB3A654EEADC}" type="presParOf" srcId="{93A7629A-C0BA-4406-BAD1-C3FF1461BC7C}" destId="{D444DB60-06DB-4602-A417-7E51B328F0D7}" srcOrd="0" destOrd="0" presId="urn:microsoft.com/office/officeart/2008/layout/NameandTitleOrganizationalChart"/>
    <dgm:cxn modelId="{658483B9-B070-4F32-ADCE-FCDD932C630B}" type="presParOf" srcId="{D444DB60-06DB-4602-A417-7E51B328F0D7}" destId="{0DD4CEF0-7832-4846-BACA-462787053C0A}" srcOrd="0" destOrd="0" presId="urn:microsoft.com/office/officeart/2008/layout/NameandTitleOrganizationalChart"/>
    <dgm:cxn modelId="{03FA3B51-73A0-4E4A-8A58-3FE389A7C79F}" type="presParOf" srcId="{D444DB60-06DB-4602-A417-7E51B328F0D7}" destId="{EF9B2F6F-9B59-45FD-A496-6E443DA4FFAD}" srcOrd="1" destOrd="0" presId="urn:microsoft.com/office/officeart/2008/layout/NameandTitleOrganizationalChart"/>
    <dgm:cxn modelId="{8211E42A-67E4-4CAC-8CAA-3D390FCC38E5}" type="presParOf" srcId="{D444DB60-06DB-4602-A417-7E51B328F0D7}" destId="{890D0C7F-B4E3-4936-82D0-EDFC5FCD095D}" srcOrd="2" destOrd="0" presId="urn:microsoft.com/office/officeart/2008/layout/NameandTitleOrganizationalChart"/>
    <dgm:cxn modelId="{AE520C43-13C0-4E8F-9C87-A08FFDA4F8F4}" type="presParOf" srcId="{93A7629A-C0BA-4406-BAD1-C3FF1461BC7C}" destId="{8DB8581E-7CB1-45E2-826F-58E8ACFE4545}" srcOrd="1" destOrd="0" presId="urn:microsoft.com/office/officeart/2008/layout/NameandTitleOrganizationalChart"/>
    <dgm:cxn modelId="{C3B9C13D-958B-4759-AEF8-578FE87891C0}" type="presParOf" srcId="{93A7629A-C0BA-4406-BAD1-C3FF1461BC7C}" destId="{C7B92785-17AD-49B4-80C5-A7EBAAAE9005}" srcOrd="2" destOrd="0" presId="urn:microsoft.com/office/officeart/2008/layout/NameandTitleOrganizationalChart"/>
    <dgm:cxn modelId="{03F0F047-EBF2-4B7B-8047-4C311CFE5258}" type="presParOf" srcId="{73E8323F-AEC4-4740-B1F2-EC8BF285197D}" destId="{FE88F951-EB3B-438A-A1EB-142A2315C435}" srcOrd="2" destOrd="0" presId="urn:microsoft.com/office/officeart/2008/layout/NameandTitleOrganizationalChart"/>
    <dgm:cxn modelId="{8E17B16C-4EEF-4940-AFC8-D032B4E9F2FC}" type="presParOf" srcId="{73E8323F-AEC4-4740-B1F2-EC8BF285197D}" destId="{40762457-2F6A-413F-B6C3-694754FBB32D}" srcOrd="3" destOrd="0" presId="urn:microsoft.com/office/officeart/2008/layout/NameandTitleOrganizationalChart"/>
    <dgm:cxn modelId="{AF38AC0E-FFB9-401A-8249-F4502F7BA1AF}" type="presParOf" srcId="{40762457-2F6A-413F-B6C3-694754FBB32D}" destId="{2687C403-17EF-4C87-9F70-1158BB56DDC0}" srcOrd="0" destOrd="0" presId="urn:microsoft.com/office/officeart/2008/layout/NameandTitleOrganizationalChart"/>
    <dgm:cxn modelId="{3C37E9B8-7021-49AA-9273-5872B81619A9}" type="presParOf" srcId="{2687C403-17EF-4C87-9F70-1158BB56DDC0}" destId="{AA4E5BF3-7CF4-417F-8EA4-CFE7844E7AAC}" srcOrd="0" destOrd="0" presId="urn:microsoft.com/office/officeart/2008/layout/NameandTitleOrganizationalChart"/>
    <dgm:cxn modelId="{6B9CC230-8C86-471F-A036-E5812FA14EA0}" type="presParOf" srcId="{2687C403-17EF-4C87-9F70-1158BB56DDC0}" destId="{2B801178-8238-477C-B26B-2C6DE80FCD23}" srcOrd="1" destOrd="0" presId="urn:microsoft.com/office/officeart/2008/layout/NameandTitleOrganizationalChart"/>
    <dgm:cxn modelId="{372BE6FE-4489-4760-9191-87CB9402D675}" type="presParOf" srcId="{2687C403-17EF-4C87-9F70-1158BB56DDC0}" destId="{2AC43FA3-CB0D-4E3F-ABDB-5F68B9096117}" srcOrd="2" destOrd="0" presId="urn:microsoft.com/office/officeart/2008/layout/NameandTitleOrganizationalChart"/>
    <dgm:cxn modelId="{8344AB1E-D6AE-4F94-B80B-617AD1FB30E1}" type="presParOf" srcId="{40762457-2F6A-413F-B6C3-694754FBB32D}" destId="{D93AE9A3-2984-4F81-9E80-C0C11380B96F}" srcOrd="1" destOrd="0" presId="urn:microsoft.com/office/officeart/2008/layout/NameandTitleOrganizationalChart"/>
    <dgm:cxn modelId="{072EECB2-6200-49DC-955F-471F28AFA51F}" type="presParOf" srcId="{D93AE9A3-2984-4F81-9E80-C0C11380B96F}" destId="{DAF8EABA-974E-4E31-B137-56D676139DF4}" srcOrd="0" destOrd="0" presId="urn:microsoft.com/office/officeart/2008/layout/NameandTitleOrganizationalChart"/>
    <dgm:cxn modelId="{39724ABE-F1AD-40DE-A2ED-5DABA3E2BEC0}" type="presParOf" srcId="{D93AE9A3-2984-4F81-9E80-C0C11380B96F}" destId="{D2A115B6-2098-4339-9435-3E86BAAF74AE}" srcOrd="1" destOrd="0" presId="urn:microsoft.com/office/officeart/2008/layout/NameandTitleOrganizationalChart"/>
    <dgm:cxn modelId="{C62A1DA2-9ABF-4449-A73E-269E7949CF9D}" type="presParOf" srcId="{D2A115B6-2098-4339-9435-3E86BAAF74AE}" destId="{D7856ABA-6692-44B1-A110-2B9100CB7538}" srcOrd="0" destOrd="0" presId="urn:microsoft.com/office/officeart/2008/layout/NameandTitleOrganizationalChart"/>
    <dgm:cxn modelId="{7BA3EC78-2446-44BE-BCC0-05C93AA494CC}" type="presParOf" srcId="{D7856ABA-6692-44B1-A110-2B9100CB7538}" destId="{7A107127-1799-4967-903F-571D2040E281}" srcOrd="0" destOrd="0" presId="urn:microsoft.com/office/officeart/2008/layout/NameandTitleOrganizationalChart"/>
    <dgm:cxn modelId="{02767203-E6AD-487B-9A0C-737EB6AB8AEB}" type="presParOf" srcId="{D7856ABA-6692-44B1-A110-2B9100CB7538}" destId="{2DC8643B-7B9E-4EA8-8908-90B875121214}" srcOrd="1" destOrd="0" presId="urn:microsoft.com/office/officeart/2008/layout/NameandTitleOrganizationalChart"/>
    <dgm:cxn modelId="{5A13EFE1-30DA-4ED4-9601-C3BEF5E17E6B}" type="presParOf" srcId="{D7856ABA-6692-44B1-A110-2B9100CB7538}" destId="{55658B22-E2C8-45E9-8342-A945800B6BD3}" srcOrd="2" destOrd="0" presId="urn:microsoft.com/office/officeart/2008/layout/NameandTitleOrganizationalChart"/>
    <dgm:cxn modelId="{7B25BA3B-15CE-4F2D-87DB-A0847440A89F}" type="presParOf" srcId="{D2A115B6-2098-4339-9435-3E86BAAF74AE}" destId="{1DD5AF4B-EA5E-4FEE-B421-AC6C4ABC03C5}" srcOrd="1" destOrd="0" presId="urn:microsoft.com/office/officeart/2008/layout/NameandTitleOrganizationalChart"/>
    <dgm:cxn modelId="{2587FB1F-056F-4F8F-85B2-474FAE04C8AA}" type="presParOf" srcId="{D2A115B6-2098-4339-9435-3E86BAAF74AE}" destId="{41707521-E65A-4171-A008-07754ACF5C78}" srcOrd="2" destOrd="0" presId="urn:microsoft.com/office/officeart/2008/layout/NameandTitleOrganizationalChart"/>
    <dgm:cxn modelId="{C47348E9-E712-4B17-8A12-301CD477A2D9}" type="presParOf" srcId="{D93AE9A3-2984-4F81-9E80-C0C11380B96F}" destId="{F12DFFA6-1D58-4CA2-BA17-EB6D8AD9DC2F}" srcOrd="2" destOrd="0" presId="urn:microsoft.com/office/officeart/2008/layout/NameandTitleOrganizationalChart"/>
    <dgm:cxn modelId="{5745E628-0D62-4814-9B7D-6D2BA9792C4A}" type="presParOf" srcId="{D93AE9A3-2984-4F81-9E80-C0C11380B96F}" destId="{A9C79FD9-D5BC-43F0-85C3-99A3CFF29785}" srcOrd="3" destOrd="0" presId="urn:microsoft.com/office/officeart/2008/layout/NameandTitleOrganizationalChart"/>
    <dgm:cxn modelId="{E025B646-2481-442F-A58F-AA132413A516}" type="presParOf" srcId="{A9C79FD9-D5BC-43F0-85C3-99A3CFF29785}" destId="{0185FF82-1729-4769-A62A-048297B28912}" srcOrd="0" destOrd="0" presId="urn:microsoft.com/office/officeart/2008/layout/NameandTitleOrganizationalChart"/>
    <dgm:cxn modelId="{5E1E2153-0901-4184-84B1-6F8C7BE229E2}" type="presParOf" srcId="{0185FF82-1729-4769-A62A-048297B28912}" destId="{7A1AEF2B-2689-482E-8889-D5D83101E779}" srcOrd="0" destOrd="0" presId="urn:microsoft.com/office/officeart/2008/layout/NameandTitleOrganizationalChart"/>
    <dgm:cxn modelId="{0C6AC6B6-BF78-4842-9A4C-31C507B7F8AF}" type="presParOf" srcId="{0185FF82-1729-4769-A62A-048297B28912}" destId="{E87B3B4C-3802-47F1-ACC3-5DA3DD936F7D}" srcOrd="1" destOrd="0" presId="urn:microsoft.com/office/officeart/2008/layout/NameandTitleOrganizationalChart"/>
    <dgm:cxn modelId="{DED8F5ED-BC57-470A-8D14-BF90330A8895}" type="presParOf" srcId="{0185FF82-1729-4769-A62A-048297B28912}" destId="{A39F7936-1437-4192-9BE1-736DA120381B}" srcOrd="2" destOrd="0" presId="urn:microsoft.com/office/officeart/2008/layout/NameandTitleOrganizationalChart"/>
    <dgm:cxn modelId="{4850FB76-6F35-4CAC-86BB-DDA375C121E7}" type="presParOf" srcId="{A9C79FD9-D5BC-43F0-85C3-99A3CFF29785}" destId="{84981353-3C2C-4FCD-B43B-8A66D5BD4058}" srcOrd="1" destOrd="0" presId="urn:microsoft.com/office/officeart/2008/layout/NameandTitleOrganizationalChart"/>
    <dgm:cxn modelId="{457233EB-7EDE-469A-AEA6-8D7F3EEA00BE}" type="presParOf" srcId="{A9C79FD9-D5BC-43F0-85C3-99A3CFF29785}" destId="{9D3FD59F-2D4B-4B75-88EB-285A1C3C415D}" srcOrd="2" destOrd="0" presId="urn:microsoft.com/office/officeart/2008/layout/NameandTitleOrganizationalChart"/>
    <dgm:cxn modelId="{704CB59A-7D58-4C22-AD28-3738B885BD64}" type="presParOf" srcId="{40762457-2F6A-413F-B6C3-694754FBB32D}" destId="{BE95D2FE-257F-40C4-865F-ED16964B2852}" srcOrd="2" destOrd="0" presId="urn:microsoft.com/office/officeart/2008/layout/NameandTitleOrganizationalChart"/>
    <dgm:cxn modelId="{121D2ACE-3790-43BE-A113-8F5B0FA7C94A}" type="presParOf" srcId="{B709640D-2962-426B-AC15-5C7D0EF1C818}" destId="{59E3738B-75E5-4988-928E-AB52DD6E9521}" srcOrd="2" destOrd="0" presId="urn:microsoft.com/office/officeart/2008/layout/NameandTitleOrganizational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2B3537-1818-4E5D-9902-2AAC6D46D740}"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s-ES"/>
        </a:p>
      </dgm:t>
    </dgm:pt>
    <dgm:pt modelId="{299AE1C8-A89F-47C4-BCC2-8CDE52491327}">
      <dgm:prSet phldrT="[Texto]"/>
      <dgm:spPr>
        <a:scene3d>
          <a:camera prst="orthographicFront"/>
          <a:lightRig rig="threePt" dir="t"/>
        </a:scene3d>
        <a:sp3d>
          <a:bevelT/>
        </a:sp3d>
      </dgm:spPr>
      <dgm:t>
        <a:bodyPr/>
        <a:lstStyle/>
        <a:p>
          <a:r>
            <a:rPr lang="es-ES" b="1" dirty="0">
              <a:solidFill>
                <a:schemeClr val="tx1"/>
              </a:solidFill>
            </a:rPr>
            <a:t>Capacidad, demanda y desempeño</a:t>
          </a:r>
        </a:p>
      </dgm:t>
    </dgm:pt>
    <dgm:pt modelId="{6D64283E-CE96-4BD8-A030-F2B939E50F68}" type="parTrans" cxnId="{40126321-96A1-40B7-A0CD-F87CF71B9057}">
      <dgm:prSet/>
      <dgm:spPr/>
      <dgm:t>
        <a:bodyPr/>
        <a:lstStyle/>
        <a:p>
          <a:endParaRPr lang="es-ES"/>
        </a:p>
      </dgm:t>
    </dgm:pt>
    <dgm:pt modelId="{76EA4F50-0675-4C8A-B401-8F75B66C3AA8}" type="sibTrans" cxnId="{40126321-96A1-40B7-A0CD-F87CF71B9057}">
      <dgm:prSet/>
      <dgm:spPr/>
      <dgm:t>
        <a:bodyPr/>
        <a:lstStyle/>
        <a:p>
          <a:endParaRPr lang="es-ES"/>
        </a:p>
      </dgm:t>
    </dgm:pt>
    <dgm:pt modelId="{EBC6FE31-3B71-460D-A498-2CF70E644AB2}">
      <dgm:prSet phldrT="[Texto]"/>
      <dgm:spPr/>
      <dgm:t>
        <a:bodyPr/>
        <a:lstStyle/>
        <a:p>
          <a:r>
            <a:rPr lang="es-ES" dirty="0"/>
            <a:t>Propiedades que determinan la fortaleza de una estructura.</a:t>
          </a:r>
        </a:p>
      </dgm:t>
    </dgm:pt>
    <dgm:pt modelId="{8A079AC7-351F-4284-87B0-FFD5242644B3}" type="parTrans" cxnId="{AA2CD945-3BE2-4C44-9537-7D4FDF763704}">
      <dgm:prSet/>
      <dgm:spPr/>
      <dgm:t>
        <a:bodyPr/>
        <a:lstStyle/>
        <a:p>
          <a:endParaRPr lang="es-ES"/>
        </a:p>
      </dgm:t>
    </dgm:pt>
    <dgm:pt modelId="{E7187BBB-CE8D-432D-8D7B-C24A41D0117B}" type="sibTrans" cxnId="{AA2CD945-3BE2-4C44-9537-7D4FDF763704}">
      <dgm:prSet/>
      <dgm:spPr/>
      <dgm:t>
        <a:bodyPr/>
        <a:lstStyle/>
        <a:p>
          <a:endParaRPr lang="es-ES"/>
        </a:p>
      </dgm:t>
    </dgm:pt>
    <dgm:pt modelId="{8CFFB26F-338D-483D-BBF1-3184C420C99F}">
      <dgm:prSet phldrT="[Texto]"/>
      <dgm:spPr>
        <a:scene3d>
          <a:camera prst="orthographicFront"/>
          <a:lightRig rig="threePt" dir="t"/>
        </a:scene3d>
        <a:sp3d>
          <a:bevelT/>
        </a:sp3d>
      </dgm:spPr>
      <dgm:t>
        <a:bodyPr/>
        <a:lstStyle/>
        <a:p>
          <a:r>
            <a:rPr lang="es-ES" b="1" dirty="0">
              <a:solidFill>
                <a:schemeClr val="tx1"/>
              </a:solidFill>
            </a:rPr>
            <a:t>Diagrama momento curvatura</a:t>
          </a:r>
        </a:p>
      </dgm:t>
    </dgm:pt>
    <dgm:pt modelId="{E633121F-CBB4-4548-B8D8-17C214A70C22}" type="parTrans" cxnId="{A8FF1EFB-02E9-4ED8-9AB6-4BAFCD96A434}">
      <dgm:prSet/>
      <dgm:spPr/>
      <dgm:t>
        <a:bodyPr/>
        <a:lstStyle/>
        <a:p>
          <a:endParaRPr lang="es-ES"/>
        </a:p>
      </dgm:t>
    </dgm:pt>
    <dgm:pt modelId="{2A09B5E2-B8E6-4E3E-A36A-6C60D043CD10}" type="sibTrans" cxnId="{A8FF1EFB-02E9-4ED8-9AB6-4BAFCD96A434}">
      <dgm:prSet/>
      <dgm:spPr/>
      <dgm:t>
        <a:bodyPr/>
        <a:lstStyle/>
        <a:p>
          <a:endParaRPr lang="es-ES"/>
        </a:p>
      </dgm:t>
    </dgm:pt>
    <dgm:pt modelId="{F22A8D2F-1C89-4FA8-8CF3-D87AC88A5CD2}">
      <dgm:prSet phldrT="[Texto]"/>
      <dgm:spPr/>
      <dgm:t>
        <a:bodyPr/>
        <a:lstStyle/>
        <a:p>
          <a:r>
            <a:rPr lang="es-ES" dirty="0"/>
            <a:t>Permite conocer la capacidad máxima a flexión  </a:t>
          </a:r>
        </a:p>
      </dgm:t>
    </dgm:pt>
    <dgm:pt modelId="{10CEF692-1A36-48B0-B784-B41D52A4C065}" type="parTrans" cxnId="{6029B0DB-A3ED-4FA7-9A7A-B9B2FF40D595}">
      <dgm:prSet/>
      <dgm:spPr/>
      <dgm:t>
        <a:bodyPr/>
        <a:lstStyle/>
        <a:p>
          <a:endParaRPr lang="es-ES"/>
        </a:p>
      </dgm:t>
    </dgm:pt>
    <dgm:pt modelId="{771C1F0C-E0A2-4D4B-ACA6-DE36ADAFA575}" type="sibTrans" cxnId="{6029B0DB-A3ED-4FA7-9A7A-B9B2FF40D595}">
      <dgm:prSet/>
      <dgm:spPr/>
      <dgm:t>
        <a:bodyPr/>
        <a:lstStyle/>
        <a:p>
          <a:endParaRPr lang="es-ES"/>
        </a:p>
      </dgm:t>
    </dgm:pt>
    <dgm:pt modelId="{66A7C887-6566-4096-A31B-FD1AA764FC72}">
      <dgm:prSet phldrT="[Texto]"/>
      <dgm:spPr>
        <a:scene3d>
          <a:camera prst="orthographicFront"/>
          <a:lightRig rig="threePt" dir="t"/>
        </a:scene3d>
        <a:sp3d>
          <a:bevelT/>
        </a:sp3d>
      </dgm:spPr>
      <dgm:t>
        <a:bodyPr/>
        <a:lstStyle/>
        <a:p>
          <a:r>
            <a:rPr lang="es-ES" b="1" dirty="0">
              <a:solidFill>
                <a:schemeClr val="tx1"/>
              </a:solidFill>
            </a:rPr>
            <a:t>Rótula plástica</a:t>
          </a:r>
        </a:p>
      </dgm:t>
    </dgm:pt>
    <dgm:pt modelId="{F968D0F2-624A-4FF3-A077-5FD3C55884FC}" type="parTrans" cxnId="{A185CD89-677E-4FEC-88F9-3194893AD950}">
      <dgm:prSet/>
      <dgm:spPr/>
      <dgm:t>
        <a:bodyPr/>
        <a:lstStyle/>
        <a:p>
          <a:endParaRPr lang="es-ES"/>
        </a:p>
      </dgm:t>
    </dgm:pt>
    <dgm:pt modelId="{72721D3E-8A5A-49A9-BAB3-BDAC70F11A66}" type="sibTrans" cxnId="{A185CD89-677E-4FEC-88F9-3194893AD950}">
      <dgm:prSet/>
      <dgm:spPr/>
      <dgm:t>
        <a:bodyPr/>
        <a:lstStyle/>
        <a:p>
          <a:endParaRPr lang="es-ES"/>
        </a:p>
      </dgm:t>
    </dgm:pt>
    <dgm:pt modelId="{7F69810D-12B8-487B-BA06-7E5CCC5003F9}">
      <dgm:prSet phldrT="[Texto]"/>
      <dgm:spPr/>
      <dgm:t>
        <a:bodyPr/>
        <a:lstStyle/>
        <a:p>
          <a:r>
            <a:rPr lang="es-ES" dirty="0"/>
            <a:t>Zonas de disipación de energía</a:t>
          </a:r>
        </a:p>
      </dgm:t>
    </dgm:pt>
    <dgm:pt modelId="{21D2A758-2BA8-40EC-8768-E7943C84B248}" type="parTrans" cxnId="{108B95DE-CFD9-458F-ACAB-328271BF67BF}">
      <dgm:prSet/>
      <dgm:spPr/>
      <dgm:t>
        <a:bodyPr/>
        <a:lstStyle/>
        <a:p>
          <a:endParaRPr lang="es-ES"/>
        </a:p>
      </dgm:t>
    </dgm:pt>
    <dgm:pt modelId="{F9E31E46-7308-4FD2-A46A-75D275A90D58}" type="sibTrans" cxnId="{108B95DE-CFD9-458F-ACAB-328271BF67BF}">
      <dgm:prSet/>
      <dgm:spPr/>
      <dgm:t>
        <a:bodyPr/>
        <a:lstStyle/>
        <a:p>
          <a:endParaRPr lang="es-ES"/>
        </a:p>
      </dgm:t>
    </dgm:pt>
    <dgm:pt modelId="{5BF1C1F7-5A57-4577-9BE5-3248266D8723}">
      <dgm:prSet phldrT="[Texto]"/>
      <dgm:spPr>
        <a:scene3d>
          <a:camera prst="orthographicFront"/>
          <a:lightRig rig="threePt" dir="t"/>
        </a:scene3d>
        <a:sp3d>
          <a:bevelT/>
        </a:sp3d>
      </dgm:spPr>
      <dgm:t>
        <a:bodyPr/>
        <a:lstStyle/>
        <a:p>
          <a:r>
            <a:rPr lang="es-ES" b="1" dirty="0">
              <a:solidFill>
                <a:schemeClr val="tx1"/>
              </a:solidFill>
            </a:rPr>
            <a:t>Curva de capacidad</a:t>
          </a:r>
        </a:p>
      </dgm:t>
    </dgm:pt>
    <dgm:pt modelId="{BDEA65B8-6999-4A36-A112-6FABE5A02DCA}" type="parTrans" cxnId="{25725A71-B612-4F70-A7DE-F8189647D3CF}">
      <dgm:prSet/>
      <dgm:spPr/>
      <dgm:t>
        <a:bodyPr/>
        <a:lstStyle/>
        <a:p>
          <a:endParaRPr lang="es-ES"/>
        </a:p>
      </dgm:t>
    </dgm:pt>
    <dgm:pt modelId="{D1D2598B-4837-4BF5-9074-6CBD7511B15D}" type="sibTrans" cxnId="{25725A71-B612-4F70-A7DE-F8189647D3CF}">
      <dgm:prSet/>
      <dgm:spPr/>
      <dgm:t>
        <a:bodyPr/>
        <a:lstStyle/>
        <a:p>
          <a:endParaRPr lang="es-ES"/>
        </a:p>
      </dgm:t>
    </dgm:pt>
    <dgm:pt modelId="{0EEEEF4F-F05C-486A-AB66-CE8AF7167C78}">
      <dgm:prSet phldrT="[Texto]"/>
      <dgm:spPr/>
      <dgm:t>
        <a:bodyPr/>
        <a:lstStyle/>
        <a:p>
          <a:r>
            <a:rPr lang="es-ES" dirty="0"/>
            <a:t>Gráfica que nos muestra como la rigidez de una estructura decae.</a:t>
          </a:r>
        </a:p>
      </dgm:t>
    </dgm:pt>
    <dgm:pt modelId="{48EB86AB-EF47-487C-B282-A8FF3AB63C48}" type="parTrans" cxnId="{BA0E3F32-591F-41A9-A8C9-A711F2B70680}">
      <dgm:prSet/>
      <dgm:spPr/>
      <dgm:t>
        <a:bodyPr/>
        <a:lstStyle/>
        <a:p>
          <a:endParaRPr lang="es-ES"/>
        </a:p>
      </dgm:t>
    </dgm:pt>
    <dgm:pt modelId="{42BBC42D-DC1D-48F9-A7B5-51192B7D4F7F}" type="sibTrans" cxnId="{BA0E3F32-591F-41A9-A8C9-A711F2B70680}">
      <dgm:prSet/>
      <dgm:spPr/>
      <dgm:t>
        <a:bodyPr/>
        <a:lstStyle/>
        <a:p>
          <a:endParaRPr lang="es-ES"/>
        </a:p>
      </dgm:t>
    </dgm:pt>
    <dgm:pt modelId="{9C6ECF09-7FF9-4351-BB0C-4D18AADFA3DF}" type="pres">
      <dgm:prSet presAssocID="{4F2B3537-1818-4E5D-9902-2AAC6D46D740}" presName="cycleMatrixDiagram" presStyleCnt="0">
        <dgm:presLayoutVars>
          <dgm:chMax val="1"/>
          <dgm:dir/>
          <dgm:animLvl val="lvl"/>
          <dgm:resizeHandles val="exact"/>
        </dgm:presLayoutVars>
      </dgm:prSet>
      <dgm:spPr/>
      <dgm:t>
        <a:bodyPr/>
        <a:lstStyle/>
        <a:p>
          <a:endParaRPr lang="es-EC"/>
        </a:p>
      </dgm:t>
    </dgm:pt>
    <dgm:pt modelId="{34718EFE-7EC0-4F3A-AA63-10285A586B01}" type="pres">
      <dgm:prSet presAssocID="{4F2B3537-1818-4E5D-9902-2AAC6D46D740}" presName="children" presStyleCnt="0"/>
      <dgm:spPr/>
    </dgm:pt>
    <dgm:pt modelId="{9E2D634D-11D9-4640-A58C-9F490E434111}" type="pres">
      <dgm:prSet presAssocID="{4F2B3537-1818-4E5D-9902-2AAC6D46D740}" presName="child1group" presStyleCnt="0"/>
      <dgm:spPr/>
    </dgm:pt>
    <dgm:pt modelId="{A660E355-E16A-48D9-A694-22AAC08E7DA1}" type="pres">
      <dgm:prSet presAssocID="{4F2B3537-1818-4E5D-9902-2AAC6D46D740}" presName="child1" presStyleLbl="bgAcc1" presStyleIdx="0" presStyleCnt="4"/>
      <dgm:spPr/>
      <dgm:t>
        <a:bodyPr/>
        <a:lstStyle/>
        <a:p>
          <a:endParaRPr lang="es-EC"/>
        </a:p>
      </dgm:t>
    </dgm:pt>
    <dgm:pt modelId="{AE22EE8C-2DFD-42E2-B05F-5FA5DF9FE91C}" type="pres">
      <dgm:prSet presAssocID="{4F2B3537-1818-4E5D-9902-2AAC6D46D740}" presName="child1Text" presStyleLbl="bgAcc1" presStyleIdx="0" presStyleCnt="4">
        <dgm:presLayoutVars>
          <dgm:bulletEnabled val="1"/>
        </dgm:presLayoutVars>
      </dgm:prSet>
      <dgm:spPr/>
      <dgm:t>
        <a:bodyPr/>
        <a:lstStyle/>
        <a:p>
          <a:endParaRPr lang="es-EC"/>
        </a:p>
      </dgm:t>
    </dgm:pt>
    <dgm:pt modelId="{09E2A838-8CE9-4BBE-8DF3-B41E4E677E05}" type="pres">
      <dgm:prSet presAssocID="{4F2B3537-1818-4E5D-9902-2AAC6D46D740}" presName="child2group" presStyleCnt="0"/>
      <dgm:spPr/>
    </dgm:pt>
    <dgm:pt modelId="{ABE818C0-AFC9-4987-BA29-82172E6B5B17}" type="pres">
      <dgm:prSet presAssocID="{4F2B3537-1818-4E5D-9902-2AAC6D46D740}" presName="child2" presStyleLbl="bgAcc1" presStyleIdx="1" presStyleCnt="4"/>
      <dgm:spPr/>
      <dgm:t>
        <a:bodyPr/>
        <a:lstStyle/>
        <a:p>
          <a:endParaRPr lang="es-EC"/>
        </a:p>
      </dgm:t>
    </dgm:pt>
    <dgm:pt modelId="{39E5CAC4-D8F1-4F4B-953C-A082CCFA2E24}" type="pres">
      <dgm:prSet presAssocID="{4F2B3537-1818-4E5D-9902-2AAC6D46D740}" presName="child2Text" presStyleLbl="bgAcc1" presStyleIdx="1" presStyleCnt="4">
        <dgm:presLayoutVars>
          <dgm:bulletEnabled val="1"/>
        </dgm:presLayoutVars>
      </dgm:prSet>
      <dgm:spPr/>
      <dgm:t>
        <a:bodyPr/>
        <a:lstStyle/>
        <a:p>
          <a:endParaRPr lang="es-EC"/>
        </a:p>
      </dgm:t>
    </dgm:pt>
    <dgm:pt modelId="{2C7A5C09-FBF4-47F5-8BFD-6A5547B83D35}" type="pres">
      <dgm:prSet presAssocID="{4F2B3537-1818-4E5D-9902-2AAC6D46D740}" presName="child3group" presStyleCnt="0"/>
      <dgm:spPr/>
    </dgm:pt>
    <dgm:pt modelId="{8B800962-F208-4919-8101-C7EBE9A7DAF5}" type="pres">
      <dgm:prSet presAssocID="{4F2B3537-1818-4E5D-9902-2AAC6D46D740}" presName="child3" presStyleLbl="bgAcc1" presStyleIdx="2" presStyleCnt="4"/>
      <dgm:spPr/>
      <dgm:t>
        <a:bodyPr/>
        <a:lstStyle/>
        <a:p>
          <a:endParaRPr lang="es-EC"/>
        </a:p>
      </dgm:t>
    </dgm:pt>
    <dgm:pt modelId="{F55C6910-7B56-4B0D-9790-2B54DD0A45EB}" type="pres">
      <dgm:prSet presAssocID="{4F2B3537-1818-4E5D-9902-2AAC6D46D740}" presName="child3Text" presStyleLbl="bgAcc1" presStyleIdx="2" presStyleCnt="4">
        <dgm:presLayoutVars>
          <dgm:bulletEnabled val="1"/>
        </dgm:presLayoutVars>
      </dgm:prSet>
      <dgm:spPr/>
      <dgm:t>
        <a:bodyPr/>
        <a:lstStyle/>
        <a:p>
          <a:endParaRPr lang="es-EC"/>
        </a:p>
      </dgm:t>
    </dgm:pt>
    <dgm:pt modelId="{00C99756-CC13-4AE8-9C59-F14AFDDDEE97}" type="pres">
      <dgm:prSet presAssocID="{4F2B3537-1818-4E5D-9902-2AAC6D46D740}" presName="child4group" presStyleCnt="0"/>
      <dgm:spPr/>
    </dgm:pt>
    <dgm:pt modelId="{74CBAED5-0EA6-4355-BA1C-CB98F8171F3C}" type="pres">
      <dgm:prSet presAssocID="{4F2B3537-1818-4E5D-9902-2AAC6D46D740}" presName="child4" presStyleLbl="bgAcc1" presStyleIdx="3" presStyleCnt="4"/>
      <dgm:spPr/>
      <dgm:t>
        <a:bodyPr/>
        <a:lstStyle/>
        <a:p>
          <a:endParaRPr lang="es-EC"/>
        </a:p>
      </dgm:t>
    </dgm:pt>
    <dgm:pt modelId="{0F102513-F698-446C-BF32-6634A3F10C01}" type="pres">
      <dgm:prSet presAssocID="{4F2B3537-1818-4E5D-9902-2AAC6D46D740}" presName="child4Text" presStyleLbl="bgAcc1" presStyleIdx="3" presStyleCnt="4">
        <dgm:presLayoutVars>
          <dgm:bulletEnabled val="1"/>
        </dgm:presLayoutVars>
      </dgm:prSet>
      <dgm:spPr/>
      <dgm:t>
        <a:bodyPr/>
        <a:lstStyle/>
        <a:p>
          <a:endParaRPr lang="es-EC"/>
        </a:p>
      </dgm:t>
    </dgm:pt>
    <dgm:pt modelId="{6384FAD4-3712-4CBE-BD07-26B37F2167D0}" type="pres">
      <dgm:prSet presAssocID="{4F2B3537-1818-4E5D-9902-2AAC6D46D740}" presName="childPlaceholder" presStyleCnt="0"/>
      <dgm:spPr/>
    </dgm:pt>
    <dgm:pt modelId="{B81D9483-4E6E-43F4-A4EC-A5EF48BF832D}" type="pres">
      <dgm:prSet presAssocID="{4F2B3537-1818-4E5D-9902-2AAC6D46D740}" presName="circle" presStyleCnt="0"/>
      <dgm:spPr/>
    </dgm:pt>
    <dgm:pt modelId="{19B1D132-984C-4B3A-9179-A91ECE9175AF}" type="pres">
      <dgm:prSet presAssocID="{4F2B3537-1818-4E5D-9902-2AAC6D46D740}" presName="quadrant1" presStyleLbl="node1" presStyleIdx="0" presStyleCnt="4">
        <dgm:presLayoutVars>
          <dgm:chMax val="1"/>
          <dgm:bulletEnabled val="1"/>
        </dgm:presLayoutVars>
      </dgm:prSet>
      <dgm:spPr/>
      <dgm:t>
        <a:bodyPr/>
        <a:lstStyle/>
        <a:p>
          <a:endParaRPr lang="es-EC"/>
        </a:p>
      </dgm:t>
    </dgm:pt>
    <dgm:pt modelId="{DE458A5F-9E84-4BF8-8EE7-53667510BE22}" type="pres">
      <dgm:prSet presAssocID="{4F2B3537-1818-4E5D-9902-2AAC6D46D740}" presName="quadrant2" presStyleLbl="node1" presStyleIdx="1" presStyleCnt="4">
        <dgm:presLayoutVars>
          <dgm:chMax val="1"/>
          <dgm:bulletEnabled val="1"/>
        </dgm:presLayoutVars>
      </dgm:prSet>
      <dgm:spPr/>
      <dgm:t>
        <a:bodyPr/>
        <a:lstStyle/>
        <a:p>
          <a:endParaRPr lang="es-EC"/>
        </a:p>
      </dgm:t>
    </dgm:pt>
    <dgm:pt modelId="{4A970115-FE59-4EE7-8953-E277AFB05AE0}" type="pres">
      <dgm:prSet presAssocID="{4F2B3537-1818-4E5D-9902-2AAC6D46D740}" presName="quadrant3" presStyleLbl="node1" presStyleIdx="2" presStyleCnt="4">
        <dgm:presLayoutVars>
          <dgm:chMax val="1"/>
          <dgm:bulletEnabled val="1"/>
        </dgm:presLayoutVars>
      </dgm:prSet>
      <dgm:spPr/>
      <dgm:t>
        <a:bodyPr/>
        <a:lstStyle/>
        <a:p>
          <a:endParaRPr lang="es-EC"/>
        </a:p>
      </dgm:t>
    </dgm:pt>
    <dgm:pt modelId="{DA0E0A0B-8576-43BE-AC21-5FBD44E6355B}" type="pres">
      <dgm:prSet presAssocID="{4F2B3537-1818-4E5D-9902-2AAC6D46D740}" presName="quadrant4" presStyleLbl="node1" presStyleIdx="3" presStyleCnt="4">
        <dgm:presLayoutVars>
          <dgm:chMax val="1"/>
          <dgm:bulletEnabled val="1"/>
        </dgm:presLayoutVars>
      </dgm:prSet>
      <dgm:spPr/>
      <dgm:t>
        <a:bodyPr/>
        <a:lstStyle/>
        <a:p>
          <a:endParaRPr lang="es-EC"/>
        </a:p>
      </dgm:t>
    </dgm:pt>
    <dgm:pt modelId="{DD559534-E736-47DF-89F6-690B7B0636D2}" type="pres">
      <dgm:prSet presAssocID="{4F2B3537-1818-4E5D-9902-2AAC6D46D740}" presName="quadrantPlaceholder" presStyleCnt="0"/>
      <dgm:spPr/>
    </dgm:pt>
    <dgm:pt modelId="{2C928B52-FE8C-487F-80A7-A6EC863DE85E}" type="pres">
      <dgm:prSet presAssocID="{4F2B3537-1818-4E5D-9902-2AAC6D46D740}" presName="center1" presStyleLbl="fgShp" presStyleIdx="0" presStyleCnt="2"/>
      <dgm:spPr/>
    </dgm:pt>
    <dgm:pt modelId="{88F16D05-4E59-4572-B199-5EB63F8A3827}" type="pres">
      <dgm:prSet presAssocID="{4F2B3537-1818-4E5D-9902-2AAC6D46D740}" presName="center2" presStyleLbl="fgShp" presStyleIdx="1" presStyleCnt="2"/>
      <dgm:spPr/>
    </dgm:pt>
  </dgm:ptLst>
  <dgm:cxnLst>
    <dgm:cxn modelId="{30198200-5C6D-4AF8-9C34-FEC23961DEB3}" type="presOf" srcId="{5BF1C1F7-5A57-4577-9BE5-3248266D8723}" destId="{DA0E0A0B-8576-43BE-AC21-5FBD44E6355B}" srcOrd="0" destOrd="0" presId="urn:microsoft.com/office/officeart/2005/8/layout/cycle4"/>
    <dgm:cxn modelId="{4FC36BFC-D0CC-4890-8084-357A36B8A002}" type="presOf" srcId="{7F69810D-12B8-487B-BA06-7E5CCC5003F9}" destId="{F55C6910-7B56-4B0D-9790-2B54DD0A45EB}" srcOrd="1" destOrd="0" presId="urn:microsoft.com/office/officeart/2005/8/layout/cycle4"/>
    <dgm:cxn modelId="{AA2CD945-3BE2-4C44-9537-7D4FDF763704}" srcId="{299AE1C8-A89F-47C4-BCC2-8CDE52491327}" destId="{EBC6FE31-3B71-460D-A498-2CF70E644AB2}" srcOrd="0" destOrd="0" parTransId="{8A079AC7-351F-4284-87B0-FFD5242644B3}" sibTransId="{E7187BBB-CE8D-432D-8D7B-C24A41D0117B}"/>
    <dgm:cxn modelId="{25725A71-B612-4F70-A7DE-F8189647D3CF}" srcId="{4F2B3537-1818-4E5D-9902-2AAC6D46D740}" destId="{5BF1C1F7-5A57-4577-9BE5-3248266D8723}" srcOrd="3" destOrd="0" parTransId="{BDEA65B8-6999-4A36-A112-6FABE5A02DCA}" sibTransId="{D1D2598B-4837-4BF5-9074-6CBD7511B15D}"/>
    <dgm:cxn modelId="{9B9C7A4B-9B1A-4412-B631-B7A7BE876222}" type="presOf" srcId="{66A7C887-6566-4096-A31B-FD1AA764FC72}" destId="{4A970115-FE59-4EE7-8953-E277AFB05AE0}" srcOrd="0" destOrd="0" presId="urn:microsoft.com/office/officeart/2005/8/layout/cycle4"/>
    <dgm:cxn modelId="{A185CD89-677E-4FEC-88F9-3194893AD950}" srcId="{4F2B3537-1818-4E5D-9902-2AAC6D46D740}" destId="{66A7C887-6566-4096-A31B-FD1AA764FC72}" srcOrd="2" destOrd="0" parTransId="{F968D0F2-624A-4FF3-A077-5FD3C55884FC}" sibTransId="{72721D3E-8A5A-49A9-BAB3-BDAC70F11A66}"/>
    <dgm:cxn modelId="{108B95DE-CFD9-458F-ACAB-328271BF67BF}" srcId="{66A7C887-6566-4096-A31B-FD1AA764FC72}" destId="{7F69810D-12B8-487B-BA06-7E5CCC5003F9}" srcOrd="0" destOrd="0" parTransId="{21D2A758-2BA8-40EC-8768-E7943C84B248}" sibTransId="{F9E31E46-7308-4FD2-A46A-75D275A90D58}"/>
    <dgm:cxn modelId="{BA0E3F32-591F-41A9-A8C9-A711F2B70680}" srcId="{5BF1C1F7-5A57-4577-9BE5-3248266D8723}" destId="{0EEEEF4F-F05C-486A-AB66-CE8AF7167C78}" srcOrd="0" destOrd="0" parTransId="{48EB86AB-EF47-487C-B282-A8FF3AB63C48}" sibTransId="{42BBC42D-DC1D-48F9-A7B5-51192B7D4F7F}"/>
    <dgm:cxn modelId="{426CCAFE-128E-42E6-9FFF-750E9E78D50C}" type="presOf" srcId="{4F2B3537-1818-4E5D-9902-2AAC6D46D740}" destId="{9C6ECF09-7FF9-4351-BB0C-4D18AADFA3DF}" srcOrd="0" destOrd="0" presId="urn:microsoft.com/office/officeart/2005/8/layout/cycle4"/>
    <dgm:cxn modelId="{F01A5EED-A8EC-4B6B-AEDB-EC777D2434A4}" type="presOf" srcId="{F22A8D2F-1C89-4FA8-8CF3-D87AC88A5CD2}" destId="{39E5CAC4-D8F1-4F4B-953C-A082CCFA2E24}" srcOrd="1" destOrd="0" presId="urn:microsoft.com/office/officeart/2005/8/layout/cycle4"/>
    <dgm:cxn modelId="{40126321-96A1-40B7-A0CD-F87CF71B9057}" srcId="{4F2B3537-1818-4E5D-9902-2AAC6D46D740}" destId="{299AE1C8-A89F-47C4-BCC2-8CDE52491327}" srcOrd="0" destOrd="0" parTransId="{6D64283E-CE96-4BD8-A030-F2B939E50F68}" sibTransId="{76EA4F50-0675-4C8A-B401-8F75B66C3AA8}"/>
    <dgm:cxn modelId="{12E2D637-1189-4E80-93D5-915D81F10CC2}" type="presOf" srcId="{7F69810D-12B8-487B-BA06-7E5CCC5003F9}" destId="{8B800962-F208-4919-8101-C7EBE9A7DAF5}" srcOrd="0" destOrd="0" presId="urn:microsoft.com/office/officeart/2005/8/layout/cycle4"/>
    <dgm:cxn modelId="{A8FF1EFB-02E9-4ED8-9AB6-4BAFCD96A434}" srcId="{4F2B3537-1818-4E5D-9902-2AAC6D46D740}" destId="{8CFFB26F-338D-483D-BBF1-3184C420C99F}" srcOrd="1" destOrd="0" parTransId="{E633121F-CBB4-4548-B8D8-17C214A70C22}" sibTransId="{2A09B5E2-B8E6-4E3E-A36A-6C60D043CD10}"/>
    <dgm:cxn modelId="{EB155D29-F699-43A8-A17F-4DDC8DFA92AD}" type="presOf" srcId="{8CFFB26F-338D-483D-BBF1-3184C420C99F}" destId="{DE458A5F-9E84-4BF8-8EE7-53667510BE22}" srcOrd="0" destOrd="0" presId="urn:microsoft.com/office/officeart/2005/8/layout/cycle4"/>
    <dgm:cxn modelId="{1C3A2DE5-3872-4F75-9C4B-8AA6DD359474}" type="presOf" srcId="{EBC6FE31-3B71-460D-A498-2CF70E644AB2}" destId="{AE22EE8C-2DFD-42E2-B05F-5FA5DF9FE91C}" srcOrd="1" destOrd="0" presId="urn:microsoft.com/office/officeart/2005/8/layout/cycle4"/>
    <dgm:cxn modelId="{F88FC4F7-10A2-4A43-AB81-7D06440511BF}" type="presOf" srcId="{299AE1C8-A89F-47C4-BCC2-8CDE52491327}" destId="{19B1D132-984C-4B3A-9179-A91ECE9175AF}" srcOrd="0" destOrd="0" presId="urn:microsoft.com/office/officeart/2005/8/layout/cycle4"/>
    <dgm:cxn modelId="{6029B0DB-A3ED-4FA7-9A7A-B9B2FF40D595}" srcId="{8CFFB26F-338D-483D-BBF1-3184C420C99F}" destId="{F22A8D2F-1C89-4FA8-8CF3-D87AC88A5CD2}" srcOrd="0" destOrd="0" parTransId="{10CEF692-1A36-48B0-B784-B41D52A4C065}" sibTransId="{771C1F0C-E0A2-4D4B-ACA6-DE36ADAFA575}"/>
    <dgm:cxn modelId="{F03AE2B1-C6BB-48ED-8C57-F33D353C51F0}" type="presOf" srcId="{0EEEEF4F-F05C-486A-AB66-CE8AF7167C78}" destId="{74CBAED5-0EA6-4355-BA1C-CB98F8171F3C}" srcOrd="0" destOrd="0" presId="urn:microsoft.com/office/officeart/2005/8/layout/cycle4"/>
    <dgm:cxn modelId="{36A66D36-0EFF-42E4-B233-141822B15117}" type="presOf" srcId="{EBC6FE31-3B71-460D-A498-2CF70E644AB2}" destId="{A660E355-E16A-48D9-A694-22AAC08E7DA1}" srcOrd="0" destOrd="0" presId="urn:microsoft.com/office/officeart/2005/8/layout/cycle4"/>
    <dgm:cxn modelId="{487DAEF6-F5DD-4753-A09B-CEE959695ED0}" type="presOf" srcId="{0EEEEF4F-F05C-486A-AB66-CE8AF7167C78}" destId="{0F102513-F698-446C-BF32-6634A3F10C01}" srcOrd="1" destOrd="0" presId="urn:microsoft.com/office/officeart/2005/8/layout/cycle4"/>
    <dgm:cxn modelId="{6479B8C2-FF4E-47E7-BAC2-CD4EAEE7F33A}" type="presOf" srcId="{F22A8D2F-1C89-4FA8-8CF3-D87AC88A5CD2}" destId="{ABE818C0-AFC9-4987-BA29-82172E6B5B17}" srcOrd="0" destOrd="0" presId="urn:microsoft.com/office/officeart/2005/8/layout/cycle4"/>
    <dgm:cxn modelId="{717E8322-8AA1-4FA4-AA24-9E76F3772C06}" type="presParOf" srcId="{9C6ECF09-7FF9-4351-BB0C-4D18AADFA3DF}" destId="{34718EFE-7EC0-4F3A-AA63-10285A586B01}" srcOrd="0" destOrd="0" presId="urn:microsoft.com/office/officeart/2005/8/layout/cycle4"/>
    <dgm:cxn modelId="{9A3CDCA3-4427-4DD8-9C37-0FBFFF58047A}" type="presParOf" srcId="{34718EFE-7EC0-4F3A-AA63-10285A586B01}" destId="{9E2D634D-11D9-4640-A58C-9F490E434111}" srcOrd="0" destOrd="0" presId="urn:microsoft.com/office/officeart/2005/8/layout/cycle4"/>
    <dgm:cxn modelId="{F7F51B8C-3D70-44A0-84B2-99E1852CB18E}" type="presParOf" srcId="{9E2D634D-11D9-4640-A58C-9F490E434111}" destId="{A660E355-E16A-48D9-A694-22AAC08E7DA1}" srcOrd="0" destOrd="0" presId="urn:microsoft.com/office/officeart/2005/8/layout/cycle4"/>
    <dgm:cxn modelId="{663256A6-862D-407E-88C4-ADFB7E65EC42}" type="presParOf" srcId="{9E2D634D-11D9-4640-A58C-9F490E434111}" destId="{AE22EE8C-2DFD-42E2-B05F-5FA5DF9FE91C}" srcOrd="1" destOrd="0" presId="urn:microsoft.com/office/officeart/2005/8/layout/cycle4"/>
    <dgm:cxn modelId="{1BF9893C-CF97-48D2-AEF7-961E4E24666C}" type="presParOf" srcId="{34718EFE-7EC0-4F3A-AA63-10285A586B01}" destId="{09E2A838-8CE9-4BBE-8DF3-B41E4E677E05}" srcOrd="1" destOrd="0" presId="urn:microsoft.com/office/officeart/2005/8/layout/cycle4"/>
    <dgm:cxn modelId="{5A14D46F-6D66-48BB-9CEE-0FDAADDC245E}" type="presParOf" srcId="{09E2A838-8CE9-4BBE-8DF3-B41E4E677E05}" destId="{ABE818C0-AFC9-4987-BA29-82172E6B5B17}" srcOrd="0" destOrd="0" presId="urn:microsoft.com/office/officeart/2005/8/layout/cycle4"/>
    <dgm:cxn modelId="{CEFBE365-1412-4B9F-B56F-9B964F950CF1}" type="presParOf" srcId="{09E2A838-8CE9-4BBE-8DF3-B41E4E677E05}" destId="{39E5CAC4-D8F1-4F4B-953C-A082CCFA2E24}" srcOrd="1" destOrd="0" presId="urn:microsoft.com/office/officeart/2005/8/layout/cycle4"/>
    <dgm:cxn modelId="{62D63216-4733-4F2B-A22E-B4BD7393FF97}" type="presParOf" srcId="{34718EFE-7EC0-4F3A-AA63-10285A586B01}" destId="{2C7A5C09-FBF4-47F5-8BFD-6A5547B83D35}" srcOrd="2" destOrd="0" presId="urn:microsoft.com/office/officeart/2005/8/layout/cycle4"/>
    <dgm:cxn modelId="{E1622FF3-48E7-4FEF-9420-D800DB5D4758}" type="presParOf" srcId="{2C7A5C09-FBF4-47F5-8BFD-6A5547B83D35}" destId="{8B800962-F208-4919-8101-C7EBE9A7DAF5}" srcOrd="0" destOrd="0" presId="urn:microsoft.com/office/officeart/2005/8/layout/cycle4"/>
    <dgm:cxn modelId="{165B0D2F-304B-4D75-AFB9-6EBECA93C85D}" type="presParOf" srcId="{2C7A5C09-FBF4-47F5-8BFD-6A5547B83D35}" destId="{F55C6910-7B56-4B0D-9790-2B54DD0A45EB}" srcOrd="1" destOrd="0" presId="urn:microsoft.com/office/officeart/2005/8/layout/cycle4"/>
    <dgm:cxn modelId="{34DB7018-53A3-44EC-9DD8-84EFB39E2546}" type="presParOf" srcId="{34718EFE-7EC0-4F3A-AA63-10285A586B01}" destId="{00C99756-CC13-4AE8-9C59-F14AFDDDEE97}" srcOrd="3" destOrd="0" presId="urn:microsoft.com/office/officeart/2005/8/layout/cycle4"/>
    <dgm:cxn modelId="{4FF04166-675A-4D7D-A0DE-3914C49E59EC}" type="presParOf" srcId="{00C99756-CC13-4AE8-9C59-F14AFDDDEE97}" destId="{74CBAED5-0EA6-4355-BA1C-CB98F8171F3C}" srcOrd="0" destOrd="0" presId="urn:microsoft.com/office/officeart/2005/8/layout/cycle4"/>
    <dgm:cxn modelId="{2A4CC9E2-149F-4CB7-A9E1-D1794DEB9DFC}" type="presParOf" srcId="{00C99756-CC13-4AE8-9C59-F14AFDDDEE97}" destId="{0F102513-F698-446C-BF32-6634A3F10C01}" srcOrd="1" destOrd="0" presId="urn:microsoft.com/office/officeart/2005/8/layout/cycle4"/>
    <dgm:cxn modelId="{B3F9B471-1CB6-4323-B3D8-9264BD9CA1B2}" type="presParOf" srcId="{34718EFE-7EC0-4F3A-AA63-10285A586B01}" destId="{6384FAD4-3712-4CBE-BD07-26B37F2167D0}" srcOrd="4" destOrd="0" presId="urn:microsoft.com/office/officeart/2005/8/layout/cycle4"/>
    <dgm:cxn modelId="{A98BB1F4-EC3E-462A-8762-CC0BA30751D8}" type="presParOf" srcId="{9C6ECF09-7FF9-4351-BB0C-4D18AADFA3DF}" destId="{B81D9483-4E6E-43F4-A4EC-A5EF48BF832D}" srcOrd="1" destOrd="0" presId="urn:microsoft.com/office/officeart/2005/8/layout/cycle4"/>
    <dgm:cxn modelId="{2F3089EC-5540-4526-BEB4-D3E8F30CCEDC}" type="presParOf" srcId="{B81D9483-4E6E-43F4-A4EC-A5EF48BF832D}" destId="{19B1D132-984C-4B3A-9179-A91ECE9175AF}" srcOrd="0" destOrd="0" presId="urn:microsoft.com/office/officeart/2005/8/layout/cycle4"/>
    <dgm:cxn modelId="{44E2E1B9-6FB2-4BEB-BF70-819744798994}" type="presParOf" srcId="{B81D9483-4E6E-43F4-A4EC-A5EF48BF832D}" destId="{DE458A5F-9E84-4BF8-8EE7-53667510BE22}" srcOrd="1" destOrd="0" presId="urn:microsoft.com/office/officeart/2005/8/layout/cycle4"/>
    <dgm:cxn modelId="{F6D29413-1ED2-47A6-8009-1C5DFE8D94A9}" type="presParOf" srcId="{B81D9483-4E6E-43F4-A4EC-A5EF48BF832D}" destId="{4A970115-FE59-4EE7-8953-E277AFB05AE0}" srcOrd="2" destOrd="0" presId="urn:microsoft.com/office/officeart/2005/8/layout/cycle4"/>
    <dgm:cxn modelId="{6D6D9A6E-8CEA-4F9F-9B54-6A8A900F319F}" type="presParOf" srcId="{B81D9483-4E6E-43F4-A4EC-A5EF48BF832D}" destId="{DA0E0A0B-8576-43BE-AC21-5FBD44E6355B}" srcOrd="3" destOrd="0" presId="urn:microsoft.com/office/officeart/2005/8/layout/cycle4"/>
    <dgm:cxn modelId="{4B22BE79-6586-4F0C-94A8-49A5312FBDC7}" type="presParOf" srcId="{B81D9483-4E6E-43F4-A4EC-A5EF48BF832D}" destId="{DD559534-E736-47DF-89F6-690B7B0636D2}" srcOrd="4" destOrd="0" presId="urn:microsoft.com/office/officeart/2005/8/layout/cycle4"/>
    <dgm:cxn modelId="{C20547A0-23FA-4487-B0D7-5522BFD8FCB0}" type="presParOf" srcId="{9C6ECF09-7FF9-4351-BB0C-4D18AADFA3DF}" destId="{2C928B52-FE8C-487F-80A7-A6EC863DE85E}" srcOrd="2" destOrd="0" presId="urn:microsoft.com/office/officeart/2005/8/layout/cycle4"/>
    <dgm:cxn modelId="{B843A67F-228B-471B-BA92-8B2EC2FFE735}" type="presParOf" srcId="{9C6ECF09-7FF9-4351-BB0C-4D18AADFA3DF}" destId="{88F16D05-4E59-4572-B199-5EB63F8A3827}"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9833B4-4B22-431A-92DD-E65EEC8D34DA}" type="doc">
      <dgm:prSet loTypeId="urn:microsoft.com/office/officeart/2005/8/layout/vList3" loCatId="list" qsTypeId="urn:microsoft.com/office/officeart/2005/8/quickstyle/simple1" qsCatId="simple" csTypeId="urn:microsoft.com/office/officeart/2005/8/colors/accent1_2" csCatId="accent1" phldr="1"/>
      <dgm:spPr/>
    </dgm:pt>
    <dgm:pt modelId="{8F2E5230-0341-458E-8B77-0FD5B1ED9000}">
      <dgm:prSet phldrT="[Texto]"/>
      <dgm:spPr/>
      <dgm:t>
        <a:bodyPr/>
        <a:lstStyle/>
        <a:p>
          <a:pPr algn="just"/>
          <a:r>
            <a:rPr lang="es-EC" dirty="0" smtClean="0">
              <a:solidFill>
                <a:schemeClr val="tx1"/>
              </a:solidFill>
            </a:rPr>
            <a:t>Norma Ecuatoriana de la Construcción: Peligro Sísmico, NEC-SE-DS</a:t>
          </a:r>
          <a:endParaRPr lang="es-EC" dirty="0">
            <a:solidFill>
              <a:schemeClr val="tx1"/>
            </a:solidFill>
          </a:endParaRPr>
        </a:p>
      </dgm:t>
    </dgm:pt>
    <dgm:pt modelId="{A70B44D5-DEC7-46A2-A0BE-CF6E1729A271}" type="parTrans" cxnId="{9C85763F-3DEB-4887-9A3D-C049A32EC1D6}">
      <dgm:prSet/>
      <dgm:spPr/>
      <dgm:t>
        <a:bodyPr/>
        <a:lstStyle/>
        <a:p>
          <a:endParaRPr lang="es-EC"/>
        </a:p>
      </dgm:t>
    </dgm:pt>
    <dgm:pt modelId="{4427A8CB-16B6-48AA-8273-F7325CFA36CE}" type="sibTrans" cxnId="{9C85763F-3DEB-4887-9A3D-C049A32EC1D6}">
      <dgm:prSet/>
      <dgm:spPr/>
      <dgm:t>
        <a:bodyPr/>
        <a:lstStyle/>
        <a:p>
          <a:endParaRPr lang="es-EC"/>
        </a:p>
      </dgm:t>
    </dgm:pt>
    <dgm:pt modelId="{05695315-69F3-45FD-A3C6-BD8056F389CE}">
      <dgm:prSet phldrT="[Texto]"/>
      <dgm:spPr/>
      <dgm:t>
        <a:bodyPr/>
        <a:lstStyle/>
        <a:p>
          <a:pPr algn="just"/>
          <a:r>
            <a:rPr lang="es-EC" dirty="0" smtClean="0">
              <a:solidFill>
                <a:schemeClr val="tx1"/>
              </a:solidFill>
            </a:rPr>
            <a:t>Norma Ecuatoriana de la Construcción: Estructuras de Hormigón Armado, NEC-SE-HM</a:t>
          </a:r>
          <a:endParaRPr lang="es-EC" dirty="0">
            <a:solidFill>
              <a:schemeClr val="tx1"/>
            </a:solidFill>
          </a:endParaRPr>
        </a:p>
      </dgm:t>
    </dgm:pt>
    <dgm:pt modelId="{C3E0BA1A-595F-41F1-B8E6-E617C4B3D400}" type="parTrans" cxnId="{A53977B3-3864-477D-991E-2052F8415228}">
      <dgm:prSet/>
      <dgm:spPr/>
      <dgm:t>
        <a:bodyPr/>
        <a:lstStyle/>
        <a:p>
          <a:endParaRPr lang="es-EC"/>
        </a:p>
      </dgm:t>
    </dgm:pt>
    <dgm:pt modelId="{90E6D742-0608-4459-9A29-CDE97B9FC3BE}" type="sibTrans" cxnId="{A53977B3-3864-477D-991E-2052F8415228}">
      <dgm:prSet/>
      <dgm:spPr/>
      <dgm:t>
        <a:bodyPr/>
        <a:lstStyle/>
        <a:p>
          <a:endParaRPr lang="es-EC"/>
        </a:p>
      </dgm:t>
    </dgm:pt>
    <dgm:pt modelId="{0CF196BA-8D60-465C-B6D6-20D5D8B71176}">
      <dgm:prSet phldrT="[Texto]"/>
      <dgm:spPr/>
      <dgm:t>
        <a:bodyPr/>
        <a:lstStyle/>
        <a:p>
          <a:pPr algn="just"/>
          <a:r>
            <a:rPr lang="es-EC" b="0" dirty="0" smtClean="0">
              <a:solidFill>
                <a:schemeClr val="tx1"/>
              </a:solidFill>
            </a:rPr>
            <a:t>Norma Ecuatoriana de la Construcción: Estructuras de </a:t>
          </a:r>
          <a:r>
            <a:rPr lang="es-EC" b="0" dirty="0" err="1" smtClean="0">
              <a:solidFill>
                <a:schemeClr val="tx1"/>
              </a:solidFill>
            </a:rPr>
            <a:t>Guadúa</a:t>
          </a:r>
          <a:r>
            <a:rPr lang="es-EC" b="0" dirty="0" smtClean="0">
              <a:solidFill>
                <a:schemeClr val="tx1"/>
              </a:solidFill>
            </a:rPr>
            <a:t>, NEC-SE-GUADÚA</a:t>
          </a:r>
          <a:endParaRPr lang="es-EC" b="0" dirty="0">
            <a:solidFill>
              <a:schemeClr val="tx1"/>
            </a:solidFill>
          </a:endParaRPr>
        </a:p>
      </dgm:t>
    </dgm:pt>
    <dgm:pt modelId="{78EB5C76-C316-4E0E-B89B-5BB877B344AF}" type="parTrans" cxnId="{6EED4C69-CD9B-444C-AD55-A0F7AFA5D4D6}">
      <dgm:prSet/>
      <dgm:spPr/>
      <dgm:t>
        <a:bodyPr/>
        <a:lstStyle/>
        <a:p>
          <a:endParaRPr lang="es-EC"/>
        </a:p>
      </dgm:t>
    </dgm:pt>
    <dgm:pt modelId="{CE4AB7D8-9A97-4151-A2A7-1EDE9F11046F}" type="sibTrans" cxnId="{6EED4C69-CD9B-444C-AD55-A0F7AFA5D4D6}">
      <dgm:prSet/>
      <dgm:spPr/>
      <dgm:t>
        <a:bodyPr/>
        <a:lstStyle/>
        <a:p>
          <a:endParaRPr lang="es-EC"/>
        </a:p>
      </dgm:t>
    </dgm:pt>
    <dgm:pt modelId="{F6D92BBB-4081-496D-8ED0-0AF68C464198}">
      <dgm:prSet phldrT="[Texto]"/>
      <dgm:spPr/>
      <dgm:t>
        <a:bodyPr/>
        <a:lstStyle/>
        <a:p>
          <a:pPr algn="just"/>
          <a:r>
            <a:rPr lang="es-EC" b="0" smtClean="0">
              <a:solidFill>
                <a:schemeClr val="tx1"/>
              </a:solidFill>
            </a:rPr>
            <a:t>NSR-10 Título G, Estructuras de Madera y Estructuras de Guadúa</a:t>
          </a:r>
          <a:endParaRPr lang="es-EC" b="0" dirty="0">
            <a:solidFill>
              <a:schemeClr val="tx1"/>
            </a:solidFill>
          </a:endParaRPr>
        </a:p>
      </dgm:t>
    </dgm:pt>
    <dgm:pt modelId="{AF28055B-487D-47EA-992E-FBC9ABF3DD29}" type="parTrans" cxnId="{59D69E9E-A37B-4943-AB25-1B940A0D8591}">
      <dgm:prSet/>
      <dgm:spPr/>
      <dgm:t>
        <a:bodyPr/>
        <a:lstStyle/>
        <a:p>
          <a:endParaRPr lang="es-EC"/>
        </a:p>
      </dgm:t>
    </dgm:pt>
    <dgm:pt modelId="{30840F31-C7D3-4AD3-A74D-50A544DDB0DE}" type="sibTrans" cxnId="{59D69E9E-A37B-4943-AB25-1B940A0D8591}">
      <dgm:prSet/>
      <dgm:spPr/>
      <dgm:t>
        <a:bodyPr/>
        <a:lstStyle/>
        <a:p>
          <a:endParaRPr lang="es-EC"/>
        </a:p>
      </dgm:t>
    </dgm:pt>
    <dgm:pt modelId="{A785A7B2-1762-4883-8102-F2A4F80AD4FE}" type="pres">
      <dgm:prSet presAssocID="{D59833B4-4B22-431A-92DD-E65EEC8D34DA}" presName="linearFlow" presStyleCnt="0">
        <dgm:presLayoutVars>
          <dgm:dir/>
          <dgm:resizeHandles val="exact"/>
        </dgm:presLayoutVars>
      </dgm:prSet>
      <dgm:spPr/>
    </dgm:pt>
    <dgm:pt modelId="{3AECC2D4-B662-439E-AA9B-B2D43613D127}" type="pres">
      <dgm:prSet presAssocID="{8F2E5230-0341-458E-8B77-0FD5B1ED9000}" presName="composite" presStyleCnt="0"/>
      <dgm:spPr/>
    </dgm:pt>
    <dgm:pt modelId="{40DD673D-2C13-480E-B95C-A35152C16D5B}" type="pres">
      <dgm:prSet presAssocID="{8F2E5230-0341-458E-8B77-0FD5B1ED9000}" presName="imgShp" presStyleLbl="fgImgPlace1" presStyleIdx="0" presStyleCnt="4"/>
      <dgm:spPr/>
    </dgm:pt>
    <dgm:pt modelId="{82042455-D14C-4E06-8114-8DF3CBE50EB9}" type="pres">
      <dgm:prSet presAssocID="{8F2E5230-0341-458E-8B77-0FD5B1ED9000}" presName="txShp" presStyleLbl="node1" presStyleIdx="0" presStyleCnt="4">
        <dgm:presLayoutVars>
          <dgm:bulletEnabled val="1"/>
        </dgm:presLayoutVars>
      </dgm:prSet>
      <dgm:spPr/>
      <dgm:t>
        <a:bodyPr/>
        <a:lstStyle/>
        <a:p>
          <a:endParaRPr lang="es-EC"/>
        </a:p>
      </dgm:t>
    </dgm:pt>
    <dgm:pt modelId="{DCE19D45-4FF3-489E-B770-F43BB95E3826}" type="pres">
      <dgm:prSet presAssocID="{4427A8CB-16B6-48AA-8273-F7325CFA36CE}" presName="spacing" presStyleCnt="0"/>
      <dgm:spPr/>
    </dgm:pt>
    <dgm:pt modelId="{B1D785C4-62BB-4CC2-AC4B-91EBBCDBBAD6}" type="pres">
      <dgm:prSet presAssocID="{05695315-69F3-45FD-A3C6-BD8056F389CE}" presName="composite" presStyleCnt="0"/>
      <dgm:spPr/>
    </dgm:pt>
    <dgm:pt modelId="{2BA886C9-9D34-41F3-A282-CB25C34540B0}" type="pres">
      <dgm:prSet presAssocID="{05695315-69F3-45FD-A3C6-BD8056F389CE}" presName="imgShp" presStyleLbl="fgImgPlace1" presStyleIdx="1" presStyleCnt="4"/>
      <dgm:spPr/>
    </dgm:pt>
    <dgm:pt modelId="{59E57E1C-BB76-4AE7-B746-A3650A887E13}" type="pres">
      <dgm:prSet presAssocID="{05695315-69F3-45FD-A3C6-BD8056F389CE}" presName="txShp" presStyleLbl="node1" presStyleIdx="1" presStyleCnt="4">
        <dgm:presLayoutVars>
          <dgm:bulletEnabled val="1"/>
        </dgm:presLayoutVars>
      </dgm:prSet>
      <dgm:spPr/>
      <dgm:t>
        <a:bodyPr/>
        <a:lstStyle/>
        <a:p>
          <a:endParaRPr lang="es-EC"/>
        </a:p>
      </dgm:t>
    </dgm:pt>
    <dgm:pt modelId="{1388D6EA-8B11-4ED1-A601-B158485B2866}" type="pres">
      <dgm:prSet presAssocID="{90E6D742-0608-4459-9A29-CDE97B9FC3BE}" presName="spacing" presStyleCnt="0"/>
      <dgm:spPr/>
    </dgm:pt>
    <dgm:pt modelId="{4D99752D-8D7F-49F0-9212-9862E4ED6555}" type="pres">
      <dgm:prSet presAssocID="{0CF196BA-8D60-465C-B6D6-20D5D8B71176}" presName="composite" presStyleCnt="0"/>
      <dgm:spPr/>
    </dgm:pt>
    <dgm:pt modelId="{35D9387D-00C5-4B8C-9378-F7D73F45761C}" type="pres">
      <dgm:prSet presAssocID="{0CF196BA-8D60-465C-B6D6-20D5D8B71176}" presName="imgShp" presStyleLbl="fgImgPlace1" presStyleIdx="2" presStyleCnt="4"/>
      <dgm:spPr/>
    </dgm:pt>
    <dgm:pt modelId="{517CC51D-05AE-45D8-AFC4-153F760CA1AD}" type="pres">
      <dgm:prSet presAssocID="{0CF196BA-8D60-465C-B6D6-20D5D8B71176}" presName="txShp" presStyleLbl="node1" presStyleIdx="2" presStyleCnt="4">
        <dgm:presLayoutVars>
          <dgm:bulletEnabled val="1"/>
        </dgm:presLayoutVars>
      </dgm:prSet>
      <dgm:spPr/>
      <dgm:t>
        <a:bodyPr/>
        <a:lstStyle/>
        <a:p>
          <a:endParaRPr lang="es-EC"/>
        </a:p>
      </dgm:t>
    </dgm:pt>
    <dgm:pt modelId="{4F394768-93DB-4734-8174-BD1FEAB9EA93}" type="pres">
      <dgm:prSet presAssocID="{CE4AB7D8-9A97-4151-A2A7-1EDE9F11046F}" presName="spacing" presStyleCnt="0"/>
      <dgm:spPr/>
    </dgm:pt>
    <dgm:pt modelId="{B2BB27DF-43A1-4A71-B9D0-47A1F7F22D68}" type="pres">
      <dgm:prSet presAssocID="{F6D92BBB-4081-496D-8ED0-0AF68C464198}" presName="composite" presStyleCnt="0"/>
      <dgm:spPr/>
    </dgm:pt>
    <dgm:pt modelId="{01EB8396-C530-4B41-9C8F-2C567295FC8C}" type="pres">
      <dgm:prSet presAssocID="{F6D92BBB-4081-496D-8ED0-0AF68C464198}" presName="imgShp" presStyleLbl="fgImgPlace1" presStyleIdx="3" presStyleCnt="4"/>
      <dgm:spPr/>
    </dgm:pt>
    <dgm:pt modelId="{7A609BF5-C510-4FF1-8B59-BFD879A12661}" type="pres">
      <dgm:prSet presAssocID="{F6D92BBB-4081-496D-8ED0-0AF68C464198}" presName="txShp" presStyleLbl="node1" presStyleIdx="3" presStyleCnt="4">
        <dgm:presLayoutVars>
          <dgm:bulletEnabled val="1"/>
        </dgm:presLayoutVars>
      </dgm:prSet>
      <dgm:spPr/>
      <dgm:t>
        <a:bodyPr/>
        <a:lstStyle/>
        <a:p>
          <a:endParaRPr lang="es-EC"/>
        </a:p>
      </dgm:t>
    </dgm:pt>
  </dgm:ptLst>
  <dgm:cxnLst>
    <dgm:cxn modelId="{A53977B3-3864-477D-991E-2052F8415228}" srcId="{D59833B4-4B22-431A-92DD-E65EEC8D34DA}" destId="{05695315-69F3-45FD-A3C6-BD8056F389CE}" srcOrd="1" destOrd="0" parTransId="{C3E0BA1A-595F-41F1-B8E6-E617C4B3D400}" sibTransId="{90E6D742-0608-4459-9A29-CDE97B9FC3BE}"/>
    <dgm:cxn modelId="{9C85763F-3DEB-4887-9A3D-C049A32EC1D6}" srcId="{D59833B4-4B22-431A-92DD-E65EEC8D34DA}" destId="{8F2E5230-0341-458E-8B77-0FD5B1ED9000}" srcOrd="0" destOrd="0" parTransId="{A70B44D5-DEC7-46A2-A0BE-CF6E1729A271}" sibTransId="{4427A8CB-16B6-48AA-8273-F7325CFA36CE}"/>
    <dgm:cxn modelId="{6EED4C69-CD9B-444C-AD55-A0F7AFA5D4D6}" srcId="{D59833B4-4B22-431A-92DD-E65EEC8D34DA}" destId="{0CF196BA-8D60-465C-B6D6-20D5D8B71176}" srcOrd="2" destOrd="0" parTransId="{78EB5C76-C316-4E0E-B89B-5BB877B344AF}" sibTransId="{CE4AB7D8-9A97-4151-A2A7-1EDE9F11046F}"/>
    <dgm:cxn modelId="{77D4442F-DB4C-4F4C-9C1E-71B65D0746D7}" type="presOf" srcId="{0CF196BA-8D60-465C-B6D6-20D5D8B71176}" destId="{517CC51D-05AE-45D8-AFC4-153F760CA1AD}" srcOrd="0" destOrd="0" presId="urn:microsoft.com/office/officeart/2005/8/layout/vList3"/>
    <dgm:cxn modelId="{59D69E9E-A37B-4943-AB25-1B940A0D8591}" srcId="{D59833B4-4B22-431A-92DD-E65EEC8D34DA}" destId="{F6D92BBB-4081-496D-8ED0-0AF68C464198}" srcOrd="3" destOrd="0" parTransId="{AF28055B-487D-47EA-992E-FBC9ABF3DD29}" sibTransId="{30840F31-C7D3-4AD3-A74D-50A544DDB0DE}"/>
    <dgm:cxn modelId="{CEE2B740-3EB5-484E-830E-0BA26A02DCD0}" type="presOf" srcId="{8F2E5230-0341-458E-8B77-0FD5B1ED9000}" destId="{82042455-D14C-4E06-8114-8DF3CBE50EB9}" srcOrd="0" destOrd="0" presId="urn:microsoft.com/office/officeart/2005/8/layout/vList3"/>
    <dgm:cxn modelId="{1EA24844-3B43-432E-9116-9A06127F9A25}" type="presOf" srcId="{F6D92BBB-4081-496D-8ED0-0AF68C464198}" destId="{7A609BF5-C510-4FF1-8B59-BFD879A12661}" srcOrd="0" destOrd="0" presId="urn:microsoft.com/office/officeart/2005/8/layout/vList3"/>
    <dgm:cxn modelId="{B60148D2-CCA7-42A2-8EAB-8AB6CE9975C1}" type="presOf" srcId="{05695315-69F3-45FD-A3C6-BD8056F389CE}" destId="{59E57E1C-BB76-4AE7-B746-A3650A887E13}" srcOrd="0" destOrd="0" presId="urn:microsoft.com/office/officeart/2005/8/layout/vList3"/>
    <dgm:cxn modelId="{AAC949DD-F7B9-4F4B-8662-327472BC577E}" type="presOf" srcId="{D59833B4-4B22-431A-92DD-E65EEC8D34DA}" destId="{A785A7B2-1762-4883-8102-F2A4F80AD4FE}" srcOrd="0" destOrd="0" presId="urn:microsoft.com/office/officeart/2005/8/layout/vList3"/>
    <dgm:cxn modelId="{EBED23D7-0531-4BD9-B720-AB24F7F14846}" type="presParOf" srcId="{A785A7B2-1762-4883-8102-F2A4F80AD4FE}" destId="{3AECC2D4-B662-439E-AA9B-B2D43613D127}" srcOrd="0" destOrd="0" presId="urn:microsoft.com/office/officeart/2005/8/layout/vList3"/>
    <dgm:cxn modelId="{F8029744-530F-499B-BCCC-34B3CD472B3C}" type="presParOf" srcId="{3AECC2D4-B662-439E-AA9B-B2D43613D127}" destId="{40DD673D-2C13-480E-B95C-A35152C16D5B}" srcOrd="0" destOrd="0" presId="urn:microsoft.com/office/officeart/2005/8/layout/vList3"/>
    <dgm:cxn modelId="{85C37A42-8B6F-4034-845B-8475A091A8F5}" type="presParOf" srcId="{3AECC2D4-B662-439E-AA9B-B2D43613D127}" destId="{82042455-D14C-4E06-8114-8DF3CBE50EB9}" srcOrd="1" destOrd="0" presId="urn:microsoft.com/office/officeart/2005/8/layout/vList3"/>
    <dgm:cxn modelId="{1D5836E6-6BE5-4290-A175-50FFFFD65652}" type="presParOf" srcId="{A785A7B2-1762-4883-8102-F2A4F80AD4FE}" destId="{DCE19D45-4FF3-489E-B770-F43BB95E3826}" srcOrd="1" destOrd="0" presId="urn:microsoft.com/office/officeart/2005/8/layout/vList3"/>
    <dgm:cxn modelId="{262A6650-A027-4594-9BE0-4ABAC7EA34F1}" type="presParOf" srcId="{A785A7B2-1762-4883-8102-F2A4F80AD4FE}" destId="{B1D785C4-62BB-4CC2-AC4B-91EBBCDBBAD6}" srcOrd="2" destOrd="0" presId="urn:microsoft.com/office/officeart/2005/8/layout/vList3"/>
    <dgm:cxn modelId="{CF3742BC-E852-42FF-9102-0C77C514F93E}" type="presParOf" srcId="{B1D785C4-62BB-4CC2-AC4B-91EBBCDBBAD6}" destId="{2BA886C9-9D34-41F3-A282-CB25C34540B0}" srcOrd="0" destOrd="0" presId="urn:microsoft.com/office/officeart/2005/8/layout/vList3"/>
    <dgm:cxn modelId="{23EC4506-074B-4518-A45A-14BDE96AE442}" type="presParOf" srcId="{B1D785C4-62BB-4CC2-AC4B-91EBBCDBBAD6}" destId="{59E57E1C-BB76-4AE7-B746-A3650A887E13}" srcOrd="1" destOrd="0" presId="urn:microsoft.com/office/officeart/2005/8/layout/vList3"/>
    <dgm:cxn modelId="{9256D099-8203-4687-9214-FE0138DB9990}" type="presParOf" srcId="{A785A7B2-1762-4883-8102-F2A4F80AD4FE}" destId="{1388D6EA-8B11-4ED1-A601-B158485B2866}" srcOrd="3" destOrd="0" presId="urn:microsoft.com/office/officeart/2005/8/layout/vList3"/>
    <dgm:cxn modelId="{8D92D891-10EC-4126-A275-A98767B49FC0}" type="presParOf" srcId="{A785A7B2-1762-4883-8102-F2A4F80AD4FE}" destId="{4D99752D-8D7F-49F0-9212-9862E4ED6555}" srcOrd="4" destOrd="0" presId="urn:microsoft.com/office/officeart/2005/8/layout/vList3"/>
    <dgm:cxn modelId="{02E6FAD0-38A6-4477-AEDE-068D72EF7839}" type="presParOf" srcId="{4D99752D-8D7F-49F0-9212-9862E4ED6555}" destId="{35D9387D-00C5-4B8C-9378-F7D73F45761C}" srcOrd="0" destOrd="0" presId="urn:microsoft.com/office/officeart/2005/8/layout/vList3"/>
    <dgm:cxn modelId="{5CFB1B96-DD7A-40BF-A94F-F78070B8A810}" type="presParOf" srcId="{4D99752D-8D7F-49F0-9212-9862E4ED6555}" destId="{517CC51D-05AE-45D8-AFC4-153F760CA1AD}" srcOrd="1" destOrd="0" presId="urn:microsoft.com/office/officeart/2005/8/layout/vList3"/>
    <dgm:cxn modelId="{718888AE-BA6A-46B2-B3B8-C1AA26734AFE}" type="presParOf" srcId="{A785A7B2-1762-4883-8102-F2A4F80AD4FE}" destId="{4F394768-93DB-4734-8174-BD1FEAB9EA93}" srcOrd="5" destOrd="0" presId="urn:microsoft.com/office/officeart/2005/8/layout/vList3"/>
    <dgm:cxn modelId="{EBDA7603-1F5E-4439-871F-130BBA198B7B}" type="presParOf" srcId="{A785A7B2-1762-4883-8102-F2A4F80AD4FE}" destId="{B2BB27DF-43A1-4A71-B9D0-47A1F7F22D68}" srcOrd="6" destOrd="0" presId="urn:microsoft.com/office/officeart/2005/8/layout/vList3"/>
    <dgm:cxn modelId="{E8247661-896B-4D83-8E9F-0664FA2529F6}" type="presParOf" srcId="{B2BB27DF-43A1-4A71-B9D0-47A1F7F22D68}" destId="{01EB8396-C530-4B41-9C8F-2C567295FC8C}" srcOrd="0" destOrd="0" presId="urn:microsoft.com/office/officeart/2005/8/layout/vList3"/>
    <dgm:cxn modelId="{FAB3E159-1F3D-4F37-B148-57DA24B9EF8B}" type="presParOf" srcId="{B2BB27DF-43A1-4A71-B9D0-47A1F7F22D68}" destId="{7A609BF5-C510-4FF1-8B59-BFD879A12661}"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D692BE-938E-49D8-ADAE-DF9219C1D8F5}"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s-ES"/>
        </a:p>
      </dgm:t>
    </dgm:pt>
    <dgm:pt modelId="{0D9696B2-9BB8-4043-9629-799C2F710E54}">
      <dgm:prSet phldrT="[Texto]"/>
      <dgm:spPr/>
      <dgm:t>
        <a:bodyPr/>
        <a:lstStyle/>
        <a:p>
          <a:r>
            <a:rPr lang="es-ES" dirty="0" smtClean="0"/>
            <a:t>Diseño por tensiones Admisibles</a:t>
          </a:r>
          <a:endParaRPr lang="es-ES" dirty="0"/>
        </a:p>
      </dgm:t>
    </dgm:pt>
    <dgm:pt modelId="{79BF3870-97E9-46CC-A1E1-E52D20F990CB}" type="parTrans" cxnId="{DAC3A6D2-61BD-48C4-84DD-B464CDECE7C5}">
      <dgm:prSet/>
      <dgm:spPr/>
      <dgm:t>
        <a:bodyPr/>
        <a:lstStyle/>
        <a:p>
          <a:endParaRPr lang="es-ES"/>
        </a:p>
      </dgm:t>
    </dgm:pt>
    <dgm:pt modelId="{21CAE8D2-B461-43C0-ACF3-AD17BF5BCF1B}" type="sibTrans" cxnId="{DAC3A6D2-61BD-48C4-84DD-B464CDECE7C5}">
      <dgm:prSet phldrT="[Texto]" custT="1"/>
      <dgm:spPr/>
      <dgm:t>
        <a:bodyPr/>
        <a:lstStyle/>
        <a:p>
          <a:pPr algn="just"/>
          <a:r>
            <a:rPr lang="es-EC" sz="1400" dirty="0" smtClean="0"/>
            <a:t>Consiste en el cálculo de los elementos de manera en que los esfuerzos que los mismos soportaran no excedan los valores permisibles</a:t>
          </a:r>
          <a:endParaRPr lang="es-ES" sz="1400" dirty="0"/>
        </a:p>
      </dgm:t>
    </dgm:pt>
    <dgm:pt modelId="{BFAE1A64-4987-4763-A6C1-48A28D1E4749}">
      <dgm:prSet phldrT="[Texto]"/>
      <dgm:spPr/>
      <dgm:t>
        <a:bodyPr/>
        <a:lstStyle/>
        <a:p>
          <a:pPr algn="ctr"/>
          <a:r>
            <a:rPr lang="es-ES" dirty="0" smtClean="0"/>
            <a:t>Diseño por última resistencia</a:t>
          </a:r>
          <a:endParaRPr lang="es-ES" dirty="0"/>
        </a:p>
      </dgm:t>
    </dgm:pt>
    <dgm:pt modelId="{7DDC79A7-8A85-4EFE-9EAF-FB67D2341580}" type="parTrans" cxnId="{CCF08750-F90F-412E-9917-95557D95F456}">
      <dgm:prSet/>
      <dgm:spPr/>
      <dgm:t>
        <a:bodyPr/>
        <a:lstStyle/>
        <a:p>
          <a:endParaRPr lang="es-EC"/>
        </a:p>
      </dgm:t>
    </dgm:pt>
    <dgm:pt modelId="{64A2749D-8B83-4BF3-942B-A87169758CD6}" type="sibTrans" cxnId="{CCF08750-F90F-412E-9917-95557D95F456}">
      <dgm:prSet custT="1"/>
      <dgm:spPr/>
      <dgm:t>
        <a:bodyPr/>
        <a:lstStyle/>
        <a:p>
          <a:pPr algn="just"/>
          <a:r>
            <a:rPr lang="es-EC" sz="1400" dirty="0" smtClean="0"/>
            <a:t>Consiste en separar las cargas actuantes en el elemento, en carga muerta y carga viva, para su factorización, lo cual se realizará mediante la multiplicación de cada una por un factor de seguridad</a:t>
          </a:r>
          <a:endParaRPr lang="es-EC" sz="1400" dirty="0"/>
        </a:p>
      </dgm:t>
    </dgm:pt>
    <dgm:pt modelId="{6DF9B2B4-139B-481C-8073-09CAB05A0509}" type="pres">
      <dgm:prSet presAssocID="{FBD692BE-938E-49D8-ADAE-DF9219C1D8F5}" presName="hierChild1" presStyleCnt="0">
        <dgm:presLayoutVars>
          <dgm:orgChart val="1"/>
          <dgm:chPref val="1"/>
          <dgm:dir/>
          <dgm:animOne val="branch"/>
          <dgm:animLvl val="lvl"/>
          <dgm:resizeHandles/>
        </dgm:presLayoutVars>
      </dgm:prSet>
      <dgm:spPr/>
      <dgm:t>
        <a:bodyPr/>
        <a:lstStyle/>
        <a:p>
          <a:endParaRPr lang="es-EC"/>
        </a:p>
      </dgm:t>
    </dgm:pt>
    <dgm:pt modelId="{B709640D-2962-426B-AC15-5C7D0EF1C818}" type="pres">
      <dgm:prSet presAssocID="{0D9696B2-9BB8-4043-9629-799C2F710E54}" presName="hierRoot1" presStyleCnt="0">
        <dgm:presLayoutVars>
          <dgm:hierBranch val="init"/>
        </dgm:presLayoutVars>
      </dgm:prSet>
      <dgm:spPr/>
    </dgm:pt>
    <dgm:pt modelId="{20EED36D-4911-4C94-B494-35522EF8453B}" type="pres">
      <dgm:prSet presAssocID="{0D9696B2-9BB8-4043-9629-799C2F710E54}" presName="rootComposite1" presStyleCnt="0"/>
      <dgm:spPr/>
    </dgm:pt>
    <dgm:pt modelId="{948E8BF2-CC90-4A61-878F-BA4D50E6E066}" type="pres">
      <dgm:prSet presAssocID="{0D9696B2-9BB8-4043-9629-799C2F710E54}" presName="rootText1" presStyleLbl="node0" presStyleIdx="0" presStyleCnt="2" custScaleX="102121" custScaleY="76988" custLinFactNeighborX="-223" custLinFactNeighborY="-7988">
        <dgm:presLayoutVars>
          <dgm:chMax/>
          <dgm:chPref val="3"/>
        </dgm:presLayoutVars>
      </dgm:prSet>
      <dgm:spPr/>
      <dgm:t>
        <a:bodyPr/>
        <a:lstStyle/>
        <a:p>
          <a:endParaRPr lang="es-EC"/>
        </a:p>
      </dgm:t>
    </dgm:pt>
    <dgm:pt modelId="{615069A4-85A8-4ACB-97A4-88C3F9EAB8C1}" type="pres">
      <dgm:prSet presAssocID="{0D9696B2-9BB8-4043-9629-799C2F710E54}" presName="titleText1" presStyleLbl="fgAcc0" presStyleIdx="0" presStyleCnt="2" custScaleX="104982" custScaleY="225305" custLinFactNeighborX="653" custLinFactNeighborY="33807">
        <dgm:presLayoutVars>
          <dgm:chMax val="0"/>
          <dgm:chPref val="0"/>
        </dgm:presLayoutVars>
      </dgm:prSet>
      <dgm:spPr/>
      <dgm:t>
        <a:bodyPr/>
        <a:lstStyle/>
        <a:p>
          <a:endParaRPr lang="es-EC"/>
        </a:p>
      </dgm:t>
    </dgm:pt>
    <dgm:pt modelId="{B4583F02-B1D5-45AA-A6D3-A830111D15F2}" type="pres">
      <dgm:prSet presAssocID="{0D9696B2-9BB8-4043-9629-799C2F710E54}" presName="rootConnector1" presStyleLbl="node1" presStyleIdx="0" presStyleCnt="0"/>
      <dgm:spPr/>
      <dgm:t>
        <a:bodyPr/>
        <a:lstStyle/>
        <a:p>
          <a:endParaRPr lang="es-EC"/>
        </a:p>
      </dgm:t>
    </dgm:pt>
    <dgm:pt modelId="{73E8323F-AEC4-4740-B1F2-EC8BF285197D}" type="pres">
      <dgm:prSet presAssocID="{0D9696B2-9BB8-4043-9629-799C2F710E54}" presName="hierChild2" presStyleCnt="0"/>
      <dgm:spPr/>
    </dgm:pt>
    <dgm:pt modelId="{59E3738B-75E5-4988-928E-AB52DD6E9521}" type="pres">
      <dgm:prSet presAssocID="{0D9696B2-9BB8-4043-9629-799C2F710E54}" presName="hierChild3" presStyleCnt="0"/>
      <dgm:spPr/>
    </dgm:pt>
    <dgm:pt modelId="{31EE6F24-E0F3-4253-9FA9-4DA392ED9052}" type="pres">
      <dgm:prSet presAssocID="{BFAE1A64-4987-4763-A6C1-48A28D1E4749}" presName="hierRoot1" presStyleCnt="0">
        <dgm:presLayoutVars>
          <dgm:hierBranch val="init"/>
        </dgm:presLayoutVars>
      </dgm:prSet>
      <dgm:spPr/>
    </dgm:pt>
    <dgm:pt modelId="{BAE8303A-CB85-41BB-B207-7821B99DA5E3}" type="pres">
      <dgm:prSet presAssocID="{BFAE1A64-4987-4763-A6C1-48A28D1E4749}" presName="rootComposite1" presStyleCnt="0"/>
      <dgm:spPr/>
    </dgm:pt>
    <dgm:pt modelId="{C5E3335E-820F-48DE-92CF-4BFCCD807198}" type="pres">
      <dgm:prSet presAssocID="{BFAE1A64-4987-4763-A6C1-48A28D1E4749}" presName="rootText1" presStyleLbl="node0" presStyleIdx="1" presStyleCnt="2" custScaleX="102107" custScaleY="76971" custLinFactNeighborX="491" custLinFactNeighborY="-9567">
        <dgm:presLayoutVars>
          <dgm:chMax/>
          <dgm:chPref val="3"/>
        </dgm:presLayoutVars>
      </dgm:prSet>
      <dgm:spPr/>
      <dgm:t>
        <a:bodyPr/>
        <a:lstStyle/>
        <a:p>
          <a:endParaRPr lang="es-EC"/>
        </a:p>
      </dgm:t>
    </dgm:pt>
    <dgm:pt modelId="{94CB9B08-29DE-40F0-9FBE-65D1E023A877}" type="pres">
      <dgm:prSet presAssocID="{BFAE1A64-4987-4763-A6C1-48A28D1E4749}" presName="titleText1" presStyleLbl="fgAcc0" presStyleIdx="1" presStyleCnt="2" custScaleX="105023" custScaleY="225152" custLinFactNeighborX="-1038" custLinFactNeighborY="28483">
        <dgm:presLayoutVars>
          <dgm:chMax val="0"/>
          <dgm:chPref val="0"/>
        </dgm:presLayoutVars>
      </dgm:prSet>
      <dgm:spPr/>
      <dgm:t>
        <a:bodyPr/>
        <a:lstStyle/>
        <a:p>
          <a:endParaRPr lang="es-EC"/>
        </a:p>
      </dgm:t>
    </dgm:pt>
    <dgm:pt modelId="{D91F6F6F-BB55-4618-B6C7-9E6775AE1F55}" type="pres">
      <dgm:prSet presAssocID="{BFAE1A64-4987-4763-A6C1-48A28D1E4749}" presName="rootConnector1" presStyleLbl="node1" presStyleIdx="0" presStyleCnt="0"/>
      <dgm:spPr/>
      <dgm:t>
        <a:bodyPr/>
        <a:lstStyle/>
        <a:p>
          <a:endParaRPr lang="es-EC"/>
        </a:p>
      </dgm:t>
    </dgm:pt>
    <dgm:pt modelId="{8275ABE8-736A-47D2-B420-5088AA560D06}" type="pres">
      <dgm:prSet presAssocID="{BFAE1A64-4987-4763-A6C1-48A28D1E4749}" presName="hierChild2" presStyleCnt="0"/>
      <dgm:spPr/>
    </dgm:pt>
    <dgm:pt modelId="{C7C4BF09-058A-4D54-A076-3EB6ABC95406}" type="pres">
      <dgm:prSet presAssocID="{BFAE1A64-4987-4763-A6C1-48A28D1E4749}" presName="hierChild3" presStyleCnt="0"/>
      <dgm:spPr/>
    </dgm:pt>
  </dgm:ptLst>
  <dgm:cxnLst>
    <dgm:cxn modelId="{8116A64C-1E91-42FC-9407-B1D0CDCE558F}" type="presOf" srcId="{64A2749D-8B83-4BF3-942B-A87169758CD6}" destId="{94CB9B08-29DE-40F0-9FBE-65D1E023A877}" srcOrd="0" destOrd="0" presId="urn:microsoft.com/office/officeart/2008/layout/NameandTitleOrganizationalChart"/>
    <dgm:cxn modelId="{AB2B4992-3679-4FEE-A01C-EA1640C3ED96}" type="presOf" srcId="{0D9696B2-9BB8-4043-9629-799C2F710E54}" destId="{948E8BF2-CC90-4A61-878F-BA4D50E6E066}" srcOrd="0" destOrd="0" presId="urn:microsoft.com/office/officeart/2008/layout/NameandTitleOrganizationalChart"/>
    <dgm:cxn modelId="{0C447900-7CF2-4D22-972E-6542824BE1DF}" type="presOf" srcId="{0D9696B2-9BB8-4043-9629-799C2F710E54}" destId="{B4583F02-B1D5-45AA-A6D3-A830111D15F2}" srcOrd="1" destOrd="0" presId="urn:microsoft.com/office/officeart/2008/layout/NameandTitleOrganizationalChart"/>
    <dgm:cxn modelId="{C74BAD4E-B4F4-4B7E-8709-A262500C4027}" type="presOf" srcId="{BFAE1A64-4987-4763-A6C1-48A28D1E4749}" destId="{D91F6F6F-BB55-4618-B6C7-9E6775AE1F55}" srcOrd="1" destOrd="0" presId="urn:microsoft.com/office/officeart/2008/layout/NameandTitleOrganizationalChart"/>
    <dgm:cxn modelId="{DAC3A6D2-61BD-48C4-84DD-B464CDECE7C5}" srcId="{FBD692BE-938E-49D8-ADAE-DF9219C1D8F5}" destId="{0D9696B2-9BB8-4043-9629-799C2F710E54}" srcOrd="0" destOrd="0" parTransId="{79BF3870-97E9-46CC-A1E1-E52D20F990CB}" sibTransId="{21CAE8D2-B461-43C0-ACF3-AD17BF5BCF1B}"/>
    <dgm:cxn modelId="{AFCE22CE-3640-42B5-95EB-719FE3411080}" type="presOf" srcId="{BFAE1A64-4987-4763-A6C1-48A28D1E4749}" destId="{C5E3335E-820F-48DE-92CF-4BFCCD807198}" srcOrd="0" destOrd="0" presId="urn:microsoft.com/office/officeart/2008/layout/NameandTitleOrganizationalChart"/>
    <dgm:cxn modelId="{F66806DF-CF59-4FB0-B775-1FAE88FD97A3}" type="presOf" srcId="{FBD692BE-938E-49D8-ADAE-DF9219C1D8F5}" destId="{6DF9B2B4-139B-481C-8073-09CAB05A0509}" srcOrd="0" destOrd="0" presId="urn:microsoft.com/office/officeart/2008/layout/NameandTitleOrganizationalChart"/>
    <dgm:cxn modelId="{2CD85DE6-322B-4CF8-92B9-5B45246D677F}" type="presOf" srcId="{21CAE8D2-B461-43C0-ACF3-AD17BF5BCF1B}" destId="{615069A4-85A8-4ACB-97A4-88C3F9EAB8C1}" srcOrd="0" destOrd="0" presId="urn:microsoft.com/office/officeart/2008/layout/NameandTitleOrganizationalChart"/>
    <dgm:cxn modelId="{CCF08750-F90F-412E-9917-95557D95F456}" srcId="{FBD692BE-938E-49D8-ADAE-DF9219C1D8F5}" destId="{BFAE1A64-4987-4763-A6C1-48A28D1E4749}" srcOrd="1" destOrd="0" parTransId="{7DDC79A7-8A85-4EFE-9EAF-FB67D2341580}" sibTransId="{64A2749D-8B83-4BF3-942B-A87169758CD6}"/>
    <dgm:cxn modelId="{1E8E6695-B4E3-4AFC-9BFC-16929942D740}" type="presParOf" srcId="{6DF9B2B4-139B-481C-8073-09CAB05A0509}" destId="{B709640D-2962-426B-AC15-5C7D0EF1C818}" srcOrd="0" destOrd="0" presId="urn:microsoft.com/office/officeart/2008/layout/NameandTitleOrganizationalChart"/>
    <dgm:cxn modelId="{3906BE84-3A1E-4D65-BF37-89E792C47A1E}" type="presParOf" srcId="{B709640D-2962-426B-AC15-5C7D0EF1C818}" destId="{20EED36D-4911-4C94-B494-35522EF8453B}" srcOrd="0" destOrd="0" presId="urn:microsoft.com/office/officeart/2008/layout/NameandTitleOrganizationalChart"/>
    <dgm:cxn modelId="{B88AD198-671F-4DB5-890B-FF18ACF5FF17}" type="presParOf" srcId="{20EED36D-4911-4C94-B494-35522EF8453B}" destId="{948E8BF2-CC90-4A61-878F-BA4D50E6E066}" srcOrd="0" destOrd="0" presId="urn:microsoft.com/office/officeart/2008/layout/NameandTitleOrganizationalChart"/>
    <dgm:cxn modelId="{14E7E416-87E4-411D-8C5D-5C4FFBD58643}" type="presParOf" srcId="{20EED36D-4911-4C94-B494-35522EF8453B}" destId="{615069A4-85A8-4ACB-97A4-88C3F9EAB8C1}" srcOrd="1" destOrd="0" presId="urn:microsoft.com/office/officeart/2008/layout/NameandTitleOrganizationalChart"/>
    <dgm:cxn modelId="{337A58AF-2D02-4D27-91E3-6FEC3D1413FE}" type="presParOf" srcId="{20EED36D-4911-4C94-B494-35522EF8453B}" destId="{B4583F02-B1D5-45AA-A6D3-A830111D15F2}" srcOrd="2" destOrd="0" presId="urn:microsoft.com/office/officeart/2008/layout/NameandTitleOrganizationalChart"/>
    <dgm:cxn modelId="{94D34A02-8FA8-48C5-9818-9BC76321DB41}" type="presParOf" srcId="{B709640D-2962-426B-AC15-5C7D0EF1C818}" destId="{73E8323F-AEC4-4740-B1F2-EC8BF285197D}" srcOrd="1" destOrd="0" presId="urn:microsoft.com/office/officeart/2008/layout/NameandTitleOrganizationalChart"/>
    <dgm:cxn modelId="{D0279F98-9CD5-47EA-9651-6BF63C252246}" type="presParOf" srcId="{B709640D-2962-426B-AC15-5C7D0EF1C818}" destId="{59E3738B-75E5-4988-928E-AB52DD6E9521}" srcOrd="2" destOrd="0" presId="urn:microsoft.com/office/officeart/2008/layout/NameandTitleOrganizationalChart"/>
    <dgm:cxn modelId="{4ACD7F93-883C-4115-9C9D-DBFCD4279060}" type="presParOf" srcId="{6DF9B2B4-139B-481C-8073-09CAB05A0509}" destId="{31EE6F24-E0F3-4253-9FA9-4DA392ED9052}" srcOrd="1" destOrd="0" presId="urn:microsoft.com/office/officeart/2008/layout/NameandTitleOrganizationalChart"/>
    <dgm:cxn modelId="{72C0653D-DDBD-4D4A-B9D1-17421B16376B}" type="presParOf" srcId="{31EE6F24-E0F3-4253-9FA9-4DA392ED9052}" destId="{BAE8303A-CB85-41BB-B207-7821B99DA5E3}" srcOrd="0" destOrd="0" presId="urn:microsoft.com/office/officeart/2008/layout/NameandTitleOrganizationalChart"/>
    <dgm:cxn modelId="{0D316FA1-33DD-401F-B7F9-5083B20A39D5}" type="presParOf" srcId="{BAE8303A-CB85-41BB-B207-7821B99DA5E3}" destId="{C5E3335E-820F-48DE-92CF-4BFCCD807198}" srcOrd="0" destOrd="0" presId="urn:microsoft.com/office/officeart/2008/layout/NameandTitleOrganizationalChart"/>
    <dgm:cxn modelId="{4E70C198-3020-4D4F-9EF5-2A8546B7BFEC}" type="presParOf" srcId="{BAE8303A-CB85-41BB-B207-7821B99DA5E3}" destId="{94CB9B08-29DE-40F0-9FBE-65D1E023A877}" srcOrd="1" destOrd="0" presId="urn:microsoft.com/office/officeart/2008/layout/NameandTitleOrganizationalChart"/>
    <dgm:cxn modelId="{EEC8C301-6109-4850-8E87-97277E8A06D7}" type="presParOf" srcId="{BAE8303A-CB85-41BB-B207-7821B99DA5E3}" destId="{D91F6F6F-BB55-4618-B6C7-9E6775AE1F55}" srcOrd="2" destOrd="0" presId="urn:microsoft.com/office/officeart/2008/layout/NameandTitleOrganizationalChart"/>
    <dgm:cxn modelId="{954A98AD-B26F-48F0-A963-C7B30A8D98D0}" type="presParOf" srcId="{31EE6F24-E0F3-4253-9FA9-4DA392ED9052}" destId="{8275ABE8-736A-47D2-B420-5088AA560D06}" srcOrd="1" destOrd="0" presId="urn:microsoft.com/office/officeart/2008/layout/NameandTitleOrganizationalChart"/>
    <dgm:cxn modelId="{685E1239-EC70-468D-A350-55D822D5E763}" type="presParOf" srcId="{31EE6F24-E0F3-4253-9FA9-4DA392ED9052}" destId="{C7C4BF09-058A-4D54-A076-3EB6ABC95406}" srcOrd="2" destOrd="0" presId="urn:microsoft.com/office/officeart/2008/layout/NameandTitleOrganizational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5B06AD-C05F-4C50-AF83-AE40FD20A57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F7ACE652-4865-4CB6-B412-EC3FBE3FB51F}">
      <dgm:prSet phldrT="[Texto]"/>
      <dgm:spPr/>
      <dgm:t>
        <a:bodyPr/>
        <a:lstStyle/>
        <a:p>
          <a:r>
            <a:rPr lang="es-EC" dirty="0" smtClean="0"/>
            <a:t>Losa</a:t>
          </a:r>
          <a:endParaRPr lang="es-EC" dirty="0"/>
        </a:p>
      </dgm:t>
    </dgm:pt>
    <dgm:pt modelId="{407CD978-2A0C-4A59-9601-7D0A340402BE}" type="parTrans" cxnId="{C766B566-AAB2-4C18-941E-1E845C84B1B8}">
      <dgm:prSet/>
      <dgm:spPr/>
      <dgm:t>
        <a:bodyPr/>
        <a:lstStyle/>
        <a:p>
          <a:endParaRPr lang="es-EC"/>
        </a:p>
      </dgm:t>
    </dgm:pt>
    <dgm:pt modelId="{89421C68-D2AD-494C-8C51-099308479E36}" type="sibTrans" cxnId="{C766B566-AAB2-4C18-941E-1E845C84B1B8}">
      <dgm:prSet/>
      <dgm:spPr/>
      <dgm:t>
        <a:bodyPr/>
        <a:lstStyle/>
        <a:p>
          <a:endParaRPr lang="es-EC"/>
        </a:p>
      </dgm:t>
    </dgm:pt>
    <dgm:pt modelId="{D6CDEE5D-4DAE-47F1-8D95-9EB39A478E63}">
      <dgm:prSet phldrT="[Texto]"/>
      <dgm:spPr/>
      <dgm:t>
        <a:bodyPr/>
        <a:lstStyle/>
        <a:p>
          <a:r>
            <a:rPr lang="es-EC" dirty="0" smtClean="0"/>
            <a:t>Escalera</a:t>
          </a:r>
          <a:endParaRPr lang="es-EC" dirty="0"/>
        </a:p>
      </dgm:t>
    </dgm:pt>
    <dgm:pt modelId="{AB019FD4-2A8B-4540-976E-696579858A51}" type="parTrans" cxnId="{5F3D983E-A0D1-42DD-A415-56172310277E}">
      <dgm:prSet/>
      <dgm:spPr/>
      <dgm:t>
        <a:bodyPr/>
        <a:lstStyle/>
        <a:p>
          <a:endParaRPr lang="es-EC"/>
        </a:p>
      </dgm:t>
    </dgm:pt>
    <dgm:pt modelId="{677E38E6-0B0A-49B2-942E-A7823F73CE71}" type="sibTrans" cxnId="{5F3D983E-A0D1-42DD-A415-56172310277E}">
      <dgm:prSet/>
      <dgm:spPr/>
      <dgm:t>
        <a:bodyPr/>
        <a:lstStyle/>
        <a:p>
          <a:endParaRPr lang="es-EC"/>
        </a:p>
      </dgm:t>
    </dgm:pt>
    <dgm:pt modelId="{13C6EF9C-952A-4862-8A91-F39A65355DE4}">
      <dgm:prSet phldrT="[Texto]"/>
      <dgm:spPr/>
      <dgm:t>
        <a:bodyPr/>
        <a:lstStyle/>
        <a:p>
          <a:r>
            <a:rPr lang="es-EC" dirty="0" smtClean="0"/>
            <a:t>Vigas</a:t>
          </a:r>
          <a:endParaRPr lang="es-EC" dirty="0"/>
        </a:p>
      </dgm:t>
    </dgm:pt>
    <dgm:pt modelId="{5A5958D3-F12E-4FCB-9C80-178F9E31FD4A}" type="parTrans" cxnId="{E2867FAC-7441-435E-A8E9-F8C40F07CDBB}">
      <dgm:prSet/>
      <dgm:spPr/>
      <dgm:t>
        <a:bodyPr/>
        <a:lstStyle/>
        <a:p>
          <a:endParaRPr lang="es-EC"/>
        </a:p>
      </dgm:t>
    </dgm:pt>
    <dgm:pt modelId="{4C2D022F-F57B-48A6-A0E1-7905996C27FE}" type="sibTrans" cxnId="{E2867FAC-7441-435E-A8E9-F8C40F07CDBB}">
      <dgm:prSet/>
      <dgm:spPr/>
      <dgm:t>
        <a:bodyPr/>
        <a:lstStyle/>
        <a:p>
          <a:endParaRPr lang="es-EC"/>
        </a:p>
      </dgm:t>
    </dgm:pt>
    <dgm:pt modelId="{4BEE43EF-6AF1-4E60-B8F7-1DDD9CA14421}">
      <dgm:prSet phldrT="[Texto]"/>
      <dgm:spPr/>
      <dgm:t>
        <a:bodyPr/>
        <a:lstStyle/>
        <a:p>
          <a:r>
            <a:rPr lang="es-EC" dirty="0" smtClean="0"/>
            <a:t>Columna</a:t>
          </a:r>
          <a:endParaRPr lang="es-EC" dirty="0"/>
        </a:p>
      </dgm:t>
    </dgm:pt>
    <dgm:pt modelId="{1A01FD1F-B140-4137-8A71-63172DAB832F}" type="parTrans" cxnId="{C224C582-409E-486E-899A-A324BD4F0352}">
      <dgm:prSet/>
      <dgm:spPr/>
      <dgm:t>
        <a:bodyPr/>
        <a:lstStyle/>
        <a:p>
          <a:endParaRPr lang="es-EC"/>
        </a:p>
      </dgm:t>
    </dgm:pt>
    <dgm:pt modelId="{2B21410F-8C3B-418F-850A-EFB36ED4E5F2}" type="sibTrans" cxnId="{C224C582-409E-486E-899A-A324BD4F0352}">
      <dgm:prSet/>
      <dgm:spPr/>
      <dgm:t>
        <a:bodyPr/>
        <a:lstStyle/>
        <a:p>
          <a:endParaRPr lang="es-EC"/>
        </a:p>
      </dgm:t>
    </dgm:pt>
    <dgm:pt modelId="{AB55B7A3-7BB0-459F-9EBF-C2E450963BA7}" type="pres">
      <dgm:prSet presAssocID="{9C5B06AD-C05F-4C50-AF83-AE40FD20A57B}" presName="Name0" presStyleCnt="0">
        <dgm:presLayoutVars>
          <dgm:chMax val="7"/>
          <dgm:chPref val="7"/>
          <dgm:dir/>
        </dgm:presLayoutVars>
      </dgm:prSet>
      <dgm:spPr/>
      <dgm:t>
        <a:bodyPr/>
        <a:lstStyle/>
        <a:p>
          <a:endParaRPr lang="es-ES"/>
        </a:p>
      </dgm:t>
    </dgm:pt>
    <dgm:pt modelId="{626ED1BD-98CE-4866-B0CB-8FEDA51A02EF}" type="pres">
      <dgm:prSet presAssocID="{9C5B06AD-C05F-4C50-AF83-AE40FD20A57B}" presName="Name1" presStyleCnt="0"/>
      <dgm:spPr/>
    </dgm:pt>
    <dgm:pt modelId="{F917BDE4-E95C-4517-96D1-25ACFF255878}" type="pres">
      <dgm:prSet presAssocID="{9C5B06AD-C05F-4C50-AF83-AE40FD20A57B}" presName="cycle" presStyleCnt="0"/>
      <dgm:spPr/>
    </dgm:pt>
    <dgm:pt modelId="{F3B3FF3D-0946-4DD2-BCB1-50D515FC9F1C}" type="pres">
      <dgm:prSet presAssocID="{9C5B06AD-C05F-4C50-AF83-AE40FD20A57B}" presName="srcNode" presStyleLbl="node1" presStyleIdx="0" presStyleCnt="4"/>
      <dgm:spPr/>
    </dgm:pt>
    <dgm:pt modelId="{99DBF606-620F-4B64-BD02-7F2A0D898CE8}" type="pres">
      <dgm:prSet presAssocID="{9C5B06AD-C05F-4C50-AF83-AE40FD20A57B}" presName="conn" presStyleLbl="parChTrans1D2" presStyleIdx="0" presStyleCnt="1"/>
      <dgm:spPr/>
      <dgm:t>
        <a:bodyPr/>
        <a:lstStyle/>
        <a:p>
          <a:endParaRPr lang="es-ES"/>
        </a:p>
      </dgm:t>
    </dgm:pt>
    <dgm:pt modelId="{BF67FB4C-B256-493B-81E0-14DFC5FBAEAD}" type="pres">
      <dgm:prSet presAssocID="{9C5B06AD-C05F-4C50-AF83-AE40FD20A57B}" presName="extraNode" presStyleLbl="node1" presStyleIdx="0" presStyleCnt="4"/>
      <dgm:spPr/>
    </dgm:pt>
    <dgm:pt modelId="{4970B57E-6FB2-458D-A946-F1B67D5F7F3A}" type="pres">
      <dgm:prSet presAssocID="{9C5B06AD-C05F-4C50-AF83-AE40FD20A57B}" presName="dstNode" presStyleLbl="node1" presStyleIdx="0" presStyleCnt="4"/>
      <dgm:spPr/>
    </dgm:pt>
    <dgm:pt modelId="{68A4EEB4-9274-4C62-9221-9F179B5C7BC0}" type="pres">
      <dgm:prSet presAssocID="{F7ACE652-4865-4CB6-B412-EC3FBE3FB51F}" presName="text_1" presStyleLbl="node1" presStyleIdx="0" presStyleCnt="4">
        <dgm:presLayoutVars>
          <dgm:bulletEnabled val="1"/>
        </dgm:presLayoutVars>
      </dgm:prSet>
      <dgm:spPr/>
      <dgm:t>
        <a:bodyPr/>
        <a:lstStyle/>
        <a:p>
          <a:endParaRPr lang="es-ES"/>
        </a:p>
      </dgm:t>
    </dgm:pt>
    <dgm:pt modelId="{17A833BD-A6FE-42EB-BE73-BA96DF58C50E}" type="pres">
      <dgm:prSet presAssocID="{F7ACE652-4865-4CB6-B412-EC3FBE3FB51F}" presName="accent_1" presStyleCnt="0"/>
      <dgm:spPr/>
    </dgm:pt>
    <dgm:pt modelId="{18CA29BF-CEB0-4E43-AEFB-5B81C4E98B35}" type="pres">
      <dgm:prSet presAssocID="{F7ACE652-4865-4CB6-B412-EC3FBE3FB51F}" presName="accentRepeatNode" presStyleLbl="solidFgAcc1" presStyleIdx="0" presStyleCnt="4"/>
      <dgm:spPr/>
    </dgm:pt>
    <dgm:pt modelId="{8005D5A7-95C5-48B9-9040-8E93DFC3DEDE}" type="pres">
      <dgm:prSet presAssocID="{D6CDEE5D-4DAE-47F1-8D95-9EB39A478E63}" presName="text_2" presStyleLbl="node1" presStyleIdx="1" presStyleCnt="4">
        <dgm:presLayoutVars>
          <dgm:bulletEnabled val="1"/>
        </dgm:presLayoutVars>
      </dgm:prSet>
      <dgm:spPr/>
      <dgm:t>
        <a:bodyPr/>
        <a:lstStyle/>
        <a:p>
          <a:endParaRPr lang="es-EC"/>
        </a:p>
      </dgm:t>
    </dgm:pt>
    <dgm:pt modelId="{DEF1CC4E-6418-4CBD-B13B-8A8E35F314A7}" type="pres">
      <dgm:prSet presAssocID="{D6CDEE5D-4DAE-47F1-8D95-9EB39A478E63}" presName="accent_2" presStyleCnt="0"/>
      <dgm:spPr/>
    </dgm:pt>
    <dgm:pt modelId="{A7E9F449-E9E1-4126-B0F2-3A10F7BA579D}" type="pres">
      <dgm:prSet presAssocID="{D6CDEE5D-4DAE-47F1-8D95-9EB39A478E63}" presName="accentRepeatNode" presStyleLbl="solidFgAcc1" presStyleIdx="1" presStyleCnt="4"/>
      <dgm:spPr/>
    </dgm:pt>
    <dgm:pt modelId="{59ACD27C-C6DE-45F9-B323-9A54CA543463}" type="pres">
      <dgm:prSet presAssocID="{13C6EF9C-952A-4862-8A91-F39A65355DE4}" presName="text_3" presStyleLbl="node1" presStyleIdx="2" presStyleCnt="4">
        <dgm:presLayoutVars>
          <dgm:bulletEnabled val="1"/>
        </dgm:presLayoutVars>
      </dgm:prSet>
      <dgm:spPr/>
      <dgm:t>
        <a:bodyPr/>
        <a:lstStyle/>
        <a:p>
          <a:endParaRPr lang="es-ES"/>
        </a:p>
      </dgm:t>
    </dgm:pt>
    <dgm:pt modelId="{93F28C5B-7947-4AF5-B612-B045BD79C902}" type="pres">
      <dgm:prSet presAssocID="{13C6EF9C-952A-4862-8A91-F39A65355DE4}" presName="accent_3" presStyleCnt="0"/>
      <dgm:spPr/>
    </dgm:pt>
    <dgm:pt modelId="{E98484B7-A9C1-4157-8951-26C479D79F06}" type="pres">
      <dgm:prSet presAssocID="{13C6EF9C-952A-4862-8A91-F39A65355DE4}" presName="accentRepeatNode" presStyleLbl="solidFgAcc1" presStyleIdx="2" presStyleCnt="4"/>
      <dgm:spPr/>
    </dgm:pt>
    <dgm:pt modelId="{E2790C63-20D2-4E26-9D36-F2442E95ECE5}" type="pres">
      <dgm:prSet presAssocID="{4BEE43EF-6AF1-4E60-B8F7-1DDD9CA14421}" presName="text_4" presStyleLbl="node1" presStyleIdx="3" presStyleCnt="4">
        <dgm:presLayoutVars>
          <dgm:bulletEnabled val="1"/>
        </dgm:presLayoutVars>
      </dgm:prSet>
      <dgm:spPr/>
      <dgm:t>
        <a:bodyPr/>
        <a:lstStyle/>
        <a:p>
          <a:endParaRPr lang="es-ES"/>
        </a:p>
      </dgm:t>
    </dgm:pt>
    <dgm:pt modelId="{FA04366D-8533-464F-BDF8-D82079ADB970}" type="pres">
      <dgm:prSet presAssocID="{4BEE43EF-6AF1-4E60-B8F7-1DDD9CA14421}" presName="accent_4" presStyleCnt="0"/>
      <dgm:spPr/>
    </dgm:pt>
    <dgm:pt modelId="{1FA443F9-B507-497A-A1AA-AF6EC0C8CABA}" type="pres">
      <dgm:prSet presAssocID="{4BEE43EF-6AF1-4E60-B8F7-1DDD9CA14421}" presName="accentRepeatNode" presStyleLbl="solidFgAcc1" presStyleIdx="3" presStyleCnt="4"/>
      <dgm:spPr/>
    </dgm:pt>
  </dgm:ptLst>
  <dgm:cxnLst>
    <dgm:cxn modelId="{C224C582-409E-486E-899A-A324BD4F0352}" srcId="{9C5B06AD-C05F-4C50-AF83-AE40FD20A57B}" destId="{4BEE43EF-6AF1-4E60-B8F7-1DDD9CA14421}" srcOrd="3" destOrd="0" parTransId="{1A01FD1F-B140-4137-8A71-63172DAB832F}" sibTransId="{2B21410F-8C3B-418F-850A-EFB36ED4E5F2}"/>
    <dgm:cxn modelId="{DD1C37DF-5B37-48AA-A3FF-3C09E3C343F9}" type="presOf" srcId="{13C6EF9C-952A-4862-8A91-F39A65355DE4}" destId="{59ACD27C-C6DE-45F9-B323-9A54CA543463}" srcOrd="0" destOrd="0" presId="urn:microsoft.com/office/officeart/2008/layout/VerticalCurvedList"/>
    <dgm:cxn modelId="{A414C45B-B6D9-4CF9-A0C3-98E61EFFADB4}" type="presOf" srcId="{89421C68-D2AD-494C-8C51-099308479E36}" destId="{99DBF606-620F-4B64-BD02-7F2A0D898CE8}" srcOrd="0" destOrd="0" presId="urn:microsoft.com/office/officeart/2008/layout/VerticalCurvedList"/>
    <dgm:cxn modelId="{5F3D983E-A0D1-42DD-A415-56172310277E}" srcId="{9C5B06AD-C05F-4C50-AF83-AE40FD20A57B}" destId="{D6CDEE5D-4DAE-47F1-8D95-9EB39A478E63}" srcOrd="1" destOrd="0" parTransId="{AB019FD4-2A8B-4540-976E-696579858A51}" sibTransId="{677E38E6-0B0A-49B2-942E-A7823F73CE71}"/>
    <dgm:cxn modelId="{06ADF752-EF31-47C1-A9D0-0607B71F7CCC}" type="presOf" srcId="{9C5B06AD-C05F-4C50-AF83-AE40FD20A57B}" destId="{AB55B7A3-7BB0-459F-9EBF-C2E450963BA7}" srcOrd="0" destOrd="0" presId="urn:microsoft.com/office/officeart/2008/layout/VerticalCurvedList"/>
    <dgm:cxn modelId="{C766B566-AAB2-4C18-941E-1E845C84B1B8}" srcId="{9C5B06AD-C05F-4C50-AF83-AE40FD20A57B}" destId="{F7ACE652-4865-4CB6-B412-EC3FBE3FB51F}" srcOrd="0" destOrd="0" parTransId="{407CD978-2A0C-4A59-9601-7D0A340402BE}" sibTransId="{89421C68-D2AD-494C-8C51-099308479E36}"/>
    <dgm:cxn modelId="{E2867FAC-7441-435E-A8E9-F8C40F07CDBB}" srcId="{9C5B06AD-C05F-4C50-AF83-AE40FD20A57B}" destId="{13C6EF9C-952A-4862-8A91-F39A65355DE4}" srcOrd="2" destOrd="0" parTransId="{5A5958D3-F12E-4FCB-9C80-178F9E31FD4A}" sibTransId="{4C2D022F-F57B-48A6-A0E1-7905996C27FE}"/>
    <dgm:cxn modelId="{B4693146-0346-4A8E-A979-BEAF4082DDA7}" type="presOf" srcId="{D6CDEE5D-4DAE-47F1-8D95-9EB39A478E63}" destId="{8005D5A7-95C5-48B9-9040-8E93DFC3DEDE}" srcOrd="0" destOrd="0" presId="urn:microsoft.com/office/officeart/2008/layout/VerticalCurvedList"/>
    <dgm:cxn modelId="{9A2CF7CD-E530-439E-8302-95523A7B7AB2}" type="presOf" srcId="{4BEE43EF-6AF1-4E60-B8F7-1DDD9CA14421}" destId="{E2790C63-20D2-4E26-9D36-F2442E95ECE5}" srcOrd="0" destOrd="0" presId="urn:microsoft.com/office/officeart/2008/layout/VerticalCurvedList"/>
    <dgm:cxn modelId="{1D09DABE-CF42-4EF7-B2E8-B0795B54318F}" type="presOf" srcId="{F7ACE652-4865-4CB6-B412-EC3FBE3FB51F}" destId="{68A4EEB4-9274-4C62-9221-9F179B5C7BC0}" srcOrd="0" destOrd="0" presId="urn:microsoft.com/office/officeart/2008/layout/VerticalCurvedList"/>
    <dgm:cxn modelId="{93583C2F-07FE-43F5-9BB1-D8F1F8E2BEF0}" type="presParOf" srcId="{AB55B7A3-7BB0-459F-9EBF-C2E450963BA7}" destId="{626ED1BD-98CE-4866-B0CB-8FEDA51A02EF}" srcOrd="0" destOrd="0" presId="urn:microsoft.com/office/officeart/2008/layout/VerticalCurvedList"/>
    <dgm:cxn modelId="{4AF50F45-3869-46C7-B8AE-0E039BD104C7}" type="presParOf" srcId="{626ED1BD-98CE-4866-B0CB-8FEDA51A02EF}" destId="{F917BDE4-E95C-4517-96D1-25ACFF255878}" srcOrd="0" destOrd="0" presId="urn:microsoft.com/office/officeart/2008/layout/VerticalCurvedList"/>
    <dgm:cxn modelId="{CB40D6CA-5C88-487C-9F40-615AA1F7F015}" type="presParOf" srcId="{F917BDE4-E95C-4517-96D1-25ACFF255878}" destId="{F3B3FF3D-0946-4DD2-BCB1-50D515FC9F1C}" srcOrd="0" destOrd="0" presId="urn:microsoft.com/office/officeart/2008/layout/VerticalCurvedList"/>
    <dgm:cxn modelId="{95E97B32-F82D-4D2F-9A27-6C1006E70EE6}" type="presParOf" srcId="{F917BDE4-E95C-4517-96D1-25ACFF255878}" destId="{99DBF606-620F-4B64-BD02-7F2A0D898CE8}" srcOrd="1" destOrd="0" presId="urn:microsoft.com/office/officeart/2008/layout/VerticalCurvedList"/>
    <dgm:cxn modelId="{956FC556-222F-4E78-BAF3-5860049C3F87}" type="presParOf" srcId="{F917BDE4-E95C-4517-96D1-25ACFF255878}" destId="{BF67FB4C-B256-493B-81E0-14DFC5FBAEAD}" srcOrd="2" destOrd="0" presId="urn:microsoft.com/office/officeart/2008/layout/VerticalCurvedList"/>
    <dgm:cxn modelId="{92EC4619-4029-4FB8-8DE4-406F90DA4F0D}" type="presParOf" srcId="{F917BDE4-E95C-4517-96D1-25ACFF255878}" destId="{4970B57E-6FB2-458D-A946-F1B67D5F7F3A}" srcOrd="3" destOrd="0" presId="urn:microsoft.com/office/officeart/2008/layout/VerticalCurvedList"/>
    <dgm:cxn modelId="{D52404B9-7834-4F7C-9D67-8F4690268B3A}" type="presParOf" srcId="{626ED1BD-98CE-4866-B0CB-8FEDA51A02EF}" destId="{68A4EEB4-9274-4C62-9221-9F179B5C7BC0}" srcOrd="1" destOrd="0" presId="urn:microsoft.com/office/officeart/2008/layout/VerticalCurvedList"/>
    <dgm:cxn modelId="{2E6BB6DC-538A-4E9A-8AE4-318655A4E63F}" type="presParOf" srcId="{626ED1BD-98CE-4866-B0CB-8FEDA51A02EF}" destId="{17A833BD-A6FE-42EB-BE73-BA96DF58C50E}" srcOrd="2" destOrd="0" presId="urn:microsoft.com/office/officeart/2008/layout/VerticalCurvedList"/>
    <dgm:cxn modelId="{D720ABCA-2690-4A86-AD0A-E06DB77FC9C1}" type="presParOf" srcId="{17A833BD-A6FE-42EB-BE73-BA96DF58C50E}" destId="{18CA29BF-CEB0-4E43-AEFB-5B81C4E98B35}" srcOrd="0" destOrd="0" presId="urn:microsoft.com/office/officeart/2008/layout/VerticalCurvedList"/>
    <dgm:cxn modelId="{C27B5A5D-1A43-4F48-8B6F-4EF239AAA435}" type="presParOf" srcId="{626ED1BD-98CE-4866-B0CB-8FEDA51A02EF}" destId="{8005D5A7-95C5-48B9-9040-8E93DFC3DEDE}" srcOrd="3" destOrd="0" presId="urn:microsoft.com/office/officeart/2008/layout/VerticalCurvedList"/>
    <dgm:cxn modelId="{F38379F5-4C7A-4199-AA5C-70D4A8BE5E72}" type="presParOf" srcId="{626ED1BD-98CE-4866-B0CB-8FEDA51A02EF}" destId="{DEF1CC4E-6418-4CBD-B13B-8A8E35F314A7}" srcOrd="4" destOrd="0" presId="urn:microsoft.com/office/officeart/2008/layout/VerticalCurvedList"/>
    <dgm:cxn modelId="{6CA9ED2A-81C1-46E9-B3DE-91E5B8954EC3}" type="presParOf" srcId="{DEF1CC4E-6418-4CBD-B13B-8A8E35F314A7}" destId="{A7E9F449-E9E1-4126-B0F2-3A10F7BA579D}" srcOrd="0" destOrd="0" presId="urn:microsoft.com/office/officeart/2008/layout/VerticalCurvedList"/>
    <dgm:cxn modelId="{34956F2B-45DE-4464-BC31-17B84C6AD6CF}" type="presParOf" srcId="{626ED1BD-98CE-4866-B0CB-8FEDA51A02EF}" destId="{59ACD27C-C6DE-45F9-B323-9A54CA543463}" srcOrd="5" destOrd="0" presId="urn:microsoft.com/office/officeart/2008/layout/VerticalCurvedList"/>
    <dgm:cxn modelId="{71B42F00-A2DD-47D5-8565-8D19CAFE070F}" type="presParOf" srcId="{626ED1BD-98CE-4866-B0CB-8FEDA51A02EF}" destId="{93F28C5B-7947-4AF5-B612-B045BD79C902}" srcOrd="6" destOrd="0" presId="urn:microsoft.com/office/officeart/2008/layout/VerticalCurvedList"/>
    <dgm:cxn modelId="{F7984193-39ED-42B8-9744-FF04A8F68D76}" type="presParOf" srcId="{93F28C5B-7947-4AF5-B612-B045BD79C902}" destId="{E98484B7-A9C1-4157-8951-26C479D79F06}" srcOrd="0" destOrd="0" presId="urn:microsoft.com/office/officeart/2008/layout/VerticalCurvedList"/>
    <dgm:cxn modelId="{225303C9-ADBF-4A64-8B9C-4787A9F48AD3}" type="presParOf" srcId="{626ED1BD-98CE-4866-B0CB-8FEDA51A02EF}" destId="{E2790C63-20D2-4E26-9D36-F2442E95ECE5}" srcOrd="7" destOrd="0" presId="urn:microsoft.com/office/officeart/2008/layout/VerticalCurvedList"/>
    <dgm:cxn modelId="{FADFEC6C-6C1C-44F8-A9F6-83C30E21E7A7}" type="presParOf" srcId="{626ED1BD-98CE-4866-B0CB-8FEDA51A02EF}" destId="{FA04366D-8533-464F-BDF8-D82079ADB970}" srcOrd="8" destOrd="0" presId="urn:microsoft.com/office/officeart/2008/layout/VerticalCurvedList"/>
    <dgm:cxn modelId="{E7918277-2BB7-46D0-8AD9-5BA2D2779386}" type="presParOf" srcId="{FA04366D-8533-464F-BDF8-D82079ADB970}" destId="{1FA443F9-B507-497A-A1AA-AF6EC0C8CABA}"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E50320-F437-4230-AC9A-5882F0DB5D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AB632EEF-2B8A-4AD5-B454-BDD9B2BF0EBC}">
      <dgm:prSet phldrT="[Texto]"/>
      <dgm:spPr/>
      <dgm:t>
        <a:bodyPr/>
        <a:lstStyle/>
        <a:p>
          <a:r>
            <a:rPr lang="es-EC" dirty="0" smtClean="0">
              <a:solidFill>
                <a:schemeClr val="bg1">
                  <a:lumMod val="85000"/>
                </a:schemeClr>
              </a:solidFill>
            </a:rPr>
            <a:t>Cortante Basal de Diseño</a:t>
          </a:r>
          <a:endParaRPr lang="es-EC" dirty="0">
            <a:solidFill>
              <a:schemeClr val="bg1">
                <a:lumMod val="85000"/>
              </a:schemeClr>
            </a:solidFill>
          </a:endParaRPr>
        </a:p>
      </dgm:t>
    </dgm:pt>
    <dgm:pt modelId="{DD933D5C-0F39-4CDA-9F3B-CB28047C6F18}" type="parTrans" cxnId="{819E6E04-A528-4BBF-8F4E-675C4792D476}">
      <dgm:prSet/>
      <dgm:spPr/>
      <dgm:t>
        <a:bodyPr/>
        <a:lstStyle/>
        <a:p>
          <a:endParaRPr lang="es-EC"/>
        </a:p>
      </dgm:t>
    </dgm:pt>
    <dgm:pt modelId="{E78CB9F5-A2D2-41C0-857D-AC8C9DBE988F}" type="sibTrans" cxnId="{819E6E04-A528-4BBF-8F4E-675C4792D476}">
      <dgm:prSet/>
      <dgm:spPr/>
      <dgm:t>
        <a:bodyPr/>
        <a:lstStyle/>
        <a:p>
          <a:endParaRPr lang="es-EC"/>
        </a:p>
      </dgm:t>
    </dgm:pt>
    <dgm:pt modelId="{18ADB565-B505-46FD-A0B5-8134A5F12B66}" type="asst">
      <dgm:prSet phldrT="[Texto]"/>
      <dgm:spPr/>
      <dgm:t>
        <a:bodyPr/>
        <a:lstStyle/>
        <a:p>
          <a:r>
            <a:rPr lang="es-EC" dirty="0" smtClean="0">
              <a:solidFill>
                <a:schemeClr val="bg1">
                  <a:lumMod val="85000"/>
                </a:schemeClr>
              </a:solidFill>
            </a:rPr>
            <a:t>Fuerza generada en la base de la estructura por la acción de un sismo</a:t>
          </a:r>
          <a:endParaRPr lang="es-EC" dirty="0">
            <a:solidFill>
              <a:schemeClr val="bg1">
                <a:lumMod val="85000"/>
              </a:schemeClr>
            </a:solidFill>
          </a:endParaRPr>
        </a:p>
      </dgm:t>
    </dgm:pt>
    <dgm:pt modelId="{BEEEB076-F0C8-4B8D-8B47-5EFE467F3CBB}" type="parTrans" cxnId="{A725FE5A-0552-4C2A-8004-CEAF3390C15F}">
      <dgm:prSet/>
      <dgm:spPr/>
      <dgm:t>
        <a:bodyPr/>
        <a:lstStyle/>
        <a:p>
          <a:endParaRPr lang="es-EC"/>
        </a:p>
      </dgm:t>
    </dgm:pt>
    <dgm:pt modelId="{E3F37A54-6BE7-4BCC-8E86-528A3C0E68C8}" type="sibTrans" cxnId="{A725FE5A-0552-4C2A-8004-CEAF3390C15F}">
      <dgm:prSet/>
      <dgm:spPr/>
      <dgm:t>
        <a:bodyPr/>
        <a:lstStyle/>
        <a:p>
          <a:endParaRPr lang="es-EC"/>
        </a:p>
      </dgm:t>
    </dgm:pt>
    <dgm:pt modelId="{5637EC6E-9565-46D3-B69E-AD7B93C8287C}">
      <dgm:prSet phldrT="[Texto]"/>
      <dgm:spPr/>
      <dgm:t>
        <a:bodyPr/>
        <a:lstStyle/>
        <a:p>
          <a:r>
            <a:rPr lang="es-EC" dirty="0" smtClean="0">
              <a:solidFill>
                <a:schemeClr val="bg1">
                  <a:lumMod val="85000"/>
                </a:schemeClr>
              </a:solidFill>
            </a:rPr>
            <a:t>V=0.148*W</a:t>
          </a:r>
          <a:endParaRPr lang="es-EC" dirty="0">
            <a:solidFill>
              <a:schemeClr val="bg1">
                <a:lumMod val="85000"/>
              </a:schemeClr>
            </a:solidFill>
          </a:endParaRPr>
        </a:p>
      </dgm:t>
    </dgm:pt>
    <dgm:pt modelId="{1005B0BB-F276-47C4-A2F7-49714783D0F1}" type="parTrans" cxnId="{04F77BBF-1D97-4010-B61D-A8BABDA93B24}">
      <dgm:prSet/>
      <dgm:spPr/>
      <dgm:t>
        <a:bodyPr/>
        <a:lstStyle/>
        <a:p>
          <a:endParaRPr lang="es-EC"/>
        </a:p>
      </dgm:t>
    </dgm:pt>
    <dgm:pt modelId="{3A54F7CA-03A3-428D-AED3-6B68884B84FA}" type="sibTrans" cxnId="{04F77BBF-1D97-4010-B61D-A8BABDA93B24}">
      <dgm:prSet/>
      <dgm:spPr/>
      <dgm:t>
        <a:bodyPr/>
        <a:lstStyle/>
        <a:p>
          <a:endParaRPr lang="es-EC"/>
        </a:p>
      </dgm:t>
    </dgm:pt>
    <dgm:pt modelId="{33D588DE-AFE9-497D-9A7F-150D3FE129C0}" type="pres">
      <dgm:prSet presAssocID="{10E50320-F437-4230-AC9A-5882F0DB5D66}" presName="hierChild1" presStyleCnt="0">
        <dgm:presLayoutVars>
          <dgm:orgChart val="1"/>
          <dgm:chPref val="1"/>
          <dgm:dir/>
          <dgm:animOne val="branch"/>
          <dgm:animLvl val="lvl"/>
          <dgm:resizeHandles/>
        </dgm:presLayoutVars>
      </dgm:prSet>
      <dgm:spPr/>
      <dgm:t>
        <a:bodyPr/>
        <a:lstStyle/>
        <a:p>
          <a:endParaRPr lang="es-ES"/>
        </a:p>
      </dgm:t>
    </dgm:pt>
    <dgm:pt modelId="{FFA5EBB2-E8AC-415A-BBB7-C113C468855E}" type="pres">
      <dgm:prSet presAssocID="{AB632EEF-2B8A-4AD5-B454-BDD9B2BF0EBC}" presName="hierRoot1" presStyleCnt="0">
        <dgm:presLayoutVars>
          <dgm:hierBranch val="init"/>
        </dgm:presLayoutVars>
      </dgm:prSet>
      <dgm:spPr/>
    </dgm:pt>
    <dgm:pt modelId="{0DB4EF94-C1CE-4810-8F50-D257E906C617}" type="pres">
      <dgm:prSet presAssocID="{AB632EEF-2B8A-4AD5-B454-BDD9B2BF0EBC}" presName="rootComposite1" presStyleCnt="0"/>
      <dgm:spPr/>
    </dgm:pt>
    <dgm:pt modelId="{68C3F7E7-31C4-48D7-A6C3-B563CE181970}" type="pres">
      <dgm:prSet presAssocID="{AB632EEF-2B8A-4AD5-B454-BDD9B2BF0EBC}" presName="rootText1" presStyleLbl="node0" presStyleIdx="0" presStyleCnt="1">
        <dgm:presLayoutVars>
          <dgm:chPref val="3"/>
        </dgm:presLayoutVars>
      </dgm:prSet>
      <dgm:spPr/>
      <dgm:t>
        <a:bodyPr/>
        <a:lstStyle/>
        <a:p>
          <a:endParaRPr lang="es-ES"/>
        </a:p>
      </dgm:t>
    </dgm:pt>
    <dgm:pt modelId="{A815366D-36AF-4C43-B9DF-650CB05E0A64}" type="pres">
      <dgm:prSet presAssocID="{AB632EEF-2B8A-4AD5-B454-BDD9B2BF0EBC}" presName="rootConnector1" presStyleLbl="node1" presStyleIdx="0" presStyleCnt="0"/>
      <dgm:spPr/>
      <dgm:t>
        <a:bodyPr/>
        <a:lstStyle/>
        <a:p>
          <a:endParaRPr lang="es-ES"/>
        </a:p>
      </dgm:t>
    </dgm:pt>
    <dgm:pt modelId="{2004E94E-F7DD-4130-AFF5-F3A5B748FAAF}" type="pres">
      <dgm:prSet presAssocID="{AB632EEF-2B8A-4AD5-B454-BDD9B2BF0EBC}" presName="hierChild2" presStyleCnt="0"/>
      <dgm:spPr/>
    </dgm:pt>
    <dgm:pt modelId="{893D2D57-AC5A-40BD-A1EA-E4981184C72B}" type="pres">
      <dgm:prSet presAssocID="{1005B0BB-F276-47C4-A2F7-49714783D0F1}" presName="Name37" presStyleLbl="parChTrans1D2" presStyleIdx="0" presStyleCnt="2"/>
      <dgm:spPr/>
      <dgm:t>
        <a:bodyPr/>
        <a:lstStyle/>
        <a:p>
          <a:endParaRPr lang="es-ES"/>
        </a:p>
      </dgm:t>
    </dgm:pt>
    <dgm:pt modelId="{61028659-D652-4CFD-9278-1BD4FD734E96}" type="pres">
      <dgm:prSet presAssocID="{5637EC6E-9565-46D3-B69E-AD7B93C8287C}" presName="hierRoot2" presStyleCnt="0">
        <dgm:presLayoutVars>
          <dgm:hierBranch val="init"/>
        </dgm:presLayoutVars>
      </dgm:prSet>
      <dgm:spPr/>
    </dgm:pt>
    <dgm:pt modelId="{C6659E06-9658-4D39-8C01-922C05F15572}" type="pres">
      <dgm:prSet presAssocID="{5637EC6E-9565-46D3-B69E-AD7B93C8287C}" presName="rootComposite" presStyleCnt="0"/>
      <dgm:spPr/>
    </dgm:pt>
    <dgm:pt modelId="{FDFA23B0-AA18-4BC0-B446-AD00D84D165C}" type="pres">
      <dgm:prSet presAssocID="{5637EC6E-9565-46D3-B69E-AD7B93C8287C}" presName="rootText" presStyleLbl="node2" presStyleIdx="0" presStyleCnt="1">
        <dgm:presLayoutVars>
          <dgm:chPref val="3"/>
        </dgm:presLayoutVars>
      </dgm:prSet>
      <dgm:spPr/>
      <dgm:t>
        <a:bodyPr/>
        <a:lstStyle/>
        <a:p>
          <a:endParaRPr lang="es-EC"/>
        </a:p>
      </dgm:t>
    </dgm:pt>
    <dgm:pt modelId="{24E2610C-E8B1-48B5-8942-E9CF9A9B563C}" type="pres">
      <dgm:prSet presAssocID="{5637EC6E-9565-46D3-B69E-AD7B93C8287C}" presName="rootConnector" presStyleLbl="node2" presStyleIdx="0" presStyleCnt="1"/>
      <dgm:spPr/>
      <dgm:t>
        <a:bodyPr/>
        <a:lstStyle/>
        <a:p>
          <a:endParaRPr lang="es-ES"/>
        </a:p>
      </dgm:t>
    </dgm:pt>
    <dgm:pt modelId="{D6FC27F5-BFE0-46B1-9130-D675C83377C5}" type="pres">
      <dgm:prSet presAssocID="{5637EC6E-9565-46D3-B69E-AD7B93C8287C}" presName="hierChild4" presStyleCnt="0"/>
      <dgm:spPr/>
    </dgm:pt>
    <dgm:pt modelId="{580D58CD-B513-4071-A623-CDDC539D5592}" type="pres">
      <dgm:prSet presAssocID="{5637EC6E-9565-46D3-B69E-AD7B93C8287C}" presName="hierChild5" presStyleCnt="0"/>
      <dgm:spPr/>
    </dgm:pt>
    <dgm:pt modelId="{3254CDF3-DB36-443E-8F1F-CCDEC06C4821}" type="pres">
      <dgm:prSet presAssocID="{AB632EEF-2B8A-4AD5-B454-BDD9B2BF0EBC}" presName="hierChild3" presStyleCnt="0"/>
      <dgm:spPr/>
    </dgm:pt>
    <dgm:pt modelId="{74EEA0AA-D7E5-40EF-9DAB-16FCEC6299C7}" type="pres">
      <dgm:prSet presAssocID="{BEEEB076-F0C8-4B8D-8B47-5EFE467F3CBB}" presName="Name111" presStyleLbl="parChTrans1D2" presStyleIdx="1" presStyleCnt="2"/>
      <dgm:spPr/>
      <dgm:t>
        <a:bodyPr/>
        <a:lstStyle/>
        <a:p>
          <a:endParaRPr lang="es-ES"/>
        </a:p>
      </dgm:t>
    </dgm:pt>
    <dgm:pt modelId="{59667F3B-224C-4CF9-9A1B-256F210BD6FD}" type="pres">
      <dgm:prSet presAssocID="{18ADB565-B505-46FD-A0B5-8134A5F12B66}" presName="hierRoot3" presStyleCnt="0">
        <dgm:presLayoutVars>
          <dgm:hierBranch val="init"/>
        </dgm:presLayoutVars>
      </dgm:prSet>
      <dgm:spPr/>
    </dgm:pt>
    <dgm:pt modelId="{7928B4F6-3018-4858-B236-19AD3FDCFC7B}" type="pres">
      <dgm:prSet presAssocID="{18ADB565-B505-46FD-A0B5-8134A5F12B66}" presName="rootComposite3" presStyleCnt="0"/>
      <dgm:spPr/>
    </dgm:pt>
    <dgm:pt modelId="{3AC23850-A7B7-45EF-8C83-789F92F6FD52}" type="pres">
      <dgm:prSet presAssocID="{18ADB565-B505-46FD-A0B5-8134A5F12B66}" presName="rootText3" presStyleLbl="asst1" presStyleIdx="0" presStyleCnt="1">
        <dgm:presLayoutVars>
          <dgm:chPref val="3"/>
        </dgm:presLayoutVars>
      </dgm:prSet>
      <dgm:spPr/>
      <dgm:t>
        <a:bodyPr/>
        <a:lstStyle/>
        <a:p>
          <a:endParaRPr lang="es-EC"/>
        </a:p>
      </dgm:t>
    </dgm:pt>
    <dgm:pt modelId="{7277FC74-2B3A-4A20-B258-987A3CE76613}" type="pres">
      <dgm:prSet presAssocID="{18ADB565-B505-46FD-A0B5-8134A5F12B66}" presName="rootConnector3" presStyleLbl="asst1" presStyleIdx="0" presStyleCnt="1"/>
      <dgm:spPr/>
      <dgm:t>
        <a:bodyPr/>
        <a:lstStyle/>
        <a:p>
          <a:endParaRPr lang="es-ES"/>
        </a:p>
      </dgm:t>
    </dgm:pt>
    <dgm:pt modelId="{ABAF9BAD-5533-4EE4-BB8B-2570A837DDBD}" type="pres">
      <dgm:prSet presAssocID="{18ADB565-B505-46FD-A0B5-8134A5F12B66}" presName="hierChild6" presStyleCnt="0"/>
      <dgm:spPr/>
    </dgm:pt>
    <dgm:pt modelId="{89E23372-CF9B-4AF4-882A-12969C579CF1}" type="pres">
      <dgm:prSet presAssocID="{18ADB565-B505-46FD-A0B5-8134A5F12B66}" presName="hierChild7" presStyleCnt="0"/>
      <dgm:spPr/>
    </dgm:pt>
  </dgm:ptLst>
  <dgm:cxnLst>
    <dgm:cxn modelId="{A8844FF9-5581-4BEC-8D3E-9DA6F5FF624B}" type="presOf" srcId="{5637EC6E-9565-46D3-B69E-AD7B93C8287C}" destId="{FDFA23B0-AA18-4BC0-B446-AD00D84D165C}" srcOrd="0" destOrd="0" presId="urn:microsoft.com/office/officeart/2005/8/layout/orgChart1"/>
    <dgm:cxn modelId="{8E6FDB42-8FB6-4BCC-BF2A-6E37FD750C2D}" type="presOf" srcId="{5637EC6E-9565-46D3-B69E-AD7B93C8287C}" destId="{24E2610C-E8B1-48B5-8942-E9CF9A9B563C}" srcOrd="1" destOrd="0" presId="urn:microsoft.com/office/officeart/2005/8/layout/orgChart1"/>
    <dgm:cxn modelId="{359F21A6-0F4D-4839-83D3-0A5F786B4647}" type="presOf" srcId="{AB632EEF-2B8A-4AD5-B454-BDD9B2BF0EBC}" destId="{A815366D-36AF-4C43-B9DF-650CB05E0A64}" srcOrd="1" destOrd="0" presId="urn:microsoft.com/office/officeart/2005/8/layout/orgChart1"/>
    <dgm:cxn modelId="{20C57DF7-74CC-4FDE-9174-1FFA788B060E}" type="presOf" srcId="{10E50320-F437-4230-AC9A-5882F0DB5D66}" destId="{33D588DE-AFE9-497D-9A7F-150D3FE129C0}" srcOrd="0" destOrd="0" presId="urn:microsoft.com/office/officeart/2005/8/layout/orgChart1"/>
    <dgm:cxn modelId="{2B59DB99-E974-4B76-8CBB-DCA0EBBD4F65}" type="presOf" srcId="{1005B0BB-F276-47C4-A2F7-49714783D0F1}" destId="{893D2D57-AC5A-40BD-A1EA-E4981184C72B}" srcOrd="0" destOrd="0" presId="urn:microsoft.com/office/officeart/2005/8/layout/orgChart1"/>
    <dgm:cxn modelId="{A725FE5A-0552-4C2A-8004-CEAF3390C15F}" srcId="{AB632EEF-2B8A-4AD5-B454-BDD9B2BF0EBC}" destId="{18ADB565-B505-46FD-A0B5-8134A5F12B66}" srcOrd="0" destOrd="0" parTransId="{BEEEB076-F0C8-4B8D-8B47-5EFE467F3CBB}" sibTransId="{E3F37A54-6BE7-4BCC-8E86-528A3C0E68C8}"/>
    <dgm:cxn modelId="{819E6E04-A528-4BBF-8F4E-675C4792D476}" srcId="{10E50320-F437-4230-AC9A-5882F0DB5D66}" destId="{AB632EEF-2B8A-4AD5-B454-BDD9B2BF0EBC}" srcOrd="0" destOrd="0" parTransId="{DD933D5C-0F39-4CDA-9F3B-CB28047C6F18}" sibTransId="{E78CB9F5-A2D2-41C0-857D-AC8C9DBE988F}"/>
    <dgm:cxn modelId="{1424CA6C-AA0E-4330-A371-12D59BF3ACFF}" type="presOf" srcId="{BEEEB076-F0C8-4B8D-8B47-5EFE467F3CBB}" destId="{74EEA0AA-D7E5-40EF-9DAB-16FCEC6299C7}" srcOrd="0" destOrd="0" presId="urn:microsoft.com/office/officeart/2005/8/layout/orgChart1"/>
    <dgm:cxn modelId="{91D5DB86-EB26-4D6F-8E8E-3FA74EEA505C}" type="presOf" srcId="{AB632EEF-2B8A-4AD5-B454-BDD9B2BF0EBC}" destId="{68C3F7E7-31C4-48D7-A6C3-B563CE181970}" srcOrd="0" destOrd="0" presId="urn:microsoft.com/office/officeart/2005/8/layout/orgChart1"/>
    <dgm:cxn modelId="{43978B4B-448D-4537-94FF-4ED2D1977208}" type="presOf" srcId="{18ADB565-B505-46FD-A0B5-8134A5F12B66}" destId="{7277FC74-2B3A-4A20-B258-987A3CE76613}" srcOrd="1" destOrd="0" presId="urn:microsoft.com/office/officeart/2005/8/layout/orgChart1"/>
    <dgm:cxn modelId="{1736B94A-6E4A-4373-BBFF-FFF278246EF6}" type="presOf" srcId="{18ADB565-B505-46FD-A0B5-8134A5F12B66}" destId="{3AC23850-A7B7-45EF-8C83-789F92F6FD52}" srcOrd="0" destOrd="0" presId="urn:microsoft.com/office/officeart/2005/8/layout/orgChart1"/>
    <dgm:cxn modelId="{04F77BBF-1D97-4010-B61D-A8BABDA93B24}" srcId="{AB632EEF-2B8A-4AD5-B454-BDD9B2BF0EBC}" destId="{5637EC6E-9565-46D3-B69E-AD7B93C8287C}" srcOrd="1" destOrd="0" parTransId="{1005B0BB-F276-47C4-A2F7-49714783D0F1}" sibTransId="{3A54F7CA-03A3-428D-AED3-6B68884B84FA}"/>
    <dgm:cxn modelId="{73C2E017-06D6-4AA1-BF3E-95E84493E4D1}" type="presParOf" srcId="{33D588DE-AFE9-497D-9A7F-150D3FE129C0}" destId="{FFA5EBB2-E8AC-415A-BBB7-C113C468855E}" srcOrd="0" destOrd="0" presId="urn:microsoft.com/office/officeart/2005/8/layout/orgChart1"/>
    <dgm:cxn modelId="{D8DD9B66-DFC0-4E91-89A4-7D5A2F9A6726}" type="presParOf" srcId="{FFA5EBB2-E8AC-415A-BBB7-C113C468855E}" destId="{0DB4EF94-C1CE-4810-8F50-D257E906C617}" srcOrd="0" destOrd="0" presId="urn:microsoft.com/office/officeart/2005/8/layout/orgChart1"/>
    <dgm:cxn modelId="{B20FB564-E4B9-49F9-8DDB-48421CEFB2DA}" type="presParOf" srcId="{0DB4EF94-C1CE-4810-8F50-D257E906C617}" destId="{68C3F7E7-31C4-48D7-A6C3-B563CE181970}" srcOrd="0" destOrd="0" presId="urn:microsoft.com/office/officeart/2005/8/layout/orgChart1"/>
    <dgm:cxn modelId="{27C800FA-C349-4654-8748-F07F96B35CF0}" type="presParOf" srcId="{0DB4EF94-C1CE-4810-8F50-D257E906C617}" destId="{A815366D-36AF-4C43-B9DF-650CB05E0A64}" srcOrd="1" destOrd="0" presId="urn:microsoft.com/office/officeart/2005/8/layout/orgChart1"/>
    <dgm:cxn modelId="{75F128FC-304A-41DC-9607-4B3EC1C2E7FD}" type="presParOf" srcId="{FFA5EBB2-E8AC-415A-BBB7-C113C468855E}" destId="{2004E94E-F7DD-4130-AFF5-F3A5B748FAAF}" srcOrd="1" destOrd="0" presId="urn:microsoft.com/office/officeart/2005/8/layout/orgChart1"/>
    <dgm:cxn modelId="{61C5061C-9CEC-45D1-A44A-C47F4393CC3A}" type="presParOf" srcId="{2004E94E-F7DD-4130-AFF5-F3A5B748FAAF}" destId="{893D2D57-AC5A-40BD-A1EA-E4981184C72B}" srcOrd="0" destOrd="0" presId="urn:microsoft.com/office/officeart/2005/8/layout/orgChart1"/>
    <dgm:cxn modelId="{2F370B55-CED3-411F-9F93-9EC359C8FEDB}" type="presParOf" srcId="{2004E94E-F7DD-4130-AFF5-F3A5B748FAAF}" destId="{61028659-D652-4CFD-9278-1BD4FD734E96}" srcOrd="1" destOrd="0" presId="urn:microsoft.com/office/officeart/2005/8/layout/orgChart1"/>
    <dgm:cxn modelId="{636F539D-D11D-4397-BA96-846D8E8165A3}" type="presParOf" srcId="{61028659-D652-4CFD-9278-1BD4FD734E96}" destId="{C6659E06-9658-4D39-8C01-922C05F15572}" srcOrd="0" destOrd="0" presId="urn:microsoft.com/office/officeart/2005/8/layout/orgChart1"/>
    <dgm:cxn modelId="{4E67E4F5-847C-4636-B0F6-33ABCC2BE24C}" type="presParOf" srcId="{C6659E06-9658-4D39-8C01-922C05F15572}" destId="{FDFA23B0-AA18-4BC0-B446-AD00D84D165C}" srcOrd="0" destOrd="0" presId="urn:microsoft.com/office/officeart/2005/8/layout/orgChart1"/>
    <dgm:cxn modelId="{877184DA-C577-4677-AEA8-DDE185DE0BF7}" type="presParOf" srcId="{C6659E06-9658-4D39-8C01-922C05F15572}" destId="{24E2610C-E8B1-48B5-8942-E9CF9A9B563C}" srcOrd="1" destOrd="0" presId="urn:microsoft.com/office/officeart/2005/8/layout/orgChart1"/>
    <dgm:cxn modelId="{4FF00E6E-FBF5-4155-A2D5-E75C0A0AA1A2}" type="presParOf" srcId="{61028659-D652-4CFD-9278-1BD4FD734E96}" destId="{D6FC27F5-BFE0-46B1-9130-D675C83377C5}" srcOrd="1" destOrd="0" presId="urn:microsoft.com/office/officeart/2005/8/layout/orgChart1"/>
    <dgm:cxn modelId="{AB0CB0BF-B8F7-428C-A144-9BDBF0C548A0}" type="presParOf" srcId="{61028659-D652-4CFD-9278-1BD4FD734E96}" destId="{580D58CD-B513-4071-A623-CDDC539D5592}" srcOrd="2" destOrd="0" presId="urn:microsoft.com/office/officeart/2005/8/layout/orgChart1"/>
    <dgm:cxn modelId="{1161C2B5-6367-4312-8E4F-76809D91B9AF}" type="presParOf" srcId="{FFA5EBB2-E8AC-415A-BBB7-C113C468855E}" destId="{3254CDF3-DB36-443E-8F1F-CCDEC06C4821}" srcOrd="2" destOrd="0" presId="urn:microsoft.com/office/officeart/2005/8/layout/orgChart1"/>
    <dgm:cxn modelId="{03A8E3D3-7171-4798-9177-054222CA9566}" type="presParOf" srcId="{3254CDF3-DB36-443E-8F1F-CCDEC06C4821}" destId="{74EEA0AA-D7E5-40EF-9DAB-16FCEC6299C7}" srcOrd="0" destOrd="0" presId="urn:microsoft.com/office/officeart/2005/8/layout/orgChart1"/>
    <dgm:cxn modelId="{3341DAE7-EE8E-42B4-821B-9277B4D35A6B}" type="presParOf" srcId="{3254CDF3-DB36-443E-8F1F-CCDEC06C4821}" destId="{59667F3B-224C-4CF9-9A1B-256F210BD6FD}" srcOrd="1" destOrd="0" presId="urn:microsoft.com/office/officeart/2005/8/layout/orgChart1"/>
    <dgm:cxn modelId="{050F7708-4BF8-41D5-8C63-D1F4D39DACED}" type="presParOf" srcId="{59667F3B-224C-4CF9-9A1B-256F210BD6FD}" destId="{7928B4F6-3018-4858-B236-19AD3FDCFC7B}" srcOrd="0" destOrd="0" presId="urn:microsoft.com/office/officeart/2005/8/layout/orgChart1"/>
    <dgm:cxn modelId="{B73A983C-C273-4D37-8164-E84DA6A59765}" type="presParOf" srcId="{7928B4F6-3018-4858-B236-19AD3FDCFC7B}" destId="{3AC23850-A7B7-45EF-8C83-789F92F6FD52}" srcOrd="0" destOrd="0" presId="urn:microsoft.com/office/officeart/2005/8/layout/orgChart1"/>
    <dgm:cxn modelId="{D52F7920-2D32-4D89-96F4-62D8C1C2243E}" type="presParOf" srcId="{7928B4F6-3018-4858-B236-19AD3FDCFC7B}" destId="{7277FC74-2B3A-4A20-B258-987A3CE76613}" srcOrd="1" destOrd="0" presId="urn:microsoft.com/office/officeart/2005/8/layout/orgChart1"/>
    <dgm:cxn modelId="{C131180D-6CE7-4BD0-96AA-6CB73DA4DF00}" type="presParOf" srcId="{59667F3B-224C-4CF9-9A1B-256F210BD6FD}" destId="{ABAF9BAD-5533-4EE4-BB8B-2570A837DDBD}" srcOrd="1" destOrd="0" presId="urn:microsoft.com/office/officeart/2005/8/layout/orgChart1"/>
    <dgm:cxn modelId="{BE78E50E-B740-4BA8-9472-2F7E3D183749}" type="presParOf" srcId="{59667F3B-224C-4CF9-9A1B-256F210BD6FD}" destId="{89E23372-CF9B-4AF4-882A-12969C579CF1}"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210A57-32B0-4516-9242-892774AD08C7}" type="doc">
      <dgm:prSet loTypeId="urn:microsoft.com/office/officeart/2005/8/layout/cycle8" loCatId="cycle" qsTypeId="urn:microsoft.com/office/officeart/2005/8/quickstyle/simple1" qsCatId="simple" csTypeId="urn:microsoft.com/office/officeart/2005/8/colors/accent1_2" csCatId="accent1" phldr="1"/>
      <dgm:spPr/>
    </dgm:pt>
    <dgm:pt modelId="{18CED4A1-3C7E-4B2D-9B6E-24650F497960}">
      <dgm:prSet phldrT="[Texto]"/>
      <dgm:spPr/>
      <dgm:t>
        <a:bodyPr/>
        <a:lstStyle/>
        <a:p>
          <a:r>
            <a:rPr lang="es-EC" dirty="0" smtClean="0"/>
            <a:t>Modos de vibración</a:t>
          </a:r>
          <a:endParaRPr lang="es-EC" dirty="0"/>
        </a:p>
      </dgm:t>
    </dgm:pt>
    <dgm:pt modelId="{972C77B0-BC86-4642-BFF0-6CF6F2D6DCA5}" type="parTrans" cxnId="{3DFEC00D-1A70-40FA-BC68-266E53F3A7D4}">
      <dgm:prSet/>
      <dgm:spPr/>
      <dgm:t>
        <a:bodyPr/>
        <a:lstStyle/>
        <a:p>
          <a:endParaRPr lang="es-EC"/>
        </a:p>
      </dgm:t>
    </dgm:pt>
    <dgm:pt modelId="{24F61AB0-6EDD-416A-8074-FBB6ADCB9D06}" type="sibTrans" cxnId="{3DFEC00D-1A70-40FA-BC68-266E53F3A7D4}">
      <dgm:prSet/>
      <dgm:spPr/>
      <dgm:t>
        <a:bodyPr/>
        <a:lstStyle/>
        <a:p>
          <a:endParaRPr lang="es-EC"/>
        </a:p>
      </dgm:t>
    </dgm:pt>
    <dgm:pt modelId="{A8FC55C7-FCB1-4070-92C0-F2F51444611B}">
      <dgm:prSet phldrT="[Texto]"/>
      <dgm:spPr/>
      <dgm:t>
        <a:bodyPr/>
        <a:lstStyle/>
        <a:p>
          <a:r>
            <a:rPr lang="es-EC" dirty="0" smtClean="0"/>
            <a:t>Cortante Estático vs Cortante Dinámico</a:t>
          </a:r>
          <a:endParaRPr lang="es-EC" dirty="0"/>
        </a:p>
      </dgm:t>
    </dgm:pt>
    <dgm:pt modelId="{01B75D43-9E22-4F38-9423-277AD26861AE}" type="parTrans" cxnId="{5CA987A7-1FFE-4A9E-B483-A4C308022C0C}">
      <dgm:prSet/>
      <dgm:spPr/>
      <dgm:t>
        <a:bodyPr/>
        <a:lstStyle/>
        <a:p>
          <a:endParaRPr lang="es-EC"/>
        </a:p>
      </dgm:t>
    </dgm:pt>
    <dgm:pt modelId="{2A718769-4EB1-470C-B31F-C4FFCF09BA8A}" type="sibTrans" cxnId="{5CA987A7-1FFE-4A9E-B483-A4C308022C0C}">
      <dgm:prSet/>
      <dgm:spPr/>
      <dgm:t>
        <a:bodyPr/>
        <a:lstStyle/>
        <a:p>
          <a:endParaRPr lang="es-EC"/>
        </a:p>
      </dgm:t>
    </dgm:pt>
    <dgm:pt modelId="{F0E11550-803E-4602-AA82-ACB284EBDB9B}">
      <dgm:prSet phldrT="[Texto]"/>
      <dgm:spPr/>
      <dgm:t>
        <a:bodyPr/>
        <a:lstStyle/>
        <a:p>
          <a:r>
            <a:rPr lang="es-EC" dirty="0" smtClean="0"/>
            <a:t>Deriva de Piso</a:t>
          </a:r>
          <a:endParaRPr lang="es-EC" dirty="0"/>
        </a:p>
      </dgm:t>
    </dgm:pt>
    <dgm:pt modelId="{5FFD9B17-28C1-4CD5-B072-76BD2FFDF95C}" type="parTrans" cxnId="{E9701454-155A-4E75-B41A-1EEBEA2852AE}">
      <dgm:prSet/>
      <dgm:spPr/>
      <dgm:t>
        <a:bodyPr/>
        <a:lstStyle/>
        <a:p>
          <a:endParaRPr lang="es-EC"/>
        </a:p>
      </dgm:t>
    </dgm:pt>
    <dgm:pt modelId="{EC0359A5-6CFC-4DA5-B023-7C829BF9DEBF}" type="sibTrans" cxnId="{E9701454-155A-4E75-B41A-1EEBEA2852AE}">
      <dgm:prSet/>
      <dgm:spPr/>
      <dgm:t>
        <a:bodyPr/>
        <a:lstStyle/>
        <a:p>
          <a:endParaRPr lang="es-EC"/>
        </a:p>
      </dgm:t>
    </dgm:pt>
    <dgm:pt modelId="{E5BD056E-EC8F-4174-A50E-43B0C514D91A}" type="pres">
      <dgm:prSet presAssocID="{62210A57-32B0-4516-9242-892774AD08C7}" presName="compositeShape" presStyleCnt="0">
        <dgm:presLayoutVars>
          <dgm:chMax val="7"/>
          <dgm:dir/>
          <dgm:resizeHandles val="exact"/>
        </dgm:presLayoutVars>
      </dgm:prSet>
      <dgm:spPr/>
    </dgm:pt>
    <dgm:pt modelId="{BCE6ABE6-DFE4-4B41-90A6-15AC54F74CE1}" type="pres">
      <dgm:prSet presAssocID="{62210A57-32B0-4516-9242-892774AD08C7}" presName="wedge1" presStyleLbl="node1" presStyleIdx="0" presStyleCnt="3"/>
      <dgm:spPr/>
      <dgm:t>
        <a:bodyPr/>
        <a:lstStyle/>
        <a:p>
          <a:endParaRPr lang="es-ES"/>
        </a:p>
      </dgm:t>
    </dgm:pt>
    <dgm:pt modelId="{65CDD347-25B9-425B-9A75-AEDC5203F89A}" type="pres">
      <dgm:prSet presAssocID="{62210A57-32B0-4516-9242-892774AD08C7}" presName="dummy1a" presStyleCnt="0"/>
      <dgm:spPr/>
    </dgm:pt>
    <dgm:pt modelId="{E9E8A329-AF7C-405D-85B4-56BB8F22535E}" type="pres">
      <dgm:prSet presAssocID="{62210A57-32B0-4516-9242-892774AD08C7}" presName="dummy1b" presStyleCnt="0"/>
      <dgm:spPr/>
    </dgm:pt>
    <dgm:pt modelId="{49E8973F-CDC3-4393-A239-EB673BBDA602}" type="pres">
      <dgm:prSet presAssocID="{62210A57-32B0-4516-9242-892774AD08C7}" presName="wedge1Tx" presStyleLbl="node1" presStyleIdx="0" presStyleCnt="3">
        <dgm:presLayoutVars>
          <dgm:chMax val="0"/>
          <dgm:chPref val="0"/>
          <dgm:bulletEnabled val="1"/>
        </dgm:presLayoutVars>
      </dgm:prSet>
      <dgm:spPr/>
      <dgm:t>
        <a:bodyPr/>
        <a:lstStyle/>
        <a:p>
          <a:endParaRPr lang="es-ES"/>
        </a:p>
      </dgm:t>
    </dgm:pt>
    <dgm:pt modelId="{5595981D-4FF3-4F5B-8312-6691770B4530}" type="pres">
      <dgm:prSet presAssocID="{62210A57-32B0-4516-9242-892774AD08C7}" presName="wedge2" presStyleLbl="node1" presStyleIdx="1" presStyleCnt="3"/>
      <dgm:spPr/>
      <dgm:t>
        <a:bodyPr/>
        <a:lstStyle/>
        <a:p>
          <a:endParaRPr lang="es-EC"/>
        </a:p>
      </dgm:t>
    </dgm:pt>
    <dgm:pt modelId="{E5DA7634-2CF7-4D42-88F8-8489C5C5D4F4}" type="pres">
      <dgm:prSet presAssocID="{62210A57-32B0-4516-9242-892774AD08C7}" presName="dummy2a" presStyleCnt="0"/>
      <dgm:spPr/>
    </dgm:pt>
    <dgm:pt modelId="{B2B88548-FDA6-41F4-B945-7219C9E3C0DE}" type="pres">
      <dgm:prSet presAssocID="{62210A57-32B0-4516-9242-892774AD08C7}" presName="dummy2b" presStyleCnt="0"/>
      <dgm:spPr/>
    </dgm:pt>
    <dgm:pt modelId="{F8233E47-BE20-4346-AABD-29005115A9C8}" type="pres">
      <dgm:prSet presAssocID="{62210A57-32B0-4516-9242-892774AD08C7}" presName="wedge2Tx" presStyleLbl="node1" presStyleIdx="1" presStyleCnt="3">
        <dgm:presLayoutVars>
          <dgm:chMax val="0"/>
          <dgm:chPref val="0"/>
          <dgm:bulletEnabled val="1"/>
        </dgm:presLayoutVars>
      </dgm:prSet>
      <dgm:spPr/>
      <dgm:t>
        <a:bodyPr/>
        <a:lstStyle/>
        <a:p>
          <a:endParaRPr lang="es-EC"/>
        </a:p>
      </dgm:t>
    </dgm:pt>
    <dgm:pt modelId="{817D7BF1-758F-452C-A7AC-B2294B988DD0}" type="pres">
      <dgm:prSet presAssocID="{62210A57-32B0-4516-9242-892774AD08C7}" presName="wedge3" presStyleLbl="node1" presStyleIdx="2" presStyleCnt="3"/>
      <dgm:spPr/>
      <dgm:t>
        <a:bodyPr/>
        <a:lstStyle/>
        <a:p>
          <a:endParaRPr lang="es-EC"/>
        </a:p>
      </dgm:t>
    </dgm:pt>
    <dgm:pt modelId="{1BADCEFD-B4AA-40A7-B145-262F4264B8C4}" type="pres">
      <dgm:prSet presAssocID="{62210A57-32B0-4516-9242-892774AD08C7}" presName="dummy3a" presStyleCnt="0"/>
      <dgm:spPr/>
    </dgm:pt>
    <dgm:pt modelId="{B973CBE6-FD53-4FCC-8379-78D684132194}" type="pres">
      <dgm:prSet presAssocID="{62210A57-32B0-4516-9242-892774AD08C7}" presName="dummy3b" presStyleCnt="0"/>
      <dgm:spPr/>
    </dgm:pt>
    <dgm:pt modelId="{18EE3F85-2A9F-46FF-BF32-0269D880D6AC}" type="pres">
      <dgm:prSet presAssocID="{62210A57-32B0-4516-9242-892774AD08C7}" presName="wedge3Tx" presStyleLbl="node1" presStyleIdx="2" presStyleCnt="3">
        <dgm:presLayoutVars>
          <dgm:chMax val="0"/>
          <dgm:chPref val="0"/>
          <dgm:bulletEnabled val="1"/>
        </dgm:presLayoutVars>
      </dgm:prSet>
      <dgm:spPr/>
      <dgm:t>
        <a:bodyPr/>
        <a:lstStyle/>
        <a:p>
          <a:endParaRPr lang="es-EC"/>
        </a:p>
      </dgm:t>
    </dgm:pt>
    <dgm:pt modelId="{FF05C015-2309-4BC0-850B-271EBB0956DE}" type="pres">
      <dgm:prSet presAssocID="{24F61AB0-6EDD-416A-8074-FBB6ADCB9D06}" presName="arrowWedge1" presStyleLbl="fgSibTrans2D1" presStyleIdx="0" presStyleCnt="3"/>
      <dgm:spPr/>
    </dgm:pt>
    <dgm:pt modelId="{45E213EA-F5C0-4364-BA2A-885A623136BB}" type="pres">
      <dgm:prSet presAssocID="{2A718769-4EB1-470C-B31F-C4FFCF09BA8A}" presName="arrowWedge2" presStyleLbl="fgSibTrans2D1" presStyleIdx="1" presStyleCnt="3"/>
      <dgm:spPr/>
    </dgm:pt>
    <dgm:pt modelId="{3DED2DCD-BC51-4E3D-9744-7D9F88EF8E86}" type="pres">
      <dgm:prSet presAssocID="{EC0359A5-6CFC-4DA5-B023-7C829BF9DEBF}" presName="arrowWedge3" presStyleLbl="fgSibTrans2D1" presStyleIdx="2" presStyleCnt="3"/>
      <dgm:spPr/>
    </dgm:pt>
  </dgm:ptLst>
  <dgm:cxnLst>
    <dgm:cxn modelId="{4BA835A6-A190-48E8-9CBE-5A82002CCE2C}" type="presOf" srcId="{F0E11550-803E-4602-AA82-ACB284EBDB9B}" destId="{18EE3F85-2A9F-46FF-BF32-0269D880D6AC}" srcOrd="1" destOrd="0" presId="urn:microsoft.com/office/officeart/2005/8/layout/cycle8"/>
    <dgm:cxn modelId="{E9701454-155A-4E75-B41A-1EEBEA2852AE}" srcId="{62210A57-32B0-4516-9242-892774AD08C7}" destId="{F0E11550-803E-4602-AA82-ACB284EBDB9B}" srcOrd="2" destOrd="0" parTransId="{5FFD9B17-28C1-4CD5-B072-76BD2FFDF95C}" sibTransId="{EC0359A5-6CFC-4DA5-B023-7C829BF9DEBF}"/>
    <dgm:cxn modelId="{5CA987A7-1FFE-4A9E-B483-A4C308022C0C}" srcId="{62210A57-32B0-4516-9242-892774AD08C7}" destId="{A8FC55C7-FCB1-4070-92C0-F2F51444611B}" srcOrd="1" destOrd="0" parTransId="{01B75D43-9E22-4F38-9423-277AD26861AE}" sibTransId="{2A718769-4EB1-470C-B31F-C4FFCF09BA8A}"/>
    <dgm:cxn modelId="{485576B4-5EF2-4936-A00D-A37805E89FDE}" type="presOf" srcId="{F0E11550-803E-4602-AA82-ACB284EBDB9B}" destId="{817D7BF1-758F-452C-A7AC-B2294B988DD0}" srcOrd="0" destOrd="0" presId="urn:microsoft.com/office/officeart/2005/8/layout/cycle8"/>
    <dgm:cxn modelId="{CD882614-769E-4DD5-AE81-9260F33F49F5}" type="presOf" srcId="{A8FC55C7-FCB1-4070-92C0-F2F51444611B}" destId="{5595981D-4FF3-4F5B-8312-6691770B4530}" srcOrd="0" destOrd="0" presId="urn:microsoft.com/office/officeart/2005/8/layout/cycle8"/>
    <dgm:cxn modelId="{7C28B80C-406B-4B08-B8F7-BE5DEB42C409}" type="presOf" srcId="{A8FC55C7-FCB1-4070-92C0-F2F51444611B}" destId="{F8233E47-BE20-4346-AABD-29005115A9C8}" srcOrd="1" destOrd="0" presId="urn:microsoft.com/office/officeart/2005/8/layout/cycle8"/>
    <dgm:cxn modelId="{6FCBF040-5FC3-4861-A24C-58D81BDC19EF}" type="presOf" srcId="{62210A57-32B0-4516-9242-892774AD08C7}" destId="{E5BD056E-EC8F-4174-A50E-43B0C514D91A}" srcOrd="0" destOrd="0" presId="urn:microsoft.com/office/officeart/2005/8/layout/cycle8"/>
    <dgm:cxn modelId="{3DFEC00D-1A70-40FA-BC68-266E53F3A7D4}" srcId="{62210A57-32B0-4516-9242-892774AD08C7}" destId="{18CED4A1-3C7E-4B2D-9B6E-24650F497960}" srcOrd="0" destOrd="0" parTransId="{972C77B0-BC86-4642-BFF0-6CF6F2D6DCA5}" sibTransId="{24F61AB0-6EDD-416A-8074-FBB6ADCB9D06}"/>
    <dgm:cxn modelId="{48FAC42F-7970-4E6B-B197-93A15EFA5FC6}" type="presOf" srcId="{18CED4A1-3C7E-4B2D-9B6E-24650F497960}" destId="{BCE6ABE6-DFE4-4B41-90A6-15AC54F74CE1}" srcOrd="0" destOrd="0" presId="urn:microsoft.com/office/officeart/2005/8/layout/cycle8"/>
    <dgm:cxn modelId="{B15794F3-FD2A-4F14-9E57-9278B1977BED}" type="presOf" srcId="{18CED4A1-3C7E-4B2D-9B6E-24650F497960}" destId="{49E8973F-CDC3-4393-A239-EB673BBDA602}" srcOrd="1" destOrd="0" presId="urn:microsoft.com/office/officeart/2005/8/layout/cycle8"/>
    <dgm:cxn modelId="{E492B78D-E7B9-4F9B-A1A0-A33FB133844E}" type="presParOf" srcId="{E5BD056E-EC8F-4174-A50E-43B0C514D91A}" destId="{BCE6ABE6-DFE4-4B41-90A6-15AC54F74CE1}" srcOrd="0" destOrd="0" presId="urn:microsoft.com/office/officeart/2005/8/layout/cycle8"/>
    <dgm:cxn modelId="{FD0A79F9-EA56-451A-8120-4DB00985118C}" type="presParOf" srcId="{E5BD056E-EC8F-4174-A50E-43B0C514D91A}" destId="{65CDD347-25B9-425B-9A75-AEDC5203F89A}" srcOrd="1" destOrd="0" presId="urn:microsoft.com/office/officeart/2005/8/layout/cycle8"/>
    <dgm:cxn modelId="{5A892750-2911-4614-B649-1ACA50576215}" type="presParOf" srcId="{E5BD056E-EC8F-4174-A50E-43B0C514D91A}" destId="{E9E8A329-AF7C-405D-85B4-56BB8F22535E}" srcOrd="2" destOrd="0" presId="urn:microsoft.com/office/officeart/2005/8/layout/cycle8"/>
    <dgm:cxn modelId="{3D07E3EA-70A8-45F5-9034-56813B18588B}" type="presParOf" srcId="{E5BD056E-EC8F-4174-A50E-43B0C514D91A}" destId="{49E8973F-CDC3-4393-A239-EB673BBDA602}" srcOrd="3" destOrd="0" presId="urn:microsoft.com/office/officeart/2005/8/layout/cycle8"/>
    <dgm:cxn modelId="{7E4558FE-6CF8-4621-AB37-8EDB6CA28864}" type="presParOf" srcId="{E5BD056E-EC8F-4174-A50E-43B0C514D91A}" destId="{5595981D-4FF3-4F5B-8312-6691770B4530}" srcOrd="4" destOrd="0" presId="urn:microsoft.com/office/officeart/2005/8/layout/cycle8"/>
    <dgm:cxn modelId="{463737F1-818E-4BD0-87E0-B800D79295A8}" type="presParOf" srcId="{E5BD056E-EC8F-4174-A50E-43B0C514D91A}" destId="{E5DA7634-2CF7-4D42-88F8-8489C5C5D4F4}" srcOrd="5" destOrd="0" presId="urn:microsoft.com/office/officeart/2005/8/layout/cycle8"/>
    <dgm:cxn modelId="{118F06F8-5F1F-4E45-BEC3-0F24A53E2A39}" type="presParOf" srcId="{E5BD056E-EC8F-4174-A50E-43B0C514D91A}" destId="{B2B88548-FDA6-41F4-B945-7219C9E3C0DE}" srcOrd="6" destOrd="0" presId="urn:microsoft.com/office/officeart/2005/8/layout/cycle8"/>
    <dgm:cxn modelId="{8F4B4E35-2C29-4201-9E0C-94185EB6F612}" type="presParOf" srcId="{E5BD056E-EC8F-4174-A50E-43B0C514D91A}" destId="{F8233E47-BE20-4346-AABD-29005115A9C8}" srcOrd="7" destOrd="0" presId="urn:microsoft.com/office/officeart/2005/8/layout/cycle8"/>
    <dgm:cxn modelId="{85FFA0C7-EC05-4707-976E-B88A05FCAE23}" type="presParOf" srcId="{E5BD056E-EC8F-4174-A50E-43B0C514D91A}" destId="{817D7BF1-758F-452C-A7AC-B2294B988DD0}" srcOrd="8" destOrd="0" presId="urn:microsoft.com/office/officeart/2005/8/layout/cycle8"/>
    <dgm:cxn modelId="{1EAAB371-A072-4E27-A957-39E35F058BDD}" type="presParOf" srcId="{E5BD056E-EC8F-4174-A50E-43B0C514D91A}" destId="{1BADCEFD-B4AA-40A7-B145-262F4264B8C4}" srcOrd="9" destOrd="0" presId="urn:microsoft.com/office/officeart/2005/8/layout/cycle8"/>
    <dgm:cxn modelId="{9DE6EA4E-BC98-49F4-9627-C63E2BADFAE4}" type="presParOf" srcId="{E5BD056E-EC8F-4174-A50E-43B0C514D91A}" destId="{B973CBE6-FD53-4FCC-8379-78D684132194}" srcOrd="10" destOrd="0" presId="urn:microsoft.com/office/officeart/2005/8/layout/cycle8"/>
    <dgm:cxn modelId="{17273EF0-B179-44B6-96B1-2B675A4E0992}" type="presParOf" srcId="{E5BD056E-EC8F-4174-A50E-43B0C514D91A}" destId="{18EE3F85-2A9F-46FF-BF32-0269D880D6AC}" srcOrd="11" destOrd="0" presId="urn:microsoft.com/office/officeart/2005/8/layout/cycle8"/>
    <dgm:cxn modelId="{E6444F03-8CED-48AB-878B-26EDA67B0669}" type="presParOf" srcId="{E5BD056E-EC8F-4174-A50E-43B0C514D91A}" destId="{FF05C015-2309-4BC0-850B-271EBB0956DE}" srcOrd="12" destOrd="0" presId="urn:microsoft.com/office/officeart/2005/8/layout/cycle8"/>
    <dgm:cxn modelId="{2625D8DA-9767-4603-8603-4170313F4669}" type="presParOf" srcId="{E5BD056E-EC8F-4174-A50E-43B0C514D91A}" destId="{45E213EA-F5C0-4364-BA2A-885A623136BB}" srcOrd="13" destOrd="0" presId="urn:microsoft.com/office/officeart/2005/8/layout/cycle8"/>
    <dgm:cxn modelId="{D4E19BD7-AF3B-409D-93E7-61A13390BFD5}" type="presParOf" srcId="{E5BD056E-EC8F-4174-A50E-43B0C514D91A}" destId="{3DED2DCD-BC51-4E3D-9744-7D9F88EF8E86}"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C6121-D885-4D34-99F1-D3DAA5FBC21D}">
      <dsp:nvSpPr>
        <dsp:cNvPr id="0" name=""/>
        <dsp:cNvSpPr/>
      </dsp:nvSpPr>
      <dsp:spPr>
        <a:xfrm>
          <a:off x="0" y="482268"/>
          <a:ext cx="5634118" cy="820542"/>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30261" numCol="1" spcCol="1270" anchor="ctr" anchorCtr="0">
          <a:noAutofit/>
        </a:bodyPr>
        <a:lstStyle/>
        <a:p>
          <a:pPr lvl="0" algn="just" defTabSz="711200">
            <a:lnSpc>
              <a:spcPct val="90000"/>
            </a:lnSpc>
            <a:spcBef>
              <a:spcPct val="0"/>
            </a:spcBef>
            <a:spcAft>
              <a:spcPct val="35000"/>
            </a:spcAft>
          </a:pPr>
          <a:r>
            <a:rPr lang="es-ES" sz="1600" kern="1200" dirty="0"/>
            <a:t>MACRO</a:t>
          </a:r>
        </a:p>
      </dsp:txBody>
      <dsp:txXfrm>
        <a:off x="0" y="687404"/>
        <a:ext cx="5428983" cy="410271"/>
      </dsp:txXfrm>
    </dsp:sp>
    <dsp:sp modelId="{DD03B861-C4E6-4FE9-8398-BEBFCC3A4F11}">
      <dsp:nvSpPr>
        <dsp:cNvPr id="0" name=""/>
        <dsp:cNvSpPr/>
      </dsp:nvSpPr>
      <dsp:spPr>
        <a:xfrm>
          <a:off x="0" y="1115024"/>
          <a:ext cx="1735308" cy="158066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a:t>- Cambio climático              </a:t>
          </a:r>
        </a:p>
        <a:p>
          <a:pPr lvl="0" algn="just" defTabSz="711200">
            <a:lnSpc>
              <a:spcPct val="90000"/>
            </a:lnSpc>
            <a:spcBef>
              <a:spcPct val="0"/>
            </a:spcBef>
            <a:spcAft>
              <a:spcPct val="35000"/>
            </a:spcAft>
          </a:pPr>
          <a:r>
            <a:rPr lang="es-ES" sz="1600" kern="1200" dirty="0"/>
            <a:t>- Carencia de una vivienda adecuada</a:t>
          </a:r>
        </a:p>
      </dsp:txBody>
      <dsp:txXfrm>
        <a:off x="0" y="1115024"/>
        <a:ext cx="1735308" cy="1580666"/>
      </dsp:txXfrm>
    </dsp:sp>
    <dsp:sp modelId="{6415B371-38ED-4A76-9B07-FB9D35D12F02}">
      <dsp:nvSpPr>
        <dsp:cNvPr id="0" name=""/>
        <dsp:cNvSpPr/>
      </dsp:nvSpPr>
      <dsp:spPr>
        <a:xfrm>
          <a:off x="1735308" y="755782"/>
          <a:ext cx="3898809" cy="820542"/>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30261" numCol="1" spcCol="1270" anchor="ctr" anchorCtr="0">
          <a:noAutofit/>
        </a:bodyPr>
        <a:lstStyle/>
        <a:p>
          <a:pPr lvl="0" algn="just" defTabSz="711200">
            <a:lnSpc>
              <a:spcPct val="90000"/>
            </a:lnSpc>
            <a:spcBef>
              <a:spcPct val="0"/>
            </a:spcBef>
            <a:spcAft>
              <a:spcPct val="35000"/>
            </a:spcAft>
          </a:pPr>
          <a:r>
            <a:rPr lang="es-ES" sz="1600" kern="1200" dirty="0"/>
            <a:t>MESO</a:t>
          </a:r>
        </a:p>
      </dsp:txBody>
      <dsp:txXfrm>
        <a:off x="1735308" y="960918"/>
        <a:ext cx="3693674" cy="410271"/>
      </dsp:txXfrm>
    </dsp:sp>
    <dsp:sp modelId="{C154C30B-E112-4529-B593-DA599133A485}">
      <dsp:nvSpPr>
        <dsp:cNvPr id="0" name=""/>
        <dsp:cNvSpPr/>
      </dsp:nvSpPr>
      <dsp:spPr>
        <a:xfrm>
          <a:off x="1735308" y="1388539"/>
          <a:ext cx="1735308" cy="158066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S" sz="1600" kern="1200" dirty="0"/>
            <a:t>- Pobreza en América Latina</a:t>
          </a:r>
        </a:p>
        <a:p>
          <a:pPr lvl="0" algn="just" defTabSz="711200">
            <a:lnSpc>
              <a:spcPct val="90000"/>
            </a:lnSpc>
            <a:spcBef>
              <a:spcPct val="0"/>
            </a:spcBef>
            <a:spcAft>
              <a:spcPct val="35000"/>
            </a:spcAft>
          </a:pPr>
          <a:r>
            <a:rPr lang="es-ES" sz="1600" kern="1200" dirty="0"/>
            <a:t>- Falta de intervención ingenieril en las estructural</a:t>
          </a:r>
        </a:p>
      </dsp:txBody>
      <dsp:txXfrm>
        <a:off x="1735308" y="1388539"/>
        <a:ext cx="1735308" cy="1580666"/>
      </dsp:txXfrm>
    </dsp:sp>
    <dsp:sp modelId="{F877F807-8E4C-41D7-9FE8-D4E1E28E8076}">
      <dsp:nvSpPr>
        <dsp:cNvPr id="0" name=""/>
        <dsp:cNvSpPr/>
      </dsp:nvSpPr>
      <dsp:spPr>
        <a:xfrm>
          <a:off x="3470616" y="1029296"/>
          <a:ext cx="2163501" cy="820542"/>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30261" numCol="1" spcCol="1270" anchor="ctr" anchorCtr="0">
          <a:noAutofit/>
        </a:bodyPr>
        <a:lstStyle/>
        <a:p>
          <a:pPr lvl="0" algn="just" defTabSz="711200">
            <a:lnSpc>
              <a:spcPct val="90000"/>
            </a:lnSpc>
            <a:spcBef>
              <a:spcPct val="0"/>
            </a:spcBef>
            <a:spcAft>
              <a:spcPct val="35000"/>
            </a:spcAft>
          </a:pPr>
          <a:r>
            <a:rPr lang="es-ES" sz="1600" kern="1200" dirty="0"/>
            <a:t>MICRO</a:t>
          </a:r>
        </a:p>
      </dsp:txBody>
      <dsp:txXfrm>
        <a:off x="3470616" y="1234432"/>
        <a:ext cx="1958366" cy="410271"/>
      </dsp:txXfrm>
    </dsp:sp>
    <dsp:sp modelId="{DCAC3199-6340-4788-AFE9-22FA4E5BCFDC}">
      <dsp:nvSpPr>
        <dsp:cNvPr id="0" name=""/>
        <dsp:cNvSpPr/>
      </dsp:nvSpPr>
      <dsp:spPr>
        <a:xfrm>
          <a:off x="3470616" y="1662053"/>
          <a:ext cx="1735308" cy="155753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S" sz="1600" kern="1200" dirty="0"/>
            <a:t>- Índice de pobreza por ingreso</a:t>
          </a:r>
        </a:p>
        <a:p>
          <a:pPr lvl="0" algn="just" defTabSz="711200">
            <a:lnSpc>
              <a:spcPct val="90000"/>
            </a:lnSpc>
            <a:spcBef>
              <a:spcPct val="0"/>
            </a:spcBef>
            <a:spcAft>
              <a:spcPct val="35000"/>
            </a:spcAft>
          </a:pPr>
          <a:r>
            <a:rPr lang="es-ES" sz="1600" kern="1200" dirty="0"/>
            <a:t>- Riesgo sísmico en Ecuador</a:t>
          </a:r>
        </a:p>
      </dsp:txBody>
      <dsp:txXfrm>
        <a:off x="3470616" y="1662053"/>
        <a:ext cx="1735308" cy="15575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C0122-FA8E-438F-8D2B-B100B3C003F6}">
      <dsp:nvSpPr>
        <dsp:cNvPr id="0" name=""/>
        <dsp:cNvSpPr/>
      </dsp:nvSpPr>
      <dsp:spPr>
        <a:xfrm>
          <a:off x="2436326" y="1543871"/>
          <a:ext cx="1174856" cy="11748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rPr>
            <a:t>PUSHOVER</a:t>
          </a:r>
          <a:endParaRPr lang="es-ES" sz="1100" kern="1200" dirty="0">
            <a:solidFill>
              <a:schemeClr val="tx1"/>
            </a:solidFill>
          </a:endParaRPr>
        </a:p>
      </dsp:txBody>
      <dsp:txXfrm>
        <a:off x="2608380" y="1715925"/>
        <a:ext cx="830748" cy="830748"/>
      </dsp:txXfrm>
    </dsp:sp>
    <dsp:sp modelId="{03FACB20-8B18-44BF-BC52-C3E640B63FBD}">
      <dsp:nvSpPr>
        <dsp:cNvPr id="0" name=""/>
        <dsp:cNvSpPr/>
      </dsp:nvSpPr>
      <dsp:spPr>
        <a:xfrm rot="16200000">
          <a:off x="2846328" y="1348960"/>
          <a:ext cx="354852" cy="34968"/>
        </a:xfrm>
        <a:custGeom>
          <a:avLst/>
          <a:gdLst/>
          <a:ahLst/>
          <a:cxnLst/>
          <a:rect l="0" t="0" r="0" b="0"/>
          <a:pathLst>
            <a:path>
              <a:moveTo>
                <a:pt x="0" y="17484"/>
              </a:moveTo>
              <a:lnTo>
                <a:pt x="354852" y="174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014883" y="1357573"/>
        <a:ext cx="17742" cy="17742"/>
      </dsp:txXfrm>
    </dsp:sp>
    <dsp:sp modelId="{3B1FCA89-0634-42E2-918E-2CC1ACE17108}">
      <dsp:nvSpPr>
        <dsp:cNvPr id="0" name=""/>
        <dsp:cNvSpPr/>
      </dsp:nvSpPr>
      <dsp:spPr>
        <a:xfrm>
          <a:off x="2436326" y="14162"/>
          <a:ext cx="1174856" cy="11748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rPr>
            <a:t>Operacional</a:t>
          </a:r>
          <a:endParaRPr lang="es-ES" sz="1100" kern="1200" dirty="0">
            <a:solidFill>
              <a:schemeClr val="tx1"/>
            </a:solidFill>
          </a:endParaRPr>
        </a:p>
      </dsp:txBody>
      <dsp:txXfrm>
        <a:off x="2608380" y="186216"/>
        <a:ext cx="830748" cy="830748"/>
      </dsp:txXfrm>
    </dsp:sp>
    <dsp:sp modelId="{872C7E84-5041-42EE-8E10-BBE60B0EC06C}">
      <dsp:nvSpPr>
        <dsp:cNvPr id="0" name=""/>
        <dsp:cNvSpPr/>
      </dsp:nvSpPr>
      <dsp:spPr>
        <a:xfrm rot="20520000">
          <a:off x="3573747" y="1877461"/>
          <a:ext cx="354852" cy="34968"/>
        </a:xfrm>
        <a:custGeom>
          <a:avLst/>
          <a:gdLst/>
          <a:ahLst/>
          <a:cxnLst/>
          <a:rect l="0" t="0" r="0" b="0"/>
          <a:pathLst>
            <a:path>
              <a:moveTo>
                <a:pt x="0" y="17484"/>
              </a:moveTo>
              <a:lnTo>
                <a:pt x="354852" y="174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742302" y="1886074"/>
        <a:ext cx="17742" cy="17742"/>
      </dsp:txXfrm>
    </dsp:sp>
    <dsp:sp modelId="{234994F1-E4C3-4B5B-9FB2-C167B8B585AC}">
      <dsp:nvSpPr>
        <dsp:cNvPr id="0" name=""/>
        <dsp:cNvSpPr/>
      </dsp:nvSpPr>
      <dsp:spPr>
        <a:xfrm>
          <a:off x="3891165" y="1071165"/>
          <a:ext cx="1174856" cy="11748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rPr>
            <a:t>Ocupación Inmediata</a:t>
          </a:r>
          <a:endParaRPr lang="es-ES" sz="1100" kern="1200" dirty="0">
            <a:solidFill>
              <a:schemeClr val="tx1"/>
            </a:solidFill>
          </a:endParaRPr>
        </a:p>
      </dsp:txBody>
      <dsp:txXfrm>
        <a:off x="4063219" y="1243219"/>
        <a:ext cx="830748" cy="830748"/>
      </dsp:txXfrm>
    </dsp:sp>
    <dsp:sp modelId="{F408EA89-E920-497C-ADC1-AF109DDDD83B}">
      <dsp:nvSpPr>
        <dsp:cNvPr id="0" name=""/>
        <dsp:cNvSpPr/>
      </dsp:nvSpPr>
      <dsp:spPr>
        <a:xfrm rot="3240000">
          <a:off x="3295898" y="2732594"/>
          <a:ext cx="354852" cy="34968"/>
        </a:xfrm>
        <a:custGeom>
          <a:avLst/>
          <a:gdLst/>
          <a:ahLst/>
          <a:cxnLst/>
          <a:rect l="0" t="0" r="0" b="0"/>
          <a:pathLst>
            <a:path>
              <a:moveTo>
                <a:pt x="0" y="17484"/>
              </a:moveTo>
              <a:lnTo>
                <a:pt x="354852" y="174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464453" y="2741207"/>
        <a:ext cx="17742" cy="17742"/>
      </dsp:txXfrm>
    </dsp:sp>
    <dsp:sp modelId="{379B7D1D-1E58-4C4F-A105-B087C9BCC3AD}">
      <dsp:nvSpPr>
        <dsp:cNvPr id="0" name=""/>
        <dsp:cNvSpPr/>
      </dsp:nvSpPr>
      <dsp:spPr>
        <a:xfrm>
          <a:off x="3335466" y="2781431"/>
          <a:ext cx="1174856" cy="11748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rPr>
            <a:t>Seguridad de vida</a:t>
          </a:r>
          <a:endParaRPr lang="es-ES" sz="1100" kern="1200" dirty="0">
            <a:solidFill>
              <a:schemeClr val="tx1"/>
            </a:solidFill>
          </a:endParaRPr>
        </a:p>
      </dsp:txBody>
      <dsp:txXfrm>
        <a:off x="3507520" y="2953485"/>
        <a:ext cx="830748" cy="830748"/>
      </dsp:txXfrm>
    </dsp:sp>
    <dsp:sp modelId="{776B4FB7-F0DB-4C73-9407-B54C5AD2C9E7}">
      <dsp:nvSpPr>
        <dsp:cNvPr id="0" name=""/>
        <dsp:cNvSpPr/>
      </dsp:nvSpPr>
      <dsp:spPr>
        <a:xfrm rot="7560000">
          <a:off x="2396758" y="2732594"/>
          <a:ext cx="354852" cy="34968"/>
        </a:xfrm>
        <a:custGeom>
          <a:avLst/>
          <a:gdLst/>
          <a:ahLst/>
          <a:cxnLst/>
          <a:rect l="0" t="0" r="0" b="0"/>
          <a:pathLst>
            <a:path>
              <a:moveTo>
                <a:pt x="0" y="17484"/>
              </a:moveTo>
              <a:lnTo>
                <a:pt x="354852" y="174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2565313" y="2741207"/>
        <a:ext cx="17742" cy="17742"/>
      </dsp:txXfrm>
    </dsp:sp>
    <dsp:sp modelId="{E5E8E80D-BA0F-47F8-84A0-4C817003041C}">
      <dsp:nvSpPr>
        <dsp:cNvPr id="0" name=""/>
        <dsp:cNvSpPr/>
      </dsp:nvSpPr>
      <dsp:spPr>
        <a:xfrm>
          <a:off x="1537186" y="2781431"/>
          <a:ext cx="1174856" cy="11748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rPr>
            <a:t>Pre-colapso</a:t>
          </a:r>
          <a:endParaRPr lang="es-ES" sz="1100" kern="1200" dirty="0">
            <a:solidFill>
              <a:schemeClr val="tx1"/>
            </a:solidFill>
          </a:endParaRPr>
        </a:p>
      </dsp:txBody>
      <dsp:txXfrm>
        <a:off x="1709240" y="2953485"/>
        <a:ext cx="830748" cy="830748"/>
      </dsp:txXfrm>
    </dsp:sp>
    <dsp:sp modelId="{AD0021DA-F12A-43B8-B91D-F52E48BF47D9}">
      <dsp:nvSpPr>
        <dsp:cNvPr id="0" name=""/>
        <dsp:cNvSpPr/>
      </dsp:nvSpPr>
      <dsp:spPr>
        <a:xfrm rot="11880000">
          <a:off x="2118908" y="1877461"/>
          <a:ext cx="354852" cy="34968"/>
        </a:xfrm>
        <a:custGeom>
          <a:avLst/>
          <a:gdLst/>
          <a:ahLst/>
          <a:cxnLst/>
          <a:rect l="0" t="0" r="0" b="0"/>
          <a:pathLst>
            <a:path>
              <a:moveTo>
                <a:pt x="0" y="17484"/>
              </a:moveTo>
              <a:lnTo>
                <a:pt x="354852" y="174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2287463" y="1886074"/>
        <a:ext cx="17742" cy="17742"/>
      </dsp:txXfrm>
    </dsp:sp>
    <dsp:sp modelId="{AB82AE0D-2795-45AE-80E0-6374779FDAEA}">
      <dsp:nvSpPr>
        <dsp:cNvPr id="0" name=""/>
        <dsp:cNvSpPr/>
      </dsp:nvSpPr>
      <dsp:spPr>
        <a:xfrm>
          <a:off x="981487" y="1071165"/>
          <a:ext cx="1174856" cy="11748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rPr>
            <a:t>Colapso</a:t>
          </a:r>
          <a:endParaRPr lang="es-ES" sz="1100" kern="1200" dirty="0">
            <a:solidFill>
              <a:schemeClr val="tx1"/>
            </a:solidFill>
          </a:endParaRPr>
        </a:p>
      </dsp:txBody>
      <dsp:txXfrm>
        <a:off x="1153541" y="1243219"/>
        <a:ext cx="830748" cy="8307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E8BF2-CC90-4A61-878F-BA4D50E6E066}">
      <dsp:nvSpPr>
        <dsp:cNvPr id="0" name=""/>
        <dsp:cNvSpPr/>
      </dsp:nvSpPr>
      <dsp:spPr>
        <a:xfrm>
          <a:off x="30948" y="593"/>
          <a:ext cx="2891815" cy="1128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206891" numCol="1" spcCol="1270" anchor="ctr" anchorCtr="0">
          <a:noAutofit/>
        </a:bodyPr>
        <a:lstStyle/>
        <a:p>
          <a:pPr lvl="0" algn="ctr" defTabSz="1066800">
            <a:lnSpc>
              <a:spcPct val="90000"/>
            </a:lnSpc>
            <a:spcBef>
              <a:spcPct val="0"/>
            </a:spcBef>
            <a:spcAft>
              <a:spcPct val="35000"/>
            </a:spcAft>
          </a:pPr>
          <a:r>
            <a:rPr lang="es-ES" sz="2400" kern="1200" dirty="0" smtClean="0"/>
            <a:t>Diseño por tensiones Admisibles</a:t>
          </a:r>
          <a:endParaRPr lang="es-ES" sz="2400" kern="1200" dirty="0"/>
        </a:p>
      </dsp:txBody>
      <dsp:txXfrm>
        <a:off x="30948" y="593"/>
        <a:ext cx="2891815" cy="1128764"/>
      </dsp:txXfrm>
    </dsp:sp>
    <dsp:sp modelId="{615069A4-85A8-4ACB-97A4-88C3F9EAB8C1}">
      <dsp:nvSpPr>
        <dsp:cNvPr id="0" name=""/>
        <dsp:cNvSpPr/>
      </dsp:nvSpPr>
      <dsp:spPr>
        <a:xfrm>
          <a:off x="586802" y="900873"/>
          <a:ext cx="2675548" cy="110110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just" defTabSz="622300">
            <a:lnSpc>
              <a:spcPct val="90000"/>
            </a:lnSpc>
            <a:spcBef>
              <a:spcPct val="0"/>
            </a:spcBef>
            <a:spcAft>
              <a:spcPct val="35000"/>
            </a:spcAft>
          </a:pPr>
          <a:r>
            <a:rPr lang="es-EC" sz="1400" kern="1200" dirty="0" smtClean="0"/>
            <a:t>Consiste en el cálculo de los elementos de manera en que los esfuerzos que los mismos soportaran no excedan los valores permisibles</a:t>
          </a:r>
          <a:endParaRPr lang="es-ES" sz="1400" kern="1200" dirty="0"/>
        </a:p>
      </dsp:txBody>
      <dsp:txXfrm>
        <a:off x="586802" y="900873"/>
        <a:ext cx="2675548" cy="11011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BF606-620F-4B64-BD02-7F2A0D898CE8}">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A4EEB4-9274-4C62-9221-9F179B5C7BC0}">
      <dsp:nvSpPr>
        <dsp:cNvPr id="0" name=""/>
        <dsp:cNvSpPr/>
      </dsp:nvSpPr>
      <dsp:spPr>
        <a:xfrm>
          <a:off x="328048" y="214010"/>
          <a:ext cx="5712764"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Cubierta</a:t>
          </a:r>
          <a:endParaRPr lang="es-EC" sz="2300" kern="1200" dirty="0"/>
        </a:p>
      </dsp:txBody>
      <dsp:txXfrm>
        <a:off x="328048" y="214010"/>
        <a:ext cx="5712764" cy="427857"/>
      </dsp:txXfrm>
    </dsp:sp>
    <dsp:sp modelId="{18CA29BF-CEB0-4E43-AEFB-5B81C4E98B35}">
      <dsp:nvSpPr>
        <dsp:cNvPr id="0" name=""/>
        <dsp:cNvSpPr/>
      </dsp:nvSpPr>
      <dsp:spPr>
        <a:xfrm>
          <a:off x="60637" y="160528"/>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CFDCC6-92CB-449F-92CC-4210B5DF4AD4}">
      <dsp:nvSpPr>
        <dsp:cNvPr id="0" name=""/>
        <dsp:cNvSpPr/>
      </dsp:nvSpPr>
      <dsp:spPr>
        <a:xfrm>
          <a:off x="679991" y="855715"/>
          <a:ext cx="5360822"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Losetas</a:t>
          </a:r>
          <a:endParaRPr lang="es-EC" sz="2300" kern="1200" dirty="0"/>
        </a:p>
      </dsp:txBody>
      <dsp:txXfrm>
        <a:off x="679991" y="855715"/>
        <a:ext cx="5360822" cy="427857"/>
      </dsp:txXfrm>
    </dsp:sp>
    <dsp:sp modelId="{E34C4E32-E8CA-41D5-9078-C15C1F6C3D53}">
      <dsp:nvSpPr>
        <dsp:cNvPr id="0" name=""/>
        <dsp:cNvSpPr/>
      </dsp:nvSpPr>
      <dsp:spPr>
        <a:xfrm>
          <a:off x="412579" y="802233"/>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A2B2A2-685D-49C5-BAC9-328BD747F9E9}">
      <dsp:nvSpPr>
        <dsp:cNvPr id="0" name=""/>
        <dsp:cNvSpPr/>
      </dsp:nvSpPr>
      <dsp:spPr>
        <a:xfrm>
          <a:off x="840925" y="1497421"/>
          <a:ext cx="5199888"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Viguetas</a:t>
          </a:r>
          <a:endParaRPr lang="es-EC" sz="2300" kern="1200" dirty="0"/>
        </a:p>
      </dsp:txBody>
      <dsp:txXfrm>
        <a:off x="840925" y="1497421"/>
        <a:ext cx="5199888" cy="427857"/>
      </dsp:txXfrm>
    </dsp:sp>
    <dsp:sp modelId="{2F9FD186-372A-4D12-8C2C-7C475E8C555B}">
      <dsp:nvSpPr>
        <dsp:cNvPr id="0" name=""/>
        <dsp:cNvSpPr/>
      </dsp:nvSpPr>
      <dsp:spPr>
        <a:xfrm>
          <a:off x="573514" y="1443939"/>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F0C139-06D9-40F5-B63B-33AD8BD9782D}">
      <dsp:nvSpPr>
        <dsp:cNvPr id="0" name=""/>
        <dsp:cNvSpPr/>
      </dsp:nvSpPr>
      <dsp:spPr>
        <a:xfrm>
          <a:off x="840925" y="2138720"/>
          <a:ext cx="5199888"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Vigas</a:t>
          </a:r>
          <a:endParaRPr lang="es-EC" sz="2300" kern="1200" dirty="0"/>
        </a:p>
      </dsp:txBody>
      <dsp:txXfrm>
        <a:off x="840925" y="2138720"/>
        <a:ext cx="5199888" cy="427857"/>
      </dsp:txXfrm>
    </dsp:sp>
    <dsp:sp modelId="{E98484B7-A9C1-4157-8951-26C479D79F06}">
      <dsp:nvSpPr>
        <dsp:cNvPr id="0" name=""/>
        <dsp:cNvSpPr/>
      </dsp:nvSpPr>
      <dsp:spPr>
        <a:xfrm>
          <a:off x="573514" y="2085238"/>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BD85A2-F6DC-4440-ACBA-858CDAF56673}">
      <dsp:nvSpPr>
        <dsp:cNvPr id="0" name=""/>
        <dsp:cNvSpPr/>
      </dsp:nvSpPr>
      <dsp:spPr>
        <a:xfrm>
          <a:off x="679991" y="2780426"/>
          <a:ext cx="5360822"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Columna</a:t>
          </a:r>
          <a:endParaRPr lang="es-EC" sz="2300" kern="1200" dirty="0"/>
        </a:p>
      </dsp:txBody>
      <dsp:txXfrm>
        <a:off x="679991" y="2780426"/>
        <a:ext cx="5360822" cy="427857"/>
      </dsp:txXfrm>
    </dsp:sp>
    <dsp:sp modelId="{1FA443F9-B507-497A-A1AA-AF6EC0C8CABA}">
      <dsp:nvSpPr>
        <dsp:cNvPr id="0" name=""/>
        <dsp:cNvSpPr/>
      </dsp:nvSpPr>
      <dsp:spPr>
        <a:xfrm>
          <a:off x="412579" y="2726944"/>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94472B-7370-4E6A-825D-1B5B4E0D02E1}">
      <dsp:nvSpPr>
        <dsp:cNvPr id="0" name=""/>
        <dsp:cNvSpPr/>
      </dsp:nvSpPr>
      <dsp:spPr>
        <a:xfrm>
          <a:off x="328048" y="3422131"/>
          <a:ext cx="5712764"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Entramado</a:t>
          </a:r>
          <a:endParaRPr lang="es-EC" sz="2300" kern="1200" dirty="0"/>
        </a:p>
      </dsp:txBody>
      <dsp:txXfrm>
        <a:off x="328048" y="3422131"/>
        <a:ext cx="5712764" cy="427857"/>
      </dsp:txXfrm>
    </dsp:sp>
    <dsp:sp modelId="{2393312D-1E86-4C6F-9BF3-B933FDE12A25}">
      <dsp:nvSpPr>
        <dsp:cNvPr id="0" name=""/>
        <dsp:cNvSpPr/>
      </dsp:nvSpPr>
      <dsp:spPr>
        <a:xfrm>
          <a:off x="60637" y="3368649"/>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F2E6D-F751-4F98-B034-CDAFF6484861}">
      <dsp:nvSpPr>
        <dsp:cNvPr id="0" name=""/>
        <dsp:cNvSpPr/>
      </dsp:nvSpPr>
      <dsp:spPr>
        <a:xfrm>
          <a:off x="2321718" y="174"/>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Deflexión</a:t>
          </a:r>
          <a:endParaRPr lang="es-ES" sz="1500" kern="1200" dirty="0"/>
        </a:p>
      </dsp:txBody>
      <dsp:txXfrm>
        <a:off x="2367808" y="46264"/>
        <a:ext cx="1360382" cy="851985"/>
      </dsp:txXfrm>
    </dsp:sp>
    <dsp:sp modelId="{99FC7328-A2F9-42E7-BBF8-F5727BEE44E0}">
      <dsp:nvSpPr>
        <dsp:cNvPr id="0" name=""/>
        <dsp:cNvSpPr/>
      </dsp:nvSpPr>
      <dsp:spPr>
        <a:xfrm>
          <a:off x="1488257" y="472257"/>
          <a:ext cx="3119485" cy="3119485"/>
        </a:xfrm>
        <a:custGeom>
          <a:avLst/>
          <a:gdLst/>
          <a:ahLst/>
          <a:cxnLst/>
          <a:rect l="0" t="0" r="0" b="0"/>
          <a:pathLst>
            <a:path>
              <a:moveTo>
                <a:pt x="2296485" y="184967"/>
              </a:moveTo>
              <a:arcTo wR="1559742" hR="1559742" stAng="17891212" swAng="2625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547229-D986-4BAE-A43E-F47891C7D6C4}">
      <dsp:nvSpPr>
        <dsp:cNvPr id="0" name=""/>
        <dsp:cNvSpPr/>
      </dsp:nvSpPr>
      <dsp:spPr>
        <a:xfrm>
          <a:off x="3881461" y="1559917"/>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Flexión</a:t>
          </a:r>
          <a:endParaRPr lang="es-ES" sz="1500" kern="1200" dirty="0"/>
        </a:p>
      </dsp:txBody>
      <dsp:txXfrm>
        <a:off x="3927551" y="1606007"/>
        <a:ext cx="1360382" cy="851985"/>
      </dsp:txXfrm>
    </dsp:sp>
    <dsp:sp modelId="{C28D7D7E-D6F7-41F2-8C49-6980BF25C41A}">
      <dsp:nvSpPr>
        <dsp:cNvPr id="0" name=""/>
        <dsp:cNvSpPr/>
      </dsp:nvSpPr>
      <dsp:spPr>
        <a:xfrm>
          <a:off x="1488257" y="472257"/>
          <a:ext cx="3119485" cy="3119485"/>
        </a:xfrm>
        <a:custGeom>
          <a:avLst/>
          <a:gdLst/>
          <a:ahLst/>
          <a:cxnLst/>
          <a:rect l="0" t="0" r="0" b="0"/>
          <a:pathLst>
            <a:path>
              <a:moveTo>
                <a:pt x="3042700" y="2043101"/>
              </a:moveTo>
              <a:arcTo wR="1559742" hR="1559742" stAng="1083178" swAng="2625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F68715-8BFF-400F-AA98-727341DD4080}">
      <dsp:nvSpPr>
        <dsp:cNvPr id="0" name=""/>
        <dsp:cNvSpPr/>
      </dsp:nvSpPr>
      <dsp:spPr>
        <a:xfrm>
          <a:off x="2321718" y="3119659"/>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Corte</a:t>
          </a:r>
          <a:endParaRPr lang="es-ES" sz="1500" kern="1200" dirty="0"/>
        </a:p>
      </dsp:txBody>
      <dsp:txXfrm>
        <a:off x="2367808" y="3165749"/>
        <a:ext cx="1360382" cy="851985"/>
      </dsp:txXfrm>
    </dsp:sp>
    <dsp:sp modelId="{9675A909-FE40-4E3A-9F82-BE3C86DD77E2}">
      <dsp:nvSpPr>
        <dsp:cNvPr id="0" name=""/>
        <dsp:cNvSpPr/>
      </dsp:nvSpPr>
      <dsp:spPr>
        <a:xfrm>
          <a:off x="1488257" y="472257"/>
          <a:ext cx="3119485" cy="3119485"/>
        </a:xfrm>
        <a:custGeom>
          <a:avLst/>
          <a:gdLst/>
          <a:ahLst/>
          <a:cxnLst/>
          <a:rect l="0" t="0" r="0" b="0"/>
          <a:pathLst>
            <a:path>
              <a:moveTo>
                <a:pt x="823000" y="2934518"/>
              </a:moveTo>
              <a:arcTo wR="1559742" hR="1559742" stAng="7091212" swAng="2625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26CB82-E80D-459B-8EE4-1F9A3FCE3D3E}">
      <dsp:nvSpPr>
        <dsp:cNvPr id="0" name=""/>
        <dsp:cNvSpPr/>
      </dsp:nvSpPr>
      <dsp:spPr>
        <a:xfrm>
          <a:off x="761975" y="1559917"/>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Aplastamiento</a:t>
          </a:r>
          <a:endParaRPr lang="es-ES" sz="1500" kern="1200" dirty="0"/>
        </a:p>
      </dsp:txBody>
      <dsp:txXfrm>
        <a:off x="808065" y="1606007"/>
        <a:ext cx="1360382" cy="851985"/>
      </dsp:txXfrm>
    </dsp:sp>
    <dsp:sp modelId="{47DA5972-5DCF-4841-AE88-9D23CB3FBE42}">
      <dsp:nvSpPr>
        <dsp:cNvPr id="0" name=""/>
        <dsp:cNvSpPr/>
      </dsp:nvSpPr>
      <dsp:spPr>
        <a:xfrm>
          <a:off x="1488257" y="472257"/>
          <a:ext cx="3119485" cy="3119485"/>
        </a:xfrm>
        <a:custGeom>
          <a:avLst/>
          <a:gdLst/>
          <a:ahLst/>
          <a:cxnLst/>
          <a:rect l="0" t="0" r="0" b="0"/>
          <a:pathLst>
            <a:path>
              <a:moveTo>
                <a:pt x="76785" y="1076384"/>
              </a:moveTo>
              <a:arcTo wR="1559742" hR="1559742" stAng="11883178" swAng="2625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F2E6D-F751-4F98-B034-CDAFF6484861}">
      <dsp:nvSpPr>
        <dsp:cNvPr id="0" name=""/>
        <dsp:cNvSpPr/>
      </dsp:nvSpPr>
      <dsp:spPr>
        <a:xfrm>
          <a:off x="1371" y="1090736"/>
          <a:ext cx="2896195" cy="1882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S" sz="3500" kern="1200" dirty="0" smtClean="0"/>
            <a:t>Tensión Axial</a:t>
          </a:r>
          <a:endParaRPr lang="es-ES" sz="3500" kern="1200" dirty="0"/>
        </a:p>
      </dsp:txBody>
      <dsp:txXfrm>
        <a:off x="93268" y="1182633"/>
        <a:ext cx="2712401" cy="1698732"/>
      </dsp:txXfrm>
    </dsp:sp>
    <dsp:sp modelId="{99FC7328-A2F9-42E7-BBF8-F5727BEE44E0}">
      <dsp:nvSpPr>
        <dsp:cNvPr id="0" name=""/>
        <dsp:cNvSpPr/>
      </dsp:nvSpPr>
      <dsp:spPr>
        <a:xfrm>
          <a:off x="1449468" y="433468"/>
          <a:ext cx="3197062" cy="3197062"/>
        </a:xfrm>
        <a:custGeom>
          <a:avLst/>
          <a:gdLst/>
          <a:ahLst/>
          <a:cxnLst/>
          <a:rect l="0" t="0" r="0" b="0"/>
          <a:pathLst>
            <a:path>
              <a:moveTo>
                <a:pt x="321891" y="636505"/>
              </a:moveTo>
              <a:arcTo wR="1598531" hR="1598531" stAng="13020014" swAng="63599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547229-D986-4BAE-A43E-F47891C7D6C4}">
      <dsp:nvSpPr>
        <dsp:cNvPr id="0" name=""/>
        <dsp:cNvSpPr/>
      </dsp:nvSpPr>
      <dsp:spPr>
        <a:xfrm>
          <a:off x="3198433" y="1090736"/>
          <a:ext cx="2896195" cy="1882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S" sz="3500" kern="1200" dirty="0" smtClean="0"/>
            <a:t>Compresión Axial</a:t>
          </a:r>
          <a:endParaRPr lang="es-ES" sz="3500" kern="1200" dirty="0"/>
        </a:p>
      </dsp:txBody>
      <dsp:txXfrm>
        <a:off x="3290330" y="1182633"/>
        <a:ext cx="2712401" cy="1698732"/>
      </dsp:txXfrm>
    </dsp:sp>
    <dsp:sp modelId="{C28D7D7E-D6F7-41F2-8C49-6980BF25C41A}">
      <dsp:nvSpPr>
        <dsp:cNvPr id="0" name=""/>
        <dsp:cNvSpPr/>
      </dsp:nvSpPr>
      <dsp:spPr>
        <a:xfrm>
          <a:off x="1449468" y="433468"/>
          <a:ext cx="3197062" cy="3197062"/>
        </a:xfrm>
        <a:custGeom>
          <a:avLst/>
          <a:gdLst/>
          <a:ahLst/>
          <a:cxnLst/>
          <a:rect l="0" t="0" r="0" b="0"/>
          <a:pathLst>
            <a:path>
              <a:moveTo>
                <a:pt x="2875170" y="2560556"/>
              </a:moveTo>
              <a:arcTo wR="1598531" hR="1598531" stAng="2220014" swAng="63599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F2E6D-F751-4F98-B034-CDAFF6484861}">
      <dsp:nvSpPr>
        <dsp:cNvPr id="0" name=""/>
        <dsp:cNvSpPr/>
      </dsp:nvSpPr>
      <dsp:spPr>
        <a:xfrm>
          <a:off x="673437" y="470"/>
          <a:ext cx="3742423" cy="2432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ES" sz="2500" kern="1200" dirty="0" smtClean="0">
              <a:solidFill>
                <a:schemeClr val="bg1">
                  <a:lumMod val="85000"/>
                </a:schemeClr>
              </a:solidFill>
            </a:rPr>
            <a:t>Limita la acción de fuerzas de flexión y tensión simultáneamente, a valores menores a uno.</a:t>
          </a:r>
          <a:endParaRPr lang="es-ES" sz="2500" kern="1200" dirty="0">
            <a:solidFill>
              <a:schemeClr val="bg1">
                <a:lumMod val="85000"/>
              </a:schemeClr>
            </a:solidFill>
          </a:endParaRPr>
        </a:p>
      </dsp:txBody>
      <dsp:txXfrm>
        <a:off x="792186" y="119219"/>
        <a:ext cx="3504925" cy="219507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F2E6D-F751-4F98-B034-CDAFF6484861}">
      <dsp:nvSpPr>
        <dsp:cNvPr id="0" name=""/>
        <dsp:cNvSpPr/>
      </dsp:nvSpPr>
      <dsp:spPr>
        <a:xfrm>
          <a:off x="797373" y="0"/>
          <a:ext cx="4230917" cy="27500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bg1">
                  <a:lumMod val="85000"/>
                </a:schemeClr>
              </a:solidFill>
            </a:rPr>
            <a:t>Los elementos de guadua que se encuentre sometidos a la acción de fuerzas, simultáneamente, de compresión y flexión, se deben diseñar para no superar un valor de 1.</a:t>
          </a:r>
          <a:endParaRPr lang="es-ES" sz="2000" kern="1200" dirty="0">
            <a:solidFill>
              <a:schemeClr val="bg1">
                <a:lumMod val="85000"/>
              </a:schemeClr>
            </a:solidFill>
          </a:endParaRPr>
        </a:p>
      </dsp:txBody>
      <dsp:txXfrm>
        <a:off x="931622" y="134249"/>
        <a:ext cx="3962419" cy="24815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EA0AA-D7E5-40EF-9DAB-16FCEC6299C7}">
      <dsp:nvSpPr>
        <dsp:cNvPr id="0" name=""/>
        <dsp:cNvSpPr/>
      </dsp:nvSpPr>
      <dsp:spPr>
        <a:xfrm>
          <a:off x="3465388" y="1059854"/>
          <a:ext cx="221902" cy="972145"/>
        </a:xfrm>
        <a:custGeom>
          <a:avLst/>
          <a:gdLst/>
          <a:ahLst/>
          <a:cxnLst/>
          <a:rect l="0" t="0" r="0" b="0"/>
          <a:pathLst>
            <a:path>
              <a:moveTo>
                <a:pt x="221902" y="0"/>
              </a:moveTo>
              <a:lnTo>
                <a:pt x="221902" y="972145"/>
              </a:lnTo>
              <a:lnTo>
                <a:pt x="0" y="9721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3D2D57-AC5A-40BD-A1EA-E4981184C72B}">
      <dsp:nvSpPr>
        <dsp:cNvPr id="0" name=""/>
        <dsp:cNvSpPr/>
      </dsp:nvSpPr>
      <dsp:spPr>
        <a:xfrm>
          <a:off x="3641571" y="1059854"/>
          <a:ext cx="91440" cy="1944290"/>
        </a:xfrm>
        <a:custGeom>
          <a:avLst/>
          <a:gdLst/>
          <a:ahLst/>
          <a:cxnLst/>
          <a:rect l="0" t="0" r="0" b="0"/>
          <a:pathLst>
            <a:path>
              <a:moveTo>
                <a:pt x="45720" y="0"/>
              </a:moveTo>
              <a:lnTo>
                <a:pt x="45720" y="1944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C3F7E7-31C4-48D7-A6C3-B563CE181970}">
      <dsp:nvSpPr>
        <dsp:cNvPr id="0" name=""/>
        <dsp:cNvSpPr/>
      </dsp:nvSpPr>
      <dsp:spPr>
        <a:xfrm>
          <a:off x="2630611" y="317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solidFill>
                <a:schemeClr val="bg1">
                  <a:lumMod val="85000"/>
                </a:schemeClr>
              </a:solidFill>
            </a:rPr>
            <a:t>Cortante Basal de Diseño</a:t>
          </a:r>
          <a:endParaRPr lang="es-EC" sz="1900" kern="1200" dirty="0">
            <a:solidFill>
              <a:schemeClr val="bg1">
                <a:lumMod val="85000"/>
              </a:schemeClr>
            </a:solidFill>
          </a:endParaRPr>
        </a:p>
      </dsp:txBody>
      <dsp:txXfrm>
        <a:off x="2630611" y="3175"/>
        <a:ext cx="2113359" cy="1056679"/>
      </dsp:txXfrm>
    </dsp:sp>
    <dsp:sp modelId="{FDFA23B0-AA18-4BC0-B446-AD00D84D165C}">
      <dsp:nvSpPr>
        <dsp:cNvPr id="0" name=""/>
        <dsp:cNvSpPr/>
      </dsp:nvSpPr>
      <dsp:spPr>
        <a:xfrm>
          <a:off x="2630611" y="300414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solidFill>
                <a:schemeClr val="bg1">
                  <a:lumMod val="85000"/>
                </a:schemeClr>
              </a:solidFill>
            </a:rPr>
            <a:t>V=0.60*W</a:t>
          </a:r>
          <a:endParaRPr lang="es-EC" sz="1900" kern="1200" dirty="0">
            <a:solidFill>
              <a:schemeClr val="bg1">
                <a:lumMod val="85000"/>
              </a:schemeClr>
            </a:solidFill>
          </a:endParaRPr>
        </a:p>
      </dsp:txBody>
      <dsp:txXfrm>
        <a:off x="2630611" y="3004145"/>
        <a:ext cx="2113359" cy="1056679"/>
      </dsp:txXfrm>
    </dsp:sp>
    <dsp:sp modelId="{3AC23850-A7B7-45EF-8C83-789F92F6FD52}">
      <dsp:nvSpPr>
        <dsp:cNvPr id="0" name=""/>
        <dsp:cNvSpPr/>
      </dsp:nvSpPr>
      <dsp:spPr>
        <a:xfrm>
          <a:off x="1352029" y="1503660"/>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solidFill>
                <a:schemeClr val="bg1">
                  <a:lumMod val="85000"/>
                </a:schemeClr>
              </a:solidFill>
            </a:rPr>
            <a:t>Fuerza generada en la base de la estructura por la acción de un sismo</a:t>
          </a:r>
          <a:endParaRPr lang="es-EC" sz="1900" kern="1200" dirty="0">
            <a:solidFill>
              <a:schemeClr val="bg1">
                <a:lumMod val="85000"/>
              </a:schemeClr>
            </a:solidFill>
          </a:endParaRPr>
        </a:p>
      </dsp:txBody>
      <dsp:txXfrm>
        <a:off x="1352029" y="1503660"/>
        <a:ext cx="2113359" cy="105667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6ABE6-DFE4-4B41-90A6-15AC54F74CE1}">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Modos de vibración</a:t>
          </a:r>
          <a:endParaRPr lang="es-EC" sz="1800" kern="1200" dirty="0"/>
        </a:p>
      </dsp:txBody>
      <dsp:txXfrm>
        <a:off x="3210560" y="987551"/>
        <a:ext cx="1219200" cy="1016000"/>
      </dsp:txXfrm>
    </dsp:sp>
    <dsp:sp modelId="{5595981D-4FF3-4F5B-8312-6691770B4530}">
      <dsp:nvSpPr>
        <dsp:cNvPr id="0" name=""/>
        <dsp:cNvSpPr/>
      </dsp:nvSpPr>
      <dsp:spPr>
        <a:xfrm>
          <a:off x="1341119" y="386079"/>
          <a:ext cx="3413760" cy="3413760"/>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Cortante Estático vs Cortante Dinámico</a:t>
          </a:r>
          <a:endParaRPr lang="es-EC" sz="1800" kern="1200" dirty="0"/>
        </a:p>
      </dsp:txBody>
      <dsp:txXfrm>
        <a:off x="2153920" y="2600960"/>
        <a:ext cx="1828800" cy="894080"/>
      </dsp:txXfrm>
    </dsp:sp>
    <dsp:sp modelId="{817D7BF1-758F-452C-A7AC-B2294B988DD0}">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Deriva de Piso</a:t>
          </a:r>
          <a:endParaRPr lang="es-EC" sz="1800" kern="1200" dirty="0"/>
        </a:p>
      </dsp:txBody>
      <dsp:txXfrm>
        <a:off x="1666239" y="987551"/>
        <a:ext cx="1219200" cy="1016000"/>
      </dsp:txXfrm>
    </dsp:sp>
    <dsp:sp modelId="{FF05C015-2309-4BC0-850B-271EBB0956DE}">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E213EA-F5C0-4364-BA2A-885A623136BB}">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ED2DCD-BC51-4E3D-9744-7D9F88EF8E86}">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E8BF2-CC90-4A61-878F-BA4D50E6E066}">
      <dsp:nvSpPr>
        <dsp:cNvPr id="0" name=""/>
        <dsp:cNvSpPr/>
      </dsp:nvSpPr>
      <dsp:spPr>
        <a:xfrm>
          <a:off x="30948" y="593"/>
          <a:ext cx="2891815" cy="11287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206891" numCol="1" spcCol="1270" anchor="ctr" anchorCtr="0">
          <a:noAutofit/>
        </a:bodyPr>
        <a:lstStyle/>
        <a:p>
          <a:pPr lvl="0" algn="ctr" defTabSz="1066800">
            <a:lnSpc>
              <a:spcPct val="90000"/>
            </a:lnSpc>
            <a:spcBef>
              <a:spcPct val="0"/>
            </a:spcBef>
            <a:spcAft>
              <a:spcPct val="35000"/>
            </a:spcAft>
          </a:pPr>
          <a:r>
            <a:rPr lang="es-ES" sz="2400" kern="1200" dirty="0" smtClean="0"/>
            <a:t>Diseño por tensiones Admisibles</a:t>
          </a:r>
          <a:endParaRPr lang="es-ES" sz="2400" kern="1200" dirty="0"/>
        </a:p>
      </dsp:txBody>
      <dsp:txXfrm>
        <a:off x="30948" y="593"/>
        <a:ext cx="2891815" cy="1128764"/>
      </dsp:txXfrm>
    </dsp:sp>
    <dsp:sp modelId="{615069A4-85A8-4ACB-97A4-88C3F9EAB8C1}">
      <dsp:nvSpPr>
        <dsp:cNvPr id="0" name=""/>
        <dsp:cNvSpPr/>
      </dsp:nvSpPr>
      <dsp:spPr>
        <a:xfrm>
          <a:off x="586802" y="900873"/>
          <a:ext cx="2675548" cy="110110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just" defTabSz="622300">
            <a:lnSpc>
              <a:spcPct val="90000"/>
            </a:lnSpc>
            <a:spcBef>
              <a:spcPct val="0"/>
            </a:spcBef>
            <a:spcAft>
              <a:spcPct val="35000"/>
            </a:spcAft>
          </a:pPr>
          <a:r>
            <a:rPr lang="es-EC" sz="1400" kern="1200" dirty="0" smtClean="0"/>
            <a:t>Consiste en el cálculo de los elementos de manera en que los esfuerzos que los mismos soportaran no excedan los valores permisibles</a:t>
          </a:r>
          <a:endParaRPr lang="es-ES" sz="1400" kern="1200" dirty="0"/>
        </a:p>
      </dsp:txBody>
      <dsp:txXfrm>
        <a:off x="586802" y="900873"/>
        <a:ext cx="2675548" cy="1101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1E0FB-90A9-489F-91BA-AC629E4924AF}">
      <dsp:nvSpPr>
        <dsp:cNvPr id="0" name=""/>
        <dsp:cNvSpPr/>
      </dsp:nvSpPr>
      <dsp:spPr>
        <a:xfrm>
          <a:off x="0" y="0"/>
          <a:ext cx="82887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BB2848-C023-4C14-8FB9-3A2ACE2FF436}">
      <dsp:nvSpPr>
        <dsp:cNvPr id="0" name=""/>
        <dsp:cNvSpPr/>
      </dsp:nvSpPr>
      <dsp:spPr>
        <a:xfrm>
          <a:off x="0" y="0"/>
          <a:ext cx="1657740" cy="210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a:t>GENERAL</a:t>
          </a:r>
        </a:p>
      </dsp:txBody>
      <dsp:txXfrm>
        <a:off x="0" y="0"/>
        <a:ext cx="1657740" cy="2107016"/>
      </dsp:txXfrm>
    </dsp:sp>
    <dsp:sp modelId="{449BB359-CB75-4346-B288-8958426146A2}">
      <dsp:nvSpPr>
        <dsp:cNvPr id="0" name=""/>
        <dsp:cNvSpPr/>
      </dsp:nvSpPr>
      <dsp:spPr>
        <a:xfrm>
          <a:off x="1782070" y="95679"/>
          <a:ext cx="6506629" cy="191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S" sz="1400" kern="1200" dirty="0"/>
            <a:t>Realizar un estudio comparativo, desde el punto de vista técnico y económico, del diseño estructural de una vivienda de 3 pisos, en base a sistemas constructivos de hormigón armado y Bambú (</a:t>
          </a:r>
          <a:r>
            <a:rPr lang="es-ES" sz="1400" kern="1200" dirty="0" err="1"/>
            <a:t>GaK</a:t>
          </a:r>
          <a:r>
            <a:rPr lang="es-ES" sz="1400" kern="1200" dirty="0"/>
            <a:t>), esto para determinar cuál es el sistema que mejor funciona y se adapta, a las necesidades de la población ecuatoriana en estructuras de baja altura, en este caso viviendas</a:t>
          </a:r>
        </a:p>
      </dsp:txBody>
      <dsp:txXfrm>
        <a:off x="1782070" y="95679"/>
        <a:ext cx="6506629" cy="1913599"/>
      </dsp:txXfrm>
    </dsp:sp>
    <dsp:sp modelId="{720D3775-24B6-4758-A07D-32A814DEB086}">
      <dsp:nvSpPr>
        <dsp:cNvPr id="0" name=""/>
        <dsp:cNvSpPr/>
      </dsp:nvSpPr>
      <dsp:spPr>
        <a:xfrm>
          <a:off x="1657740" y="1169888"/>
          <a:ext cx="663096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0891B1-6460-401D-9E49-8958B9C0D7AF}">
      <dsp:nvSpPr>
        <dsp:cNvPr id="0" name=""/>
        <dsp:cNvSpPr/>
      </dsp:nvSpPr>
      <dsp:spPr>
        <a:xfrm>
          <a:off x="0" y="1265706"/>
          <a:ext cx="8288700" cy="0"/>
        </a:xfrm>
        <a:prstGeom prst="line">
          <a:avLst/>
        </a:prstGeom>
        <a:solidFill>
          <a:schemeClr val="accent3">
            <a:hueOff val="6059134"/>
            <a:satOff val="36540"/>
            <a:lumOff val="-22155"/>
            <a:alphaOff val="0"/>
          </a:schemeClr>
        </a:solidFill>
        <a:ln w="25400" cap="flat" cmpd="sng" algn="ctr">
          <a:solidFill>
            <a:schemeClr val="accent3">
              <a:hueOff val="6059134"/>
              <a:satOff val="36540"/>
              <a:lumOff val="-221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EFD914-DAF2-41A8-B5DD-C643FEE8BD68}">
      <dsp:nvSpPr>
        <dsp:cNvPr id="0" name=""/>
        <dsp:cNvSpPr/>
      </dsp:nvSpPr>
      <dsp:spPr>
        <a:xfrm>
          <a:off x="0" y="2107016"/>
          <a:ext cx="1657740" cy="210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a:t>ESPECÍFICOS</a:t>
          </a:r>
        </a:p>
      </dsp:txBody>
      <dsp:txXfrm>
        <a:off x="0" y="2107016"/>
        <a:ext cx="1657740" cy="2107016"/>
      </dsp:txXfrm>
    </dsp:sp>
    <dsp:sp modelId="{12AA8CC0-CC40-4E0B-B358-E5C5AFC0A78F}">
      <dsp:nvSpPr>
        <dsp:cNvPr id="0" name=""/>
        <dsp:cNvSpPr/>
      </dsp:nvSpPr>
      <dsp:spPr>
        <a:xfrm>
          <a:off x="1771529" y="1520243"/>
          <a:ext cx="6506629" cy="331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S" sz="1200" b="1" kern="1200" dirty="0"/>
            <a:t>OE1.</a:t>
          </a:r>
          <a:r>
            <a:rPr lang="es-ES" sz="1200" kern="1200" dirty="0"/>
            <a:t>Diseñar elementos estructurales en base a hormigón armado y a bambú aplicando las normativas vigentes</a:t>
          </a:r>
        </a:p>
      </dsp:txBody>
      <dsp:txXfrm>
        <a:off x="1771529" y="1520243"/>
        <a:ext cx="6506629" cy="331793"/>
      </dsp:txXfrm>
    </dsp:sp>
    <dsp:sp modelId="{EDD6B091-3042-4C12-9595-3F745AD38E42}">
      <dsp:nvSpPr>
        <dsp:cNvPr id="0" name=""/>
        <dsp:cNvSpPr/>
      </dsp:nvSpPr>
      <dsp:spPr>
        <a:xfrm>
          <a:off x="1657740" y="1916416"/>
          <a:ext cx="663096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89C0FA-F253-4376-8CA0-F119ACA44DA9}">
      <dsp:nvSpPr>
        <dsp:cNvPr id="0" name=""/>
        <dsp:cNvSpPr/>
      </dsp:nvSpPr>
      <dsp:spPr>
        <a:xfrm>
          <a:off x="1771464" y="2002332"/>
          <a:ext cx="6506629" cy="331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S" sz="1200" b="1" kern="1200" dirty="0"/>
            <a:t>OE2. </a:t>
          </a:r>
          <a:r>
            <a:rPr lang="es-ES" sz="1200" b="0" kern="1200" dirty="0"/>
            <a:t>Plantear dos alternativas de diseño en base al sistema constructivo de bambú</a:t>
          </a:r>
        </a:p>
      </dsp:txBody>
      <dsp:txXfrm>
        <a:off x="1771464" y="2002332"/>
        <a:ext cx="6506629" cy="331793"/>
      </dsp:txXfrm>
    </dsp:sp>
    <dsp:sp modelId="{5D542EA3-D529-412C-B9F4-072B967E6699}">
      <dsp:nvSpPr>
        <dsp:cNvPr id="0" name=""/>
        <dsp:cNvSpPr/>
      </dsp:nvSpPr>
      <dsp:spPr>
        <a:xfrm>
          <a:off x="1647196" y="2307591"/>
          <a:ext cx="663096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142A2B-2DE9-4C76-910E-E52D74272422}">
      <dsp:nvSpPr>
        <dsp:cNvPr id="0" name=""/>
        <dsp:cNvSpPr/>
      </dsp:nvSpPr>
      <dsp:spPr>
        <a:xfrm>
          <a:off x="1750838" y="2358463"/>
          <a:ext cx="6506629" cy="331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S" sz="1200" b="1" kern="1200" dirty="0"/>
            <a:t>OE3.</a:t>
          </a:r>
          <a:r>
            <a:rPr lang="es-ES" sz="1200" b="0" kern="1200" dirty="0"/>
            <a:t>Modelar los diseños obtenidos en un programa computacional</a:t>
          </a:r>
        </a:p>
      </dsp:txBody>
      <dsp:txXfrm>
        <a:off x="1750838" y="2358463"/>
        <a:ext cx="6506629" cy="331793"/>
      </dsp:txXfrm>
    </dsp:sp>
    <dsp:sp modelId="{A9DE1BF0-E47B-4BAA-9DC9-F3ACCF99A7BC}">
      <dsp:nvSpPr>
        <dsp:cNvPr id="0" name=""/>
        <dsp:cNvSpPr/>
      </dsp:nvSpPr>
      <dsp:spPr>
        <a:xfrm>
          <a:off x="1647196" y="2721582"/>
          <a:ext cx="663096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F75757-E8B2-4762-921B-1A03595881C0}">
      <dsp:nvSpPr>
        <dsp:cNvPr id="0" name=""/>
        <dsp:cNvSpPr/>
      </dsp:nvSpPr>
      <dsp:spPr>
        <a:xfrm>
          <a:off x="1750838" y="2794439"/>
          <a:ext cx="6506629" cy="331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S" sz="1200" b="1" kern="1200" dirty="0"/>
            <a:t>OE4. </a:t>
          </a:r>
          <a:r>
            <a:rPr lang="es-ES" sz="1200" kern="1200" dirty="0"/>
            <a:t>Realizar un análisis no lineal de las estructuras (</a:t>
          </a:r>
          <a:r>
            <a:rPr lang="es-ES" sz="1200" kern="1200" dirty="0" err="1"/>
            <a:t>pushover</a:t>
          </a:r>
          <a:r>
            <a:rPr lang="es-ES" sz="1200" kern="1200" dirty="0"/>
            <a:t>).</a:t>
          </a:r>
        </a:p>
      </dsp:txBody>
      <dsp:txXfrm>
        <a:off x="1750838" y="2794439"/>
        <a:ext cx="6506629" cy="331793"/>
      </dsp:txXfrm>
    </dsp:sp>
    <dsp:sp modelId="{6AF4BB3B-77C1-4A0A-96ED-03218CB2885D}">
      <dsp:nvSpPr>
        <dsp:cNvPr id="0" name=""/>
        <dsp:cNvSpPr/>
      </dsp:nvSpPr>
      <dsp:spPr>
        <a:xfrm>
          <a:off x="1636189" y="3160520"/>
          <a:ext cx="663096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90E65C-27CD-4D32-8255-D4A5019E727F}">
      <dsp:nvSpPr>
        <dsp:cNvPr id="0" name=""/>
        <dsp:cNvSpPr/>
      </dsp:nvSpPr>
      <dsp:spPr>
        <a:xfrm>
          <a:off x="1750838" y="3210475"/>
          <a:ext cx="6506629" cy="331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S" sz="1200" b="1" kern="1200" dirty="0"/>
            <a:t>OE5. </a:t>
          </a:r>
          <a:r>
            <a:rPr lang="es-ES" sz="1200" b="0" kern="1200" dirty="0"/>
            <a:t>Estudiar el comportamiento de las estructuras calculadas</a:t>
          </a:r>
        </a:p>
      </dsp:txBody>
      <dsp:txXfrm>
        <a:off x="1750838" y="3210475"/>
        <a:ext cx="6506629" cy="331793"/>
      </dsp:txXfrm>
    </dsp:sp>
    <dsp:sp modelId="{95CD7422-9664-4818-A4B8-929006026E1B}">
      <dsp:nvSpPr>
        <dsp:cNvPr id="0" name=""/>
        <dsp:cNvSpPr/>
      </dsp:nvSpPr>
      <dsp:spPr>
        <a:xfrm>
          <a:off x="1624253" y="3542269"/>
          <a:ext cx="663096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6F1863-3C43-4AB7-A6D2-99071FC5FE38}">
      <dsp:nvSpPr>
        <dsp:cNvPr id="0" name=""/>
        <dsp:cNvSpPr/>
      </dsp:nvSpPr>
      <dsp:spPr>
        <a:xfrm>
          <a:off x="1750838" y="3580342"/>
          <a:ext cx="6506629" cy="331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S" sz="1200" b="1" kern="1200" dirty="0"/>
            <a:t>OE6.</a:t>
          </a:r>
          <a:r>
            <a:rPr lang="es-ES" sz="1200" kern="1200" dirty="0"/>
            <a:t> Modelamiento de las paredes en base a bambú.</a:t>
          </a:r>
        </a:p>
      </dsp:txBody>
      <dsp:txXfrm>
        <a:off x="1750838" y="3580342"/>
        <a:ext cx="6506629" cy="331793"/>
      </dsp:txXfrm>
    </dsp:sp>
    <dsp:sp modelId="{09904132-6BC9-48A3-B138-AF4AF9F40893}">
      <dsp:nvSpPr>
        <dsp:cNvPr id="0" name=""/>
        <dsp:cNvSpPr/>
      </dsp:nvSpPr>
      <dsp:spPr>
        <a:xfrm>
          <a:off x="1657740" y="4197315"/>
          <a:ext cx="663096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BF606-620F-4B64-BD02-7F2A0D898CE8}">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A4EEB4-9274-4C62-9221-9F179B5C7BC0}">
      <dsp:nvSpPr>
        <dsp:cNvPr id="0" name=""/>
        <dsp:cNvSpPr/>
      </dsp:nvSpPr>
      <dsp:spPr>
        <a:xfrm>
          <a:off x="328048" y="214010"/>
          <a:ext cx="5712764"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Cubierta</a:t>
          </a:r>
          <a:endParaRPr lang="es-EC" sz="2300" kern="1200" dirty="0"/>
        </a:p>
      </dsp:txBody>
      <dsp:txXfrm>
        <a:off x="328048" y="214010"/>
        <a:ext cx="5712764" cy="427857"/>
      </dsp:txXfrm>
    </dsp:sp>
    <dsp:sp modelId="{18CA29BF-CEB0-4E43-AEFB-5B81C4E98B35}">
      <dsp:nvSpPr>
        <dsp:cNvPr id="0" name=""/>
        <dsp:cNvSpPr/>
      </dsp:nvSpPr>
      <dsp:spPr>
        <a:xfrm>
          <a:off x="60637" y="160528"/>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CFDCC6-92CB-449F-92CC-4210B5DF4AD4}">
      <dsp:nvSpPr>
        <dsp:cNvPr id="0" name=""/>
        <dsp:cNvSpPr/>
      </dsp:nvSpPr>
      <dsp:spPr>
        <a:xfrm>
          <a:off x="679991" y="855715"/>
          <a:ext cx="5360822"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Losetas</a:t>
          </a:r>
          <a:endParaRPr lang="es-EC" sz="2300" kern="1200" dirty="0"/>
        </a:p>
      </dsp:txBody>
      <dsp:txXfrm>
        <a:off x="679991" y="855715"/>
        <a:ext cx="5360822" cy="427857"/>
      </dsp:txXfrm>
    </dsp:sp>
    <dsp:sp modelId="{E34C4E32-E8CA-41D5-9078-C15C1F6C3D53}">
      <dsp:nvSpPr>
        <dsp:cNvPr id="0" name=""/>
        <dsp:cNvSpPr/>
      </dsp:nvSpPr>
      <dsp:spPr>
        <a:xfrm>
          <a:off x="412579" y="802233"/>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A2B2A2-685D-49C5-BAC9-328BD747F9E9}">
      <dsp:nvSpPr>
        <dsp:cNvPr id="0" name=""/>
        <dsp:cNvSpPr/>
      </dsp:nvSpPr>
      <dsp:spPr>
        <a:xfrm>
          <a:off x="840925" y="1497421"/>
          <a:ext cx="5199888"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Viguetas</a:t>
          </a:r>
          <a:endParaRPr lang="es-EC" sz="2300" kern="1200" dirty="0"/>
        </a:p>
      </dsp:txBody>
      <dsp:txXfrm>
        <a:off x="840925" y="1497421"/>
        <a:ext cx="5199888" cy="427857"/>
      </dsp:txXfrm>
    </dsp:sp>
    <dsp:sp modelId="{2F9FD186-372A-4D12-8C2C-7C475E8C555B}">
      <dsp:nvSpPr>
        <dsp:cNvPr id="0" name=""/>
        <dsp:cNvSpPr/>
      </dsp:nvSpPr>
      <dsp:spPr>
        <a:xfrm>
          <a:off x="573514" y="1443939"/>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F0C139-06D9-40F5-B63B-33AD8BD9782D}">
      <dsp:nvSpPr>
        <dsp:cNvPr id="0" name=""/>
        <dsp:cNvSpPr/>
      </dsp:nvSpPr>
      <dsp:spPr>
        <a:xfrm>
          <a:off x="840925" y="2138720"/>
          <a:ext cx="5199888"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Vigas</a:t>
          </a:r>
          <a:endParaRPr lang="es-EC" sz="2300" kern="1200" dirty="0"/>
        </a:p>
      </dsp:txBody>
      <dsp:txXfrm>
        <a:off x="840925" y="2138720"/>
        <a:ext cx="5199888" cy="427857"/>
      </dsp:txXfrm>
    </dsp:sp>
    <dsp:sp modelId="{E98484B7-A9C1-4157-8951-26C479D79F06}">
      <dsp:nvSpPr>
        <dsp:cNvPr id="0" name=""/>
        <dsp:cNvSpPr/>
      </dsp:nvSpPr>
      <dsp:spPr>
        <a:xfrm>
          <a:off x="573514" y="2085238"/>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BD85A2-F6DC-4440-ACBA-858CDAF56673}">
      <dsp:nvSpPr>
        <dsp:cNvPr id="0" name=""/>
        <dsp:cNvSpPr/>
      </dsp:nvSpPr>
      <dsp:spPr>
        <a:xfrm>
          <a:off x="679991" y="2780426"/>
          <a:ext cx="5360822"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Columna</a:t>
          </a:r>
          <a:endParaRPr lang="es-EC" sz="2300" kern="1200" dirty="0"/>
        </a:p>
      </dsp:txBody>
      <dsp:txXfrm>
        <a:off x="679991" y="2780426"/>
        <a:ext cx="5360822" cy="427857"/>
      </dsp:txXfrm>
    </dsp:sp>
    <dsp:sp modelId="{1FA443F9-B507-497A-A1AA-AF6EC0C8CABA}">
      <dsp:nvSpPr>
        <dsp:cNvPr id="0" name=""/>
        <dsp:cNvSpPr/>
      </dsp:nvSpPr>
      <dsp:spPr>
        <a:xfrm>
          <a:off x="412579" y="2726944"/>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94472B-7370-4E6A-825D-1B5B4E0D02E1}">
      <dsp:nvSpPr>
        <dsp:cNvPr id="0" name=""/>
        <dsp:cNvSpPr/>
      </dsp:nvSpPr>
      <dsp:spPr>
        <a:xfrm>
          <a:off x="328048" y="3422131"/>
          <a:ext cx="5712764"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Entramado</a:t>
          </a:r>
          <a:endParaRPr lang="es-EC" sz="2300" kern="1200" dirty="0"/>
        </a:p>
      </dsp:txBody>
      <dsp:txXfrm>
        <a:off x="328048" y="3422131"/>
        <a:ext cx="5712764" cy="427857"/>
      </dsp:txXfrm>
    </dsp:sp>
    <dsp:sp modelId="{2393312D-1E86-4C6F-9BF3-B933FDE12A25}">
      <dsp:nvSpPr>
        <dsp:cNvPr id="0" name=""/>
        <dsp:cNvSpPr/>
      </dsp:nvSpPr>
      <dsp:spPr>
        <a:xfrm>
          <a:off x="60637" y="3368649"/>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F2E6D-F751-4F98-B034-CDAFF6484861}">
      <dsp:nvSpPr>
        <dsp:cNvPr id="0" name=""/>
        <dsp:cNvSpPr/>
      </dsp:nvSpPr>
      <dsp:spPr>
        <a:xfrm>
          <a:off x="2321718" y="174"/>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Deflexión</a:t>
          </a:r>
          <a:endParaRPr lang="es-ES" sz="1500" kern="1200" dirty="0"/>
        </a:p>
      </dsp:txBody>
      <dsp:txXfrm>
        <a:off x="2367808" y="46264"/>
        <a:ext cx="1360382" cy="851985"/>
      </dsp:txXfrm>
    </dsp:sp>
    <dsp:sp modelId="{99FC7328-A2F9-42E7-BBF8-F5727BEE44E0}">
      <dsp:nvSpPr>
        <dsp:cNvPr id="0" name=""/>
        <dsp:cNvSpPr/>
      </dsp:nvSpPr>
      <dsp:spPr>
        <a:xfrm>
          <a:off x="1488257" y="472257"/>
          <a:ext cx="3119485" cy="3119485"/>
        </a:xfrm>
        <a:custGeom>
          <a:avLst/>
          <a:gdLst/>
          <a:ahLst/>
          <a:cxnLst/>
          <a:rect l="0" t="0" r="0" b="0"/>
          <a:pathLst>
            <a:path>
              <a:moveTo>
                <a:pt x="2296485" y="184967"/>
              </a:moveTo>
              <a:arcTo wR="1559742" hR="1559742" stAng="17891212" swAng="2625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547229-D986-4BAE-A43E-F47891C7D6C4}">
      <dsp:nvSpPr>
        <dsp:cNvPr id="0" name=""/>
        <dsp:cNvSpPr/>
      </dsp:nvSpPr>
      <dsp:spPr>
        <a:xfrm>
          <a:off x="3881461" y="1559917"/>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Flexión</a:t>
          </a:r>
          <a:endParaRPr lang="es-ES" sz="1500" kern="1200" dirty="0"/>
        </a:p>
      </dsp:txBody>
      <dsp:txXfrm>
        <a:off x="3927551" y="1606007"/>
        <a:ext cx="1360382" cy="851985"/>
      </dsp:txXfrm>
    </dsp:sp>
    <dsp:sp modelId="{C28D7D7E-D6F7-41F2-8C49-6980BF25C41A}">
      <dsp:nvSpPr>
        <dsp:cNvPr id="0" name=""/>
        <dsp:cNvSpPr/>
      </dsp:nvSpPr>
      <dsp:spPr>
        <a:xfrm>
          <a:off x="1488257" y="472257"/>
          <a:ext cx="3119485" cy="3119485"/>
        </a:xfrm>
        <a:custGeom>
          <a:avLst/>
          <a:gdLst/>
          <a:ahLst/>
          <a:cxnLst/>
          <a:rect l="0" t="0" r="0" b="0"/>
          <a:pathLst>
            <a:path>
              <a:moveTo>
                <a:pt x="3042700" y="2043101"/>
              </a:moveTo>
              <a:arcTo wR="1559742" hR="1559742" stAng="1083178" swAng="2625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F68715-8BFF-400F-AA98-727341DD4080}">
      <dsp:nvSpPr>
        <dsp:cNvPr id="0" name=""/>
        <dsp:cNvSpPr/>
      </dsp:nvSpPr>
      <dsp:spPr>
        <a:xfrm>
          <a:off x="2321718" y="3119659"/>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Corte</a:t>
          </a:r>
          <a:endParaRPr lang="es-ES" sz="1500" kern="1200" dirty="0"/>
        </a:p>
      </dsp:txBody>
      <dsp:txXfrm>
        <a:off x="2367808" y="3165749"/>
        <a:ext cx="1360382" cy="851985"/>
      </dsp:txXfrm>
    </dsp:sp>
    <dsp:sp modelId="{9675A909-FE40-4E3A-9F82-BE3C86DD77E2}">
      <dsp:nvSpPr>
        <dsp:cNvPr id="0" name=""/>
        <dsp:cNvSpPr/>
      </dsp:nvSpPr>
      <dsp:spPr>
        <a:xfrm>
          <a:off x="1488257" y="472257"/>
          <a:ext cx="3119485" cy="3119485"/>
        </a:xfrm>
        <a:custGeom>
          <a:avLst/>
          <a:gdLst/>
          <a:ahLst/>
          <a:cxnLst/>
          <a:rect l="0" t="0" r="0" b="0"/>
          <a:pathLst>
            <a:path>
              <a:moveTo>
                <a:pt x="823000" y="2934518"/>
              </a:moveTo>
              <a:arcTo wR="1559742" hR="1559742" stAng="7091212" swAng="2625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26CB82-E80D-459B-8EE4-1F9A3FCE3D3E}">
      <dsp:nvSpPr>
        <dsp:cNvPr id="0" name=""/>
        <dsp:cNvSpPr/>
      </dsp:nvSpPr>
      <dsp:spPr>
        <a:xfrm>
          <a:off x="761975" y="1559917"/>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Aplastamiento</a:t>
          </a:r>
          <a:endParaRPr lang="es-ES" sz="1500" kern="1200" dirty="0"/>
        </a:p>
      </dsp:txBody>
      <dsp:txXfrm>
        <a:off x="808065" y="1606007"/>
        <a:ext cx="1360382" cy="851985"/>
      </dsp:txXfrm>
    </dsp:sp>
    <dsp:sp modelId="{47DA5972-5DCF-4841-AE88-9D23CB3FBE42}">
      <dsp:nvSpPr>
        <dsp:cNvPr id="0" name=""/>
        <dsp:cNvSpPr/>
      </dsp:nvSpPr>
      <dsp:spPr>
        <a:xfrm>
          <a:off x="1488257" y="472257"/>
          <a:ext cx="3119485" cy="3119485"/>
        </a:xfrm>
        <a:custGeom>
          <a:avLst/>
          <a:gdLst/>
          <a:ahLst/>
          <a:cxnLst/>
          <a:rect l="0" t="0" r="0" b="0"/>
          <a:pathLst>
            <a:path>
              <a:moveTo>
                <a:pt x="76785" y="1076384"/>
              </a:moveTo>
              <a:arcTo wR="1559742" hR="1559742" stAng="11883178" swAng="26256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F2E6D-F751-4F98-B034-CDAFF6484861}">
      <dsp:nvSpPr>
        <dsp:cNvPr id="0" name=""/>
        <dsp:cNvSpPr/>
      </dsp:nvSpPr>
      <dsp:spPr>
        <a:xfrm>
          <a:off x="1371" y="1090736"/>
          <a:ext cx="2896195" cy="1882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S" sz="3500" kern="1200" dirty="0" smtClean="0"/>
            <a:t>Tensión Axial</a:t>
          </a:r>
          <a:endParaRPr lang="es-ES" sz="3500" kern="1200" dirty="0"/>
        </a:p>
      </dsp:txBody>
      <dsp:txXfrm>
        <a:off x="93268" y="1182633"/>
        <a:ext cx="2712401" cy="1698732"/>
      </dsp:txXfrm>
    </dsp:sp>
    <dsp:sp modelId="{99FC7328-A2F9-42E7-BBF8-F5727BEE44E0}">
      <dsp:nvSpPr>
        <dsp:cNvPr id="0" name=""/>
        <dsp:cNvSpPr/>
      </dsp:nvSpPr>
      <dsp:spPr>
        <a:xfrm>
          <a:off x="1449468" y="433468"/>
          <a:ext cx="3197062" cy="3197062"/>
        </a:xfrm>
        <a:custGeom>
          <a:avLst/>
          <a:gdLst/>
          <a:ahLst/>
          <a:cxnLst/>
          <a:rect l="0" t="0" r="0" b="0"/>
          <a:pathLst>
            <a:path>
              <a:moveTo>
                <a:pt x="321891" y="636505"/>
              </a:moveTo>
              <a:arcTo wR="1598531" hR="1598531" stAng="13020014" swAng="63599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547229-D986-4BAE-A43E-F47891C7D6C4}">
      <dsp:nvSpPr>
        <dsp:cNvPr id="0" name=""/>
        <dsp:cNvSpPr/>
      </dsp:nvSpPr>
      <dsp:spPr>
        <a:xfrm>
          <a:off x="3198433" y="1090736"/>
          <a:ext cx="2896195" cy="1882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S" sz="3500" kern="1200" dirty="0" smtClean="0"/>
            <a:t>Compresión Axial</a:t>
          </a:r>
          <a:endParaRPr lang="es-ES" sz="3500" kern="1200" dirty="0"/>
        </a:p>
      </dsp:txBody>
      <dsp:txXfrm>
        <a:off x="3290330" y="1182633"/>
        <a:ext cx="2712401" cy="1698732"/>
      </dsp:txXfrm>
    </dsp:sp>
    <dsp:sp modelId="{C28D7D7E-D6F7-41F2-8C49-6980BF25C41A}">
      <dsp:nvSpPr>
        <dsp:cNvPr id="0" name=""/>
        <dsp:cNvSpPr/>
      </dsp:nvSpPr>
      <dsp:spPr>
        <a:xfrm>
          <a:off x="1449468" y="433468"/>
          <a:ext cx="3197062" cy="3197062"/>
        </a:xfrm>
        <a:custGeom>
          <a:avLst/>
          <a:gdLst/>
          <a:ahLst/>
          <a:cxnLst/>
          <a:rect l="0" t="0" r="0" b="0"/>
          <a:pathLst>
            <a:path>
              <a:moveTo>
                <a:pt x="2875170" y="2560556"/>
              </a:moveTo>
              <a:arcTo wR="1598531" hR="1598531" stAng="2220014" swAng="63599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F2E6D-F751-4F98-B034-CDAFF6484861}">
      <dsp:nvSpPr>
        <dsp:cNvPr id="0" name=""/>
        <dsp:cNvSpPr/>
      </dsp:nvSpPr>
      <dsp:spPr>
        <a:xfrm>
          <a:off x="673437" y="470"/>
          <a:ext cx="3742423" cy="2432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ES" sz="2500" kern="1200" dirty="0" smtClean="0">
              <a:solidFill>
                <a:schemeClr val="bg1">
                  <a:lumMod val="85000"/>
                </a:schemeClr>
              </a:solidFill>
            </a:rPr>
            <a:t>Limita la acción de fuerzas de flexión y tensión simultáneamente, a valores menores a uno.</a:t>
          </a:r>
          <a:endParaRPr lang="es-ES" sz="2500" kern="1200" dirty="0">
            <a:solidFill>
              <a:schemeClr val="bg1">
                <a:lumMod val="85000"/>
              </a:schemeClr>
            </a:solidFill>
          </a:endParaRPr>
        </a:p>
      </dsp:txBody>
      <dsp:txXfrm>
        <a:off x="792186" y="119219"/>
        <a:ext cx="3504925" cy="219507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F2E6D-F751-4F98-B034-CDAFF6484861}">
      <dsp:nvSpPr>
        <dsp:cNvPr id="0" name=""/>
        <dsp:cNvSpPr/>
      </dsp:nvSpPr>
      <dsp:spPr>
        <a:xfrm>
          <a:off x="797373" y="0"/>
          <a:ext cx="4230917" cy="27500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bg1">
                  <a:lumMod val="85000"/>
                </a:schemeClr>
              </a:solidFill>
            </a:rPr>
            <a:t>Los elementos de guadua que se encuentre sometidos a la acción de fuerzas, simultáneamente, de compresión y flexión, se deben diseñar para no superar un valor de 1.</a:t>
          </a:r>
          <a:endParaRPr lang="es-ES" sz="2000" kern="1200" dirty="0">
            <a:solidFill>
              <a:schemeClr val="bg1">
                <a:lumMod val="85000"/>
              </a:schemeClr>
            </a:solidFill>
          </a:endParaRPr>
        </a:p>
      </dsp:txBody>
      <dsp:txXfrm>
        <a:off x="931622" y="134249"/>
        <a:ext cx="3962419" cy="248159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EA0AA-D7E5-40EF-9DAB-16FCEC6299C7}">
      <dsp:nvSpPr>
        <dsp:cNvPr id="0" name=""/>
        <dsp:cNvSpPr/>
      </dsp:nvSpPr>
      <dsp:spPr>
        <a:xfrm>
          <a:off x="3465388" y="1059854"/>
          <a:ext cx="221902" cy="972145"/>
        </a:xfrm>
        <a:custGeom>
          <a:avLst/>
          <a:gdLst/>
          <a:ahLst/>
          <a:cxnLst/>
          <a:rect l="0" t="0" r="0" b="0"/>
          <a:pathLst>
            <a:path>
              <a:moveTo>
                <a:pt x="221902" y="0"/>
              </a:moveTo>
              <a:lnTo>
                <a:pt x="221902" y="972145"/>
              </a:lnTo>
              <a:lnTo>
                <a:pt x="0" y="9721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3D2D57-AC5A-40BD-A1EA-E4981184C72B}">
      <dsp:nvSpPr>
        <dsp:cNvPr id="0" name=""/>
        <dsp:cNvSpPr/>
      </dsp:nvSpPr>
      <dsp:spPr>
        <a:xfrm>
          <a:off x="3641571" y="1059854"/>
          <a:ext cx="91440" cy="1944290"/>
        </a:xfrm>
        <a:custGeom>
          <a:avLst/>
          <a:gdLst/>
          <a:ahLst/>
          <a:cxnLst/>
          <a:rect l="0" t="0" r="0" b="0"/>
          <a:pathLst>
            <a:path>
              <a:moveTo>
                <a:pt x="45720" y="0"/>
              </a:moveTo>
              <a:lnTo>
                <a:pt x="45720" y="1944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C3F7E7-31C4-48D7-A6C3-B563CE181970}">
      <dsp:nvSpPr>
        <dsp:cNvPr id="0" name=""/>
        <dsp:cNvSpPr/>
      </dsp:nvSpPr>
      <dsp:spPr>
        <a:xfrm>
          <a:off x="2630611" y="317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solidFill>
                <a:schemeClr val="bg1">
                  <a:lumMod val="85000"/>
                </a:schemeClr>
              </a:solidFill>
            </a:rPr>
            <a:t>Cortante Basal de Diseño</a:t>
          </a:r>
          <a:endParaRPr lang="es-EC" sz="1900" kern="1200" dirty="0">
            <a:solidFill>
              <a:schemeClr val="bg1">
                <a:lumMod val="85000"/>
              </a:schemeClr>
            </a:solidFill>
          </a:endParaRPr>
        </a:p>
      </dsp:txBody>
      <dsp:txXfrm>
        <a:off x="2630611" y="3175"/>
        <a:ext cx="2113359" cy="1056679"/>
      </dsp:txXfrm>
    </dsp:sp>
    <dsp:sp modelId="{FDFA23B0-AA18-4BC0-B446-AD00D84D165C}">
      <dsp:nvSpPr>
        <dsp:cNvPr id="0" name=""/>
        <dsp:cNvSpPr/>
      </dsp:nvSpPr>
      <dsp:spPr>
        <a:xfrm>
          <a:off x="2630611" y="300414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solidFill>
                <a:schemeClr val="bg1">
                  <a:lumMod val="85000"/>
                </a:schemeClr>
              </a:solidFill>
            </a:rPr>
            <a:t>V=0.60*W</a:t>
          </a:r>
          <a:endParaRPr lang="es-EC" sz="1900" kern="1200" dirty="0">
            <a:solidFill>
              <a:schemeClr val="bg1">
                <a:lumMod val="85000"/>
              </a:schemeClr>
            </a:solidFill>
          </a:endParaRPr>
        </a:p>
      </dsp:txBody>
      <dsp:txXfrm>
        <a:off x="2630611" y="3004145"/>
        <a:ext cx="2113359" cy="1056679"/>
      </dsp:txXfrm>
    </dsp:sp>
    <dsp:sp modelId="{3AC23850-A7B7-45EF-8C83-789F92F6FD52}">
      <dsp:nvSpPr>
        <dsp:cNvPr id="0" name=""/>
        <dsp:cNvSpPr/>
      </dsp:nvSpPr>
      <dsp:spPr>
        <a:xfrm>
          <a:off x="1352029" y="1503660"/>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solidFill>
                <a:schemeClr val="bg1">
                  <a:lumMod val="85000"/>
                </a:schemeClr>
              </a:solidFill>
            </a:rPr>
            <a:t>Fuerza generada en la base de la estructura por la acción de un sismo</a:t>
          </a:r>
          <a:endParaRPr lang="es-EC" sz="1900" kern="1200" dirty="0">
            <a:solidFill>
              <a:schemeClr val="bg1">
                <a:lumMod val="85000"/>
              </a:schemeClr>
            </a:solidFill>
          </a:endParaRPr>
        </a:p>
      </dsp:txBody>
      <dsp:txXfrm>
        <a:off x="1352029" y="1503660"/>
        <a:ext cx="2113359" cy="105667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6ABE6-DFE4-4B41-90A6-15AC54F74CE1}">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Modos de vibración</a:t>
          </a:r>
          <a:endParaRPr lang="es-EC" sz="1800" kern="1200" dirty="0"/>
        </a:p>
      </dsp:txBody>
      <dsp:txXfrm>
        <a:off x="3210560" y="987551"/>
        <a:ext cx="1219200" cy="1016000"/>
      </dsp:txXfrm>
    </dsp:sp>
    <dsp:sp modelId="{5595981D-4FF3-4F5B-8312-6691770B4530}">
      <dsp:nvSpPr>
        <dsp:cNvPr id="0" name=""/>
        <dsp:cNvSpPr/>
      </dsp:nvSpPr>
      <dsp:spPr>
        <a:xfrm>
          <a:off x="1341119" y="386079"/>
          <a:ext cx="3413760" cy="3413760"/>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Cortante Estático vs Cortante Dinámico</a:t>
          </a:r>
          <a:endParaRPr lang="es-EC" sz="1800" kern="1200" dirty="0"/>
        </a:p>
      </dsp:txBody>
      <dsp:txXfrm>
        <a:off x="2153920" y="2600960"/>
        <a:ext cx="1828800" cy="894080"/>
      </dsp:txXfrm>
    </dsp:sp>
    <dsp:sp modelId="{817D7BF1-758F-452C-A7AC-B2294B988DD0}">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Deriva de Piso</a:t>
          </a:r>
          <a:endParaRPr lang="es-EC" sz="1800" kern="1200" dirty="0"/>
        </a:p>
      </dsp:txBody>
      <dsp:txXfrm>
        <a:off x="1666239" y="987551"/>
        <a:ext cx="1219200" cy="1016000"/>
      </dsp:txXfrm>
    </dsp:sp>
    <dsp:sp modelId="{FF05C015-2309-4BC0-850B-271EBB0956DE}">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E213EA-F5C0-4364-BA2A-885A623136BB}">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ED2DCD-BC51-4E3D-9744-7D9F88EF8E86}">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DFFA6-1D58-4CA2-BA17-EB6D8AD9DC2F}">
      <dsp:nvSpPr>
        <dsp:cNvPr id="0" name=""/>
        <dsp:cNvSpPr/>
      </dsp:nvSpPr>
      <dsp:spPr>
        <a:xfrm>
          <a:off x="4355655" y="2779874"/>
          <a:ext cx="1489770" cy="857920"/>
        </a:xfrm>
        <a:custGeom>
          <a:avLst/>
          <a:gdLst/>
          <a:ahLst/>
          <a:cxnLst/>
          <a:rect l="0" t="0" r="0" b="0"/>
          <a:pathLst>
            <a:path>
              <a:moveTo>
                <a:pt x="0" y="0"/>
              </a:moveTo>
              <a:lnTo>
                <a:pt x="0" y="618828"/>
              </a:lnTo>
              <a:lnTo>
                <a:pt x="1489770" y="618828"/>
              </a:lnTo>
              <a:lnTo>
                <a:pt x="1489770" y="8579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F8EABA-974E-4E31-B137-56D676139DF4}">
      <dsp:nvSpPr>
        <dsp:cNvPr id="0" name=""/>
        <dsp:cNvSpPr/>
      </dsp:nvSpPr>
      <dsp:spPr>
        <a:xfrm>
          <a:off x="3077572" y="2779874"/>
          <a:ext cx="1278083" cy="857920"/>
        </a:xfrm>
        <a:custGeom>
          <a:avLst/>
          <a:gdLst/>
          <a:ahLst/>
          <a:cxnLst/>
          <a:rect l="0" t="0" r="0" b="0"/>
          <a:pathLst>
            <a:path>
              <a:moveTo>
                <a:pt x="1278083" y="0"/>
              </a:moveTo>
              <a:lnTo>
                <a:pt x="1278083" y="618828"/>
              </a:lnTo>
              <a:lnTo>
                <a:pt x="0" y="618828"/>
              </a:lnTo>
              <a:lnTo>
                <a:pt x="0" y="8579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8F951-EB3B-438A-A1EB-142A2315C435}">
      <dsp:nvSpPr>
        <dsp:cNvPr id="0" name=""/>
        <dsp:cNvSpPr/>
      </dsp:nvSpPr>
      <dsp:spPr>
        <a:xfrm>
          <a:off x="3137241" y="1026438"/>
          <a:ext cx="1218414" cy="728757"/>
        </a:xfrm>
        <a:custGeom>
          <a:avLst/>
          <a:gdLst/>
          <a:ahLst/>
          <a:cxnLst/>
          <a:rect l="0" t="0" r="0" b="0"/>
          <a:pathLst>
            <a:path>
              <a:moveTo>
                <a:pt x="0" y="0"/>
              </a:moveTo>
              <a:lnTo>
                <a:pt x="0" y="489665"/>
              </a:lnTo>
              <a:lnTo>
                <a:pt x="1218414" y="489665"/>
              </a:lnTo>
              <a:lnTo>
                <a:pt x="1218414" y="7287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832B1-7CD7-4E04-AA05-365A71831656}">
      <dsp:nvSpPr>
        <dsp:cNvPr id="0" name=""/>
        <dsp:cNvSpPr/>
      </dsp:nvSpPr>
      <dsp:spPr>
        <a:xfrm>
          <a:off x="1363057" y="1026438"/>
          <a:ext cx="1774183" cy="728757"/>
        </a:xfrm>
        <a:custGeom>
          <a:avLst/>
          <a:gdLst/>
          <a:ahLst/>
          <a:cxnLst/>
          <a:rect l="0" t="0" r="0" b="0"/>
          <a:pathLst>
            <a:path>
              <a:moveTo>
                <a:pt x="1774183" y="0"/>
              </a:moveTo>
              <a:lnTo>
                <a:pt x="1774183" y="489665"/>
              </a:lnTo>
              <a:lnTo>
                <a:pt x="0" y="489665"/>
              </a:lnTo>
              <a:lnTo>
                <a:pt x="0" y="7287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E8BF2-CC90-4A61-878F-BA4D50E6E066}">
      <dsp:nvSpPr>
        <dsp:cNvPr id="0" name=""/>
        <dsp:cNvSpPr/>
      </dsp:nvSpPr>
      <dsp:spPr>
        <a:xfrm>
          <a:off x="2147702" y="1759"/>
          <a:ext cx="1979077" cy="10246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44594" numCol="1" spcCol="1270" anchor="ctr" anchorCtr="0">
          <a:noAutofit/>
        </a:bodyPr>
        <a:lstStyle/>
        <a:p>
          <a:pPr lvl="0" algn="ctr" defTabSz="755650">
            <a:lnSpc>
              <a:spcPct val="90000"/>
            </a:lnSpc>
            <a:spcBef>
              <a:spcPct val="0"/>
            </a:spcBef>
            <a:spcAft>
              <a:spcPct val="35000"/>
            </a:spcAft>
          </a:pPr>
          <a:r>
            <a:rPr lang="es-ES" sz="1700" kern="1200" dirty="0"/>
            <a:t>SISTEMAS CONSTRUCTIVOS</a:t>
          </a:r>
        </a:p>
      </dsp:txBody>
      <dsp:txXfrm>
        <a:off x="2147702" y="1759"/>
        <a:ext cx="1979077" cy="1024678"/>
      </dsp:txXfrm>
    </dsp:sp>
    <dsp:sp modelId="{615069A4-85A8-4ACB-97A4-88C3F9EAB8C1}">
      <dsp:nvSpPr>
        <dsp:cNvPr id="0" name=""/>
        <dsp:cNvSpPr/>
      </dsp:nvSpPr>
      <dsp:spPr>
        <a:xfrm>
          <a:off x="2758024" y="662010"/>
          <a:ext cx="1905138" cy="61500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just" defTabSz="488950">
            <a:lnSpc>
              <a:spcPct val="90000"/>
            </a:lnSpc>
            <a:spcBef>
              <a:spcPct val="0"/>
            </a:spcBef>
            <a:spcAft>
              <a:spcPct val="35000"/>
            </a:spcAft>
          </a:pPr>
          <a:r>
            <a:rPr lang="es-ES" sz="1100" kern="1200" dirty="0"/>
            <a:t>Conjunto de materiales, coordinados entre sí por leyes físicas y geométricas. </a:t>
          </a:r>
        </a:p>
      </dsp:txBody>
      <dsp:txXfrm>
        <a:off x="2758024" y="662010"/>
        <a:ext cx="1905138" cy="615001"/>
      </dsp:txXfrm>
    </dsp:sp>
    <dsp:sp modelId="{0DD4CEF0-7832-4846-BACA-462787053C0A}">
      <dsp:nvSpPr>
        <dsp:cNvPr id="0" name=""/>
        <dsp:cNvSpPr/>
      </dsp:nvSpPr>
      <dsp:spPr>
        <a:xfrm>
          <a:off x="373519" y="1755196"/>
          <a:ext cx="1979077" cy="10246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44594" numCol="1" spcCol="1270" anchor="ctr" anchorCtr="0">
          <a:noAutofit/>
        </a:bodyPr>
        <a:lstStyle/>
        <a:p>
          <a:pPr lvl="0" algn="ctr" defTabSz="755650">
            <a:lnSpc>
              <a:spcPct val="90000"/>
            </a:lnSpc>
            <a:spcBef>
              <a:spcPct val="0"/>
            </a:spcBef>
            <a:spcAft>
              <a:spcPct val="35000"/>
            </a:spcAft>
          </a:pPr>
          <a:r>
            <a:rPr lang="es-ES" sz="1700" kern="1200" dirty="0"/>
            <a:t>Hormigón Armado</a:t>
          </a:r>
        </a:p>
      </dsp:txBody>
      <dsp:txXfrm>
        <a:off x="373519" y="1755196"/>
        <a:ext cx="1979077" cy="1024678"/>
      </dsp:txXfrm>
    </dsp:sp>
    <dsp:sp modelId="{EF9B2F6F-9B59-45FD-A496-6E443DA4FFAD}">
      <dsp:nvSpPr>
        <dsp:cNvPr id="0" name=""/>
        <dsp:cNvSpPr/>
      </dsp:nvSpPr>
      <dsp:spPr>
        <a:xfrm>
          <a:off x="653843" y="2319253"/>
          <a:ext cx="2012151" cy="80738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just" defTabSz="533400">
            <a:lnSpc>
              <a:spcPct val="90000"/>
            </a:lnSpc>
            <a:spcBef>
              <a:spcPct val="0"/>
            </a:spcBef>
            <a:spcAft>
              <a:spcPct val="35000"/>
            </a:spcAft>
          </a:pPr>
          <a:r>
            <a:rPr lang="es-ES" sz="1200" kern="1200" dirty="0"/>
            <a:t>Se remonta al año 1760. Combinación entre hormigón y acero para suplir las carencias de cada uno</a:t>
          </a:r>
          <a:r>
            <a:rPr lang="es-ES" sz="1000" kern="1200" dirty="0"/>
            <a:t>.</a:t>
          </a:r>
        </a:p>
      </dsp:txBody>
      <dsp:txXfrm>
        <a:off x="653843" y="2319253"/>
        <a:ext cx="2012151" cy="807388"/>
      </dsp:txXfrm>
    </dsp:sp>
    <dsp:sp modelId="{AA4E5BF3-7CF4-417F-8EA4-CFE7844E7AAC}">
      <dsp:nvSpPr>
        <dsp:cNvPr id="0" name=""/>
        <dsp:cNvSpPr/>
      </dsp:nvSpPr>
      <dsp:spPr>
        <a:xfrm>
          <a:off x="3366117" y="1755196"/>
          <a:ext cx="1979077" cy="10246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44594" numCol="1" spcCol="1270" anchor="ctr" anchorCtr="0">
          <a:noAutofit/>
        </a:bodyPr>
        <a:lstStyle/>
        <a:p>
          <a:pPr lvl="0" algn="ctr" defTabSz="755650">
            <a:lnSpc>
              <a:spcPct val="90000"/>
            </a:lnSpc>
            <a:spcBef>
              <a:spcPct val="0"/>
            </a:spcBef>
            <a:spcAft>
              <a:spcPct val="35000"/>
            </a:spcAft>
          </a:pPr>
          <a:r>
            <a:rPr lang="es-ES" sz="1700" kern="1200" dirty="0"/>
            <a:t>Bambú</a:t>
          </a:r>
        </a:p>
      </dsp:txBody>
      <dsp:txXfrm>
        <a:off x="3366117" y="1755196"/>
        <a:ext cx="1979077" cy="1024678"/>
      </dsp:txXfrm>
    </dsp:sp>
    <dsp:sp modelId="{2B801178-8238-477C-B26B-2C6DE80FCD23}">
      <dsp:nvSpPr>
        <dsp:cNvPr id="0" name=""/>
        <dsp:cNvSpPr/>
      </dsp:nvSpPr>
      <dsp:spPr>
        <a:xfrm>
          <a:off x="3759234" y="2319832"/>
          <a:ext cx="3016677" cy="87332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just" defTabSz="533400">
            <a:lnSpc>
              <a:spcPct val="90000"/>
            </a:lnSpc>
            <a:spcBef>
              <a:spcPct val="0"/>
            </a:spcBef>
            <a:spcAft>
              <a:spcPct val="35000"/>
            </a:spcAft>
          </a:pPr>
          <a:r>
            <a:rPr lang="es-ES" sz="1200" kern="1200" dirty="0"/>
            <a:t>Gramínea que se extiende alrededor de todos los continentes a excepción de Europa. Se caracteriza por el desarrollo de </a:t>
          </a:r>
          <a:r>
            <a:rPr lang="es-ES" sz="1200" kern="1200" dirty="0" err="1"/>
            <a:t>culmos</a:t>
          </a:r>
          <a:r>
            <a:rPr lang="es-ES" sz="1200" kern="1200" dirty="0"/>
            <a:t> los cuales proveen gran rigidez y flexibilidad.</a:t>
          </a:r>
        </a:p>
      </dsp:txBody>
      <dsp:txXfrm>
        <a:off x="3759234" y="2319832"/>
        <a:ext cx="3016677" cy="873326"/>
      </dsp:txXfrm>
    </dsp:sp>
    <dsp:sp modelId="{7A107127-1799-4967-903F-571D2040E281}">
      <dsp:nvSpPr>
        <dsp:cNvPr id="0" name=""/>
        <dsp:cNvSpPr/>
      </dsp:nvSpPr>
      <dsp:spPr>
        <a:xfrm>
          <a:off x="2088033" y="3637794"/>
          <a:ext cx="1979077" cy="10246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44594" numCol="1" spcCol="1270" anchor="ctr" anchorCtr="0">
          <a:noAutofit/>
        </a:bodyPr>
        <a:lstStyle/>
        <a:p>
          <a:pPr lvl="0" algn="ctr" defTabSz="755650">
            <a:lnSpc>
              <a:spcPct val="90000"/>
            </a:lnSpc>
            <a:spcBef>
              <a:spcPct val="0"/>
            </a:spcBef>
            <a:spcAft>
              <a:spcPct val="35000"/>
            </a:spcAft>
          </a:pPr>
          <a:r>
            <a:rPr lang="es-ES" sz="1700" kern="1200" dirty="0"/>
            <a:t>Rollizo</a:t>
          </a:r>
        </a:p>
      </dsp:txBody>
      <dsp:txXfrm>
        <a:off x="2088033" y="3637794"/>
        <a:ext cx="1979077" cy="1024678"/>
      </dsp:txXfrm>
    </dsp:sp>
    <dsp:sp modelId="{2DC8643B-7B9E-4EA8-8908-90B875121214}">
      <dsp:nvSpPr>
        <dsp:cNvPr id="0" name=""/>
        <dsp:cNvSpPr/>
      </dsp:nvSpPr>
      <dsp:spPr>
        <a:xfrm>
          <a:off x="2527941" y="4181042"/>
          <a:ext cx="2006540" cy="8490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just" defTabSz="533400">
            <a:lnSpc>
              <a:spcPct val="90000"/>
            </a:lnSpc>
            <a:spcBef>
              <a:spcPct val="0"/>
            </a:spcBef>
            <a:spcAft>
              <a:spcPct val="35000"/>
            </a:spcAft>
          </a:pPr>
          <a:r>
            <a:rPr lang="es-ES" sz="1200" kern="1200" dirty="0"/>
            <a:t>Guadua Angustifolia “KUNTH”, endémica de Venezuela, Colombia y Ecuador</a:t>
          </a:r>
        </a:p>
      </dsp:txBody>
      <dsp:txXfrm>
        <a:off x="2527941" y="4181042"/>
        <a:ext cx="2006540" cy="849075"/>
      </dsp:txXfrm>
    </dsp:sp>
    <dsp:sp modelId="{7A1AEF2B-2689-482E-8889-D5D83101E779}">
      <dsp:nvSpPr>
        <dsp:cNvPr id="0" name=""/>
        <dsp:cNvSpPr/>
      </dsp:nvSpPr>
      <dsp:spPr>
        <a:xfrm>
          <a:off x="4855887" y="3637794"/>
          <a:ext cx="1979077" cy="10246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44594" numCol="1" spcCol="1270" anchor="ctr" anchorCtr="0">
          <a:noAutofit/>
        </a:bodyPr>
        <a:lstStyle/>
        <a:p>
          <a:pPr lvl="0" algn="ctr" defTabSz="755650">
            <a:lnSpc>
              <a:spcPct val="90000"/>
            </a:lnSpc>
            <a:spcBef>
              <a:spcPct val="0"/>
            </a:spcBef>
            <a:spcAft>
              <a:spcPct val="35000"/>
            </a:spcAft>
          </a:pPr>
          <a:r>
            <a:rPr lang="es-ES" sz="1700" kern="1200" dirty="0"/>
            <a:t>Laminado</a:t>
          </a:r>
        </a:p>
      </dsp:txBody>
      <dsp:txXfrm>
        <a:off x="4855887" y="3637794"/>
        <a:ext cx="1979077" cy="1024678"/>
      </dsp:txXfrm>
    </dsp:sp>
    <dsp:sp modelId="{E87B3B4C-3802-47F1-ACC3-5DA3DD936F7D}">
      <dsp:nvSpPr>
        <dsp:cNvPr id="0" name=""/>
        <dsp:cNvSpPr/>
      </dsp:nvSpPr>
      <dsp:spPr>
        <a:xfrm>
          <a:off x="5318559" y="4164875"/>
          <a:ext cx="2149426" cy="88486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just" defTabSz="533400">
            <a:lnSpc>
              <a:spcPct val="90000"/>
            </a:lnSpc>
            <a:spcBef>
              <a:spcPct val="0"/>
            </a:spcBef>
            <a:spcAft>
              <a:spcPct val="35000"/>
            </a:spcAft>
          </a:pPr>
          <a:r>
            <a:rPr lang="es-ES" sz="1200" kern="1200" dirty="0"/>
            <a:t>Generados a partir de pequeñas tablas del material objetivo que suplen la alimentación en cuanto a longitud, forma y sección</a:t>
          </a:r>
        </a:p>
      </dsp:txBody>
      <dsp:txXfrm>
        <a:off x="5318559" y="4164875"/>
        <a:ext cx="2149426" cy="8848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00962-F208-4919-8101-C7EBE9A7DAF5}">
      <dsp:nvSpPr>
        <dsp:cNvPr id="0" name=""/>
        <dsp:cNvSpPr/>
      </dsp:nvSpPr>
      <dsp:spPr>
        <a:xfrm>
          <a:off x="3681984" y="2763519"/>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S" sz="1200" kern="1200" dirty="0"/>
            <a:t>Zonas de disipación de energía</a:t>
          </a:r>
        </a:p>
      </dsp:txBody>
      <dsp:txXfrm>
        <a:off x="4312835" y="3117207"/>
        <a:ext cx="1348197" cy="918226"/>
      </dsp:txXfrm>
    </dsp:sp>
    <dsp:sp modelId="{74CBAED5-0EA6-4355-BA1C-CB98F8171F3C}">
      <dsp:nvSpPr>
        <dsp:cNvPr id="0" name=""/>
        <dsp:cNvSpPr/>
      </dsp:nvSpPr>
      <dsp:spPr>
        <a:xfrm>
          <a:off x="406400" y="2763519"/>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S" sz="1200" kern="1200" dirty="0"/>
            <a:t>Gráfica que nos muestra como la rigidez de una estructura decae.</a:t>
          </a:r>
        </a:p>
      </dsp:txBody>
      <dsp:txXfrm>
        <a:off x="434967" y="3117207"/>
        <a:ext cx="1348197" cy="918226"/>
      </dsp:txXfrm>
    </dsp:sp>
    <dsp:sp modelId="{ABE818C0-AFC9-4987-BA29-82172E6B5B17}">
      <dsp:nvSpPr>
        <dsp:cNvPr id="0" name=""/>
        <dsp:cNvSpPr/>
      </dsp:nvSpPr>
      <dsp:spPr>
        <a:xfrm>
          <a:off x="3681984" y="0"/>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S" sz="1200" kern="1200" dirty="0"/>
            <a:t>Permite conocer la capacidad máxima a flexión  </a:t>
          </a:r>
        </a:p>
      </dsp:txBody>
      <dsp:txXfrm>
        <a:off x="4312835" y="28567"/>
        <a:ext cx="1348197" cy="918226"/>
      </dsp:txXfrm>
    </dsp:sp>
    <dsp:sp modelId="{A660E355-E16A-48D9-A694-22AAC08E7DA1}">
      <dsp:nvSpPr>
        <dsp:cNvPr id="0" name=""/>
        <dsp:cNvSpPr/>
      </dsp:nvSpPr>
      <dsp:spPr>
        <a:xfrm>
          <a:off x="406400" y="0"/>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S" sz="1200" kern="1200" dirty="0"/>
            <a:t>Propiedades que determinan la fortaleza de una estructura.</a:t>
          </a:r>
        </a:p>
      </dsp:txBody>
      <dsp:txXfrm>
        <a:off x="434967" y="28567"/>
        <a:ext cx="1348197" cy="918226"/>
      </dsp:txXfrm>
    </dsp:sp>
    <dsp:sp modelId="{19B1D132-984C-4B3A-9179-A91ECE9175AF}">
      <dsp:nvSpPr>
        <dsp:cNvPr id="0" name=""/>
        <dsp:cNvSpPr/>
      </dsp:nvSpPr>
      <dsp:spPr>
        <a:xfrm>
          <a:off x="1247648" y="231647"/>
          <a:ext cx="1759712" cy="1759712"/>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rPr>
            <a:t>Capacidad, demanda y desempeño</a:t>
          </a:r>
        </a:p>
      </dsp:txBody>
      <dsp:txXfrm>
        <a:off x="1763056" y="747055"/>
        <a:ext cx="1244304" cy="1244304"/>
      </dsp:txXfrm>
    </dsp:sp>
    <dsp:sp modelId="{DE458A5F-9E84-4BF8-8EE7-53667510BE22}">
      <dsp:nvSpPr>
        <dsp:cNvPr id="0" name=""/>
        <dsp:cNvSpPr/>
      </dsp:nvSpPr>
      <dsp:spPr>
        <a:xfrm rot="5400000">
          <a:off x="3088640" y="231647"/>
          <a:ext cx="1759712" cy="1759712"/>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rPr>
            <a:t>Diagrama momento curvatura</a:t>
          </a:r>
        </a:p>
      </dsp:txBody>
      <dsp:txXfrm rot="-5400000">
        <a:off x="3088640" y="747055"/>
        <a:ext cx="1244304" cy="1244304"/>
      </dsp:txXfrm>
    </dsp:sp>
    <dsp:sp modelId="{4A970115-FE59-4EE7-8953-E277AFB05AE0}">
      <dsp:nvSpPr>
        <dsp:cNvPr id="0" name=""/>
        <dsp:cNvSpPr/>
      </dsp:nvSpPr>
      <dsp:spPr>
        <a:xfrm rot="10800000">
          <a:off x="3088640" y="2072640"/>
          <a:ext cx="1759712" cy="1759712"/>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rPr>
            <a:t>Rótula plástica</a:t>
          </a:r>
        </a:p>
      </dsp:txBody>
      <dsp:txXfrm rot="10800000">
        <a:off x="3088640" y="2072640"/>
        <a:ext cx="1244304" cy="1244304"/>
      </dsp:txXfrm>
    </dsp:sp>
    <dsp:sp modelId="{DA0E0A0B-8576-43BE-AC21-5FBD44E6355B}">
      <dsp:nvSpPr>
        <dsp:cNvPr id="0" name=""/>
        <dsp:cNvSpPr/>
      </dsp:nvSpPr>
      <dsp:spPr>
        <a:xfrm rot="16200000">
          <a:off x="1247648" y="2072640"/>
          <a:ext cx="1759712" cy="1759712"/>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rPr>
            <a:t>Curva de capacidad</a:t>
          </a:r>
        </a:p>
      </dsp:txBody>
      <dsp:txXfrm rot="5400000">
        <a:off x="1763056" y="2072640"/>
        <a:ext cx="1244304" cy="1244304"/>
      </dsp:txXfrm>
    </dsp:sp>
    <dsp:sp modelId="{2C928B52-FE8C-487F-80A7-A6EC863DE85E}">
      <dsp:nvSpPr>
        <dsp:cNvPr id="0" name=""/>
        <dsp:cNvSpPr/>
      </dsp:nvSpPr>
      <dsp:spPr>
        <a:xfrm>
          <a:off x="2744216" y="1666240"/>
          <a:ext cx="607568" cy="52832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F16D05-4E59-4572-B199-5EB63F8A3827}">
      <dsp:nvSpPr>
        <dsp:cNvPr id="0" name=""/>
        <dsp:cNvSpPr/>
      </dsp:nvSpPr>
      <dsp:spPr>
        <a:xfrm rot="10800000">
          <a:off x="2744216" y="1869440"/>
          <a:ext cx="607568" cy="52832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42455-D14C-4E06-8114-8DF3CBE50EB9}">
      <dsp:nvSpPr>
        <dsp:cNvPr id="0" name=""/>
        <dsp:cNvSpPr/>
      </dsp:nvSpPr>
      <dsp:spPr>
        <a:xfrm rot="10800000">
          <a:off x="1353076" y="2622"/>
          <a:ext cx="4575455" cy="8024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857" tIns="64770" rIns="120904" bIns="64770" numCol="1" spcCol="1270" anchor="ctr" anchorCtr="0">
          <a:noAutofit/>
        </a:bodyPr>
        <a:lstStyle/>
        <a:p>
          <a:pPr lvl="0" algn="just" defTabSz="755650">
            <a:lnSpc>
              <a:spcPct val="90000"/>
            </a:lnSpc>
            <a:spcBef>
              <a:spcPct val="0"/>
            </a:spcBef>
            <a:spcAft>
              <a:spcPct val="35000"/>
            </a:spcAft>
          </a:pPr>
          <a:r>
            <a:rPr lang="es-EC" sz="1700" kern="1200" dirty="0" smtClean="0">
              <a:solidFill>
                <a:schemeClr val="tx1"/>
              </a:solidFill>
            </a:rPr>
            <a:t>Norma Ecuatoriana de la Construcción: Peligro Sísmico, NEC-SE-DS</a:t>
          </a:r>
          <a:endParaRPr lang="es-EC" sz="1700" kern="1200" dirty="0">
            <a:solidFill>
              <a:schemeClr val="tx1"/>
            </a:solidFill>
          </a:endParaRPr>
        </a:p>
      </dsp:txBody>
      <dsp:txXfrm rot="10800000">
        <a:off x="1553688" y="2622"/>
        <a:ext cx="4374843" cy="802448"/>
      </dsp:txXfrm>
    </dsp:sp>
    <dsp:sp modelId="{40DD673D-2C13-480E-B95C-A35152C16D5B}">
      <dsp:nvSpPr>
        <dsp:cNvPr id="0" name=""/>
        <dsp:cNvSpPr/>
      </dsp:nvSpPr>
      <dsp:spPr>
        <a:xfrm>
          <a:off x="951852" y="2622"/>
          <a:ext cx="802448" cy="80244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E57E1C-BB76-4AE7-B746-A3650A887E13}">
      <dsp:nvSpPr>
        <dsp:cNvPr id="0" name=""/>
        <dsp:cNvSpPr/>
      </dsp:nvSpPr>
      <dsp:spPr>
        <a:xfrm rot="10800000">
          <a:off x="1353076" y="1044607"/>
          <a:ext cx="4575455" cy="8024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857" tIns="64770" rIns="120904" bIns="64770" numCol="1" spcCol="1270" anchor="ctr" anchorCtr="0">
          <a:noAutofit/>
        </a:bodyPr>
        <a:lstStyle/>
        <a:p>
          <a:pPr lvl="0" algn="just" defTabSz="755650">
            <a:lnSpc>
              <a:spcPct val="90000"/>
            </a:lnSpc>
            <a:spcBef>
              <a:spcPct val="0"/>
            </a:spcBef>
            <a:spcAft>
              <a:spcPct val="35000"/>
            </a:spcAft>
          </a:pPr>
          <a:r>
            <a:rPr lang="es-EC" sz="1700" kern="1200" dirty="0" smtClean="0">
              <a:solidFill>
                <a:schemeClr val="tx1"/>
              </a:solidFill>
            </a:rPr>
            <a:t>Norma Ecuatoriana de la Construcción: Estructuras de Hormigón Armado, NEC-SE-HM</a:t>
          </a:r>
          <a:endParaRPr lang="es-EC" sz="1700" kern="1200" dirty="0">
            <a:solidFill>
              <a:schemeClr val="tx1"/>
            </a:solidFill>
          </a:endParaRPr>
        </a:p>
      </dsp:txBody>
      <dsp:txXfrm rot="10800000">
        <a:off x="1553688" y="1044607"/>
        <a:ext cx="4374843" cy="802448"/>
      </dsp:txXfrm>
    </dsp:sp>
    <dsp:sp modelId="{2BA886C9-9D34-41F3-A282-CB25C34540B0}">
      <dsp:nvSpPr>
        <dsp:cNvPr id="0" name=""/>
        <dsp:cNvSpPr/>
      </dsp:nvSpPr>
      <dsp:spPr>
        <a:xfrm>
          <a:off x="951852" y="1044607"/>
          <a:ext cx="802448" cy="80244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7CC51D-05AE-45D8-AFC4-153F760CA1AD}">
      <dsp:nvSpPr>
        <dsp:cNvPr id="0" name=""/>
        <dsp:cNvSpPr/>
      </dsp:nvSpPr>
      <dsp:spPr>
        <a:xfrm rot="10800000">
          <a:off x="1353076" y="2086592"/>
          <a:ext cx="4575455" cy="8024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857" tIns="64770" rIns="120904" bIns="64770" numCol="1" spcCol="1270" anchor="ctr" anchorCtr="0">
          <a:noAutofit/>
        </a:bodyPr>
        <a:lstStyle/>
        <a:p>
          <a:pPr lvl="0" algn="just" defTabSz="755650">
            <a:lnSpc>
              <a:spcPct val="90000"/>
            </a:lnSpc>
            <a:spcBef>
              <a:spcPct val="0"/>
            </a:spcBef>
            <a:spcAft>
              <a:spcPct val="35000"/>
            </a:spcAft>
          </a:pPr>
          <a:r>
            <a:rPr lang="es-EC" sz="1700" b="0" kern="1200" dirty="0" smtClean="0">
              <a:solidFill>
                <a:schemeClr val="tx1"/>
              </a:solidFill>
            </a:rPr>
            <a:t>Norma Ecuatoriana de la Construcción: Estructuras de </a:t>
          </a:r>
          <a:r>
            <a:rPr lang="es-EC" sz="1700" b="0" kern="1200" dirty="0" err="1" smtClean="0">
              <a:solidFill>
                <a:schemeClr val="tx1"/>
              </a:solidFill>
            </a:rPr>
            <a:t>Guadúa</a:t>
          </a:r>
          <a:r>
            <a:rPr lang="es-EC" sz="1700" b="0" kern="1200" dirty="0" smtClean="0">
              <a:solidFill>
                <a:schemeClr val="tx1"/>
              </a:solidFill>
            </a:rPr>
            <a:t>, NEC-SE-GUADÚA</a:t>
          </a:r>
          <a:endParaRPr lang="es-EC" sz="1700" b="0" kern="1200" dirty="0">
            <a:solidFill>
              <a:schemeClr val="tx1"/>
            </a:solidFill>
          </a:endParaRPr>
        </a:p>
      </dsp:txBody>
      <dsp:txXfrm rot="10800000">
        <a:off x="1553688" y="2086592"/>
        <a:ext cx="4374843" cy="802448"/>
      </dsp:txXfrm>
    </dsp:sp>
    <dsp:sp modelId="{35D9387D-00C5-4B8C-9378-F7D73F45761C}">
      <dsp:nvSpPr>
        <dsp:cNvPr id="0" name=""/>
        <dsp:cNvSpPr/>
      </dsp:nvSpPr>
      <dsp:spPr>
        <a:xfrm>
          <a:off x="951852" y="2086592"/>
          <a:ext cx="802448" cy="80244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609BF5-C510-4FF1-8B59-BFD879A12661}">
      <dsp:nvSpPr>
        <dsp:cNvPr id="0" name=""/>
        <dsp:cNvSpPr/>
      </dsp:nvSpPr>
      <dsp:spPr>
        <a:xfrm rot="10800000">
          <a:off x="1353076" y="3128578"/>
          <a:ext cx="4575455" cy="8024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857" tIns="64770" rIns="120904" bIns="64770" numCol="1" spcCol="1270" anchor="ctr" anchorCtr="0">
          <a:noAutofit/>
        </a:bodyPr>
        <a:lstStyle/>
        <a:p>
          <a:pPr lvl="0" algn="just" defTabSz="755650">
            <a:lnSpc>
              <a:spcPct val="90000"/>
            </a:lnSpc>
            <a:spcBef>
              <a:spcPct val="0"/>
            </a:spcBef>
            <a:spcAft>
              <a:spcPct val="35000"/>
            </a:spcAft>
          </a:pPr>
          <a:r>
            <a:rPr lang="es-EC" sz="1700" b="0" kern="1200" smtClean="0">
              <a:solidFill>
                <a:schemeClr val="tx1"/>
              </a:solidFill>
            </a:rPr>
            <a:t>NSR-10 Título G, Estructuras de Madera y Estructuras de Guadúa</a:t>
          </a:r>
          <a:endParaRPr lang="es-EC" sz="1700" b="0" kern="1200" dirty="0">
            <a:solidFill>
              <a:schemeClr val="tx1"/>
            </a:solidFill>
          </a:endParaRPr>
        </a:p>
      </dsp:txBody>
      <dsp:txXfrm rot="10800000">
        <a:off x="1553688" y="3128578"/>
        <a:ext cx="4374843" cy="802448"/>
      </dsp:txXfrm>
    </dsp:sp>
    <dsp:sp modelId="{01EB8396-C530-4B41-9C8F-2C567295FC8C}">
      <dsp:nvSpPr>
        <dsp:cNvPr id="0" name=""/>
        <dsp:cNvSpPr/>
      </dsp:nvSpPr>
      <dsp:spPr>
        <a:xfrm>
          <a:off x="951852" y="3128578"/>
          <a:ext cx="802448" cy="80244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E8BF2-CC90-4A61-878F-BA4D50E6E066}">
      <dsp:nvSpPr>
        <dsp:cNvPr id="0" name=""/>
        <dsp:cNvSpPr/>
      </dsp:nvSpPr>
      <dsp:spPr>
        <a:xfrm>
          <a:off x="74738" y="998203"/>
          <a:ext cx="3113806" cy="12154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222773" numCol="1" spcCol="1270" anchor="ctr" anchorCtr="0">
          <a:noAutofit/>
        </a:bodyPr>
        <a:lstStyle/>
        <a:p>
          <a:pPr lvl="0" algn="ctr" defTabSz="1111250">
            <a:lnSpc>
              <a:spcPct val="90000"/>
            </a:lnSpc>
            <a:spcBef>
              <a:spcPct val="0"/>
            </a:spcBef>
            <a:spcAft>
              <a:spcPct val="35000"/>
            </a:spcAft>
          </a:pPr>
          <a:r>
            <a:rPr lang="es-ES" sz="2500" kern="1200" dirty="0" smtClean="0"/>
            <a:t>Diseño por tensiones Admisibles</a:t>
          </a:r>
          <a:endParaRPr lang="es-ES" sz="2500" kern="1200" dirty="0"/>
        </a:p>
      </dsp:txBody>
      <dsp:txXfrm>
        <a:off x="74738" y="998203"/>
        <a:ext cx="3113806" cy="1215414"/>
      </dsp:txXfrm>
    </dsp:sp>
    <dsp:sp modelId="{615069A4-85A8-4ACB-97A4-88C3F9EAB8C1}">
      <dsp:nvSpPr>
        <dsp:cNvPr id="0" name=""/>
        <dsp:cNvSpPr/>
      </dsp:nvSpPr>
      <dsp:spPr>
        <a:xfrm>
          <a:off x="673262" y="2018752"/>
          <a:ext cx="2880938" cy="118563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just" defTabSz="622300">
            <a:lnSpc>
              <a:spcPct val="90000"/>
            </a:lnSpc>
            <a:spcBef>
              <a:spcPct val="0"/>
            </a:spcBef>
            <a:spcAft>
              <a:spcPct val="35000"/>
            </a:spcAft>
          </a:pPr>
          <a:r>
            <a:rPr lang="es-EC" sz="1400" kern="1200" dirty="0" smtClean="0"/>
            <a:t>Consiste en el cálculo de los elementos de manera en que los esfuerzos que los mismos soportaran no excedan los valores permisibles</a:t>
          </a:r>
          <a:endParaRPr lang="es-ES" sz="1400" kern="1200" dirty="0"/>
        </a:p>
      </dsp:txBody>
      <dsp:txXfrm>
        <a:off x="673262" y="2018752"/>
        <a:ext cx="2880938" cy="1185635"/>
      </dsp:txXfrm>
    </dsp:sp>
    <dsp:sp modelId="{C5E3335E-820F-48DE-92CF-4BFCCD807198}">
      <dsp:nvSpPr>
        <dsp:cNvPr id="0" name=""/>
        <dsp:cNvSpPr/>
      </dsp:nvSpPr>
      <dsp:spPr>
        <a:xfrm>
          <a:off x="4287982" y="973275"/>
          <a:ext cx="3113379" cy="12151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222773" numCol="1" spcCol="1270" anchor="ctr" anchorCtr="0">
          <a:noAutofit/>
        </a:bodyPr>
        <a:lstStyle/>
        <a:p>
          <a:pPr lvl="0" algn="ctr" defTabSz="1111250">
            <a:lnSpc>
              <a:spcPct val="90000"/>
            </a:lnSpc>
            <a:spcBef>
              <a:spcPct val="0"/>
            </a:spcBef>
            <a:spcAft>
              <a:spcPct val="35000"/>
            </a:spcAft>
          </a:pPr>
          <a:r>
            <a:rPr lang="es-ES" sz="2500" kern="1200" dirty="0" smtClean="0"/>
            <a:t>Diseño por última resistencia</a:t>
          </a:r>
          <a:endParaRPr lang="es-ES" sz="2500" kern="1200" dirty="0"/>
        </a:p>
      </dsp:txBody>
      <dsp:txXfrm>
        <a:off x="4287982" y="973275"/>
        <a:ext cx="3113379" cy="1215146"/>
      </dsp:txXfrm>
    </dsp:sp>
    <dsp:sp modelId="{94CB9B08-29DE-40F0-9FBE-65D1E023A877}">
      <dsp:nvSpPr>
        <dsp:cNvPr id="0" name=""/>
        <dsp:cNvSpPr/>
      </dsp:nvSpPr>
      <dsp:spPr>
        <a:xfrm>
          <a:off x="4817554" y="1991003"/>
          <a:ext cx="2882063" cy="118482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just" defTabSz="622300">
            <a:lnSpc>
              <a:spcPct val="90000"/>
            </a:lnSpc>
            <a:spcBef>
              <a:spcPct val="0"/>
            </a:spcBef>
            <a:spcAft>
              <a:spcPct val="35000"/>
            </a:spcAft>
          </a:pPr>
          <a:r>
            <a:rPr lang="es-EC" sz="1400" kern="1200" dirty="0" smtClean="0"/>
            <a:t>Consiste en separar las cargas actuantes en el elemento, en carga muerta y carga viva, para su factorización, lo cual se realizará mediante la multiplicación de cada una por un factor de seguridad</a:t>
          </a:r>
          <a:endParaRPr lang="es-EC" sz="1400" kern="1200" dirty="0"/>
        </a:p>
      </dsp:txBody>
      <dsp:txXfrm>
        <a:off x="4817554" y="1991003"/>
        <a:ext cx="2882063" cy="11848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BF606-620F-4B64-BD02-7F2A0D898CE8}">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A4EEB4-9274-4C62-9221-9F179B5C7BC0}">
      <dsp:nvSpPr>
        <dsp:cNvPr id="0" name=""/>
        <dsp:cNvSpPr/>
      </dsp:nvSpPr>
      <dsp:spPr>
        <a:xfrm>
          <a:off x="460128" y="312440"/>
          <a:ext cx="5580684" cy="625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6360" rIns="86360" bIns="86360" numCol="1" spcCol="1270" anchor="ctr" anchorCtr="0">
          <a:noAutofit/>
        </a:bodyPr>
        <a:lstStyle/>
        <a:p>
          <a:pPr lvl="0" algn="l" defTabSz="1511300">
            <a:lnSpc>
              <a:spcPct val="90000"/>
            </a:lnSpc>
            <a:spcBef>
              <a:spcPct val="0"/>
            </a:spcBef>
            <a:spcAft>
              <a:spcPct val="35000"/>
            </a:spcAft>
          </a:pPr>
          <a:r>
            <a:rPr lang="es-EC" sz="3400" kern="1200" dirty="0" smtClean="0"/>
            <a:t>Losa</a:t>
          </a:r>
          <a:endParaRPr lang="es-EC" sz="3400" kern="1200" dirty="0"/>
        </a:p>
      </dsp:txBody>
      <dsp:txXfrm>
        <a:off x="460128" y="312440"/>
        <a:ext cx="5580684" cy="625205"/>
      </dsp:txXfrm>
    </dsp:sp>
    <dsp:sp modelId="{18CA29BF-CEB0-4E43-AEFB-5B81C4E98B35}">
      <dsp:nvSpPr>
        <dsp:cNvPr id="0" name=""/>
        <dsp:cNvSpPr/>
      </dsp:nvSpPr>
      <dsp:spPr>
        <a:xfrm>
          <a:off x="69375" y="234289"/>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05D5A7-95C5-48B9-9040-8E93DFC3DEDE}">
      <dsp:nvSpPr>
        <dsp:cNvPr id="0" name=""/>
        <dsp:cNvSpPr/>
      </dsp:nvSpPr>
      <dsp:spPr>
        <a:xfrm>
          <a:off x="818573" y="1250411"/>
          <a:ext cx="5222240" cy="625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6360" rIns="86360" bIns="86360" numCol="1" spcCol="1270" anchor="ctr" anchorCtr="0">
          <a:noAutofit/>
        </a:bodyPr>
        <a:lstStyle/>
        <a:p>
          <a:pPr lvl="0" algn="l" defTabSz="1511300">
            <a:lnSpc>
              <a:spcPct val="90000"/>
            </a:lnSpc>
            <a:spcBef>
              <a:spcPct val="0"/>
            </a:spcBef>
            <a:spcAft>
              <a:spcPct val="35000"/>
            </a:spcAft>
          </a:pPr>
          <a:r>
            <a:rPr lang="es-EC" sz="3400" kern="1200" dirty="0" smtClean="0"/>
            <a:t>Escalera</a:t>
          </a:r>
          <a:endParaRPr lang="es-EC" sz="3400" kern="1200" dirty="0"/>
        </a:p>
      </dsp:txBody>
      <dsp:txXfrm>
        <a:off x="818573" y="1250411"/>
        <a:ext cx="5222240" cy="625205"/>
      </dsp:txXfrm>
    </dsp:sp>
    <dsp:sp modelId="{A7E9F449-E9E1-4126-B0F2-3A10F7BA579D}">
      <dsp:nvSpPr>
        <dsp:cNvPr id="0" name=""/>
        <dsp:cNvSpPr/>
      </dsp:nvSpPr>
      <dsp:spPr>
        <a:xfrm>
          <a:off x="427819" y="1172260"/>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ACD27C-C6DE-45F9-B323-9A54CA543463}">
      <dsp:nvSpPr>
        <dsp:cNvPr id="0" name=""/>
        <dsp:cNvSpPr/>
      </dsp:nvSpPr>
      <dsp:spPr>
        <a:xfrm>
          <a:off x="818573" y="2188382"/>
          <a:ext cx="5222240" cy="625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6360" rIns="86360" bIns="86360" numCol="1" spcCol="1270" anchor="ctr" anchorCtr="0">
          <a:noAutofit/>
        </a:bodyPr>
        <a:lstStyle/>
        <a:p>
          <a:pPr lvl="0" algn="l" defTabSz="1511300">
            <a:lnSpc>
              <a:spcPct val="90000"/>
            </a:lnSpc>
            <a:spcBef>
              <a:spcPct val="0"/>
            </a:spcBef>
            <a:spcAft>
              <a:spcPct val="35000"/>
            </a:spcAft>
          </a:pPr>
          <a:r>
            <a:rPr lang="es-EC" sz="3400" kern="1200" dirty="0" smtClean="0"/>
            <a:t>Vigas</a:t>
          </a:r>
          <a:endParaRPr lang="es-EC" sz="3400" kern="1200" dirty="0"/>
        </a:p>
      </dsp:txBody>
      <dsp:txXfrm>
        <a:off x="818573" y="2188382"/>
        <a:ext cx="5222240" cy="625205"/>
      </dsp:txXfrm>
    </dsp:sp>
    <dsp:sp modelId="{E98484B7-A9C1-4157-8951-26C479D79F06}">
      <dsp:nvSpPr>
        <dsp:cNvPr id="0" name=""/>
        <dsp:cNvSpPr/>
      </dsp:nvSpPr>
      <dsp:spPr>
        <a:xfrm>
          <a:off x="427819" y="2110232"/>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790C63-20D2-4E26-9D36-F2442E95ECE5}">
      <dsp:nvSpPr>
        <dsp:cNvPr id="0" name=""/>
        <dsp:cNvSpPr/>
      </dsp:nvSpPr>
      <dsp:spPr>
        <a:xfrm>
          <a:off x="460128" y="3126353"/>
          <a:ext cx="5580684" cy="625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6360" rIns="86360" bIns="86360" numCol="1" spcCol="1270" anchor="ctr" anchorCtr="0">
          <a:noAutofit/>
        </a:bodyPr>
        <a:lstStyle/>
        <a:p>
          <a:pPr lvl="0" algn="l" defTabSz="1511300">
            <a:lnSpc>
              <a:spcPct val="90000"/>
            </a:lnSpc>
            <a:spcBef>
              <a:spcPct val="0"/>
            </a:spcBef>
            <a:spcAft>
              <a:spcPct val="35000"/>
            </a:spcAft>
          </a:pPr>
          <a:r>
            <a:rPr lang="es-EC" sz="3400" kern="1200" dirty="0" smtClean="0"/>
            <a:t>Columna</a:t>
          </a:r>
          <a:endParaRPr lang="es-EC" sz="3400" kern="1200" dirty="0"/>
        </a:p>
      </dsp:txBody>
      <dsp:txXfrm>
        <a:off x="460128" y="3126353"/>
        <a:ext cx="5580684" cy="625205"/>
      </dsp:txXfrm>
    </dsp:sp>
    <dsp:sp modelId="{1FA443F9-B507-497A-A1AA-AF6EC0C8CABA}">
      <dsp:nvSpPr>
        <dsp:cNvPr id="0" name=""/>
        <dsp:cNvSpPr/>
      </dsp:nvSpPr>
      <dsp:spPr>
        <a:xfrm>
          <a:off x="69375" y="3048203"/>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EA0AA-D7E5-40EF-9DAB-16FCEC6299C7}">
      <dsp:nvSpPr>
        <dsp:cNvPr id="0" name=""/>
        <dsp:cNvSpPr/>
      </dsp:nvSpPr>
      <dsp:spPr>
        <a:xfrm>
          <a:off x="3465388" y="1059854"/>
          <a:ext cx="221902" cy="972145"/>
        </a:xfrm>
        <a:custGeom>
          <a:avLst/>
          <a:gdLst/>
          <a:ahLst/>
          <a:cxnLst/>
          <a:rect l="0" t="0" r="0" b="0"/>
          <a:pathLst>
            <a:path>
              <a:moveTo>
                <a:pt x="221902" y="0"/>
              </a:moveTo>
              <a:lnTo>
                <a:pt x="221902" y="972145"/>
              </a:lnTo>
              <a:lnTo>
                <a:pt x="0" y="9721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3D2D57-AC5A-40BD-A1EA-E4981184C72B}">
      <dsp:nvSpPr>
        <dsp:cNvPr id="0" name=""/>
        <dsp:cNvSpPr/>
      </dsp:nvSpPr>
      <dsp:spPr>
        <a:xfrm>
          <a:off x="3641571" y="1059854"/>
          <a:ext cx="91440" cy="1944290"/>
        </a:xfrm>
        <a:custGeom>
          <a:avLst/>
          <a:gdLst/>
          <a:ahLst/>
          <a:cxnLst/>
          <a:rect l="0" t="0" r="0" b="0"/>
          <a:pathLst>
            <a:path>
              <a:moveTo>
                <a:pt x="45720" y="0"/>
              </a:moveTo>
              <a:lnTo>
                <a:pt x="45720" y="1944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C3F7E7-31C4-48D7-A6C3-B563CE181970}">
      <dsp:nvSpPr>
        <dsp:cNvPr id="0" name=""/>
        <dsp:cNvSpPr/>
      </dsp:nvSpPr>
      <dsp:spPr>
        <a:xfrm>
          <a:off x="2630611" y="317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solidFill>
                <a:schemeClr val="bg1">
                  <a:lumMod val="85000"/>
                </a:schemeClr>
              </a:solidFill>
            </a:rPr>
            <a:t>Cortante Basal de Diseño</a:t>
          </a:r>
          <a:endParaRPr lang="es-EC" sz="1900" kern="1200" dirty="0">
            <a:solidFill>
              <a:schemeClr val="bg1">
                <a:lumMod val="85000"/>
              </a:schemeClr>
            </a:solidFill>
          </a:endParaRPr>
        </a:p>
      </dsp:txBody>
      <dsp:txXfrm>
        <a:off x="2630611" y="3175"/>
        <a:ext cx="2113359" cy="1056679"/>
      </dsp:txXfrm>
    </dsp:sp>
    <dsp:sp modelId="{FDFA23B0-AA18-4BC0-B446-AD00D84D165C}">
      <dsp:nvSpPr>
        <dsp:cNvPr id="0" name=""/>
        <dsp:cNvSpPr/>
      </dsp:nvSpPr>
      <dsp:spPr>
        <a:xfrm>
          <a:off x="2630611" y="300414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solidFill>
                <a:schemeClr val="bg1">
                  <a:lumMod val="85000"/>
                </a:schemeClr>
              </a:solidFill>
            </a:rPr>
            <a:t>V=0.148*W</a:t>
          </a:r>
          <a:endParaRPr lang="es-EC" sz="1900" kern="1200" dirty="0">
            <a:solidFill>
              <a:schemeClr val="bg1">
                <a:lumMod val="85000"/>
              </a:schemeClr>
            </a:solidFill>
          </a:endParaRPr>
        </a:p>
      </dsp:txBody>
      <dsp:txXfrm>
        <a:off x="2630611" y="3004145"/>
        <a:ext cx="2113359" cy="1056679"/>
      </dsp:txXfrm>
    </dsp:sp>
    <dsp:sp modelId="{3AC23850-A7B7-45EF-8C83-789F92F6FD52}">
      <dsp:nvSpPr>
        <dsp:cNvPr id="0" name=""/>
        <dsp:cNvSpPr/>
      </dsp:nvSpPr>
      <dsp:spPr>
        <a:xfrm>
          <a:off x="1352029" y="1503660"/>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solidFill>
                <a:schemeClr val="bg1">
                  <a:lumMod val="85000"/>
                </a:schemeClr>
              </a:solidFill>
            </a:rPr>
            <a:t>Fuerza generada en la base de la estructura por la acción de un sismo</a:t>
          </a:r>
          <a:endParaRPr lang="es-EC" sz="1900" kern="1200" dirty="0">
            <a:solidFill>
              <a:schemeClr val="bg1">
                <a:lumMod val="85000"/>
              </a:schemeClr>
            </a:solidFill>
          </a:endParaRPr>
        </a:p>
      </dsp:txBody>
      <dsp:txXfrm>
        <a:off x="1352029" y="1503660"/>
        <a:ext cx="2113359" cy="10566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6ABE6-DFE4-4B41-90A6-15AC54F74CE1}">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Modos de vibración</a:t>
          </a:r>
          <a:endParaRPr lang="es-EC" sz="1800" kern="1200" dirty="0"/>
        </a:p>
      </dsp:txBody>
      <dsp:txXfrm>
        <a:off x="3210560" y="987551"/>
        <a:ext cx="1219200" cy="1016000"/>
      </dsp:txXfrm>
    </dsp:sp>
    <dsp:sp modelId="{5595981D-4FF3-4F5B-8312-6691770B4530}">
      <dsp:nvSpPr>
        <dsp:cNvPr id="0" name=""/>
        <dsp:cNvSpPr/>
      </dsp:nvSpPr>
      <dsp:spPr>
        <a:xfrm>
          <a:off x="1341120" y="386079"/>
          <a:ext cx="3413760" cy="3413760"/>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Cortante Estático vs Cortante Dinámico</a:t>
          </a:r>
          <a:endParaRPr lang="es-EC" sz="1800" kern="1200" dirty="0"/>
        </a:p>
      </dsp:txBody>
      <dsp:txXfrm>
        <a:off x="2153920" y="2600960"/>
        <a:ext cx="1828800" cy="894080"/>
      </dsp:txXfrm>
    </dsp:sp>
    <dsp:sp modelId="{817D7BF1-758F-452C-A7AC-B2294B988DD0}">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Deriva de Piso</a:t>
          </a:r>
          <a:endParaRPr lang="es-EC" sz="1800" kern="1200" dirty="0"/>
        </a:p>
      </dsp:txBody>
      <dsp:txXfrm>
        <a:off x="1666240" y="987551"/>
        <a:ext cx="1219200" cy="1016000"/>
      </dsp:txXfrm>
    </dsp:sp>
    <dsp:sp modelId="{FF05C015-2309-4BC0-850B-271EBB0956DE}">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E213EA-F5C0-4364-BA2A-885A623136BB}">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ED2DCD-BC51-4E3D-9744-7D9F88EF8E86}">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BB1D0E-17AF-4837-B507-82C729C59501}" type="datetimeFigureOut">
              <a:rPr lang="en-US" smtClean="0"/>
              <a:t>3/1/2022</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s-ES"/>
              <a:t>UNIVERSIDAD DE LAS FUERZAS ARMADAS ESPE</a:t>
            </a:r>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9DBA8-D0A7-40B3-9656-E82B2F943842}" type="slidenum">
              <a:rPr lang="en-US" smtClean="0"/>
              <a:t>‹Nº›</a:t>
            </a:fld>
            <a:endParaRPr lang="en-US"/>
          </a:p>
        </p:txBody>
      </p:sp>
    </p:spTree>
    <p:extLst>
      <p:ext uri="{BB962C8B-B14F-4D97-AF65-F5344CB8AC3E}">
        <p14:creationId xmlns:p14="http://schemas.microsoft.com/office/powerpoint/2010/main" val="40316970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33481587"/>
      </p:ext>
    </p:extLst>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689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685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893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0"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855300" y="848825"/>
            <a:ext cx="5850900" cy="1715100"/>
          </a:xfrm>
          <a:prstGeom prst="rect">
            <a:avLst/>
          </a:prstGeom>
          <a:effectLst>
            <a:outerShdw blurRad="14288" dist="28575" dir="2700000" algn="bl" rotWithShape="0">
              <a:srgbClr val="655A87">
                <a:alpha val="20000"/>
              </a:srgbClr>
            </a:outerShdw>
          </a:effectLst>
        </p:spPr>
        <p:txBody>
          <a:bodyPr spcFirstLastPara="1" wrap="square" lIns="0" tIns="0" rIns="0" bIns="0" anchor="t"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 name="Google Shape;24;p5"/>
          <p:cNvSpPr txBox="1">
            <a:spLocks noGrp="1"/>
          </p:cNvSpPr>
          <p:nvPr>
            <p:ph type="body" idx="1"/>
          </p:nvPr>
        </p:nvSpPr>
        <p:spPr>
          <a:xfrm>
            <a:off x="855300" y="1506350"/>
            <a:ext cx="6110100" cy="2835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𖤓"/>
              <a:defRPr/>
            </a:lvl1pPr>
            <a:lvl2pPr marL="914400" lvl="1" indent="-368300" rtl="0">
              <a:spcBef>
                <a:spcPts val="600"/>
              </a:spcBef>
              <a:spcAft>
                <a:spcPts val="0"/>
              </a:spcAft>
              <a:buSzPts val="2200"/>
              <a:buChar char="𖡼"/>
              <a:defRPr/>
            </a:lvl2pPr>
            <a:lvl3pPr marL="1371600" lvl="2" indent="-368300" rtl="0">
              <a:spcBef>
                <a:spcPts val="600"/>
              </a:spcBef>
              <a:spcAft>
                <a:spcPts val="0"/>
              </a:spcAft>
              <a:buSzPts val="2200"/>
              <a:buChar char="𖡼"/>
              <a:defRPr/>
            </a:lvl3pPr>
            <a:lvl4pPr marL="1828800" lvl="3" indent="-368300" rtl="0">
              <a:spcBef>
                <a:spcPts val="600"/>
              </a:spcBef>
              <a:spcAft>
                <a:spcPts val="0"/>
              </a:spcAft>
              <a:buSzPts val="2200"/>
              <a:buChar char="●"/>
              <a:defRPr/>
            </a:lvl4pPr>
            <a:lvl5pPr marL="2286000" lvl="4" indent="-368300" rtl="0">
              <a:spcBef>
                <a:spcPts val="600"/>
              </a:spcBef>
              <a:spcAft>
                <a:spcPts val="0"/>
              </a:spcAft>
              <a:buSzPts val="2200"/>
              <a:buChar char="○"/>
              <a:defRPr/>
            </a:lvl5pPr>
            <a:lvl6pPr marL="2743200" lvl="5" indent="-368300" rtl="0">
              <a:spcBef>
                <a:spcPts val="600"/>
              </a:spcBef>
              <a:spcAft>
                <a:spcPts val="0"/>
              </a:spcAft>
              <a:buSzPts val="2200"/>
              <a:buChar char="■"/>
              <a:defRPr/>
            </a:lvl6pPr>
            <a:lvl7pPr marL="3200400" lvl="6" indent="-368300" rtl="0">
              <a:spcBef>
                <a:spcPts val="600"/>
              </a:spcBef>
              <a:spcAft>
                <a:spcPts val="0"/>
              </a:spcAft>
              <a:buSzPts val="2200"/>
              <a:buChar char="●"/>
              <a:defRPr/>
            </a:lvl7pPr>
            <a:lvl8pPr marL="3657600" lvl="7" indent="-368300" rtl="0">
              <a:spcBef>
                <a:spcPts val="600"/>
              </a:spcBef>
              <a:spcAft>
                <a:spcPts val="0"/>
              </a:spcAft>
              <a:buSzPts val="2200"/>
              <a:buChar char="○"/>
              <a:defRPr/>
            </a:lvl8pPr>
            <a:lvl9pPr marL="4114800" lvl="8" indent="-368300" rtl="0">
              <a:spcBef>
                <a:spcPts val="600"/>
              </a:spcBef>
              <a:spcAft>
                <a:spcPts val="600"/>
              </a:spcAft>
              <a:buSzPts val="2200"/>
              <a:buChar char="■"/>
              <a:defRPr/>
            </a:lvl9pPr>
          </a:lstStyle>
          <a:p>
            <a:endParaRPr/>
          </a:p>
        </p:txBody>
      </p:sp>
      <p:sp>
        <p:nvSpPr>
          <p:cNvPr id="25" name="Google Shape;25;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6"/>
          <p:cNvSpPr txBox="1">
            <a:spLocks noGrp="1"/>
          </p:cNvSpPr>
          <p:nvPr>
            <p:ph type="body" idx="1"/>
          </p:nvPr>
        </p:nvSpPr>
        <p:spPr>
          <a:xfrm>
            <a:off x="855275"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0" name="Google Shape;30;p6"/>
          <p:cNvSpPr txBox="1">
            <a:spLocks noGrp="1"/>
          </p:cNvSpPr>
          <p:nvPr>
            <p:ph type="body" idx="2"/>
          </p:nvPr>
        </p:nvSpPr>
        <p:spPr>
          <a:xfrm>
            <a:off x="4110568"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1" name="Google Shape;3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6110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1pPr>
            <a:lvl2pPr lvl="1"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2pPr>
            <a:lvl3pPr lvl="2"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3pPr>
            <a:lvl4pPr lvl="3"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4pPr>
            <a:lvl5pPr lvl="4"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5pPr>
            <a:lvl6pPr lvl="5"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6pPr>
            <a:lvl7pPr lvl="6"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7pPr>
            <a:lvl8pPr lvl="7"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8pPr>
            <a:lvl9pPr lvl="8"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9pPr>
          </a:lstStyle>
          <a:p>
            <a:endParaRPr/>
          </a:p>
        </p:txBody>
      </p:sp>
      <p:sp>
        <p:nvSpPr>
          <p:cNvPr id="7" name="Google Shape;7;p1"/>
          <p:cNvSpPr txBox="1">
            <a:spLocks noGrp="1"/>
          </p:cNvSpPr>
          <p:nvPr>
            <p:ph type="body" idx="1"/>
          </p:nvPr>
        </p:nvSpPr>
        <p:spPr>
          <a:xfrm>
            <a:off x="855300" y="1506350"/>
            <a:ext cx="6110100" cy="2835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rgbClr val="DFD6EF"/>
              </a:buClr>
              <a:buSzPts val="2000"/>
              <a:buFont typeface="Raleway Thin"/>
              <a:buChar char="𖤓"/>
              <a:defRPr sz="2200">
                <a:solidFill>
                  <a:schemeClr val="dk1"/>
                </a:solidFill>
                <a:latin typeface="Raleway Thin"/>
                <a:ea typeface="Raleway Thin"/>
                <a:cs typeface="Raleway Thin"/>
                <a:sym typeface="Raleway Thin"/>
              </a:defRPr>
            </a:lvl1pPr>
            <a:lvl2pPr marL="914400" lvl="1" indent="-368300" rtl="0">
              <a:lnSpc>
                <a:spcPct val="115000"/>
              </a:lnSpc>
              <a:spcBef>
                <a:spcPts val="600"/>
              </a:spcBef>
              <a:spcAft>
                <a:spcPts val="0"/>
              </a:spcAft>
              <a:buClr>
                <a:schemeClr val="accent1"/>
              </a:buClr>
              <a:buSzPts val="2200"/>
              <a:buFont typeface="Raleway Thin"/>
              <a:buChar char="𖡼"/>
              <a:defRPr sz="2200">
                <a:solidFill>
                  <a:schemeClr val="dk1"/>
                </a:solidFill>
                <a:latin typeface="Raleway Thin"/>
                <a:ea typeface="Raleway Thin"/>
                <a:cs typeface="Raleway Thin"/>
                <a:sym typeface="Raleway Thin"/>
              </a:defRPr>
            </a:lvl2pPr>
            <a:lvl3pPr marL="1371600" lvl="2" indent="-368300" rtl="0">
              <a:lnSpc>
                <a:spcPct val="115000"/>
              </a:lnSpc>
              <a:spcBef>
                <a:spcPts val="600"/>
              </a:spcBef>
              <a:spcAft>
                <a:spcPts val="0"/>
              </a:spcAft>
              <a:buClr>
                <a:schemeClr val="lt2"/>
              </a:buClr>
              <a:buSzPts val="2200"/>
              <a:buFont typeface="Raleway Thin"/>
              <a:buChar char="𖡼"/>
              <a:defRPr sz="2200">
                <a:solidFill>
                  <a:schemeClr val="dk1"/>
                </a:solidFill>
                <a:latin typeface="Raleway Thin"/>
                <a:ea typeface="Raleway Thin"/>
                <a:cs typeface="Raleway Thin"/>
                <a:sym typeface="Raleway Thin"/>
              </a:defRPr>
            </a:lvl3pPr>
            <a:lvl4pPr marL="1828800" lvl="3"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4pPr>
            <a:lvl5pPr marL="2286000" lvl="4"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5pPr>
            <a:lvl6pPr marL="2743200" lvl="5"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6pPr>
            <a:lvl7pPr marL="3200400" lvl="6"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7pPr>
            <a:lvl8pPr marL="3657600" lvl="7"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8pPr>
            <a:lvl9pPr marL="4114800" lvl="8" indent="-368300" rtl="0">
              <a:lnSpc>
                <a:spcPct val="115000"/>
              </a:lnSpc>
              <a:spcBef>
                <a:spcPts val="600"/>
              </a:spcBef>
              <a:spcAft>
                <a:spcPts val="600"/>
              </a:spcAft>
              <a:buClr>
                <a:schemeClr val="dk1"/>
              </a:buClr>
              <a:buSzPts val="2200"/>
              <a:buFont typeface="Raleway Thin"/>
              <a:buChar char="■"/>
              <a:defRPr sz="2200">
                <a:solidFill>
                  <a:schemeClr val="dk1"/>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Raleway Thin"/>
                <a:ea typeface="Raleway Thin"/>
                <a:cs typeface="Raleway Thin"/>
                <a:sym typeface="Raleway Thin"/>
              </a:defRPr>
            </a:lvl1pPr>
            <a:lvl2pPr lvl="1" algn="r" rtl="0">
              <a:buNone/>
              <a:defRPr sz="1500">
                <a:solidFill>
                  <a:schemeClr val="lt1"/>
                </a:solidFill>
                <a:latin typeface="Raleway Thin"/>
                <a:ea typeface="Raleway Thin"/>
                <a:cs typeface="Raleway Thin"/>
                <a:sym typeface="Raleway Thin"/>
              </a:defRPr>
            </a:lvl2pPr>
            <a:lvl3pPr lvl="2" algn="r" rtl="0">
              <a:buNone/>
              <a:defRPr sz="1500">
                <a:solidFill>
                  <a:schemeClr val="lt1"/>
                </a:solidFill>
                <a:latin typeface="Raleway Thin"/>
                <a:ea typeface="Raleway Thin"/>
                <a:cs typeface="Raleway Thin"/>
                <a:sym typeface="Raleway Thin"/>
              </a:defRPr>
            </a:lvl3pPr>
            <a:lvl4pPr lvl="3" algn="r" rtl="0">
              <a:buNone/>
              <a:defRPr sz="1500">
                <a:solidFill>
                  <a:schemeClr val="lt1"/>
                </a:solidFill>
                <a:latin typeface="Raleway Thin"/>
                <a:ea typeface="Raleway Thin"/>
                <a:cs typeface="Raleway Thin"/>
                <a:sym typeface="Raleway Thin"/>
              </a:defRPr>
            </a:lvl4pPr>
            <a:lvl5pPr lvl="4" algn="r" rtl="0">
              <a:buNone/>
              <a:defRPr sz="1500">
                <a:solidFill>
                  <a:schemeClr val="lt1"/>
                </a:solidFill>
                <a:latin typeface="Raleway Thin"/>
                <a:ea typeface="Raleway Thin"/>
                <a:cs typeface="Raleway Thin"/>
                <a:sym typeface="Raleway Thin"/>
              </a:defRPr>
            </a:lvl5pPr>
            <a:lvl6pPr lvl="5" algn="r" rtl="0">
              <a:buNone/>
              <a:defRPr sz="1500">
                <a:solidFill>
                  <a:schemeClr val="lt1"/>
                </a:solidFill>
                <a:latin typeface="Raleway Thin"/>
                <a:ea typeface="Raleway Thin"/>
                <a:cs typeface="Raleway Thin"/>
                <a:sym typeface="Raleway Thin"/>
              </a:defRPr>
            </a:lvl6pPr>
            <a:lvl7pPr lvl="6" algn="r" rtl="0">
              <a:buNone/>
              <a:defRPr sz="1500">
                <a:solidFill>
                  <a:schemeClr val="lt1"/>
                </a:solidFill>
                <a:latin typeface="Raleway Thin"/>
                <a:ea typeface="Raleway Thin"/>
                <a:cs typeface="Raleway Thin"/>
                <a:sym typeface="Raleway Thin"/>
              </a:defRPr>
            </a:lvl7pPr>
            <a:lvl8pPr lvl="7" algn="r" rtl="0">
              <a:buNone/>
              <a:defRPr sz="1500">
                <a:solidFill>
                  <a:schemeClr val="lt1"/>
                </a:solidFill>
                <a:latin typeface="Raleway Thin"/>
                <a:ea typeface="Raleway Thin"/>
                <a:cs typeface="Raleway Thin"/>
                <a:sym typeface="Raleway Thin"/>
              </a:defRPr>
            </a:lvl8pPr>
            <a:lvl9pPr lvl="8" algn="r" rtl="0">
              <a:buNone/>
              <a:defRPr sz="1500">
                <a:solidFill>
                  <a:schemeClr val="lt1"/>
                </a:solidFill>
                <a:latin typeface="Raleway Thin"/>
                <a:ea typeface="Raleway Thin"/>
                <a:cs typeface="Raleway Thin"/>
                <a:sym typeface="Raleway Thin"/>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Lst>
  <p:transition>
    <p:fade thruBlk="1"/>
  </p:transition>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3.png"/><Relationship Id="rId4" Type="http://schemas.microsoft.com/office/2007/relationships/hdphoto" Target="../media/hdphoto1.wdp"/></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microsoft.com/office/2007/relationships/hdphoto" Target="../media/hdphoto1.wdp"/></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6.png"/><Relationship Id="rId4" Type="http://schemas.microsoft.com/office/2007/relationships/hdphoto" Target="../media/hdphoto1.wdp"/></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7.png"/><Relationship Id="rId4" Type="http://schemas.microsoft.com/office/2007/relationships/hdphoto" Target="../media/hdphoto1.wdp"/></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8.png"/><Relationship Id="rId4" Type="http://schemas.microsoft.com/office/2007/relationships/hdphoto" Target="../media/hdphoto1.wdp"/></Relationships>
</file>

<file path=ppt/slides/_rels/slide10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0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10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10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1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png"/><Relationship Id="rId7" Type="http://schemas.openxmlformats.org/officeDocument/2006/relationships/diagramQuickStyle" Target="../diagrams/quickStyle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microsoft.com/office/2007/relationships/hdphoto" Target="../media/hdphoto1.wdp"/><Relationship Id="rId9" Type="http://schemas.microsoft.com/office/2007/relationships/diagramDrawing" Target="../diagrams/drawing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png"/><Relationship Id="rId7" Type="http://schemas.openxmlformats.org/officeDocument/2006/relationships/diagramQuickStyle" Target="../diagrams/quickStyle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microsoft.com/office/2007/relationships/hdphoto" Target="../media/hdphoto1.wdp"/><Relationship Id="rId9" Type="http://schemas.microsoft.com/office/2007/relationships/diagramDrawing" Target="../diagrams/drawing8.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4.png"/><Relationship Id="rId7" Type="http://schemas.openxmlformats.org/officeDocument/2006/relationships/diagramQuickStyle" Target="../diagrams/quickStyle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microsoft.com/office/2007/relationships/hdphoto" Target="../media/hdphoto1.wdp"/><Relationship Id="rId9" Type="http://schemas.microsoft.com/office/2007/relationships/diagramDrawing" Target="../diagrams/drawing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png"/><Relationship Id="rId7" Type="http://schemas.openxmlformats.org/officeDocument/2006/relationships/diagramLayout" Target="../diagrams/layout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Data" Target="../diagrams/data2.xml"/><Relationship Id="rId5" Type="http://schemas.microsoft.com/office/2007/relationships/hdphoto" Target="../media/hdphoto1.wdp"/><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png"/><Relationship Id="rId7" Type="http://schemas.openxmlformats.org/officeDocument/2006/relationships/diagramQuickStyle" Target="../diagrams/quickStyle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microsoft.com/office/2007/relationships/hdphoto" Target="../media/hdphoto1.wdp"/><Relationship Id="rId9" Type="http://schemas.microsoft.com/office/2007/relationships/diagramDrawing" Target="../diagrams/drawing10.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4.png"/><Relationship Id="rId7" Type="http://schemas.openxmlformats.org/officeDocument/2006/relationships/diagramQuickStyle" Target="../diagrams/quickStyle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microsoft.com/office/2007/relationships/hdphoto" Target="../media/hdphoto1.wdp"/><Relationship Id="rId9" Type="http://schemas.microsoft.com/office/2007/relationships/diagramDrawing" Target="../diagrams/drawing1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6.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7.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4.png"/><Relationship Id="rId7" Type="http://schemas.openxmlformats.org/officeDocument/2006/relationships/diagramQuickStyle" Target="../diagrams/quickStyle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microsoft.com/office/2007/relationships/hdphoto" Target="../media/hdphoto1.wdp"/><Relationship Id="rId9" Type="http://schemas.microsoft.com/office/2007/relationships/diagramDrawing" Target="../diagrams/drawing1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8.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1.pn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9.pn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4.png"/><Relationship Id="rId7" Type="http://schemas.openxmlformats.org/officeDocument/2006/relationships/diagramQuickStyle" Target="../diagrams/quickStyle1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microsoft.com/office/2007/relationships/hdphoto" Target="../media/hdphoto1.wdp"/><Relationship Id="rId9" Type="http://schemas.microsoft.com/office/2007/relationships/diagramDrawing" Target="../diagrams/drawing13.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3.png"/><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4.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7.png"/><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4.png"/><Relationship Id="rId7" Type="http://schemas.openxmlformats.org/officeDocument/2006/relationships/diagramQuickStyle" Target="../diagrams/quickStyle1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microsoft.com/office/2007/relationships/hdphoto" Target="../media/hdphoto1.wdp"/><Relationship Id="rId9" Type="http://schemas.microsoft.com/office/2007/relationships/diagramDrawing" Target="../diagrams/drawing14.xml"/></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4.png"/><Relationship Id="rId7" Type="http://schemas.openxmlformats.org/officeDocument/2006/relationships/diagramQuickStyle" Target="../diagrams/quickStyle1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microsoft.com/office/2007/relationships/hdphoto" Target="../media/hdphoto1.wdp"/><Relationship Id="rId9" Type="http://schemas.microsoft.com/office/2007/relationships/diagramDrawing" Target="../diagrams/drawing15.xml"/></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4.png"/><Relationship Id="rId7" Type="http://schemas.openxmlformats.org/officeDocument/2006/relationships/diagramQuickStyle" Target="../diagrams/quickStyle1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microsoft.com/office/2007/relationships/hdphoto" Target="../media/hdphoto1.wdp"/><Relationship Id="rId9" Type="http://schemas.microsoft.com/office/2007/relationships/diagramDrawing" Target="../diagrams/drawing16.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1.wdp"/><Relationship Id="rId9" Type="http://schemas.microsoft.com/office/2007/relationships/diagramDrawing" Target="../diagrams/drawing5.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3.png"/><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4.png"/><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5.png"/><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19.png"/><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4.png"/><Relationship Id="rId7" Type="http://schemas.openxmlformats.org/officeDocument/2006/relationships/diagramQuickStyle" Target="../diagrams/quickStyle1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microsoft.com/office/2007/relationships/hdphoto" Target="../media/hdphoto1.wdp"/><Relationship Id="rId9" Type="http://schemas.microsoft.com/office/2007/relationships/diagramDrawing" Target="../diagrams/drawing17.xml"/></Relationships>
</file>

<file path=ppt/slides/_rels/slide65.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4.png"/><Relationship Id="rId7" Type="http://schemas.openxmlformats.org/officeDocument/2006/relationships/diagramQuickStyle" Target="../diagrams/quickStyle1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8.xml"/><Relationship Id="rId5" Type="http://schemas.openxmlformats.org/officeDocument/2006/relationships/diagramData" Target="../diagrams/data18.xml"/><Relationship Id="rId4" Type="http://schemas.microsoft.com/office/2007/relationships/hdphoto" Target="../media/hdphoto1.wdp"/><Relationship Id="rId9" Type="http://schemas.microsoft.com/office/2007/relationships/diagramDrawing" Target="../diagrams/drawing18.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7.png"/><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8.png"/><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4.png"/><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5.png"/><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4.png"/><Relationship Id="rId7" Type="http://schemas.openxmlformats.org/officeDocument/2006/relationships/diagramQuickStyle" Target="../diagrams/quickStyle1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9.xml"/><Relationship Id="rId5" Type="http://schemas.openxmlformats.org/officeDocument/2006/relationships/diagramData" Target="../diagrams/data19.xml"/><Relationship Id="rId4" Type="http://schemas.microsoft.com/office/2007/relationships/hdphoto" Target="../media/hdphoto1.wdp"/><Relationship Id="rId9" Type="http://schemas.microsoft.com/office/2007/relationships/diagramDrawing" Target="../diagrams/drawing19.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6.png"/><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microsoft.com/office/2007/relationships/hdphoto" Target="../media/hdphoto1.wdp"/><Relationship Id="rId9" Type="http://schemas.microsoft.com/office/2007/relationships/diagramDrawing" Target="../diagrams/drawing6.xml"/></Relationships>
</file>

<file path=ppt/slides/_rels/slide80.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4.png"/><Relationship Id="rId7" Type="http://schemas.openxmlformats.org/officeDocument/2006/relationships/diagramQuickStyle" Target="../diagrams/quickStyle2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0.xml"/><Relationship Id="rId5" Type="http://schemas.openxmlformats.org/officeDocument/2006/relationships/diagramData" Target="../diagrams/data20.xml"/><Relationship Id="rId4" Type="http://schemas.microsoft.com/office/2007/relationships/hdphoto" Target="../media/hdphoto1.wdp"/><Relationship Id="rId9" Type="http://schemas.microsoft.com/office/2007/relationships/diagramDrawing" Target="../diagrams/drawing20.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9.png"/><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image" Target="../media/image4.png"/><Relationship Id="rId7" Type="http://schemas.openxmlformats.org/officeDocument/2006/relationships/diagramQuickStyle" Target="../diagrams/quickStyle2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1.xml"/><Relationship Id="rId5" Type="http://schemas.openxmlformats.org/officeDocument/2006/relationships/diagramData" Target="../diagrams/data21.xml"/><Relationship Id="rId4" Type="http://schemas.microsoft.com/office/2007/relationships/hdphoto" Target="../media/hdphoto1.wdp"/><Relationship Id="rId9" Type="http://schemas.microsoft.com/office/2007/relationships/diagramDrawing" Target="../diagrams/drawing21.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3.png"/><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7.png"/><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image" Target="../media/image4.png"/><Relationship Id="rId7" Type="http://schemas.openxmlformats.org/officeDocument/2006/relationships/diagramQuickStyle" Target="../diagrams/quickStyle2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2.xml"/><Relationship Id="rId5" Type="http://schemas.openxmlformats.org/officeDocument/2006/relationships/diagramData" Target="../diagrams/data22.xml"/><Relationship Id="rId4" Type="http://schemas.microsoft.com/office/2007/relationships/hdphoto" Target="../media/hdphoto1.wdp"/><Relationship Id="rId9" Type="http://schemas.microsoft.com/office/2007/relationships/diagramDrawing" Target="../diagrams/drawing22.xml"/></Relationships>
</file>

<file path=ppt/slides/_rels/slide88.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4.png"/><Relationship Id="rId7" Type="http://schemas.openxmlformats.org/officeDocument/2006/relationships/diagramQuickStyle" Target="../diagrams/quickStyle2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3.xml"/><Relationship Id="rId5" Type="http://schemas.openxmlformats.org/officeDocument/2006/relationships/diagramData" Target="../diagrams/data23.xml"/><Relationship Id="rId4" Type="http://schemas.microsoft.com/office/2007/relationships/hdphoto" Target="../media/hdphoto1.wdp"/><Relationship Id="rId9" Type="http://schemas.microsoft.com/office/2007/relationships/diagramDrawing" Target="../diagrams/drawing23.xml"/></Relationships>
</file>

<file path=ppt/slides/_rels/slide89.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image" Target="../media/image4.png"/><Relationship Id="rId7" Type="http://schemas.openxmlformats.org/officeDocument/2006/relationships/diagramQuickStyle" Target="../diagrams/quickStyle2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4.xml"/><Relationship Id="rId5" Type="http://schemas.openxmlformats.org/officeDocument/2006/relationships/diagramData" Target="../diagrams/data24.xml"/><Relationship Id="rId4" Type="http://schemas.microsoft.com/office/2007/relationships/hdphoto" Target="../media/hdphoto1.wdp"/><Relationship Id="rId9" Type="http://schemas.microsoft.com/office/2007/relationships/diagramDrawing" Target="../diagrams/drawing2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51.png"/><Relationship Id="rId4" Type="http://schemas.microsoft.com/office/2007/relationships/hdphoto" Target="../media/hdphoto1.wdp"/></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3.png"/><Relationship Id="rId4" Type="http://schemas.microsoft.com/office/2007/relationships/hdphoto" Target="../media/hdphoto1.wdp"/></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5.png"/><Relationship Id="rId4" Type="http://schemas.microsoft.com/office/2007/relationships/hdphoto" Target="../media/hdphoto1.wdp"/></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19.png"/><Relationship Id="rId4" Type="http://schemas.microsoft.com/office/2007/relationships/hdphoto" Target="../media/hdphoto1.wdp"/></Relationships>
</file>

<file path=ppt/slides/_rels/slide95.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4.png"/><Relationship Id="rId7" Type="http://schemas.openxmlformats.org/officeDocument/2006/relationships/diagramQuickStyle" Target="../diagrams/quickStyle2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5.xml"/><Relationship Id="rId5" Type="http://schemas.openxmlformats.org/officeDocument/2006/relationships/diagramData" Target="../diagrams/data25.xml"/><Relationship Id="rId4" Type="http://schemas.microsoft.com/office/2007/relationships/hdphoto" Target="../media/hdphoto1.wdp"/><Relationship Id="rId9" Type="http://schemas.microsoft.com/office/2007/relationships/diagramDrawing" Target="../diagrams/drawing25.xml"/></Relationships>
</file>

<file path=ppt/slides/_rels/slide96.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image" Target="../media/image4.png"/><Relationship Id="rId7" Type="http://schemas.openxmlformats.org/officeDocument/2006/relationships/diagramQuickStyle" Target="../diagrams/quickStyle2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6.xml"/><Relationship Id="rId5" Type="http://schemas.openxmlformats.org/officeDocument/2006/relationships/diagramData" Target="../diagrams/data26.xml"/><Relationship Id="rId4" Type="http://schemas.microsoft.com/office/2007/relationships/hdphoto" Target="../media/hdphoto1.wdp"/><Relationship Id="rId9" Type="http://schemas.microsoft.com/office/2007/relationships/diagramDrawing" Target="../diagrams/drawing26.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9.png"/><Relationship Id="rId4" Type="http://schemas.microsoft.com/office/2007/relationships/hdphoto" Target="../media/hdphoto1.wdp"/></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0.png"/><Relationship Id="rId4" Type="http://schemas.microsoft.com/office/2007/relationships/hdphoto" Target="../media/hdphoto1.wdp"/></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100000">
              <a:schemeClr val="accent2">
                <a:lumMod val="60000"/>
                <a:lumOff val="40000"/>
              </a:schemeClr>
            </a:gs>
          </a:gsLst>
          <a:lin ang="0" scaled="0"/>
        </a:gradFill>
        <a:effectLst/>
      </p:bgPr>
    </p:bg>
    <p:spTree>
      <p:nvGrpSpPr>
        <p:cNvPr id="1" name="Shape 62"/>
        <p:cNvGrpSpPr/>
        <p:nvPr/>
      </p:nvGrpSpPr>
      <p:grpSpPr>
        <a:xfrm>
          <a:off x="0" y="0"/>
          <a:ext cx="0" cy="0"/>
          <a:chOff x="0" y="0"/>
          <a:chExt cx="0" cy="0"/>
        </a:xfrm>
      </p:grpSpPr>
      <p:pic>
        <p:nvPicPr>
          <p:cNvPr id="6" name="Picture 2" descr="ESPE | Universidad de las Fuerzas Armadas | Sangolquí"/>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25451" t="58115" b="-1"/>
          <a:stretch/>
        </p:blipFill>
        <p:spPr bwMode="auto">
          <a:xfrm>
            <a:off x="3663277" y="4673164"/>
            <a:ext cx="4692095" cy="432000"/>
          </a:xfrm>
          <a:prstGeom prst="rect">
            <a:avLst/>
          </a:prstGeom>
          <a:noFill/>
          <a:extLst>
            <a:ext uri="{909E8E84-426E-40DD-AFC4-6F175D3DCCD1}">
              <a14:hiddenFill xmlns:a14="http://schemas.microsoft.com/office/drawing/2010/main">
                <a:solidFill>
                  <a:srgbClr val="FFFFFF"/>
                </a:solidFill>
              </a14:hiddenFill>
            </a:ext>
          </a:extLst>
        </p:spPr>
      </p:pic>
      <p:sp>
        <p:nvSpPr>
          <p:cNvPr id="63" name="Google Shape;63;p13"/>
          <p:cNvSpPr txBox="1">
            <a:spLocks noGrp="1"/>
          </p:cNvSpPr>
          <p:nvPr>
            <p:ph type="ctrTitle"/>
          </p:nvPr>
        </p:nvSpPr>
        <p:spPr>
          <a:xfrm>
            <a:off x="0" y="1119116"/>
            <a:ext cx="9144000" cy="3570579"/>
          </a:xfrm>
          <a:prstGeom prst="rect">
            <a:avLst/>
          </a:prstGeom>
        </p:spPr>
        <p:txBody>
          <a:bodyPr spcFirstLastPara="1" wrap="square" lIns="0" tIns="0" rIns="0" bIns="0" anchor="t" anchorCtr="0">
            <a:noAutofit/>
          </a:bodyPr>
          <a:lstStyle/>
          <a:p>
            <a:pPr algn="ctr"/>
            <a:r>
              <a:rPr lang="es-ES" sz="2000" b="1" dirty="0">
                <a:solidFill>
                  <a:schemeClr val="tx1"/>
                </a:solidFill>
                <a:latin typeface="Calibri" panose="020F0502020204030204" pitchFamily="34" charset="0"/>
                <a:cs typeface="Calibri" panose="020F0502020204030204" pitchFamily="34" charset="0"/>
              </a:rPr>
              <a:t/>
            </a:r>
            <a:br>
              <a:rPr lang="es-ES" sz="2000" b="1" dirty="0">
                <a:solidFill>
                  <a:schemeClr val="tx1"/>
                </a:solidFill>
                <a:latin typeface="Calibri" panose="020F0502020204030204" pitchFamily="34" charset="0"/>
                <a:cs typeface="Calibri" panose="020F0502020204030204" pitchFamily="34" charset="0"/>
              </a:rPr>
            </a:br>
            <a:r>
              <a:rPr lang="es-ES" sz="2000" b="1" dirty="0">
                <a:solidFill>
                  <a:schemeClr val="tx1"/>
                </a:solidFill>
                <a:latin typeface="Calibri" panose="020F0502020204030204" pitchFamily="34" charset="0"/>
                <a:cs typeface="Calibri" panose="020F0502020204030204" pitchFamily="34" charset="0"/>
              </a:rPr>
              <a:t>ANÁLISIS COMPARATIVO TÉCNICO-ECONÓMICO ENTRE UNA VIVIENDA DE HORMIGÓN ARMADO Y UNA DE BAMBU</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n-US" sz="1800" dirty="0" err="1">
                <a:solidFill>
                  <a:schemeClr val="tx1"/>
                </a:solidFill>
                <a:latin typeface="Calibri" panose="020F0502020204030204" pitchFamily="34" charset="0"/>
                <a:cs typeface="Calibri" panose="020F0502020204030204" pitchFamily="34" charset="0"/>
              </a:rPr>
              <a:t>Revelo</a:t>
            </a:r>
            <a:r>
              <a:rPr lang="en-US" sz="1800" dirty="0">
                <a:solidFill>
                  <a:schemeClr val="tx1"/>
                </a:solidFill>
                <a:latin typeface="Calibri" panose="020F0502020204030204" pitchFamily="34" charset="0"/>
                <a:cs typeface="Calibri" panose="020F0502020204030204" pitchFamily="34" charset="0"/>
              </a:rPr>
              <a:t> Ramírez, </a:t>
            </a:r>
            <a:r>
              <a:rPr lang="en-US" sz="1800" dirty="0" err="1">
                <a:solidFill>
                  <a:schemeClr val="tx1"/>
                </a:solidFill>
                <a:latin typeface="Calibri" panose="020F0502020204030204" pitchFamily="34" charset="0"/>
                <a:cs typeface="Calibri" panose="020F0502020204030204" pitchFamily="34" charset="0"/>
              </a:rPr>
              <a:t>Jhonatan</a:t>
            </a:r>
            <a:r>
              <a:rPr lang="en-US" sz="1800" dirty="0">
                <a:solidFill>
                  <a:schemeClr val="tx1"/>
                </a:solidFill>
                <a:latin typeface="Calibri" panose="020F0502020204030204" pitchFamily="34" charset="0"/>
                <a:cs typeface="Calibri" panose="020F0502020204030204" pitchFamily="34" charset="0"/>
              </a:rPr>
              <a:t> Marcelo</a:t>
            </a:r>
            <a:br>
              <a:rPr lang="en-U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Departamento de Ciencias de la Tierra y </a:t>
            </a:r>
            <a:r>
              <a:rPr lang="es-ES" sz="1800" dirty="0" smtClean="0">
                <a:solidFill>
                  <a:schemeClr val="tx1"/>
                </a:solidFill>
                <a:latin typeface="Calibri" panose="020F0502020204030204" pitchFamily="34" charset="0"/>
                <a:cs typeface="Calibri" panose="020F0502020204030204" pitchFamily="34" charset="0"/>
              </a:rPr>
              <a:t>de la Construcción</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Carrera de Ingeniería Civil </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Trabajo de titulación, previo a la obtención del título de Ingeniero Civil</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Ing. Peñaherrera Gallegos, Estuardo Javier</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23/02/2022  </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endParaRPr sz="1800" dirty="0">
              <a:solidFill>
                <a:schemeClr val="tx1"/>
              </a:solidFill>
              <a:latin typeface="Calibri" panose="020F0502020204030204" pitchFamily="34" charset="0"/>
              <a:cs typeface="Calibri" panose="020F0502020204030204" pitchFamily="34" charset="0"/>
            </a:endParaRPr>
          </a:p>
        </p:txBody>
      </p:sp>
      <p:pic>
        <p:nvPicPr>
          <p:cNvPr id="1026" name="Picture 2" descr="ESPE | Universidad de las Fuerzas Armadas | Sangolquí"/>
          <p:cNvPicPr>
            <a:picLocks noChangeAspect="1" noChangeArrowheads="1"/>
          </p:cNvPicPr>
          <p:nvPr/>
        </p:nvPicPr>
        <p:blipFill rotWithShape="1">
          <a:blip r:embed="rId3">
            <a:extLst>
              <a:ext uri="{28A0092B-C50C-407E-A947-70E740481C1C}">
                <a14:useLocalDpi xmlns:a14="http://schemas.microsoft.com/office/drawing/2010/main" val="0"/>
              </a:ext>
            </a:extLst>
          </a:blip>
          <a:srcRect l="450"/>
          <a:stretch/>
        </p:blipFill>
        <p:spPr bwMode="auto">
          <a:xfrm>
            <a:off x="2156347" y="198680"/>
            <a:ext cx="4831306" cy="10099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SPE | Universidad de las Fuerzas Armadas | Sangolquí"/>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25565" t="-1046" b="40224"/>
          <a:stretch/>
        </p:blipFill>
        <p:spPr bwMode="auto">
          <a:xfrm>
            <a:off x="951498" y="4705737"/>
            <a:ext cx="2358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SPE | Universidad de las Fuerzas Armadas | Sangolquí"/>
          <p:cNvPicPr>
            <a:picLocks noChangeAspect="1" noChangeArrowheads="1"/>
          </p:cNvPicPr>
          <p:nvPr/>
        </p:nvPicPr>
        <p:blipFill rotWithShape="1">
          <a:blip r:embed="rId3">
            <a:extLst>
              <a:ext uri="{28A0092B-C50C-407E-A947-70E740481C1C}">
                <a14:useLocalDpi xmlns:a14="http://schemas.microsoft.com/office/drawing/2010/main" val="0"/>
              </a:ext>
            </a:extLst>
          </a:blip>
          <a:srcRect l="450" t="1" r="73640" b="-3041"/>
          <a:stretch/>
        </p:blipFill>
        <p:spPr bwMode="auto">
          <a:xfrm>
            <a:off x="8659511" y="4686892"/>
            <a:ext cx="484489" cy="43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48763BB3-3053-4491-894B-243EEC6409D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12626" y="4533154"/>
            <a:ext cx="610346" cy="6103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5" y="325086"/>
            <a:ext cx="4701178"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Geometría </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10</a:t>
            </a:fld>
            <a:endParaRPr lang="es-EC" dirty="0"/>
          </a:p>
        </p:txBody>
      </p:sp>
      <p:sp>
        <p:nvSpPr>
          <p:cNvPr id="18" name="Título 29">
            <a:extLst>
              <a:ext uri="{FF2B5EF4-FFF2-40B4-BE49-F238E27FC236}">
                <a16:creationId xmlns:a16="http://schemas.microsoft.com/office/drawing/2014/main" id="{1672B7F1-29BC-417B-AFA6-BEAB63E4036C}"/>
              </a:ext>
            </a:extLst>
          </p:cNvPr>
          <p:cNvSpPr txBox="1">
            <a:spLocks/>
          </p:cNvSpPr>
          <p:nvPr/>
        </p:nvSpPr>
        <p:spPr>
          <a:xfrm>
            <a:off x="219165" y="2391700"/>
            <a:ext cx="231720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S" sz="1600" dirty="0" smtClean="0">
                <a:solidFill>
                  <a:schemeClr val="tx1"/>
                </a:solidFill>
                <a:latin typeface="Rockwell" panose="02060603020205020403" pitchFamily="18" charset="0"/>
              </a:rPr>
              <a:t>Pórtico sentido largo de estructura </a:t>
            </a:r>
            <a:endParaRPr lang="es-ES" sz="1600" dirty="0">
              <a:solidFill>
                <a:schemeClr val="tx1"/>
              </a:solidFill>
              <a:latin typeface="Rockwell" panose="02060603020205020403" pitchFamily="18" charset="0"/>
            </a:endParaRPr>
          </a:p>
        </p:txBody>
      </p:sp>
      <p:pic>
        <p:nvPicPr>
          <p:cNvPr id="2" name="Imagen 1"/>
          <p:cNvPicPr>
            <a:picLocks noChangeAspect="1"/>
          </p:cNvPicPr>
          <p:nvPr/>
        </p:nvPicPr>
        <p:blipFill>
          <a:blip r:embed="rId5"/>
          <a:stretch>
            <a:fillRect/>
          </a:stretch>
        </p:blipFill>
        <p:spPr>
          <a:xfrm>
            <a:off x="2569754" y="563899"/>
            <a:ext cx="5344160" cy="4107052"/>
          </a:xfrm>
          <a:prstGeom prst="rect">
            <a:avLst/>
          </a:prstGeom>
          <a:ln>
            <a:noFill/>
          </a:ln>
          <a:effectLst>
            <a:softEdge rad="112500"/>
          </a:effectLst>
        </p:spPr>
      </p:pic>
    </p:spTree>
    <p:extLst>
      <p:ext uri="{BB962C8B-B14F-4D97-AF65-F5344CB8AC3E}">
        <p14:creationId xmlns:p14="http://schemas.microsoft.com/office/powerpoint/2010/main" val="8702286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8" y="237000"/>
            <a:ext cx="6933575" cy="396300"/>
          </a:xfrm>
          <a:noFill/>
          <a:ln>
            <a:noFill/>
          </a:ln>
        </p:spPr>
        <p:txBody>
          <a:bodyPr spcFirstLastPara="1" wrap="square" lIns="0" tIns="0" rIns="0" bIns="0" anchor="b" anchorCtr="0">
            <a:noAutofit/>
          </a:bodyPr>
          <a:lstStyle/>
          <a:p>
            <a:r>
              <a:rPr lang="es-ES" dirty="0" err="1" smtClean="0">
                <a:solidFill>
                  <a:schemeClr val="tx1"/>
                </a:solidFill>
                <a:latin typeface="Rockwell" panose="02060603020205020403" pitchFamily="18" charset="0"/>
              </a:rPr>
              <a:t>Analisis</a:t>
            </a:r>
            <a:r>
              <a:rPr lang="es-ES" dirty="0" smtClean="0">
                <a:solidFill>
                  <a:schemeClr val="tx1"/>
                </a:solidFill>
                <a:latin typeface="Rockwell" panose="02060603020205020403" pitchFamily="18" charset="0"/>
              </a:rPr>
              <a:t> Estático No lineal </a:t>
            </a:r>
            <a:r>
              <a:rPr lang="es-ES" dirty="0" err="1" smtClean="0">
                <a:solidFill>
                  <a:schemeClr val="tx1"/>
                </a:solidFill>
                <a:latin typeface="Rockwell" panose="02060603020205020403" pitchFamily="18" charset="0"/>
              </a:rPr>
              <a:t>Pushover</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100</a:t>
            </a:fld>
            <a:endParaRPr lang="es-EC" dirty="0"/>
          </a:p>
        </p:txBody>
      </p:sp>
      <p:sp>
        <p:nvSpPr>
          <p:cNvPr id="5" name="Rectángulo 4"/>
          <p:cNvSpPr/>
          <p:nvPr/>
        </p:nvSpPr>
        <p:spPr>
          <a:xfrm>
            <a:off x="3101644" y="3992769"/>
            <a:ext cx="4801314" cy="461665"/>
          </a:xfrm>
          <a:prstGeom prst="rect">
            <a:avLst/>
          </a:prstGeom>
        </p:spPr>
        <p:txBody>
          <a:bodyPr wrap="none">
            <a:spAutoFit/>
          </a:bodyPr>
          <a:lstStyle/>
          <a:p>
            <a:r>
              <a:rPr lang="es-ES" sz="2400" dirty="0" smtClean="0">
                <a:solidFill>
                  <a:schemeClr val="tx1"/>
                </a:solidFill>
                <a:latin typeface="Rockwell" panose="02060603020205020403" pitchFamily="18" charset="0"/>
              </a:rPr>
              <a:t>          Columna			</a:t>
            </a:r>
            <a:endParaRPr lang="es-EC" sz="2400" dirty="0"/>
          </a:p>
        </p:txBody>
      </p:sp>
      <p:sp>
        <p:nvSpPr>
          <p:cNvPr id="18" name="Rectángulo 17"/>
          <p:cNvSpPr/>
          <p:nvPr/>
        </p:nvSpPr>
        <p:spPr>
          <a:xfrm>
            <a:off x="2805707" y="602991"/>
            <a:ext cx="4583306" cy="461665"/>
          </a:xfrm>
          <a:prstGeom prst="rect">
            <a:avLst/>
          </a:prstGeom>
        </p:spPr>
        <p:txBody>
          <a:bodyPr wrap="none">
            <a:spAutoFit/>
          </a:bodyPr>
          <a:lstStyle/>
          <a:p>
            <a:r>
              <a:rPr lang="es-ES" sz="2400" dirty="0" smtClean="0">
                <a:solidFill>
                  <a:schemeClr val="tx1"/>
                </a:solidFill>
                <a:latin typeface="Rockwell" panose="02060603020205020403" pitchFamily="18" charset="0"/>
              </a:rPr>
              <a:t>Diagramas momento-curvatura</a:t>
            </a:r>
            <a:endParaRPr lang="es-EC" sz="2400" dirty="0"/>
          </a:p>
        </p:txBody>
      </p:sp>
      <p:pic>
        <p:nvPicPr>
          <p:cNvPr id="4" name="Imagen 3"/>
          <p:cNvPicPr>
            <a:picLocks noChangeAspect="1"/>
          </p:cNvPicPr>
          <p:nvPr/>
        </p:nvPicPr>
        <p:blipFill>
          <a:blip r:embed="rId5"/>
          <a:stretch>
            <a:fillRect/>
          </a:stretch>
        </p:blipFill>
        <p:spPr>
          <a:xfrm>
            <a:off x="2244990" y="1152391"/>
            <a:ext cx="5035573" cy="2840378"/>
          </a:xfrm>
          <a:prstGeom prst="rect">
            <a:avLst/>
          </a:prstGeom>
        </p:spPr>
      </p:pic>
    </p:spTree>
    <p:extLst>
      <p:ext uri="{BB962C8B-B14F-4D97-AF65-F5344CB8AC3E}">
        <p14:creationId xmlns:p14="http://schemas.microsoft.com/office/powerpoint/2010/main" val="35189008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8" y="237000"/>
            <a:ext cx="6933575" cy="396300"/>
          </a:xfrm>
          <a:noFill/>
          <a:ln>
            <a:noFill/>
          </a:ln>
        </p:spPr>
        <p:txBody>
          <a:bodyPr spcFirstLastPara="1" wrap="square" lIns="0" tIns="0" rIns="0" bIns="0" anchor="b" anchorCtr="0">
            <a:noAutofit/>
          </a:bodyPr>
          <a:lstStyle/>
          <a:p>
            <a:r>
              <a:rPr lang="es-ES" dirty="0" err="1" smtClean="0">
                <a:solidFill>
                  <a:schemeClr val="tx1"/>
                </a:solidFill>
                <a:latin typeface="Rockwell" panose="02060603020205020403" pitchFamily="18" charset="0"/>
              </a:rPr>
              <a:t>Analisis</a:t>
            </a:r>
            <a:r>
              <a:rPr lang="es-ES" dirty="0" smtClean="0">
                <a:solidFill>
                  <a:schemeClr val="tx1"/>
                </a:solidFill>
                <a:latin typeface="Rockwell" panose="02060603020205020403" pitchFamily="18" charset="0"/>
              </a:rPr>
              <a:t> Estático No lineal </a:t>
            </a:r>
            <a:r>
              <a:rPr lang="es-ES" dirty="0" err="1" smtClean="0">
                <a:solidFill>
                  <a:schemeClr val="tx1"/>
                </a:solidFill>
                <a:latin typeface="Rockwell" panose="02060603020205020403" pitchFamily="18" charset="0"/>
              </a:rPr>
              <a:t>Pushover</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101</a:t>
            </a:fld>
            <a:endParaRPr lang="es-EC" dirty="0"/>
          </a:p>
        </p:txBody>
      </p:sp>
      <p:pic>
        <p:nvPicPr>
          <p:cNvPr id="2" name="Imagen 1"/>
          <p:cNvPicPr>
            <a:picLocks noChangeAspect="1"/>
          </p:cNvPicPr>
          <p:nvPr/>
        </p:nvPicPr>
        <p:blipFill>
          <a:blip r:embed="rId5"/>
          <a:stretch>
            <a:fillRect/>
          </a:stretch>
        </p:blipFill>
        <p:spPr>
          <a:xfrm>
            <a:off x="433388" y="785594"/>
            <a:ext cx="4395788" cy="3240397"/>
          </a:xfrm>
          <a:prstGeom prst="rect">
            <a:avLst/>
          </a:prstGeom>
        </p:spPr>
      </p:pic>
      <p:pic>
        <p:nvPicPr>
          <p:cNvPr id="4" name="Imagen 3"/>
          <p:cNvPicPr>
            <a:picLocks noChangeAspect="1"/>
          </p:cNvPicPr>
          <p:nvPr/>
        </p:nvPicPr>
        <p:blipFill>
          <a:blip r:embed="rId6"/>
          <a:stretch>
            <a:fillRect/>
          </a:stretch>
        </p:blipFill>
        <p:spPr>
          <a:xfrm>
            <a:off x="4825642" y="736642"/>
            <a:ext cx="3509214" cy="1723686"/>
          </a:xfrm>
          <a:prstGeom prst="rect">
            <a:avLst/>
          </a:prstGeom>
        </p:spPr>
      </p:pic>
    </p:spTree>
    <p:extLst>
      <p:ext uri="{BB962C8B-B14F-4D97-AF65-F5344CB8AC3E}">
        <p14:creationId xmlns:p14="http://schemas.microsoft.com/office/powerpoint/2010/main" val="36581324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8" y="237000"/>
            <a:ext cx="6933575" cy="396300"/>
          </a:xfrm>
          <a:noFill/>
          <a:ln>
            <a:noFill/>
          </a:ln>
        </p:spPr>
        <p:txBody>
          <a:bodyPr spcFirstLastPara="1" wrap="square" lIns="0" tIns="0" rIns="0" bIns="0" anchor="b" anchorCtr="0">
            <a:noAutofit/>
          </a:bodyPr>
          <a:lstStyle/>
          <a:p>
            <a:r>
              <a:rPr lang="es-ES" dirty="0" err="1" smtClean="0">
                <a:solidFill>
                  <a:schemeClr val="tx1"/>
                </a:solidFill>
                <a:latin typeface="Rockwell" panose="02060603020205020403" pitchFamily="18" charset="0"/>
              </a:rPr>
              <a:t>Analisis</a:t>
            </a:r>
            <a:r>
              <a:rPr lang="es-ES" dirty="0" smtClean="0">
                <a:solidFill>
                  <a:schemeClr val="tx1"/>
                </a:solidFill>
                <a:latin typeface="Rockwell" panose="02060603020205020403" pitchFamily="18" charset="0"/>
              </a:rPr>
              <a:t> Estático No lineal </a:t>
            </a:r>
            <a:r>
              <a:rPr lang="es-ES" dirty="0" err="1" smtClean="0">
                <a:solidFill>
                  <a:schemeClr val="tx1"/>
                </a:solidFill>
                <a:latin typeface="Rockwell" panose="02060603020205020403" pitchFamily="18" charset="0"/>
              </a:rPr>
              <a:t>Pushover</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102</a:t>
            </a:fld>
            <a:endParaRPr lang="es-EC" dirty="0"/>
          </a:p>
        </p:txBody>
      </p:sp>
      <p:pic>
        <p:nvPicPr>
          <p:cNvPr id="2" name="Imagen 1"/>
          <p:cNvPicPr>
            <a:picLocks noChangeAspect="1"/>
          </p:cNvPicPr>
          <p:nvPr/>
        </p:nvPicPr>
        <p:blipFill>
          <a:blip r:embed="rId5"/>
          <a:stretch>
            <a:fillRect/>
          </a:stretch>
        </p:blipFill>
        <p:spPr>
          <a:xfrm>
            <a:off x="708245" y="640001"/>
            <a:ext cx="6902984" cy="3885950"/>
          </a:xfrm>
          <a:prstGeom prst="rect">
            <a:avLst/>
          </a:prstGeom>
        </p:spPr>
      </p:pic>
    </p:spTree>
    <p:extLst>
      <p:ext uri="{BB962C8B-B14F-4D97-AF65-F5344CB8AC3E}">
        <p14:creationId xmlns:p14="http://schemas.microsoft.com/office/powerpoint/2010/main" val="8312249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8" y="237000"/>
            <a:ext cx="6933575"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Cimentación</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103</a:t>
            </a:fld>
            <a:endParaRPr lang="es-EC" dirty="0"/>
          </a:p>
        </p:txBody>
      </p:sp>
      <p:pic>
        <p:nvPicPr>
          <p:cNvPr id="4" name="Imagen 3"/>
          <p:cNvPicPr>
            <a:picLocks noChangeAspect="1"/>
          </p:cNvPicPr>
          <p:nvPr/>
        </p:nvPicPr>
        <p:blipFill>
          <a:blip r:embed="rId5"/>
          <a:stretch>
            <a:fillRect/>
          </a:stretch>
        </p:blipFill>
        <p:spPr>
          <a:xfrm>
            <a:off x="2356752" y="1538069"/>
            <a:ext cx="4391025" cy="1285875"/>
          </a:xfrm>
          <a:prstGeom prst="rect">
            <a:avLst/>
          </a:prstGeom>
        </p:spPr>
      </p:pic>
    </p:spTree>
    <p:extLst>
      <p:ext uri="{BB962C8B-B14F-4D97-AF65-F5344CB8AC3E}">
        <p14:creationId xmlns:p14="http://schemas.microsoft.com/office/powerpoint/2010/main" val="15620231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4206144" y="1822492"/>
            <a:ext cx="3168606" cy="1062535"/>
          </a:xfrm>
          <a:noFill/>
          <a:ln>
            <a:noFill/>
          </a:ln>
        </p:spPr>
        <p:txBody>
          <a:bodyPr spcFirstLastPara="1" wrap="square" lIns="0" tIns="0" rIns="0" bIns="0" anchor="b" anchorCtr="0">
            <a:noAutofit/>
          </a:bodyPr>
          <a:lstStyle/>
          <a:p>
            <a:r>
              <a:rPr lang="es-ES" sz="4000" dirty="0">
                <a:solidFill>
                  <a:schemeClr val="tx1"/>
                </a:solidFill>
                <a:latin typeface="Rockwell" panose="02060603020205020403" pitchFamily="18" charset="0"/>
              </a:rPr>
              <a:t>Análisis de resultados</a:t>
            </a: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104</a:t>
            </a:fld>
            <a:endParaRPr lang="es-EC" dirty="0"/>
          </a:p>
        </p:txBody>
      </p:sp>
      <p:sp>
        <p:nvSpPr>
          <p:cNvPr id="9" name="Rectángulo 8">
            <a:extLst>
              <a:ext uri="{FF2B5EF4-FFF2-40B4-BE49-F238E27FC236}">
                <a16:creationId xmlns:a16="http://schemas.microsoft.com/office/drawing/2014/main" id="{E0BBD710-D8DA-4772-9D9B-937E79927C29}"/>
              </a:ext>
            </a:extLst>
          </p:cNvPr>
          <p:cNvSpPr/>
          <p:nvPr/>
        </p:nvSpPr>
        <p:spPr>
          <a:xfrm>
            <a:off x="0" y="0"/>
            <a:ext cx="4070054" cy="4670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5995A843-ABF4-4528-8698-B994F677F9FE}"/>
              </a:ext>
            </a:extLst>
          </p:cNvPr>
          <p:cNvPicPr>
            <a:picLocks noChangeAspect="1"/>
          </p:cNvPicPr>
          <p:nvPr/>
        </p:nvPicPr>
        <p:blipFill>
          <a:blip r:embed="rId5"/>
          <a:stretch>
            <a:fillRect/>
          </a:stretch>
        </p:blipFill>
        <p:spPr>
          <a:xfrm>
            <a:off x="-39762" y="1088729"/>
            <a:ext cx="4206144" cy="2420978"/>
          </a:xfrm>
          <a:prstGeom prst="rect">
            <a:avLst/>
          </a:prstGeom>
        </p:spPr>
      </p:pic>
    </p:spTree>
    <p:extLst>
      <p:ext uri="{BB962C8B-B14F-4D97-AF65-F5344CB8AC3E}">
        <p14:creationId xmlns:p14="http://schemas.microsoft.com/office/powerpoint/2010/main" val="31997620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77861" y="201300"/>
            <a:ext cx="9122812" cy="4936065"/>
            <a:chOff x="77861" y="201300"/>
            <a:chExt cx="9122812" cy="4936065"/>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136470" y="1665285"/>
            <a:ext cx="2338453" cy="1031444"/>
          </a:xfrm>
          <a:noFill/>
          <a:ln>
            <a:noFill/>
          </a:ln>
        </p:spPr>
        <p:txBody>
          <a:bodyPr spcFirstLastPara="1" wrap="square" lIns="0" tIns="0" rIns="0" bIns="0" anchor="b" anchorCtr="0">
            <a:noAutofit/>
          </a:bodyPr>
          <a:lstStyle/>
          <a:p>
            <a:r>
              <a:rPr lang="es-ES" dirty="0">
                <a:solidFill>
                  <a:schemeClr val="tx1"/>
                </a:solidFill>
                <a:latin typeface="Rockwell" panose="02060603020205020403" pitchFamily="18" charset="0"/>
              </a:rPr>
              <a:t>Peso de la estructura</a:t>
            </a:r>
          </a:p>
        </p:txBody>
      </p:sp>
      <p:sp>
        <p:nvSpPr>
          <p:cNvPr id="31" name="Marcador de texto 30">
            <a:extLst>
              <a:ext uri="{FF2B5EF4-FFF2-40B4-BE49-F238E27FC236}">
                <a16:creationId xmlns:a16="http://schemas.microsoft.com/office/drawing/2014/main" id="{580874C0-F6A0-4F0A-8F0F-4128E71A55FE}"/>
              </a:ext>
            </a:extLst>
          </p:cNvPr>
          <p:cNvSpPr>
            <a:spLocks noGrp="1"/>
          </p:cNvSpPr>
          <p:nvPr>
            <p:ph type="body" idx="1"/>
          </p:nvPr>
        </p:nvSpPr>
        <p:spPr>
          <a:xfrm>
            <a:off x="2093203" y="1183447"/>
            <a:ext cx="5911200" cy="1308641"/>
          </a:xfrm>
          <a:solidFill>
            <a:schemeClr val="bg1"/>
          </a:solidFill>
          <a:ln>
            <a:noFill/>
          </a:ln>
        </p:spPr>
        <p:txBody>
          <a:bodyPr/>
          <a:lstStyle/>
          <a:p>
            <a:pPr marL="101600" indent="0">
              <a:buNone/>
            </a:pPr>
            <a:r>
              <a:rPr lang="es-ES" sz="1800" dirty="0">
                <a:latin typeface="Arial" panose="020B0604020202020204" pitchFamily="34" charset="0"/>
                <a:cs typeface="Arial" panose="020B0604020202020204" pitchFamily="34" charset="0"/>
              </a:rPr>
              <a:t>La estructura de hormigón posee 2.61 veces más peso mientras que la estructura de guadua laminada posee 1.12 veces más peso, todas comparadas con el peso de guadua rolliza.</a:t>
            </a: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105</a:t>
            </a:fld>
            <a:endParaRPr lang="es-EC" dirty="0"/>
          </a:p>
        </p:txBody>
      </p:sp>
      <p:pic>
        <p:nvPicPr>
          <p:cNvPr id="4" name="Imagen 3">
            <a:extLst>
              <a:ext uri="{FF2B5EF4-FFF2-40B4-BE49-F238E27FC236}">
                <a16:creationId xmlns:a16="http://schemas.microsoft.com/office/drawing/2014/main" id="{627600D7-4B53-4B22-B0B2-1210A5263C8A}"/>
              </a:ext>
            </a:extLst>
          </p:cNvPr>
          <p:cNvPicPr>
            <a:picLocks noChangeAspect="1"/>
          </p:cNvPicPr>
          <p:nvPr/>
        </p:nvPicPr>
        <p:blipFill>
          <a:blip r:embed="rId3"/>
          <a:stretch>
            <a:fillRect/>
          </a:stretch>
        </p:blipFill>
        <p:spPr>
          <a:xfrm>
            <a:off x="2104220" y="276213"/>
            <a:ext cx="5910284" cy="901172"/>
          </a:xfrm>
          <a:prstGeom prst="rect">
            <a:avLst/>
          </a:prstGeom>
          <a:ln>
            <a:noFill/>
          </a:ln>
        </p:spPr>
      </p:pic>
      <p:pic>
        <p:nvPicPr>
          <p:cNvPr id="6" name="Imagen 5">
            <a:extLst>
              <a:ext uri="{FF2B5EF4-FFF2-40B4-BE49-F238E27FC236}">
                <a16:creationId xmlns:a16="http://schemas.microsoft.com/office/drawing/2014/main" id="{7C06DFE2-E9F4-46A6-800A-00CC43ECB9CD}"/>
              </a:ext>
            </a:extLst>
          </p:cNvPr>
          <p:cNvPicPr>
            <a:picLocks noChangeAspect="1"/>
          </p:cNvPicPr>
          <p:nvPr/>
        </p:nvPicPr>
        <p:blipFill rotWithShape="1">
          <a:blip r:embed="rId4"/>
          <a:srcRect l="1487" t="2759" r="1714" b="2136"/>
          <a:stretch/>
        </p:blipFill>
        <p:spPr>
          <a:xfrm>
            <a:off x="2096435" y="2437187"/>
            <a:ext cx="5911200" cy="2164943"/>
          </a:xfrm>
          <a:prstGeom prst="rect">
            <a:avLst/>
          </a:prstGeom>
        </p:spPr>
      </p:pic>
      <p:sp>
        <p:nvSpPr>
          <p:cNvPr id="7" name="Rectángulo 6">
            <a:extLst>
              <a:ext uri="{FF2B5EF4-FFF2-40B4-BE49-F238E27FC236}">
                <a16:creationId xmlns:a16="http://schemas.microsoft.com/office/drawing/2014/main" id="{9385AA7B-9DA9-4A18-AD89-56A02617C606}"/>
              </a:ext>
            </a:extLst>
          </p:cNvPr>
          <p:cNvSpPr/>
          <p:nvPr/>
        </p:nvSpPr>
        <p:spPr>
          <a:xfrm>
            <a:off x="2104220" y="276213"/>
            <a:ext cx="5906647" cy="43259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308486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77861" y="201300"/>
            <a:ext cx="9122812" cy="4936065"/>
            <a:chOff x="77861" y="201300"/>
            <a:chExt cx="9122812" cy="4936065"/>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59351" y="1709353"/>
            <a:ext cx="2338453" cy="1031444"/>
          </a:xfrm>
          <a:noFill/>
          <a:ln>
            <a:noFill/>
          </a:ln>
        </p:spPr>
        <p:txBody>
          <a:bodyPr spcFirstLastPara="1" wrap="square" lIns="0" tIns="0" rIns="0" bIns="0" anchor="b" anchorCtr="0">
            <a:noAutofit/>
          </a:bodyPr>
          <a:lstStyle/>
          <a:p>
            <a:r>
              <a:rPr lang="es-ES" dirty="0">
                <a:solidFill>
                  <a:schemeClr val="tx1"/>
                </a:solidFill>
                <a:latin typeface="Rockwell" panose="02060603020205020403" pitchFamily="18" charset="0"/>
              </a:rPr>
              <a:t>Dimensión de elementos</a:t>
            </a:r>
          </a:p>
        </p:txBody>
      </p:sp>
      <p:sp>
        <p:nvSpPr>
          <p:cNvPr id="31" name="Marcador de texto 30">
            <a:extLst>
              <a:ext uri="{FF2B5EF4-FFF2-40B4-BE49-F238E27FC236}">
                <a16:creationId xmlns:a16="http://schemas.microsoft.com/office/drawing/2014/main" id="{580874C0-F6A0-4F0A-8F0F-4128E71A55FE}"/>
              </a:ext>
            </a:extLst>
          </p:cNvPr>
          <p:cNvSpPr>
            <a:spLocks noGrp="1"/>
          </p:cNvSpPr>
          <p:nvPr>
            <p:ph type="body" idx="1"/>
          </p:nvPr>
        </p:nvSpPr>
        <p:spPr>
          <a:xfrm>
            <a:off x="2093202" y="1371126"/>
            <a:ext cx="5911200" cy="810214"/>
          </a:xfrm>
          <a:solidFill>
            <a:schemeClr val="bg1"/>
          </a:solidFill>
          <a:ln>
            <a:noFill/>
          </a:ln>
        </p:spPr>
        <p:txBody>
          <a:bodyPr/>
          <a:lstStyle/>
          <a:p>
            <a:pPr marL="101600" indent="0">
              <a:buNone/>
            </a:pPr>
            <a:r>
              <a:rPr lang="es-ES" sz="1800" dirty="0">
                <a:latin typeface="Arial" panose="020B0604020202020204" pitchFamily="34" charset="0"/>
                <a:cs typeface="Arial" panose="020B0604020202020204" pitchFamily="34" charset="0"/>
              </a:rPr>
              <a:t>En relación al área útil, la mejor opción es diseñar los elementos en guadua laminada. </a:t>
            </a: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106</a:t>
            </a:fld>
            <a:endParaRPr lang="es-EC" dirty="0"/>
          </a:p>
        </p:txBody>
      </p:sp>
      <p:pic>
        <p:nvPicPr>
          <p:cNvPr id="5" name="Imagen 4">
            <a:extLst>
              <a:ext uri="{FF2B5EF4-FFF2-40B4-BE49-F238E27FC236}">
                <a16:creationId xmlns:a16="http://schemas.microsoft.com/office/drawing/2014/main" id="{9EB2AD4B-6CA9-49BB-BFE6-7F5EAFD286E4}"/>
              </a:ext>
            </a:extLst>
          </p:cNvPr>
          <p:cNvPicPr>
            <a:picLocks noChangeAspect="1"/>
          </p:cNvPicPr>
          <p:nvPr/>
        </p:nvPicPr>
        <p:blipFill>
          <a:blip r:embed="rId3"/>
          <a:stretch>
            <a:fillRect/>
          </a:stretch>
        </p:blipFill>
        <p:spPr>
          <a:xfrm>
            <a:off x="2093202" y="291680"/>
            <a:ext cx="5911200" cy="1079446"/>
          </a:xfrm>
          <a:prstGeom prst="rect">
            <a:avLst/>
          </a:prstGeom>
        </p:spPr>
      </p:pic>
      <p:pic>
        <p:nvPicPr>
          <p:cNvPr id="9" name="Imagen 8">
            <a:extLst>
              <a:ext uri="{FF2B5EF4-FFF2-40B4-BE49-F238E27FC236}">
                <a16:creationId xmlns:a16="http://schemas.microsoft.com/office/drawing/2014/main" id="{1102FF98-F9AE-4508-8F0B-10C4BCBB1538}"/>
              </a:ext>
            </a:extLst>
          </p:cNvPr>
          <p:cNvPicPr>
            <a:picLocks noChangeAspect="1"/>
          </p:cNvPicPr>
          <p:nvPr/>
        </p:nvPicPr>
        <p:blipFill>
          <a:blip r:embed="rId4"/>
          <a:stretch>
            <a:fillRect/>
          </a:stretch>
        </p:blipFill>
        <p:spPr>
          <a:xfrm>
            <a:off x="2126464" y="2056007"/>
            <a:ext cx="5877937" cy="2546123"/>
          </a:xfrm>
          <a:prstGeom prst="rect">
            <a:avLst/>
          </a:prstGeom>
        </p:spPr>
      </p:pic>
      <p:sp>
        <p:nvSpPr>
          <p:cNvPr id="7" name="Rectángulo 6">
            <a:extLst>
              <a:ext uri="{FF2B5EF4-FFF2-40B4-BE49-F238E27FC236}">
                <a16:creationId xmlns:a16="http://schemas.microsoft.com/office/drawing/2014/main" id="{9385AA7B-9DA9-4A18-AD89-56A02617C606}"/>
              </a:ext>
            </a:extLst>
          </p:cNvPr>
          <p:cNvSpPr/>
          <p:nvPr/>
        </p:nvSpPr>
        <p:spPr>
          <a:xfrm>
            <a:off x="2104220" y="276213"/>
            <a:ext cx="5906647" cy="43259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092187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77861" y="201300"/>
            <a:ext cx="9122812" cy="4936065"/>
            <a:chOff x="77861" y="201300"/>
            <a:chExt cx="9122812" cy="4936065"/>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15283" y="1665285"/>
            <a:ext cx="2338453" cy="1031444"/>
          </a:xfrm>
          <a:noFill/>
          <a:ln>
            <a:noFill/>
          </a:ln>
        </p:spPr>
        <p:txBody>
          <a:bodyPr spcFirstLastPara="1" wrap="square" lIns="0" tIns="0" rIns="0" bIns="0" anchor="b" anchorCtr="0">
            <a:noAutofit/>
          </a:bodyPr>
          <a:lstStyle/>
          <a:p>
            <a:r>
              <a:rPr lang="es-ES" dirty="0">
                <a:solidFill>
                  <a:schemeClr val="tx1"/>
                </a:solidFill>
                <a:latin typeface="Rockwell" panose="02060603020205020403" pitchFamily="18" charset="0"/>
              </a:rPr>
              <a:t>Derivas de piso</a:t>
            </a:r>
          </a:p>
        </p:txBody>
      </p:sp>
      <p:sp>
        <p:nvSpPr>
          <p:cNvPr id="31" name="Marcador de texto 30">
            <a:extLst>
              <a:ext uri="{FF2B5EF4-FFF2-40B4-BE49-F238E27FC236}">
                <a16:creationId xmlns:a16="http://schemas.microsoft.com/office/drawing/2014/main" id="{580874C0-F6A0-4F0A-8F0F-4128E71A55FE}"/>
              </a:ext>
            </a:extLst>
          </p:cNvPr>
          <p:cNvSpPr>
            <a:spLocks noGrp="1"/>
          </p:cNvSpPr>
          <p:nvPr>
            <p:ph type="body" idx="1"/>
          </p:nvPr>
        </p:nvSpPr>
        <p:spPr>
          <a:xfrm>
            <a:off x="2093203" y="1381753"/>
            <a:ext cx="5911200" cy="1308641"/>
          </a:xfrm>
          <a:solidFill>
            <a:schemeClr val="bg1"/>
          </a:solidFill>
          <a:ln>
            <a:noFill/>
          </a:ln>
        </p:spPr>
        <p:txBody>
          <a:bodyPr/>
          <a:lstStyle/>
          <a:p>
            <a:pPr marL="101600" indent="0">
              <a:buNone/>
            </a:pPr>
            <a:r>
              <a:rPr lang="es-ES" sz="1800" dirty="0">
                <a:latin typeface="Arial" panose="020B0604020202020204" pitchFamily="34" charset="0"/>
                <a:cs typeface="Arial" panose="020B0604020202020204" pitchFamily="34" charset="0"/>
              </a:rPr>
              <a:t>De este análisis se determinó que la estructura que mejor comportamiento tiene, es la de guadua rolliza.</a:t>
            </a: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107</a:t>
            </a:fld>
            <a:endParaRPr lang="es-EC" dirty="0"/>
          </a:p>
        </p:txBody>
      </p:sp>
      <p:pic>
        <p:nvPicPr>
          <p:cNvPr id="9" name="Imagen 8">
            <a:extLst>
              <a:ext uri="{FF2B5EF4-FFF2-40B4-BE49-F238E27FC236}">
                <a16:creationId xmlns:a16="http://schemas.microsoft.com/office/drawing/2014/main" id="{2D9C7521-D4EC-4DF5-95F0-D9B3E5F316B6}"/>
              </a:ext>
            </a:extLst>
          </p:cNvPr>
          <p:cNvPicPr>
            <a:picLocks noChangeAspect="1"/>
          </p:cNvPicPr>
          <p:nvPr/>
        </p:nvPicPr>
        <p:blipFill>
          <a:blip r:embed="rId3"/>
          <a:stretch>
            <a:fillRect/>
          </a:stretch>
        </p:blipFill>
        <p:spPr>
          <a:xfrm>
            <a:off x="2101943" y="276213"/>
            <a:ext cx="5911200" cy="1095558"/>
          </a:xfrm>
          <a:prstGeom prst="rect">
            <a:avLst/>
          </a:prstGeom>
        </p:spPr>
      </p:pic>
      <p:pic>
        <p:nvPicPr>
          <p:cNvPr id="11" name="Imagen 10">
            <a:extLst>
              <a:ext uri="{FF2B5EF4-FFF2-40B4-BE49-F238E27FC236}">
                <a16:creationId xmlns:a16="http://schemas.microsoft.com/office/drawing/2014/main" id="{479AEAB5-54F5-46B9-9D98-4C4322CF75C1}"/>
              </a:ext>
            </a:extLst>
          </p:cNvPr>
          <p:cNvPicPr>
            <a:picLocks noChangeAspect="1"/>
          </p:cNvPicPr>
          <p:nvPr/>
        </p:nvPicPr>
        <p:blipFill>
          <a:blip r:embed="rId4"/>
          <a:stretch>
            <a:fillRect/>
          </a:stretch>
        </p:blipFill>
        <p:spPr>
          <a:xfrm>
            <a:off x="2133261" y="1956759"/>
            <a:ext cx="5871142" cy="2645371"/>
          </a:xfrm>
          <a:prstGeom prst="rect">
            <a:avLst/>
          </a:prstGeom>
        </p:spPr>
      </p:pic>
      <p:sp>
        <p:nvSpPr>
          <p:cNvPr id="7" name="Rectángulo 6">
            <a:extLst>
              <a:ext uri="{FF2B5EF4-FFF2-40B4-BE49-F238E27FC236}">
                <a16:creationId xmlns:a16="http://schemas.microsoft.com/office/drawing/2014/main" id="{9385AA7B-9DA9-4A18-AD89-56A02617C606}"/>
              </a:ext>
            </a:extLst>
          </p:cNvPr>
          <p:cNvSpPr/>
          <p:nvPr/>
        </p:nvSpPr>
        <p:spPr>
          <a:xfrm>
            <a:off x="2104220" y="276213"/>
            <a:ext cx="5906647" cy="43259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385939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77861" y="201300"/>
            <a:ext cx="9122812" cy="4936065"/>
            <a:chOff x="77861" y="201300"/>
            <a:chExt cx="9122812" cy="4936065"/>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15283" y="1665285"/>
            <a:ext cx="2338453" cy="1031444"/>
          </a:xfrm>
          <a:noFill/>
          <a:ln>
            <a:noFill/>
          </a:ln>
        </p:spPr>
        <p:txBody>
          <a:bodyPr spcFirstLastPara="1" wrap="square" lIns="0" tIns="0" rIns="0" bIns="0" anchor="b" anchorCtr="0">
            <a:noAutofit/>
          </a:bodyPr>
          <a:lstStyle/>
          <a:p>
            <a:r>
              <a:rPr lang="es-ES" dirty="0">
                <a:solidFill>
                  <a:schemeClr val="tx1"/>
                </a:solidFill>
                <a:latin typeface="Rockwell" panose="02060603020205020403" pitchFamily="18" charset="0"/>
              </a:rPr>
              <a:t>Cortante Basal</a:t>
            </a:r>
          </a:p>
        </p:txBody>
      </p:sp>
      <p:sp>
        <p:nvSpPr>
          <p:cNvPr id="31" name="Marcador de texto 30">
            <a:extLst>
              <a:ext uri="{FF2B5EF4-FFF2-40B4-BE49-F238E27FC236}">
                <a16:creationId xmlns:a16="http://schemas.microsoft.com/office/drawing/2014/main" id="{580874C0-F6A0-4F0A-8F0F-4128E71A55FE}"/>
              </a:ext>
            </a:extLst>
          </p:cNvPr>
          <p:cNvSpPr>
            <a:spLocks noGrp="1"/>
          </p:cNvSpPr>
          <p:nvPr>
            <p:ph type="body" idx="1"/>
          </p:nvPr>
        </p:nvSpPr>
        <p:spPr>
          <a:xfrm>
            <a:off x="2082186" y="1260566"/>
            <a:ext cx="5911200" cy="3341564"/>
          </a:xfrm>
          <a:solidFill>
            <a:schemeClr val="bg1"/>
          </a:solidFill>
          <a:ln>
            <a:noFill/>
          </a:ln>
        </p:spPr>
        <p:txBody>
          <a:bodyPr/>
          <a:lstStyle/>
          <a:p>
            <a:pPr marL="101600" indent="0" algn="just">
              <a:buNone/>
            </a:pPr>
            <a:r>
              <a:rPr lang="es-ES" sz="1800" dirty="0">
                <a:latin typeface="Arial" panose="020B0604020202020204" pitchFamily="34" charset="0"/>
                <a:cs typeface="Arial" panose="020B0604020202020204" pitchFamily="34" charset="0"/>
              </a:rPr>
              <a:t>El cortante basal equivale a una fracción del peso de la estructura, por este motivo y al tener, la estructura de hormigón armado, un coeficiente de reducción sísmica mayor al de las estructuras de guadúa se determina que las estructuras de guadua tiene un mejor comportamiento ante la acción de fuerzas sísmicas. </a:t>
            </a: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108</a:t>
            </a:fld>
            <a:endParaRPr lang="es-EC" dirty="0"/>
          </a:p>
        </p:txBody>
      </p:sp>
      <p:pic>
        <p:nvPicPr>
          <p:cNvPr id="4" name="Imagen 3">
            <a:extLst>
              <a:ext uri="{FF2B5EF4-FFF2-40B4-BE49-F238E27FC236}">
                <a16:creationId xmlns:a16="http://schemas.microsoft.com/office/drawing/2014/main" id="{3A2FDCB1-C18A-46A6-8505-8DA43F80C7ED}"/>
              </a:ext>
            </a:extLst>
          </p:cNvPr>
          <p:cNvPicPr>
            <a:picLocks noChangeAspect="1"/>
          </p:cNvPicPr>
          <p:nvPr/>
        </p:nvPicPr>
        <p:blipFill>
          <a:blip r:embed="rId3"/>
          <a:stretch>
            <a:fillRect/>
          </a:stretch>
        </p:blipFill>
        <p:spPr>
          <a:xfrm>
            <a:off x="2111344" y="308375"/>
            <a:ext cx="5911200" cy="950620"/>
          </a:xfrm>
          <a:prstGeom prst="rect">
            <a:avLst/>
          </a:prstGeom>
        </p:spPr>
      </p:pic>
      <p:sp>
        <p:nvSpPr>
          <p:cNvPr id="7" name="Rectángulo 6">
            <a:extLst>
              <a:ext uri="{FF2B5EF4-FFF2-40B4-BE49-F238E27FC236}">
                <a16:creationId xmlns:a16="http://schemas.microsoft.com/office/drawing/2014/main" id="{9385AA7B-9DA9-4A18-AD89-56A02617C606}"/>
              </a:ext>
            </a:extLst>
          </p:cNvPr>
          <p:cNvSpPr/>
          <p:nvPr/>
        </p:nvSpPr>
        <p:spPr>
          <a:xfrm>
            <a:off x="2104220" y="276213"/>
            <a:ext cx="5906647" cy="43259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218491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77861" y="201300"/>
            <a:ext cx="9122812" cy="4936065"/>
            <a:chOff x="77861" y="201300"/>
            <a:chExt cx="9122812" cy="4936065"/>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7317" y="1808506"/>
            <a:ext cx="2338453" cy="1031444"/>
          </a:xfrm>
          <a:noFill/>
          <a:ln>
            <a:noFill/>
          </a:ln>
        </p:spPr>
        <p:txBody>
          <a:bodyPr spcFirstLastPara="1" wrap="square" lIns="0" tIns="0" rIns="0" bIns="0" anchor="b" anchorCtr="0">
            <a:noAutofit/>
          </a:bodyPr>
          <a:lstStyle/>
          <a:p>
            <a:r>
              <a:rPr lang="es-ES" dirty="0">
                <a:solidFill>
                  <a:schemeClr val="tx1"/>
                </a:solidFill>
                <a:latin typeface="Rockwell" panose="02060603020205020403" pitchFamily="18" charset="0"/>
              </a:rPr>
              <a:t>Análisis estático no lineal</a:t>
            </a:r>
            <a:br>
              <a:rPr lang="es-ES" dirty="0">
                <a:solidFill>
                  <a:schemeClr val="tx1"/>
                </a:solidFill>
                <a:latin typeface="Rockwell" panose="02060603020205020403" pitchFamily="18" charset="0"/>
              </a:rPr>
            </a:br>
            <a:r>
              <a:rPr lang="es-ES" dirty="0">
                <a:solidFill>
                  <a:schemeClr val="tx1"/>
                </a:solidFill>
                <a:latin typeface="Rockwell" panose="02060603020205020403" pitchFamily="18" charset="0"/>
              </a:rPr>
              <a:t>PUSHOVER</a:t>
            </a: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109</a:t>
            </a:fld>
            <a:endParaRPr lang="es-EC" dirty="0"/>
          </a:p>
        </p:txBody>
      </p:sp>
      <p:pic>
        <p:nvPicPr>
          <p:cNvPr id="8" name="Imagen 7">
            <a:extLst>
              <a:ext uri="{FF2B5EF4-FFF2-40B4-BE49-F238E27FC236}">
                <a16:creationId xmlns:a16="http://schemas.microsoft.com/office/drawing/2014/main" id="{AA83C8DE-2A60-431F-B341-F70E7FCE58C8}"/>
              </a:ext>
            </a:extLst>
          </p:cNvPr>
          <p:cNvPicPr>
            <a:picLocks noChangeAspect="1"/>
          </p:cNvPicPr>
          <p:nvPr/>
        </p:nvPicPr>
        <p:blipFill>
          <a:blip r:embed="rId3"/>
          <a:stretch>
            <a:fillRect/>
          </a:stretch>
        </p:blipFill>
        <p:spPr>
          <a:xfrm>
            <a:off x="2230033" y="276213"/>
            <a:ext cx="5870290" cy="4325917"/>
          </a:xfrm>
          <a:prstGeom prst="rect">
            <a:avLst/>
          </a:prstGeom>
        </p:spPr>
      </p:pic>
      <p:sp>
        <p:nvSpPr>
          <p:cNvPr id="7" name="Rectángulo 6">
            <a:extLst>
              <a:ext uri="{FF2B5EF4-FFF2-40B4-BE49-F238E27FC236}">
                <a16:creationId xmlns:a16="http://schemas.microsoft.com/office/drawing/2014/main" id="{9385AA7B-9DA9-4A18-AD89-56A02617C606}"/>
              </a:ext>
            </a:extLst>
          </p:cNvPr>
          <p:cNvSpPr/>
          <p:nvPr/>
        </p:nvSpPr>
        <p:spPr>
          <a:xfrm>
            <a:off x="2214390" y="276213"/>
            <a:ext cx="5906647" cy="43259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62232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197393" y="75932"/>
            <a:ext cx="4701178"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Geometría </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11</a:t>
            </a:fld>
            <a:endParaRPr lang="es-EC" dirty="0"/>
          </a:p>
        </p:txBody>
      </p:sp>
      <p:pic>
        <p:nvPicPr>
          <p:cNvPr id="4" name="Imagen 3"/>
          <p:cNvPicPr>
            <a:picLocks noChangeAspect="1"/>
          </p:cNvPicPr>
          <p:nvPr/>
        </p:nvPicPr>
        <p:blipFill>
          <a:blip r:embed="rId5"/>
          <a:stretch>
            <a:fillRect/>
          </a:stretch>
        </p:blipFill>
        <p:spPr>
          <a:xfrm>
            <a:off x="573507" y="450795"/>
            <a:ext cx="6480435" cy="4616456"/>
          </a:xfrm>
          <a:prstGeom prst="rect">
            <a:avLst/>
          </a:prstGeom>
        </p:spPr>
      </p:pic>
    </p:spTree>
    <p:extLst>
      <p:ext uri="{BB962C8B-B14F-4D97-AF65-F5344CB8AC3E}">
        <p14:creationId xmlns:p14="http://schemas.microsoft.com/office/powerpoint/2010/main" val="5308348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77861" y="201300"/>
            <a:ext cx="9122812" cy="4936065"/>
            <a:chOff x="77861" y="201300"/>
            <a:chExt cx="9122812" cy="4936065"/>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7317" y="1808506"/>
            <a:ext cx="3069440" cy="1031444"/>
          </a:xfrm>
          <a:noFill/>
          <a:ln>
            <a:noFill/>
          </a:ln>
        </p:spPr>
        <p:txBody>
          <a:bodyPr spcFirstLastPara="1" wrap="square" lIns="0" tIns="0" rIns="0" bIns="0" anchor="b" anchorCtr="0">
            <a:noAutofit/>
          </a:bodyPr>
          <a:lstStyle/>
          <a:p>
            <a:r>
              <a:rPr lang="es-ES" dirty="0">
                <a:solidFill>
                  <a:schemeClr val="tx1"/>
                </a:solidFill>
                <a:latin typeface="Rockwell" panose="02060603020205020403" pitchFamily="18" charset="0"/>
              </a:rPr>
              <a:t>Costos referenciales</a:t>
            </a:r>
            <a:br>
              <a:rPr lang="es-ES" dirty="0">
                <a:solidFill>
                  <a:schemeClr val="tx1"/>
                </a:solidFill>
                <a:latin typeface="Rockwell" panose="02060603020205020403" pitchFamily="18" charset="0"/>
              </a:rPr>
            </a:br>
            <a:r>
              <a:rPr lang="es-ES" sz="2400" dirty="0">
                <a:solidFill>
                  <a:schemeClr val="tx1"/>
                </a:solidFill>
                <a:latin typeface="Rockwell" panose="02060603020205020403" pitchFamily="18" charset="0"/>
              </a:rPr>
              <a:t>GUADUA ROLLIZA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110</a:t>
            </a:fld>
            <a:endParaRPr lang="es-EC" dirty="0"/>
          </a:p>
        </p:txBody>
      </p:sp>
      <p:pic>
        <p:nvPicPr>
          <p:cNvPr id="4" name="Imagen 3">
            <a:extLst>
              <a:ext uri="{FF2B5EF4-FFF2-40B4-BE49-F238E27FC236}">
                <a16:creationId xmlns:a16="http://schemas.microsoft.com/office/drawing/2014/main" id="{11CFE907-AB5B-4958-8979-26CB3FEE095B}"/>
              </a:ext>
            </a:extLst>
          </p:cNvPr>
          <p:cNvPicPr>
            <a:picLocks noChangeAspect="1"/>
          </p:cNvPicPr>
          <p:nvPr/>
        </p:nvPicPr>
        <p:blipFill>
          <a:blip r:embed="rId3"/>
          <a:stretch>
            <a:fillRect/>
          </a:stretch>
        </p:blipFill>
        <p:spPr>
          <a:xfrm>
            <a:off x="2984615" y="76250"/>
            <a:ext cx="4304345" cy="4991001"/>
          </a:xfrm>
          <a:prstGeom prst="rect">
            <a:avLst/>
          </a:prstGeom>
        </p:spPr>
      </p:pic>
      <p:sp>
        <p:nvSpPr>
          <p:cNvPr id="7" name="Rectángulo 6">
            <a:extLst>
              <a:ext uri="{FF2B5EF4-FFF2-40B4-BE49-F238E27FC236}">
                <a16:creationId xmlns:a16="http://schemas.microsoft.com/office/drawing/2014/main" id="{9385AA7B-9DA9-4A18-AD89-56A02617C606}"/>
              </a:ext>
            </a:extLst>
          </p:cNvPr>
          <p:cNvSpPr/>
          <p:nvPr/>
        </p:nvSpPr>
        <p:spPr>
          <a:xfrm>
            <a:off x="2984615" y="76249"/>
            <a:ext cx="4304345" cy="4991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196793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77861" y="201300"/>
            <a:ext cx="9122812" cy="4936065"/>
            <a:chOff x="77861" y="201300"/>
            <a:chExt cx="9122812" cy="4936065"/>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7317" y="1808506"/>
            <a:ext cx="3069440" cy="1031444"/>
          </a:xfrm>
          <a:noFill/>
          <a:ln>
            <a:noFill/>
          </a:ln>
        </p:spPr>
        <p:txBody>
          <a:bodyPr spcFirstLastPara="1" wrap="square" lIns="0" tIns="0" rIns="0" bIns="0" anchor="b" anchorCtr="0">
            <a:noAutofit/>
          </a:bodyPr>
          <a:lstStyle/>
          <a:p>
            <a:r>
              <a:rPr lang="es-ES" dirty="0">
                <a:solidFill>
                  <a:schemeClr val="tx1"/>
                </a:solidFill>
                <a:latin typeface="Rockwell" panose="02060603020205020403" pitchFamily="18" charset="0"/>
              </a:rPr>
              <a:t>Costos referenciales</a:t>
            </a:r>
            <a:br>
              <a:rPr lang="es-ES" dirty="0">
                <a:solidFill>
                  <a:schemeClr val="tx1"/>
                </a:solidFill>
                <a:latin typeface="Rockwell" panose="02060603020205020403" pitchFamily="18" charset="0"/>
              </a:rPr>
            </a:br>
            <a:r>
              <a:rPr lang="es-ES" sz="2400" dirty="0">
                <a:solidFill>
                  <a:schemeClr val="tx1"/>
                </a:solidFill>
                <a:latin typeface="Rockwell" panose="02060603020205020403" pitchFamily="18" charset="0"/>
              </a:rPr>
              <a:t>GUADUA LAMINADA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111</a:t>
            </a:fld>
            <a:endParaRPr lang="es-EC" dirty="0"/>
          </a:p>
        </p:txBody>
      </p:sp>
      <p:pic>
        <p:nvPicPr>
          <p:cNvPr id="5" name="Imagen 4">
            <a:extLst>
              <a:ext uri="{FF2B5EF4-FFF2-40B4-BE49-F238E27FC236}">
                <a16:creationId xmlns:a16="http://schemas.microsoft.com/office/drawing/2014/main" id="{E47583E0-3843-4C64-ACCA-D4A364E65035}"/>
              </a:ext>
            </a:extLst>
          </p:cNvPr>
          <p:cNvPicPr>
            <a:picLocks noChangeAspect="1"/>
          </p:cNvPicPr>
          <p:nvPr/>
        </p:nvPicPr>
        <p:blipFill>
          <a:blip r:embed="rId3"/>
          <a:stretch>
            <a:fillRect/>
          </a:stretch>
        </p:blipFill>
        <p:spPr>
          <a:xfrm>
            <a:off x="3072854" y="76249"/>
            <a:ext cx="4304241" cy="4991001"/>
          </a:xfrm>
          <a:prstGeom prst="rect">
            <a:avLst/>
          </a:prstGeom>
        </p:spPr>
      </p:pic>
      <p:sp>
        <p:nvSpPr>
          <p:cNvPr id="7" name="Rectángulo 6">
            <a:extLst>
              <a:ext uri="{FF2B5EF4-FFF2-40B4-BE49-F238E27FC236}">
                <a16:creationId xmlns:a16="http://schemas.microsoft.com/office/drawing/2014/main" id="{9385AA7B-9DA9-4A18-AD89-56A02617C606}"/>
              </a:ext>
            </a:extLst>
          </p:cNvPr>
          <p:cNvSpPr/>
          <p:nvPr/>
        </p:nvSpPr>
        <p:spPr>
          <a:xfrm>
            <a:off x="3072751" y="76249"/>
            <a:ext cx="4304345" cy="4991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125926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77861" y="201300"/>
            <a:ext cx="9122812" cy="4936065"/>
            <a:chOff x="77861" y="201300"/>
            <a:chExt cx="9122812" cy="4936065"/>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7317" y="1808506"/>
            <a:ext cx="3069440" cy="1031444"/>
          </a:xfrm>
          <a:noFill/>
          <a:ln>
            <a:noFill/>
          </a:ln>
        </p:spPr>
        <p:txBody>
          <a:bodyPr spcFirstLastPara="1" wrap="square" lIns="0" tIns="0" rIns="0" bIns="0" anchor="b" anchorCtr="0">
            <a:noAutofit/>
          </a:bodyPr>
          <a:lstStyle/>
          <a:p>
            <a:r>
              <a:rPr lang="es-ES" dirty="0">
                <a:solidFill>
                  <a:schemeClr val="tx1"/>
                </a:solidFill>
                <a:latin typeface="Rockwell" panose="02060603020205020403" pitchFamily="18" charset="0"/>
              </a:rPr>
              <a:t>Costos referenciales</a:t>
            </a:r>
            <a:br>
              <a:rPr lang="es-ES" dirty="0">
                <a:solidFill>
                  <a:schemeClr val="tx1"/>
                </a:solidFill>
                <a:latin typeface="Rockwell" panose="02060603020205020403" pitchFamily="18" charset="0"/>
              </a:rPr>
            </a:br>
            <a:r>
              <a:rPr lang="es-ES" sz="2400" dirty="0">
                <a:solidFill>
                  <a:schemeClr val="tx1"/>
                </a:solidFill>
                <a:latin typeface="Rockwell" panose="02060603020205020403" pitchFamily="18" charset="0"/>
              </a:rPr>
              <a:t>HORMIGÓN ARMADO</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112</a:t>
            </a:fld>
            <a:endParaRPr lang="es-EC" dirty="0"/>
          </a:p>
        </p:txBody>
      </p:sp>
      <p:sp>
        <p:nvSpPr>
          <p:cNvPr id="7" name="Rectángulo 6">
            <a:extLst>
              <a:ext uri="{FF2B5EF4-FFF2-40B4-BE49-F238E27FC236}">
                <a16:creationId xmlns:a16="http://schemas.microsoft.com/office/drawing/2014/main" id="{9385AA7B-9DA9-4A18-AD89-56A02617C606}"/>
              </a:ext>
            </a:extLst>
          </p:cNvPr>
          <p:cNvSpPr/>
          <p:nvPr/>
        </p:nvSpPr>
        <p:spPr>
          <a:xfrm>
            <a:off x="3072752" y="76249"/>
            <a:ext cx="4304343" cy="4991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a:extLst>
              <a:ext uri="{FF2B5EF4-FFF2-40B4-BE49-F238E27FC236}">
                <a16:creationId xmlns:a16="http://schemas.microsoft.com/office/drawing/2014/main" id="{DFEB0F8C-EFFA-4A1D-B182-E9935CFBA5F8}"/>
              </a:ext>
            </a:extLst>
          </p:cNvPr>
          <p:cNvPicPr>
            <a:picLocks noChangeAspect="1"/>
          </p:cNvPicPr>
          <p:nvPr/>
        </p:nvPicPr>
        <p:blipFill>
          <a:blip r:embed="rId3"/>
          <a:stretch>
            <a:fillRect/>
          </a:stretch>
        </p:blipFill>
        <p:spPr>
          <a:xfrm>
            <a:off x="3105802" y="583022"/>
            <a:ext cx="4220416" cy="4079977"/>
          </a:xfrm>
          <a:prstGeom prst="rect">
            <a:avLst/>
          </a:prstGeom>
        </p:spPr>
      </p:pic>
    </p:spTree>
    <p:extLst>
      <p:ext uri="{BB962C8B-B14F-4D97-AF65-F5344CB8AC3E}">
        <p14:creationId xmlns:p14="http://schemas.microsoft.com/office/powerpoint/2010/main" val="29989719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77861" y="201300"/>
            <a:ext cx="9122812" cy="4936065"/>
            <a:chOff x="77861" y="201300"/>
            <a:chExt cx="9122812" cy="4936065"/>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ítulo 1">
            <a:extLst>
              <a:ext uri="{FF2B5EF4-FFF2-40B4-BE49-F238E27FC236}">
                <a16:creationId xmlns:a16="http://schemas.microsoft.com/office/drawing/2014/main" id="{8840B9A3-260A-4596-86DC-DF3F2D6698F7}"/>
              </a:ext>
            </a:extLst>
          </p:cNvPr>
          <p:cNvSpPr>
            <a:spLocks noGrp="1"/>
          </p:cNvSpPr>
          <p:nvPr>
            <p:ph type="title"/>
          </p:nvPr>
        </p:nvSpPr>
        <p:spPr>
          <a:xfrm>
            <a:off x="77861" y="101354"/>
            <a:ext cx="6110100" cy="396300"/>
          </a:xfrm>
          <a:noFill/>
          <a:ln>
            <a:noFill/>
          </a:ln>
        </p:spPr>
        <p:txBody>
          <a:bodyPr spcFirstLastPara="1" wrap="square" lIns="0" tIns="0" rIns="0" bIns="0" anchor="b" anchorCtr="0">
            <a:noAutofit/>
          </a:bodyPr>
          <a:lstStyle/>
          <a:p>
            <a:r>
              <a:rPr lang="es-ES" dirty="0">
                <a:solidFill>
                  <a:schemeClr val="tx1"/>
                </a:solidFill>
                <a:latin typeface="Rockwell" panose="02060603020205020403" pitchFamily="18" charset="0"/>
              </a:rPr>
              <a:t>Conclusiones</a:t>
            </a:r>
          </a:p>
        </p:txBody>
      </p:sp>
      <p:sp>
        <p:nvSpPr>
          <p:cNvPr id="4" name="Marcador de texto 3">
            <a:extLst>
              <a:ext uri="{FF2B5EF4-FFF2-40B4-BE49-F238E27FC236}">
                <a16:creationId xmlns:a16="http://schemas.microsoft.com/office/drawing/2014/main" id="{D00152CE-8ED7-4160-82C0-B61A28865364}"/>
              </a:ext>
            </a:extLst>
          </p:cNvPr>
          <p:cNvSpPr>
            <a:spLocks noGrp="1"/>
          </p:cNvSpPr>
          <p:nvPr>
            <p:ph type="body" idx="1"/>
          </p:nvPr>
        </p:nvSpPr>
        <p:spPr>
          <a:xfrm>
            <a:off x="228925" y="417299"/>
            <a:ext cx="7747288" cy="4143683"/>
          </a:xfrm>
        </p:spPr>
        <p:txBody>
          <a:bodyPr/>
          <a:lstStyle/>
          <a:p>
            <a:pPr algn="just"/>
            <a:r>
              <a:rPr lang="es-ES" sz="1600" dirty="0">
                <a:latin typeface="Arial" panose="020B0604020202020204" pitchFamily="34" charset="0"/>
                <a:cs typeface="Arial" panose="020B0604020202020204" pitchFamily="34" charset="0"/>
              </a:rPr>
              <a:t>La estructura de guadua rolliza es la mejor opción como sistema constructivo ya que posee un costo de construcción por metro cuadrado de 56.11 USD.</a:t>
            </a:r>
          </a:p>
          <a:p>
            <a:pPr marL="101600" indent="0" algn="just">
              <a:buNone/>
            </a:pPr>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La guadua laminada posee un mejor comportamiento ante la aplicación del sismo de diseño.</a:t>
            </a:r>
          </a:p>
          <a:p>
            <a:pPr marL="101600" indent="0" algn="just">
              <a:buNone/>
            </a:pPr>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Los elementos conformados en guadua lamina poseen menor sección que en los demás sistemas constructivos lo que provee un aumento en el espacio que las personas pueden ocupar para desenvolverse. </a:t>
            </a:r>
          </a:p>
          <a:p>
            <a:pPr marL="101600" indent="0" algn="just">
              <a:buNone/>
            </a:pPr>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La guadua rolliza permite construcciones más livianas.</a:t>
            </a:r>
          </a:p>
          <a:p>
            <a:pPr marL="101600" indent="0" algn="just">
              <a:buNone/>
            </a:pPr>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La de guadua rolliza que provee un margen de seguridad mucho más amplio con respecto a las derivas máximas permitidas por la norma ecuatoriana de la construcción NEC-15. </a:t>
            </a: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113</a:t>
            </a:fld>
            <a:endParaRPr lang="es-EC" dirty="0"/>
          </a:p>
        </p:txBody>
      </p:sp>
    </p:spTree>
    <p:extLst>
      <p:ext uri="{BB962C8B-B14F-4D97-AF65-F5344CB8AC3E}">
        <p14:creationId xmlns:p14="http://schemas.microsoft.com/office/powerpoint/2010/main" val="25583287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77861" y="201300"/>
            <a:ext cx="9122812" cy="4936065"/>
            <a:chOff x="77861" y="201300"/>
            <a:chExt cx="9122812" cy="4936065"/>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ítulo 1">
            <a:extLst>
              <a:ext uri="{FF2B5EF4-FFF2-40B4-BE49-F238E27FC236}">
                <a16:creationId xmlns:a16="http://schemas.microsoft.com/office/drawing/2014/main" id="{8840B9A3-260A-4596-86DC-DF3F2D6698F7}"/>
              </a:ext>
            </a:extLst>
          </p:cNvPr>
          <p:cNvSpPr>
            <a:spLocks noGrp="1"/>
          </p:cNvSpPr>
          <p:nvPr>
            <p:ph type="title"/>
          </p:nvPr>
        </p:nvSpPr>
        <p:spPr>
          <a:xfrm>
            <a:off x="77861" y="101354"/>
            <a:ext cx="6110100" cy="396300"/>
          </a:xfrm>
          <a:noFill/>
          <a:ln>
            <a:noFill/>
          </a:ln>
        </p:spPr>
        <p:txBody>
          <a:bodyPr spcFirstLastPara="1" wrap="square" lIns="0" tIns="0" rIns="0" bIns="0" anchor="b" anchorCtr="0">
            <a:noAutofit/>
          </a:bodyPr>
          <a:lstStyle/>
          <a:p>
            <a:r>
              <a:rPr lang="es-ES" dirty="0">
                <a:solidFill>
                  <a:schemeClr val="tx1"/>
                </a:solidFill>
                <a:latin typeface="Rockwell" panose="02060603020205020403" pitchFamily="18" charset="0"/>
              </a:rPr>
              <a:t>Conclusiones</a:t>
            </a:r>
          </a:p>
        </p:txBody>
      </p:sp>
      <p:sp>
        <p:nvSpPr>
          <p:cNvPr id="4" name="Marcador de texto 3">
            <a:extLst>
              <a:ext uri="{FF2B5EF4-FFF2-40B4-BE49-F238E27FC236}">
                <a16:creationId xmlns:a16="http://schemas.microsoft.com/office/drawing/2014/main" id="{D00152CE-8ED7-4160-82C0-B61A28865364}"/>
              </a:ext>
            </a:extLst>
          </p:cNvPr>
          <p:cNvSpPr>
            <a:spLocks noGrp="1"/>
          </p:cNvSpPr>
          <p:nvPr>
            <p:ph type="body" idx="1"/>
          </p:nvPr>
        </p:nvSpPr>
        <p:spPr>
          <a:xfrm>
            <a:off x="228925" y="417299"/>
            <a:ext cx="7747288" cy="4143683"/>
          </a:xfrm>
        </p:spPr>
        <p:txBody>
          <a:bodyPr/>
          <a:lstStyle/>
          <a:p>
            <a:pPr algn="just"/>
            <a:r>
              <a:rPr lang="es-ES" sz="1600" dirty="0">
                <a:latin typeface="Arial" panose="020B0604020202020204" pitchFamily="34" charset="0"/>
                <a:cs typeface="Arial" panose="020B0604020202020204" pitchFamily="34" charset="0"/>
              </a:rPr>
              <a:t>El generar una mayor cantidad de refuerzo longitudinal en los elementos no siempre es la mejor opción, esto debido a los momentos que genera el acero produciendo en los puntos cercanos a los nodos rotulas plásticas. </a:t>
            </a:r>
          </a:p>
          <a:p>
            <a:pPr marL="101600" indent="0" algn="just">
              <a:buNone/>
            </a:pPr>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Dentro del análisis estático no lineal se requiere tener un modelo en el que las vigas fallen primero al momento de suscitarse un sismo. </a:t>
            </a:r>
          </a:p>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Del análisis técnico y económico realizado en la presente investigación se concluye que la guadua rolliza es el mejor sistema constructivo, ya que provee seguridad al momento de producirse un sismo a un bajo costo.</a:t>
            </a:r>
          </a:p>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En base a los costos referenciales obtenidos para cada estructura analizada se concluye que la estructura de guadua laminada es una opción viable y rentable, como sistema constructivo alternativo al hormigón armado, siendo el costo de construcción en base a guadua laminada 1.11 veces más elevado, pero brindando una mayor capacidad de resistencia sísmica</a:t>
            </a: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114</a:t>
            </a:fld>
            <a:endParaRPr lang="es-EC" dirty="0"/>
          </a:p>
        </p:txBody>
      </p:sp>
    </p:spTree>
    <p:extLst>
      <p:ext uri="{BB962C8B-B14F-4D97-AF65-F5344CB8AC3E}">
        <p14:creationId xmlns:p14="http://schemas.microsoft.com/office/powerpoint/2010/main" val="28912510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77861" y="201300"/>
            <a:ext cx="9122812" cy="4936065"/>
            <a:chOff x="77861" y="201300"/>
            <a:chExt cx="9122812" cy="4936065"/>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ítulo 1">
            <a:extLst>
              <a:ext uri="{FF2B5EF4-FFF2-40B4-BE49-F238E27FC236}">
                <a16:creationId xmlns:a16="http://schemas.microsoft.com/office/drawing/2014/main" id="{8840B9A3-260A-4596-86DC-DF3F2D6698F7}"/>
              </a:ext>
            </a:extLst>
          </p:cNvPr>
          <p:cNvSpPr>
            <a:spLocks noGrp="1"/>
          </p:cNvSpPr>
          <p:nvPr>
            <p:ph type="title"/>
          </p:nvPr>
        </p:nvSpPr>
        <p:spPr>
          <a:xfrm>
            <a:off x="77861" y="101354"/>
            <a:ext cx="6110100" cy="396300"/>
          </a:xfrm>
          <a:noFill/>
          <a:ln>
            <a:noFill/>
          </a:ln>
        </p:spPr>
        <p:txBody>
          <a:bodyPr spcFirstLastPara="1" wrap="square" lIns="0" tIns="0" rIns="0" bIns="0" anchor="b" anchorCtr="0">
            <a:noAutofit/>
          </a:bodyPr>
          <a:lstStyle/>
          <a:p>
            <a:r>
              <a:rPr lang="es-ES" dirty="0">
                <a:solidFill>
                  <a:schemeClr val="tx1"/>
                </a:solidFill>
                <a:latin typeface="Rockwell" panose="02060603020205020403" pitchFamily="18" charset="0"/>
              </a:rPr>
              <a:t>Recomendaciones</a:t>
            </a:r>
          </a:p>
        </p:txBody>
      </p:sp>
      <p:sp>
        <p:nvSpPr>
          <p:cNvPr id="4" name="Marcador de texto 3">
            <a:extLst>
              <a:ext uri="{FF2B5EF4-FFF2-40B4-BE49-F238E27FC236}">
                <a16:creationId xmlns:a16="http://schemas.microsoft.com/office/drawing/2014/main" id="{D00152CE-8ED7-4160-82C0-B61A28865364}"/>
              </a:ext>
            </a:extLst>
          </p:cNvPr>
          <p:cNvSpPr>
            <a:spLocks noGrp="1"/>
          </p:cNvSpPr>
          <p:nvPr>
            <p:ph type="body" idx="1"/>
          </p:nvPr>
        </p:nvSpPr>
        <p:spPr>
          <a:xfrm>
            <a:off x="228925" y="417299"/>
            <a:ext cx="7747288" cy="4143683"/>
          </a:xfrm>
        </p:spPr>
        <p:txBody>
          <a:bodyPr/>
          <a:lstStyle/>
          <a:p>
            <a:pPr algn="just"/>
            <a:r>
              <a:rPr lang="es-ES" sz="1600" dirty="0">
                <a:latin typeface="Arial" panose="020B0604020202020204" pitchFamily="34" charset="0"/>
                <a:cs typeface="Arial" panose="020B0604020202020204" pitchFamily="34" charset="0"/>
              </a:rPr>
              <a:t>Generar una normativa que regule la construcción en base a laminados ya sea de guadua o cualquier madera. </a:t>
            </a:r>
          </a:p>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Realizar un estudio sobre la capacidad de los laminados de guadua que permita una mejor visión de su comportamiento. </a:t>
            </a:r>
          </a:p>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Concientizar a las personas sobre los beneficios de construcción en un sistema basado en guadua rolliza.</a:t>
            </a:r>
          </a:p>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Realizar siempre los ensayos pertinentes a los elementos que se usan en la construcción, esto para tener valores reales que permitan un cálculo de las estructuras más óptimos. </a:t>
            </a:r>
          </a:p>
          <a:p>
            <a:pPr marL="101600" indent="0" algn="just">
              <a:buNone/>
            </a:pPr>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Profundizar en el análisis sísmico en los sistemas constructivos no convencionales, como son las estructuras en base a madera.</a:t>
            </a:r>
            <a:endParaRPr lang="es-ES" sz="2000"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115</a:t>
            </a:fld>
            <a:endParaRPr lang="es-EC" dirty="0"/>
          </a:p>
        </p:txBody>
      </p:sp>
    </p:spTree>
    <p:extLst>
      <p:ext uri="{BB962C8B-B14F-4D97-AF65-F5344CB8AC3E}">
        <p14:creationId xmlns:p14="http://schemas.microsoft.com/office/powerpoint/2010/main" val="5903279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2" descr="ESPE | Universidad de las Fuerzas Armadas | Sangolquí"/>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25451" t="58115" b="-1"/>
          <a:stretch/>
        </p:blipFill>
        <p:spPr bwMode="auto">
          <a:xfrm>
            <a:off x="3663277" y="4673164"/>
            <a:ext cx="4692095" cy="432000"/>
          </a:xfrm>
          <a:prstGeom prst="rect">
            <a:avLst/>
          </a:prstGeom>
          <a:noFill/>
          <a:extLst>
            <a:ext uri="{909E8E84-426E-40DD-AFC4-6F175D3DCCD1}">
              <a14:hiddenFill xmlns:a14="http://schemas.microsoft.com/office/drawing/2010/main">
                <a:solidFill>
                  <a:srgbClr val="FFFFFF"/>
                </a:solidFill>
              </a14:hiddenFill>
            </a:ext>
          </a:extLst>
        </p:spPr>
      </p:pic>
      <p:sp>
        <p:nvSpPr>
          <p:cNvPr id="63" name="Google Shape;63;p13"/>
          <p:cNvSpPr txBox="1">
            <a:spLocks noGrp="1"/>
          </p:cNvSpPr>
          <p:nvPr>
            <p:ph type="ctrTitle"/>
          </p:nvPr>
        </p:nvSpPr>
        <p:spPr>
          <a:xfrm>
            <a:off x="0" y="1119116"/>
            <a:ext cx="9144000" cy="3570579"/>
          </a:xfrm>
          <a:prstGeom prst="rect">
            <a:avLst/>
          </a:prstGeom>
        </p:spPr>
        <p:txBody>
          <a:bodyPr spcFirstLastPara="1" wrap="square" lIns="0" tIns="0" rIns="0" bIns="0" anchor="t" anchorCtr="0">
            <a:noAutofit/>
          </a:bodyPr>
          <a:lstStyle/>
          <a:p>
            <a:pPr algn="ctr"/>
            <a:r>
              <a:rPr lang="es-ES" sz="2000" b="1" dirty="0">
                <a:solidFill>
                  <a:schemeClr val="tx1"/>
                </a:solidFill>
                <a:latin typeface="Calibri" panose="020F0502020204030204" pitchFamily="34" charset="0"/>
                <a:cs typeface="Calibri" panose="020F0502020204030204" pitchFamily="34" charset="0"/>
              </a:rPr>
              <a:t/>
            </a:r>
            <a:br>
              <a:rPr lang="es-ES" sz="2000" b="1" dirty="0">
                <a:solidFill>
                  <a:schemeClr val="tx1"/>
                </a:solidFill>
                <a:latin typeface="Calibri" panose="020F0502020204030204" pitchFamily="34" charset="0"/>
                <a:cs typeface="Calibri" panose="020F0502020204030204" pitchFamily="34" charset="0"/>
              </a:rPr>
            </a:br>
            <a:r>
              <a:rPr lang="es-ES" sz="2000" b="1" dirty="0">
                <a:solidFill>
                  <a:schemeClr val="tx1"/>
                </a:solidFill>
                <a:latin typeface="Calibri" panose="020F0502020204030204" pitchFamily="34" charset="0"/>
                <a:cs typeface="Calibri" panose="020F0502020204030204" pitchFamily="34" charset="0"/>
              </a:rPr>
              <a:t>ANÁLISIS COMPARATIVO TÉCNICO-ECONÓMICO ENTRE UNA VIVIENDA DE HORMIGÓN ARMADO Y UNA DE BAMBU</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n-US" sz="1800" dirty="0" err="1">
                <a:solidFill>
                  <a:schemeClr val="tx1"/>
                </a:solidFill>
                <a:latin typeface="Calibri" panose="020F0502020204030204" pitchFamily="34" charset="0"/>
                <a:cs typeface="Calibri" panose="020F0502020204030204" pitchFamily="34" charset="0"/>
              </a:rPr>
              <a:t>Revelo</a:t>
            </a:r>
            <a:r>
              <a:rPr lang="en-US" sz="1800" dirty="0">
                <a:solidFill>
                  <a:schemeClr val="tx1"/>
                </a:solidFill>
                <a:latin typeface="Calibri" panose="020F0502020204030204" pitchFamily="34" charset="0"/>
                <a:cs typeface="Calibri" panose="020F0502020204030204" pitchFamily="34" charset="0"/>
              </a:rPr>
              <a:t> Ramírez, </a:t>
            </a:r>
            <a:r>
              <a:rPr lang="en-US" sz="1800" dirty="0" err="1">
                <a:solidFill>
                  <a:schemeClr val="tx1"/>
                </a:solidFill>
                <a:latin typeface="Calibri" panose="020F0502020204030204" pitchFamily="34" charset="0"/>
                <a:cs typeface="Calibri" panose="020F0502020204030204" pitchFamily="34" charset="0"/>
              </a:rPr>
              <a:t>Jhonatan</a:t>
            </a:r>
            <a:r>
              <a:rPr lang="en-US" sz="1800" dirty="0">
                <a:solidFill>
                  <a:schemeClr val="tx1"/>
                </a:solidFill>
                <a:latin typeface="Calibri" panose="020F0502020204030204" pitchFamily="34" charset="0"/>
                <a:cs typeface="Calibri" panose="020F0502020204030204" pitchFamily="34" charset="0"/>
              </a:rPr>
              <a:t> Marcelo</a:t>
            </a:r>
            <a:br>
              <a:rPr lang="en-U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Departamento de Ciencias de la Tierra y </a:t>
            </a:r>
            <a:r>
              <a:rPr lang="es-ES" sz="1800" dirty="0" smtClean="0">
                <a:solidFill>
                  <a:schemeClr val="tx1"/>
                </a:solidFill>
                <a:latin typeface="Calibri" panose="020F0502020204030204" pitchFamily="34" charset="0"/>
                <a:cs typeface="Calibri" panose="020F0502020204030204" pitchFamily="34" charset="0"/>
              </a:rPr>
              <a:t>de la Construcción</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Carrera de Ingeniería Civil </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Trabajo de titulación, previo a la obtención del título de Ingeniero Civil</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Ing. Peñaherrera Gallegos, Estuardo Javier</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r>
              <a:rPr lang="es-ES" sz="1800" dirty="0">
                <a:solidFill>
                  <a:schemeClr val="tx1"/>
                </a:solidFill>
                <a:latin typeface="Calibri" panose="020F0502020204030204" pitchFamily="34" charset="0"/>
                <a:cs typeface="Calibri" panose="020F0502020204030204" pitchFamily="34" charset="0"/>
              </a:rPr>
              <a:t>23/02/2022  </a:t>
            </a:r>
            <a:r>
              <a:rPr lang="en-US" sz="1800" dirty="0">
                <a:solidFill>
                  <a:schemeClr val="tx1"/>
                </a:solidFill>
                <a:latin typeface="Calibri" panose="020F0502020204030204" pitchFamily="34" charset="0"/>
                <a:cs typeface="Calibri" panose="020F0502020204030204" pitchFamily="34" charset="0"/>
              </a:rPr>
              <a:t/>
            </a:r>
            <a:br>
              <a:rPr lang="en-US" sz="1800" dirty="0">
                <a:solidFill>
                  <a:schemeClr val="tx1"/>
                </a:solidFill>
                <a:latin typeface="Calibri" panose="020F0502020204030204" pitchFamily="34" charset="0"/>
                <a:cs typeface="Calibri" panose="020F0502020204030204" pitchFamily="34" charset="0"/>
              </a:rPr>
            </a:br>
            <a:endParaRPr sz="1800" dirty="0">
              <a:solidFill>
                <a:schemeClr val="tx1"/>
              </a:solidFill>
              <a:latin typeface="Calibri" panose="020F0502020204030204" pitchFamily="34" charset="0"/>
              <a:cs typeface="Calibri" panose="020F0502020204030204" pitchFamily="34" charset="0"/>
            </a:endParaRPr>
          </a:p>
        </p:txBody>
      </p:sp>
      <p:pic>
        <p:nvPicPr>
          <p:cNvPr id="1026" name="Picture 2" descr="ESPE | Universidad de las Fuerzas Armadas | Sangolquí"/>
          <p:cNvPicPr>
            <a:picLocks noChangeAspect="1" noChangeArrowheads="1"/>
          </p:cNvPicPr>
          <p:nvPr/>
        </p:nvPicPr>
        <p:blipFill rotWithShape="1">
          <a:blip r:embed="rId3">
            <a:extLst>
              <a:ext uri="{28A0092B-C50C-407E-A947-70E740481C1C}">
                <a14:useLocalDpi xmlns:a14="http://schemas.microsoft.com/office/drawing/2010/main" val="0"/>
              </a:ext>
            </a:extLst>
          </a:blip>
          <a:srcRect l="450"/>
          <a:stretch/>
        </p:blipFill>
        <p:spPr bwMode="auto">
          <a:xfrm>
            <a:off x="2156347" y="198680"/>
            <a:ext cx="4831306" cy="10099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SPE | Universidad de las Fuerzas Armadas | Sangolquí"/>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25565" t="-1046" b="40224"/>
          <a:stretch/>
        </p:blipFill>
        <p:spPr bwMode="auto">
          <a:xfrm>
            <a:off x="951498" y="4705737"/>
            <a:ext cx="2358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SPE | Universidad de las Fuerzas Armadas | Sangolquí"/>
          <p:cNvPicPr>
            <a:picLocks noChangeAspect="1" noChangeArrowheads="1"/>
          </p:cNvPicPr>
          <p:nvPr/>
        </p:nvPicPr>
        <p:blipFill rotWithShape="1">
          <a:blip r:embed="rId3">
            <a:extLst>
              <a:ext uri="{28A0092B-C50C-407E-A947-70E740481C1C}">
                <a14:useLocalDpi xmlns:a14="http://schemas.microsoft.com/office/drawing/2010/main" val="0"/>
              </a:ext>
            </a:extLst>
          </a:blip>
          <a:srcRect l="450" t="1" r="73640" b="-3041"/>
          <a:stretch/>
        </p:blipFill>
        <p:spPr bwMode="auto">
          <a:xfrm>
            <a:off x="8659511" y="4686892"/>
            <a:ext cx="484489" cy="43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48763BB3-3053-4491-894B-243EEC6409D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12626" y="4533154"/>
            <a:ext cx="610346" cy="61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344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5" y="325086"/>
            <a:ext cx="4701178"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Materiales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12</a:t>
            </a:fld>
            <a:endParaRPr lang="es-EC" dirty="0"/>
          </a:p>
        </p:txBody>
      </p:sp>
      <p:sp>
        <p:nvSpPr>
          <p:cNvPr id="18" name="Título 29">
            <a:extLst>
              <a:ext uri="{FF2B5EF4-FFF2-40B4-BE49-F238E27FC236}">
                <a16:creationId xmlns:a16="http://schemas.microsoft.com/office/drawing/2014/main" id="{1672B7F1-29BC-417B-AFA6-BEAB63E4036C}"/>
              </a:ext>
            </a:extLst>
          </p:cNvPr>
          <p:cNvSpPr txBox="1">
            <a:spLocks/>
          </p:cNvSpPr>
          <p:nvPr/>
        </p:nvSpPr>
        <p:spPr>
          <a:xfrm>
            <a:off x="1512093" y="633300"/>
            <a:ext cx="6094550" cy="2787733"/>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C" sz="1800" dirty="0">
                <a:solidFill>
                  <a:schemeClr val="tx1"/>
                </a:solidFill>
                <a:latin typeface="Rockwell" panose="02060603020205020403" pitchFamily="18" charset="0"/>
              </a:rPr>
              <a:t>Límite de fluencia del acero: 𝑓𝑦 = 4200 𝑘𝑔/𝑐𝑚</a:t>
            </a:r>
            <a:r>
              <a:rPr lang="es-EC" sz="1800" dirty="0" smtClean="0">
                <a:solidFill>
                  <a:schemeClr val="tx1"/>
                </a:solidFill>
                <a:latin typeface="Rockwell" panose="02060603020205020403" pitchFamily="18" charset="0"/>
              </a:rPr>
              <a:t>2</a:t>
            </a:r>
          </a:p>
          <a:p>
            <a:endParaRPr lang="es-EC" sz="1800" dirty="0">
              <a:solidFill>
                <a:schemeClr val="tx1"/>
              </a:solidFill>
              <a:latin typeface="Rockwell" panose="02060603020205020403" pitchFamily="18" charset="0"/>
            </a:endParaRPr>
          </a:p>
          <a:p>
            <a:r>
              <a:rPr lang="es-EC" sz="1800" dirty="0">
                <a:solidFill>
                  <a:schemeClr val="tx1"/>
                </a:solidFill>
                <a:latin typeface="Rockwell" panose="02060603020205020403" pitchFamily="18" charset="0"/>
              </a:rPr>
              <a:t>Capacidad portante del suelo: 𝜎𝑠 = 10 𝑇/𝑚</a:t>
            </a:r>
            <a:r>
              <a:rPr lang="es-EC" sz="1800" dirty="0" smtClean="0">
                <a:solidFill>
                  <a:schemeClr val="tx1"/>
                </a:solidFill>
                <a:latin typeface="Rockwell" panose="02060603020205020403" pitchFamily="18" charset="0"/>
              </a:rPr>
              <a:t>2</a:t>
            </a:r>
          </a:p>
          <a:p>
            <a:endParaRPr lang="es-EC" sz="1800" dirty="0">
              <a:solidFill>
                <a:schemeClr val="tx1"/>
              </a:solidFill>
              <a:latin typeface="Rockwell" panose="02060603020205020403" pitchFamily="18" charset="0"/>
            </a:endParaRPr>
          </a:p>
          <a:p>
            <a:r>
              <a:rPr lang="es-EC" sz="1800" dirty="0">
                <a:solidFill>
                  <a:schemeClr val="tx1"/>
                </a:solidFill>
                <a:latin typeface="Rockwell" panose="02060603020205020403" pitchFamily="18" charset="0"/>
              </a:rPr>
              <a:t>Resistencia a compresión del hormigón: 𝑓′𝑐 = 240 𝑘𝑔/𝑐𝑚</a:t>
            </a:r>
            <a:r>
              <a:rPr lang="es-EC" sz="1800" dirty="0" smtClean="0">
                <a:solidFill>
                  <a:schemeClr val="tx1"/>
                </a:solidFill>
                <a:latin typeface="Rockwell" panose="02060603020205020403" pitchFamily="18" charset="0"/>
              </a:rPr>
              <a:t>2</a:t>
            </a:r>
          </a:p>
          <a:p>
            <a:endParaRPr lang="es-EC" sz="1800" dirty="0">
              <a:solidFill>
                <a:schemeClr val="tx1"/>
              </a:solidFill>
              <a:latin typeface="Rockwell" panose="02060603020205020403" pitchFamily="18" charset="0"/>
            </a:endParaRPr>
          </a:p>
          <a:p>
            <a:r>
              <a:rPr lang="es-EC" sz="1800" dirty="0">
                <a:solidFill>
                  <a:schemeClr val="tx1"/>
                </a:solidFill>
                <a:latin typeface="Rockwell" panose="02060603020205020403" pitchFamily="18" charset="0"/>
              </a:rPr>
              <a:t>Tipo de Perfil de Suelo: D</a:t>
            </a:r>
            <a:endParaRPr lang="es-ES" sz="1800" dirty="0">
              <a:solidFill>
                <a:schemeClr val="tx1"/>
              </a:solidFill>
              <a:latin typeface="Rockwell" panose="02060603020205020403" pitchFamily="18" charset="0"/>
            </a:endParaRPr>
          </a:p>
        </p:txBody>
      </p:sp>
    </p:spTree>
    <p:extLst>
      <p:ext uri="{BB962C8B-B14F-4D97-AF65-F5344CB8AC3E}">
        <p14:creationId xmlns:p14="http://schemas.microsoft.com/office/powerpoint/2010/main" val="452242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4" y="325086"/>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Combinaciones de Carga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13</a:t>
            </a:fld>
            <a:endParaRPr lang="es-EC" dirty="0"/>
          </a:p>
        </p:txBody>
      </p:sp>
      <p:sp>
        <p:nvSpPr>
          <p:cNvPr id="18" name="Título 29">
            <a:extLst>
              <a:ext uri="{FF2B5EF4-FFF2-40B4-BE49-F238E27FC236}">
                <a16:creationId xmlns:a16="http://schemas.microsoft.com/office/drawing/2014/main" id="{1672B7F1-29BC-417B-AFA6-BEAB63E4036C}"/>
              </a:ext>
            </a:extLst>
          </p:cNvPr>
          <p:cNvSpPr txBox="1">
            <a:spLocks/>
          </p:cNvSpPr>
          <p:nvPr/>
        </p:nvSpPr>
        <p:spPr>
          <a:xfrm>
            <a:off x="1512093" y="633300"/>
            <a:ext cx="6094550" cy="3666557"/>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S" sz="1800" dirty="0" smtClean="0">
                <a:solidFill>
                  <a:schemeClr val="tx1"/>
                </a:solidFill>
                <a:latin typeface="Rockwell" panose="02060603020205020403" pitchFamily="18" charset="0"/>
              </a:rPr>
              <a:t>1.4 𝐷</a:t>
            </a:r>
          </a:p>
          <a:p>
            <a:pPr marL="342900" indent="-342900">
              <a:buAutoNum type="arabicPeriod"/>
            </a:pPr>
            <a:endParaRPr lang="es-ES" sz="1800" dirty="0">
              <a:solidFill>
                <a:schemeClr val="tx1"/>
              </a:solidFill>
              <a:latin typeface="Rockwell" panose="02060603020205020403" pitchFamily="18" charset="0"/>
            </a:endParaRPr>
          </a:p>
          <a:p>
            <a:r>
              <a:rPr lang="es-ES" sz="1800" dirty="0" smtClean="0">
                <a:solidFill>
                  <a:schemeClr val="tx1"/>
                </a:solidFill>
                <a:latin typeface="Rockwell" panose="02060603020205020403" pitchFamily="18" charset="0"/>
              </a:rPr>
              <a:t>1.2</a:t>
            </a:r>
            <a:r>
              <a:rPr lang="es-ES" sz="1800" dirty="0">
                <a:solidFill>
                  <a:schemeClr val="tx1"/>
                </a:solidFill>
                <a:latin typeface="Rockwell" panose="02060603020205020403" pitchFamily="18" charset="0"/>
              </a:rPr>
              <a:t>𝐷 + 1.6𝐿 + 0.5𝑚𝑎𝑥[𝐿𝑟; 𝑆; 𝑅</a:t>
            </a:r>
            <a:r>
              <a:rPr lang="es-ES" sz="1800" dirty="0" smtClean="0">
                <a:solidFill>
                  <a:schemeClr val="tx1"/>
                </a:solidFill>
                <a:latin typeface="Rockwell" panose="02060603020205020403" pitchFamily="18" charset="0"/>
              </a:rPr>
              <a:t>]</a:t>
            </a:r>
          </a:p>
          <a:p>
            <a:endParaRPr lang="es-ES" sz="1800" dirty="0">
              <a:solidFill>
                <a:schemeClr val="tx1"/>
              </a:solidFill>
              <a:latin typeface="Rockwell" panose="02060603020205020403" pitchFamily="18" charset="0"/>
            </a:endParaRPr>
          </a:p>
          <a:p>
            <a:r>
              <a:rPr lang="es-ES" sz="1800" dirty="0" smtClean="0">
                <a:solidFill>
                  <a:schemeClr val="tx1"/>
                </a:solidFill>
                <a:latin typeface="Rockwell" panose="02060603020205020403" pitchFamily="18" charset="0"/>
              </a:rPr>
              <a:t>1.2</a:t>
            </a:r>
            <a:r>
              <a:rPr lang="es-ES" sz="1800" dirty="0">
                <a:solidFill>
                  <a:schemeClr val="tx1"/>
                </a:solidFill>
                <a:latin typeface="Rockwell" panose="02060603020205020403" pitchFamily="18" charset="0"/>
              </a:rPr>
              <a:t>𝐷 + 1.6𝑚𝑎𝑥[𝐿𝑟; 𝑆; 𝑅] + 𝑚𝑎𝑥[𝐿; 0.5𝑊</a:t>
            </a:r>
            <a:r>
              <a:rPr lang="es-ES" sz="1800" dirty="0" smtClean="0">
                <a:solidFill>
                  <a:schemeClr val="tx1"/>
                </a:solidFill>
                <a:latin typeface="Rockwell" panose="02060603020205020403" pitchFamily="18" charset="0"/>
              </a:rPr>
              <a:t>]</a:t>
            </a:r>
          </a:p>
          <a:p>
            <a:endParaRPr lang="es-ES" sz="1800" dirty="0">
              <a:solidFill>
                <a:schemeClr val="tx1"/>
              </a:solidFill>
              <a:latin typeface="Rockwell" panose="02060603020205020403" pitchFamily="18" charset="0"/>
            </a:endParaRPr>
          </a:p>
          <a:p>
            <a:r>
              <a:rPr lang="es-ES" sz="1800" dirty="0" smtClean="0">
                <a:solidFill>
                  <a:schemeClr val="tx1"/>
                </a:solidFill>
                <a:latin typeface="Rockwell" panose="02060603020205020403" pitchFamily="18" charset="0"/>
              </a:rPr>
              <a:t>1.2</a:t>
            </a:r>
            <a:r>
              <a:rPr lang="es-ES" sz="1800" dirty="0">
                <a:solidFill>
                  <a:schemeClr val="tx1"/>
                </a:solidFill>
                <a:latin typeface="Rockwell" panose="02060603020205020403" pitchFamily="18" charset="0"/>
              </a:rPr>
              <a:t>𝐷 + 1.0𝑊 + 𝐿 + 0.5𝑚𝑎𝑥[𝐿𝑟; 𝑆; 𝑅</a:t>
            </a:r>
            <a:r>
              <a:rPr lang="es-ES" sz="1800" dirty="0" smtClean="0">
                <a:solidFill>
                  <a:schemeClr val="tx1"/>
                </a:solidFill>
                <a:latin typeface="Rockwell" panose="02060603020205020403" pitchFamily="18" charset="0"/>
              </a:rPr>
              <a:t>]</a:t>
            </a:r>
          </a:p>
          <a:p>
            <a:endParaRPr lang="es-ES" sz="1800" dirty="0">
              <a:solidFill>
                <a:schemeClr val="tx1"/>
              </a:solidFill>
              <a:latin typeface="Rockwell" panose="02060603020205020403" pitchFamily="18" charset="0"/>
            </a:endParaRPr>
          </a:p>
          <a:p>
            <a:r>
              <a:rPr lang="es-ES" sz="1800" dirty="0" smtClean="0">
                <a:solidFill>
                  <a:schemeClr val="tx1"/>
                </a:solidFill>
                <a:latin typeface="Rockwell" panose="02060603020205020403" pitchFamily="18" charset="0"/>
              </a:rPr>
              <a:t>1.2</a:t>
            </a:r>
            <a:r>
              <a:rPr lang="es-ES" sz="1800" dirty="0">
                <a:solidFill>
                  <a:schemeClr val="tx1"/>
                </a:solidFill>
                <a:latin typeface="Rockwell" panose="02060603020205020403" pitchFamily="18" charset="0"/>
              </a:rPr>
              <a:t>𝐷 + 1.0𝐸 + 𝐿 + 0.2</a:t>
            </a:r>
            <a:r>
              <a:rPr lang="es-ES" sz="1800" dirty="0" smtClean="0">
                <a:solidFill>
                  <a:schemeClr val="tx1"/>
                </a:solidFill>
                <a:latin typeface="Rockwell" panose="02060603020205020403" pitchFamily="18" charset="0"/>
              </a:rPr>
              <a:t>𝑆</a:t>
            </a:r>
          </a:p>
          <a:p>
            <a:endParaRPr lang="es-ES" sz="1800" dirty="0">
              <a:solidFill>
                <a:schemeClr val="tx1"/>
              </a:solidFill>
              <a:latin typeface="Rockwell" panose="02060603020205020403" pitchFamily="18" charset="0"/>
            </a:endParaRPr>
          </a:p>
          <a:p>
            <a:r>
              <a:rPr lang="es-ES" sz="1800" dirty="0" smtClean="0">
                <a:solidFill>
                  <a:schemeClr val="tx1"/>
                </a:solidFill>
                <a:latin typeface="Rockwell" panose="02060603020205020403" pitchFamily="18" charset="0"/>
              </a:rPr>
              <a:t>0.9</a:t>
            </a:r>
            <a:r>
              <a:rPr lang="es-ES" sz="1800" dirty="0">
                <a:solidFill>
                  <a:schemeClr val="tx1"/>
                </a:solidFill>
                <a:latin typeface="Rockwell" panose="02060603020205020403" pitchFamily="18" charset="0"/>
              </a:rPr>
              <a:t>𝐷 + 1.0</a:t>
            </a:r>
            <a:r>
              <a:rPr lang="es-ES" sz="1800" dirty="0" smtClean="0">
                <a:solidFill>
                  <a:schemeClr val="tx1"/>
                </a:solidFill>
                <a:latin typeface="Rockwell" panose="02060603020205020403" pitchFamily="18" charset="0"/>
              </a:rPr>
              <a:t>𝑊</a:t>
            </a:r>
          </a:p>
          <a:p>
            <a:endParaRPr lang="es-ES" sz="1800" dirty="0">
              <a:solidFill>
                <a:schemeClr val="tx1"/>
              </a:solidFill>
              <a:latin typeface="Rockwell" panose="02060603020205020403" pitchFamily="18" charset="0"/>
            </a:endParaRPr>
          </a:p>
          <a:p>
            <a:r>
              <a:rPr lang="es-ES" sz="1800" dirty="0" smtClean="0">
                <a:solidFill>
                  <a:schemeClr val="tx1"/>
                </a:solidFill>
                <a:latin typeface="Rockwell" panose="02060603020205020403" pitchFamily="18" charset="0"/>
              </a:rPr>
              <a:t>0.9</a:t>
            </a:r>
            <a:r>
              <a:rPr lang="es-ES" sz="1800" dirty="0">
                <a:solidFill>
                  <a:schemeClr val="tx1"/>
                </a:solidFill>
                <a:latin typeface="Rockwell" panose="02060603020205020403" pitchFamily="18" charset="0"/>
              </a:rPr>
              <a:t>𝐷 + </a:t>
            </a:r>
            <a:r>
              <a:rPr lang="es-ES" sz="1800" dirty="0" smtClean="0">
                <a:solidFill>
                  <a:schemeClr val="tx1"/>
                </a:solidFill>
                <a:latin typeface="Rockwell" panose="02060603020205020403" pitchFamily="18" charset="0"/>
              </a:rPr>
              <a:t>1.0E</a:t>
            </a:r>
            <a:endParaRPr lang="es-ES" sz="1800" dirty="0">
              <a:solidFill>
                <a:schemeClr val="tx1"/>
              </a:solidFill>
              <a:latin typeface="Rockwell" panose="02060603020205020403" pitchFamily="18" charset="0"/>
            </a:endParaRPr>
          </a:p>
        </p:txBody>
      </p:sp>
    </p:spTree>
    <p:extLst>
      <p:ext uri="{BB962C8B-B14F-4D97-AF65-F5344CB8AC3E}">
        <p14:creationId xmlns:p14="http://schemas.microsoft.com/office/powerpoint/2010/main" val="161740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5" y="325086"/>
            <a:ext cx="4701178" cy="396300"/>
          </a:xfrm>
          <a:noFill/>
          <a:ln>
            <a:noFill/>
          </a:ln>
        </p:spPr>
        <p:txBody>
          <a:bodyPr spcFirstLastPara="1" wrap="square" lIns="0" tIns="0" rIns="0" bIns="0" anchor="b" anchorCtr="0">
            <a:noAutofit/>
          </a:bodyPr>
          <a:lstStyle/>
          <a:p>
            <a:r>
              <a:rPr lang="es-ES" dirty="0" err="1" smtClean="0">
                <a:solidFill>
                  <a:schemeClr val="tx1"/>
                </a:solidFill>
                <a:latin typeface="Rockwell" panose="02060603020205020403" pitchFamily="18" charset="0"/>
              </a:rPr>
              <a:t>Prediseño</a:t>
            </a:r>
            <a:r>
              <a:rPr lang="es-ES" dirty="0" smtClean="0">
                <a:solidFill>
                  <a:schemeClr val="tx1"/>
                </a:solidFill>
                <a:latin typeface="Rockwell" panose="02060603020205020403" pitchFamily="18" charset="0"/>
              </a:rPr>
              <a:t> de Estructura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14</a:t>
            </a:fld>
            <a:endParaRPr lang="es-EC" dirty="0"/>
          </a:p>
        </p:txBody>
      </p:sp>
      <p:graphicFrame>
        <p:nvGraphicFramePr>
          <p:cNvPr id="2" name="Diagrama 1"/>
          <p:cNvGraphicFramePr/>
          <p:nvPr>
            <p:extLst>
              <p:ext uri="{D42A27DB-BD31-4B8C-83A1-F6EECF244321}">
                <p14:modId xmlns:p14="http://schemas.microsoft.com/office/powerpoint/2010/main" val="3586543655"/>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23551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4" y="325086"/>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Losa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15</a:t>
            </a:fld>
            <a:endParaRPr lang="es-EC" dirty="0"/>
          </a:p>
        </p:txBody>
      </p:sp>
      <p:sp>
        <p:nvSpPr>
          <p:cNvPr id="19" name="Título 29">
            <a:extLst>
              <a:ext uri="{FF2B5EF4-FFF2-40B4-BE49-F238E27FC236}">
                <a16:creationId xmlns:a16="http://schemas.microsoft.com/office/drawing/2014/main" id="{1672B7F1-29BC-417B-AFA6-BEAB63E4036C}"/>
              </a:ext>
            </a:extLst>
          </p:cNvPr>
          <p:cNvSpPr txBox="1">
            <a:spLocks/>
          </p:cNvSpPr>
          <p:nvPr/>
        </p:nvSpPr>
        <p:spPr>
          <a:xfrm>
            <a:off x="219164" y="669887"/>
            <a:ext cx="290503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S" sz="1600" dirty="0" smtClean="0">
                <a:solidFill>
                  <a:schemeClr val="tx1"/>
                </a:solidFill>
                <a:latin typeface="Rockwell" panose="02060603020205020403" pitchFamily="18" charset="0"/>
              </a:rPr>
              <a:t>Tipo: Alivianada bidireccional</a:t>
            </a:r>
            <a:endParaRPr lang="es-ES" sz="1600" dirty="0">
              <a:solidFill>
                <a:schemeClr val="tx1"/>
              </a:solidFill>
              <a:latin typeface="Rockwell" panose="02060603020205020403" pitchFamily="18" charset="0"/>
            </a:endParaRPr>
          </a:p>
        </p:txBody>
      </p:sp>
      <p:pic>
        <p:nvPicPr>
          <p:cNvPr id="4" name="Imagen 3"/>
          <p:cNvPicPr>
            <a:picLocks noChangeAspect="1"/>
          </p:cNvPicPr>
          <p:nvPr/>
        </p:nvPicPr>
        <p:blipFill>
          <a:blip r:embed="rId5"/>
          <a:stretch>
            <a:fillRect/>
          </a:stretch>
        </p:blipFill>
        <p:spPr>
          <a:xfrm>
            <a:off x="2516720" y="1247977"/>
            <a:ext cx="4381500" cy="866775"/>
          </a:xfrm>
          <a:prstGeom prst="rect">
            <a:avLst/>
          </a:prstGeom>
        </p:spPr>
      </p:pic>
      <p:sp>
        <p:nvSpPr>
          <p:cNvPr id="20" name="Título 29">
            <a:extLst>
              <a:ext uri="{FF2B5EF4-FFF2-40B4-BE49-F238E27FC236}">
                <a16:creationId xmlns:a16="http://schemas.microsoft.com/office/drawing/2014/main" id="{1672B7F1-29BC-417B-AFA6-BEAB63E4036C}"/>
              </a:ext>
            </a:extLst>
          </p:cNvPr>
          <p:cNvSpPr txBox="1">
            <a:spLocks/>
          </p:cNvSpPr>
          <p:nvPr/>
        </p:nvSpPr>
        <p:spPr>
          <a:xfrm>
            <a:off x="299999" y="2098392"/>
            <a:ext cx="290503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S" sz="1600" dirty="0" err="1" smtClean="0">
                <a:solidFill>
                  <a:schemeClr val="tx1"/>
                </a:solidFill>
                <a:latin typeface="Rockwell" panose="02060603020205020403" pitchFamily="18" charset="0"/>
              </a:rPr>
              <a:t>h_maciza</a:t>
            </a:r>
            <a:r>
              <a:rPr lang="es-ES" sz="1600" dirty="0" smtClean="0">
                <a:solidFill>
                  <a:schemeClr val="tx1"/>
                </a:solidFill>
                <a:latin typeface="Rockwell" panose="02060603020205020403" pitchFamily="18" charset="0"/>
              </a:rPr>
              <a:t>=0.12 m</a:t>
            </a:r>
            <a:endParaRPr lang="es-ES" sz="1600" dirty="0">
              <a:solidFill>
                <a:schemeClr val="tx1"/>
              </a:solidFill>
              <a:latin typeface="Rockwell" panose="02060603020205020403" pitchFamily="18" charset="0"/>
            </a:endParaRPr>
          </a:p>
        </p:txBody>
      </p:sp>
      <p:pic>
        <p:nvPicPr>
          <p:cNvPr id="5" name="Imagen 4"/>
          <p:cNvPicPr>
            <a:picLocks noChangeAspect="1"/>
          </p:cNvPicPr>
          <p:nvPr/>
        </p:nvPicPr>
        <p:blipFill>
          <a:blip r:embed="rId6"/>
          <a:stretch>
            <a:fillRect/>
          </a:stretch>
        </p:blipFill>
        <p:spPr>
          <a:xfrm>
            <a:off x="2382610" y="2517973"/>
            <a:ext cx="4248150" cy="1823857"/>
          </a:xfrm>
          <a:prstGeom prst="rect">
            <a:avLst/>
          </a:prstGeom>
        </p:spPr>
      </p:pic>
      <p:sp>
        <p:nvSpPr>
          <p:cNvPr id="21" name="Título 29">
            <a:extLst>
              <a:ext uri="{FF2B5EF4-FFF2-40B4-BE49-F238E27FC236}">
                <a16:creationId xmlns:a16="http://schemas.microsoft.com/office/drawing/2014/main" id="{1672B7F1-29BC-417B-AFA6-BEAB63E4036C}"/>
              </a:ext>
            </a:extLst>
          </p:cNvPr>
          <p:cNvSpPr txBox="1">
            <a:spLocks/>
          </p:cNvSpPr>
          <p:nvPr/>
        </p:nvSpPr>
        <p:spPr>
          <a:xfrm>
            <a:off x="430682" y="4218340"/>
            <a:ext cx="290503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S" sz="1600" dirty="0" err="1" smtClean="0">
                <a:solidFill>
                  <a:schemeClr val="tx1"/>
                </a:solidFill>
                <a:latin typeface="Rockwell" panose="02060603020205020403" pitchFamily="18" charset="0"/>
              </a:rPr>
              <a:t>h_min</a:t>
            </a:r>
            <a:r>
              <a:rPr lang="es-ES" sz="1600" dirty="0" smtClean="0">
                <a:solidFill>
                  <a:schemeClr val="tx1"/>
                </a:solidFill>
                <a:latin typeface="Rockwell" panose="02060603020205020403" pitchFamily="18" charset="0"/>
              </a:rPr>
              <a:t>=0.2 m</a:t>
            </a:r>
            <a:endParaRPr lang="es-ES" sz="1600" dirty="0">
              <a:solidFill>
                <a:schemeClr val="tx1"/>
              </a:solidFill>
              <a:latin typeface="Rockwell" panose="02060603020205020403" pitchFamily="18" charset="0"/>
            </a:endParaRPr>
          </a:p>
        </p:txBody>
      </p:sp>
    </p:spTree>
    <p:extLst>
      <p:ext uri="{BB962C8B-B14F-4D97-AF65-F5344CB8AC3E}">
        <p14:creationId xmlns:p14="http://schemas.microsoft.com/office/powerpoint/2010/main" val="1824795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4" y="325086"/>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Escalera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16</a:t>
            </a:fld>
            <a:endParaRPr lang="es-EC" dirty="0"/>
          </a:p>
        </p:txBody>
      </p:sp>
      <p:sp>
        <p:nvSpPr>
          <p:cNvPr id="19" name="Título 29">
            <a:extLst>
              <a:ext uri="{FF2B5EF4-FFF2-40B4-BE49-F238E27FC236}">
                <a16:creationId xmlns:a16="http://schemas.microsoft.com/office/drawing/2014/main" id="{1672B7F1-29BC-417B-AFA6-BEAB63E4036C}"/>
              </a:ext>
            </a:extLst>
          </p:cNvPr>
          <p:cNvSpPr txBox="1">
            <a:spLocks/>
          </p:cNvSpPr>
          <p:nvPr/>
        </p:nvSpPr>
        <p:spPr>
          <a:xfrm>
            <a:off x="197968" y="1861447"/>
            <a:ext cx="290503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endParaRPr lang="es-ES" sz="1600" dirty="0" smtClean="0">
              <a:solidFill>
                <a:schemeClr val="tx1"/>
              </a:solidFill>
              <a:latin typeface="Rockwell" panose="02060603020205020403" pitchFamily="18" charset="0"/>
            </a:endParaRPr>
          </a:p>
          <a:p>
            <a:endParaRPr lang="es-ES" sz="1600" dirty="0">
              <a:solidFill>
                <a:schemeClr val="tx1"/>
              </a:solidFill>
              <a:latin typeface="Rockwell" panose="02060603020205020403" pitchFamily="18" charset="0"/>
            </a:endParaRPr>
          </a:p>
          <a:p>
            <a:endParaRPr lang="es-ES" sz="1600" dirty="0" smtClean="0">
              <a:solidFill>
                <a:schemeClr val="tx1"/>
              </a:solidFill>
              <a:latin typeface="Rockwell" panose="02060603020205020403" pitchFamily="18" charset="0"/>
            </a:endParaRPr>
          </a:p>
          <a:p>
            <a:r>
              <a:rPr lang="es-ES" sz="1600" dirty="0" smtClean="0">
                <a:solidFill>
                  <a:schemeClr val="tx1"/>
                </a:solidFill>
                <a:latin typeface="Rockwell" panose="02060603020205020403" pitchFamily="18" charset="0"/>
              </a:rPr>
              <a:t>WD=0.744 t/m2    </a:t>
            </a:r>
          </a:p>
          <a:p>
            <a:r>
              <a:rPr lang="es-ES" sz="1600" dirty="0" smtClean="0">
                <a:solidFill>
                  <a:schemeClr val="tx1"/>
                </a:solidFill>
                <a:latin typeface="Rockwell" panose="02060603020205020403" pitchFamily="18" charset="0"/>
              </a:rPr>
              <a:t>WL=0.2 </a:t>
            </a:r>
            <a:r>
              <a:rPr lang="es-ES" sz="1600" dirty="0">
                <a:solidFill>
                  <a:schemeClr val="tx1"/>
                </a:solidFill>
                <a:latin typeface="Rockwell" panose="02060603020205020403" pitchFamily="18" charset="0"/>
              </a:rPr>
              <a:t>t/m2</a:t>
            </a:r>
          </a:p>
        </p:txBody>
      </p:sp>
      <p:sp>
        <p:nvSpPr>
          <p:cNvPr id="20" name="Título 29">
            <a:extLst>
              <a:ext uri="{FF2B5EF4-FFF2-40B4-BE49-F238E27FC236}">
                <a16:creationId xmlns:a16="http://schemas.microsoft.com/office/drawing/2014/main" id="{1672B7F1-29BC-417B-AFA6-BEAB63E4036C}"/>
              </a:ext>
            </a:extLst>
          </p:cNvPr>
          <p:cNvSpPr txBox="1">
            <a:spLocks/>
          </p:cNvSpPr>
          <p:nvPr/>
        </p:nvSpPr>
        <p:spPr>
          <a:xfrm>
            <a:off x="419980" y="702868"/>
            <a:ext cx="290503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pPr algn="ctr"/>
            <a:r>
              <a:rPr lang="es-ES" sz="1600" dirty="0" err="1">
                <a:solidFill>
                  <a:schemeClr val="tx1"/>
                </a:solidFill>
                <a:latin typeface="Rockwell" panose="02060603020205020403" pitchFamily="18" charset="0"/>
              </a:rPr>
              <a:t>h</a:t>
            </a:r>
            <a:r>
              <a:rPr lang="es-ES" sz="1600" dirty="0" err="1" smtClean="0">
                <a:solidFill>
                  <a:schemeClr val="tx1"/>
                </a:solidFill>
                <a:latin typeface="Rockwell" panose="02060603020205020403" pitchFamily="18" charset="0"/>
              </a:rPr>
              <a:t>_min</a:t>
            </a:r>
            <a:r>
              <a:rPr lang="es-ES" sz="1600" dirty="0" smtClean="0">
                <a:solidFill>
                  <a:schemeClr val="tx1"/>
                </a:solidFill>
                <a:latin typeface="Rockwell" panose="02060603020205020403" pitchFamily="18" charset="0"/>
              </a:rPr>
              <a:t>=</a:t>
            </a:r>
            <a:r>
              <a:rPr lang="es-ES" sz="1600" dirty="0" err="1" smtClean="0">
                <a:solidFill>
                  <a:schemeClr val="tx1"/>
                </a:solidFill>
                <a:latin typeface="Rockwell" panose="02060603020205020403" pitchFamily="18" charset="0"/>
              </a:rPr>
              <a:t>Ln</a:t>
            </a:r>
            <a:r>
              <a:rPr lang="es-ES" sz="1600" dirty="0" smtClean="0">
                <a:solidFill>
                  <a:schemeClr val="tx1"/>
                </a:solidFill>
                <a:latin typeface="Rockwell" panose="02060603020205020403" pitchFamily="18" charset="0"/>
              </a:rPr>
              <a:t>/24</a:t>
            </a:r>
            <a:endParaRPr lang="es-ES" sz="1600" dirty="0">
              <a:solidFill>
                <a:schemeClr val="tx1"/>
              </a:solidFill>
              <a:latin typeface="Rockwell" panose="02060603020205020403" pitchFamily="18" charset="0"/>
            </a:endParaRPr>
          </a:p>
        </p:txBody>
      </p:sp>
      <p:sp>
        <p:nvSpPr>
          <p:cNvPr id="21" name="Título 29">
            <a:extLst>
              <a:ext uri="{FF2B5EF4-FFF2-40B4-BE49-F238E27FC236}">
                <a16:creationId xmlns:a16="http://schemas.microsoft.com/office/drawing/2014/main" id="{1672B7F1-29BC-417B-AFA6-BEAB63E4036C}"/>
              </a:ext>
            </a:extLst>
          </p:cNvPr>
          <p:cNvSpPr txBox="1">
            <a:spLocks/>
          </p:cNvSpPr>
          <p:nvPr/>
        </p:nvSpPr>
        <p:spPr>
          <a:xfrm>
            <a:off x="219164" y="1086279"/>
            <a:ext cx="6906289" cy="6084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C" sz="1600" dirty="0" smtClean="0">
                <a:solidFill>
                  <a:schemeClr val="tx1"/>
                </a:solidFill>
                <a:latin typeface="Rockwell" panose="02060603020205020403" pitchFamily="18" charset="0"/>
              </a:rPr>
              <a:t>La </a:t>
            </a:r>
            <a:r>
              <a:rPr lang="es-EC" sz="1600" dirty="0">
                <a:solidFill>
                  <a:schemeClr val="tx1"/>
                </a:solidFill>
                <a:latin typeface="Rockwell" panose="02060603020205020403" pitchFamily="18" charset="0"/>
              </a:rPr>
              <a:t>escalera posee una huella </a:t>
            </a:r>
            <a:r>
              <a:rPr lang="es-EC" sz="1600" dirty="0" smtClean="0">
                <a:solidFill>
                  <a:schemeClr val="tx1"/>
                </a:solidFill>
                <a:latin typeface="Rockwell" panose="02060603020205020403" pitchFamily="18" charset="0"/>
              </a:rPr>
              <a:t>de 0.30 </a:t>
            </a:r>
            <a:r>
              <a:rPr lang="es-EC" sz="1600" dirty="0">
                <a:solidFill>
                  <a:schemeClr val="tx1"/>
                </a:solidFill>
                <a:latin typeface="Rockwell" panose="02060603020205020403" pitchFamily="18" charset="0"/>
              </a:rPr>
              <a:t>metros, contrahuella de 0.18 metros y un descanso de 1.0 metro de </a:t>
            </a:r>
            <a:r>
              <a:rPr lang="es-EC" sz="1600" dirty="0" smtClean="0">
                <a:solidFill>
                  <a:schemeClr val="tx1"/>
                </a:solidFill>
                <a:latin typeface="Rockwell" panose="02060603020205020403" pitchFamily="18" charset="0"/>
              </a:rPr>
              <a:t>ancho por </a:t>
            </a:r>
            <a:r>
              <a:rPr lang="es-EC" sz="1600" dirty="0">
                <a:solidFill>
                  <a:schemeClr val="tx1"/>
                </a:solidFill>
                <a:latin typeface="Rockwell" panose="02060603020205020403" pitchFamily="18" charset="0"/>
              </a:rPr>
              <a:t>2.40 metros de largo.</a:t>
            </a:r>
            <a:endParaRPr lang="es-EC" sz="1600" dirty="0" smtClean="0">
              <a:solidFill>
                <a:schemeClr val="tx1"/>
              </a:solidFill>
              <a:latin typeface="Rockwell" panose="02060603020205020403" pitchFamily="18" charset="0"/>
            </a:endParaRPr>
          </a:p>
        </p:txBody>
      </p:sp>
      <p:sp>
        <p:nvSpPr>
          <p:cNvPr id="2" name="Rectángulo 1"/>
          <p:cNvSpPr/>
          <p:nvPr/>
        </p:nvSpPr>
        <p:spPr>
          <a:xfrm>
            <a:off x="3525832" y="778708"/>
            <a:ext cx="1515158" cy="338554"/>
          </a:xfrm>
          <a:prstGeom prst="rect">
            <a:avLst/>
          </a:prstGeom>
        </p:spPr>
        <p:txBody>
          <a:bodyPr wrap="none">
            <a:spAutoFit/>
          </a:bodyPr>
          <a:lstStyle/>
          <a:p>
            <a:r>
              <a:rPr lang="es-ES" sz="1600" dirty="0" err="1" smtClean="0">
                <a:solidFill>
                  <a:schemeClr val="tx1"/>
                </a:solidFill>
                <a:latin typeface="Rockwell" panose="02060603020205020403" pitchFamily="18" charset="0"/>
              </a:rPr>
              <a:t>h_min</a:t>
            </a:r>
            <a:r>
              <a:rPr lang="es-ES" sz="1600" dirty="0" smtClean="0">
                <a:solidFill>
                  <a:schemeClr val="tx1"/>
                </a:solidFill>
                <a:latin typeface="Rockwell" panose="02060603020205020403" pitchFamily="18" charset="0"/>
              </a:rPr>
              <a:t>=0.14 m</a:t>
            </a:r>
            <a:endParaRPr lang="es-EC" sz="1600" dirty="0"/>
          </a:p>
        </p:txBody>
      </p:sp>
      <p:pic>
        <p:nvPicPr>
          <p:cNvPr id="6" name="Imagen 5"/>
          <p:cNvPicPr>
            <a:picLocks noChangeAspect="1"/>
          </p:cNvPicPr>
          <p:nvPr/>
        </p:nvPicPr>
        <p:blipFill>
          <a:blip r:embed="rId5"/>
          <a:stretch>
            <a:fillRect/>
          </a:stretch>
        </p:blipFill>
        <p:spPr>
          <a:xfrm>
            <a:off x="1883200" y="2106356"/>
            <a:ext cx="2186854" cy="2497436"/>
          </a:xfrm>
          <a:prstGeom prst="rect">
            <a:avLst/>
          </a:prstGeom>
        </p:spPr>
      </p:pic>
      <p:pic>
        <p:nvPicPr>
          <p:cNvPr id="7" name="Imagen 6"/>
          <p:cNvPicPr>
            <a:picLocks noChangeAspect="1"/>
          </p:cNvPicPr>
          <p:nvPr/>
        </p:nvPicPr>
        <p:blipFill>
          <a:blip r:embed="rId6"/>
          <a:stretch>
            <a:fillRect/>
          </a:stretch>
        </p:blipFill>
        <p:spPr>
          <a:xfrm>
            <a:off x="5040990" y="2257747"/>
            <a:ext cx="2714625" cy="2346045"/>
          </a:xfrm>
          <a:prstGeom prst="rect">
            <a:avLst/>
          </a:prstGeom>
        </p:spPr>
      </p:pic>
    </p:spTree>
    <p:extLst>
      <p:ext uri="{BB962C8B-B14F-4D97-AF65-F5344CB8AC3E}">
        <p14:creationId xmlns:p14="http://schemas.microsoft.com/office/powerpoint/2010/main" val="2397620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79646" y="1096978"/>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Vigas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17</a:t>
            </a:fld>
            <a:endParaRPr lang="es-EC" dirty="0"/>
          </a:p>
        </p:txBody>
      </p:sp>
      <p:pic>
        <p:nvPicPr>
          <p:cNvPr id="4" name="Imagen 3"/>
          <p:cNvPicPr>
            <a:picLocks noChangeAspect="1"/>
          </p:cNvPicPr>
          <p:nvPr/>
        </p:nvPicPr>
        <p:blipFill>
          <a:blip r:embed="rId5"/>
          <a:stretch>
            <a:fillRect/>
          </a:stretch>
        </p:blipFill>
        <p:spPr>
          <a:xfrm>
            <a:off x="2542353" y="177663"/>
            <a:ext cx="4101035" cy="2425658"/>
          </a:xfrm>
          <a:prstGeom prst="rect">
            <a:avLst/>
          </a:prstGeom>
          <a:ln>
            <a:noFill/>
          </a:ln>
          <a:effectLst>
            <a:softEdge rad="112500"/>
          </a:effectLst>
        </p:spPr>
      </p:pic>
      <p:pic>
        <p:nvPicPr>
          <p:cNvPr id="5" name="Imagen 4"/>
          <p:cNvPicPr>
            <a:picLocks noChangeAspect="1"/>
          </p:cNvPicPr>
          <p:nvPr/>
        </p:nvPicPr>
        <p:blipFill>
          <a:blip r:embed="rId6"/>
          <a:stretch>
            <a:fillRect/>
          </a:stretch>
        </p:blipFill>
        <p:spPr>
          <a:xfrm>
            <a:off x="1107040" y="2527093"/>
            <a:ext cx="6534150" cy="2171700"/>
          </a:xfrm>
          <a:prstGeom prst="rect">
            <a:avLst/>
          </a:prstGeom>
        </p:spPr>
      </p:pic>
    </p:spTree>
    <p:extLst>
      <p:ext uri="{BB962C8B-B14F-4D97-AF65-F5344CB8AC3E}">
        <p14:creationId xmlns:p14="http://schemas.microsoft.com/office/powerpoint/2010/main" val="3398014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Vigas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18</a:t>
            </a:fld>
            <a:endParaRPr lang="es-EC" dirty="0"/>
          </a:p>
        </p:txBody>
      </p:sp>
      <p:pic>
        <p:nvPicPr>
          <p:cNvPr id="4" name="Imagen 3"/>
          <p:cNvPicPr>
            <a:picLocks noChangeAspect="1"/>
          </p:cNvPicPr>
          <p:nvPr/>
        </p:nvPicPr>
        <p:blipFill>
          <a:blip r:embed="rId5"/>
          <a:stretch>
            <a:fillRect/>
          </a:stretch>
        </p:blipFill>
        <p:spPr>
          <a:xfrm>
            <a:off x="1729493" y="1177355"/>
            <a:ext cx="5433307" cy="1881531"/>
          </a:xfrm>
          <a:prstGeom prst="rect">
            <a:avLst/>
          </a:prstGeom>
        </p:spPr>
      </p:pic>
    </p:spTree>
    <p:extLst>
      <p:ext uri="{BB962C8B-B14F-4D97-AF65-F5344CB8AC3E}">
        <p14:creationId xmlns:p14="http://schemas.microsoft.com/office/powerpoint/2010/main" val="407252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Columnas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19</a:t>
            </a:fld>
            <a:endParaRPr lang="es-EC" dirty="0"/>
          </a:p>
        </p:txBody>
      </p:sp>
      <p:pic>
        <p:nvPicPr>
          <p:cNvPr id="2" name="Imagen 1"/>
          <p:cNvPicPr>
            <a:picLocks noChangeAspect="1"/>
          </p:cNvPicPr>
          <p:nvPr/>
        </p:nvPicPr>
        <p:blipFill>
          <a:blip r:embed="rId5"/>
          <a:stretch>
            <a:fillRect/>
          </a:stretch>
        </p:blipFill>
        <p:spPr>
          <a:xfrm>
            <a:off x="1872343" y="611426"/>
            <a:ext cx="5734045" cy="4059525"/>
          </a:xfrm>
          <a:prstGeom prst="rect">
            <a:avLst/>
          </a:prstGeom>
        </p:spPr>
      </p:pic>
    </p:spTree>
    <p:extLst>
      <p:ext uri="{BB962C8B-B14F-4D97-AF65-F5344CB8AC3E}">
        <p14:creationId xmlns:p14="http://schemas.microsoft.com/office/powerpoint/2010/main" val="282009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ítulo 1">
            <a:extLst>
              <a:ext uri="{FF2B5EF4-FFF2-40B4-BE49-F238E27FC236}">
                <a16:creationId xmlns:a16="http://schemas.microsoft.com/office/drawing/2014/main" id="{218A938E-776F-48A4-A389-02FC246ED0E8}"/>
              </a:ext>
            </a:extLst>
          </p:cNvPr>
          <p:cNvSpPr>
            <a:spLocks noGrp="1"/>
          </p:cNvSpPr>
          <p:nvPr>
            <p:ph type="title"/>
          </p:nvPr>
        </p:nvSpPr>
        <p:spPr>
          <a:xfrm>
            <a:off x="132176" y="201300"/>
            <a:ext cx="6110100" cy="396300"/>
          </a:xfrm>
        </p:spPr>
        <p:txBody>
          <a:bodyPr/>
          <a:lstStyle/>
          <a:p>
            <a:r>
              <a:rPr lang="es-ES" dirty="0">
                <a:solidFill>
                  <a:schemeClr val="tx1"/>
                </a:solidFill>
                <a:latin typeface="Rockwell" panose="02060603020205020403" pitchFamily="18" charset="0"/>
              </a:rPr>
              <a:t>Planteamiento del Problema</a:t>
            </a: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a:t>
            </a:fld>
            <a:endParaRPr lang="es-EC" dirty="0"/>
          </a:p>
        </p:txBody>
      </p:sp>
      <p:graphicFrame>
        <p:nvGraphicFramePr>
          <p:cNvPr id="5" name="Diagrama 4">
            <a:extLst>
              <a:ext uri="{FF2B5EF4-FFF2-40B4-BE49-F238E27FC236}">
                <a16:creationId xmlns:a16="http://schemas.microsoft.com/office/drawing/2014/main" id="{C1AFCA39-8550-4E14-BE1E-3ADE921202C4}"/>
              </a:ext>
            </a:extLst>
          </p:cNvPr>
          <p:cNvGraphicFramePr/>
          <p:nvPr>
            <p:extLst>
              <p:ext uri="{D42A27DB-BD31-4B8C-83A1-F6EECF244321}">
                <p14:modId xmlns:p14="http://schemas.microsoft.com/office/powerpoint/2010/main" val="28720405"/>
              </p:ext>
            </p:extLst>
          </p:nvPr>
        </p:nvGraphicFramePr>
        <p:xfrm>
          <a:off x="132176" y="629459"/>
          <a:ext cx="5634118" cy="37018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ángulo: esquinas redondeadas 5">
            <a:extLst>
              <a:ext uri="{FF2B5EF4-FFF2-40B4-BE49-F238E27FC236}">
                <a16:creationId xmlns:a16="http://schemas.microsoft.com/office/drawing/2014/main" id="{3968BDF0-D193-4165-B2B9-0B549D90D4EC}"/>
              </a:ext>
            </a:extLst>
          </p:cNvPr>
          <p:cNvSpPr/>
          <p:nvPr/>
        </p:nvSpPr>
        <p:spPr>
          <a:xfrm>
            <a:off x="5974729" y="1247977"/>
            <a:ext cx="2269474" cy="2531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ln w="0"/>
                <a:solidFill>
                  <a:schemeClr val="tx1"/>
                </a:solidFill>
                <a:effectLst>
                  <a:outerShdw blurRad="38100" dist="19050" dir="2700000" algn="tl" rotWithShape="0">
                    <a:schemeClr val="dk1">
                      <a:alpha val="40000"/>
                    </a:schemeClr>
                  </a:outerShdw>
                </a:effectLst>
              </a:rPr>
              <a:t>Viviendas sismo resistentes de bajo costo</a:t>
            </a:r>
          </a:p>
        </p:txBody>
      </p:sp>
    </p:spTree>
    <p:extLst>
      <p:ext uri="{BB962C8B-B14F-4D97-AF65-F5344CB8AC3E}">
        <p14:creationId xmlns:p14="http://schemas.microsoft.com/office/powerpoint/2010/main" val="3988509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Columnas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20</a:t>
            </a:fld>
            <a:endParaRPr lang="es-EC" dirty="0"/>
          </a:p>
        </p:txBody>
      </p:sp>
      <p:pic>
        <p:nvPicPr>
          <p:cNvPr id="5" name="Imagen 4"/>
          <p:cNvPicPr>
            <a:picLocks noChangeAspect="1"/>
          </p:cNvPicPr>
          <p:nvPr/>
        </p:nvPicPr>
        <p:blipFill>
          <a:blip r:embed="rId5"/>
          <a:stretch>
            <a:fillRect/>
          </a:stretch>
        </p:blipFill>
        <p:spPr>
          <a:xfrm>
            <a:off x="614371" y="1152391"/>
            <a:ext cx="7535669" cy="2219325"/>
          </a:xfrm>
          <a:prstGeom prst="rect">
            <a:avLst/>
          </a:prstGeom>
        </p:spPr>
      </p:pic>
    </p:spTree>
    <p:extLst>
      <p:ext uri="{BB962C8B-B14F-4D97-AF65-F5344CB8AC3E}">
        <p14:creationId xmlns:p14="http://schemas.microsoft.com/office/powerpoint/2010/main" val="350257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Fuerza Sísmica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21</a:t>
            </a:fld>
            <a:endParaRPr lang="es-EC" dirty="0"/>
          </a:p>
        </p:txBody>
      </p:sp>
      <p:pic>
        <p:nvPicPr>
          <p:cNvPr id="5" name="Imagen 4"/>
          <p:cNvPicPr>
            <a:picLocks noChangeAspect="1"/>
          </p:cNvPicPr>
          <p:nvPr/>
        </p:nvPicPr>
        <p:blipFill>
          <a:blip r:embed="rId5"/>
          <a:stretch>
            <a:fillRect/>
          </a:stretch>
        </p:blipFill>
        <p:spPr>
          <a:xfrm>
            <a:off x="1938611" y="733270"/>
            <a:ext cx="5238044" cy="3837710"/>
          </a:xfrm>
          <a:prstGeom prst="rect">
            <a:avLst/>
          </a:prstGeom>
        </p:spPr>
      </p:pic>
    </p:spTree>
    <p:extLst>
      <p:ext uri="{BB962C8B-B14F-4D97-AF65-F5344CB8AC3E}">
        <p14:creationId xmlns:p14="http://schemas.microsoft.com/office/powerpoint/2010/main" val="3315647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Fuerza Sísmica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22</a:t>
            </a:fld>
            <a:endParaRPr lang="es-EC" dirty="0"/>
          </a:p>
        </p:txBody>
      </p:sp>
      <p:pic>
        <p:nvPicPr>
          <p:cNvPr id="2" name="Imagen 1"/>
          <p:cNvPicPr>
            <a:picLocks noChangeAspect="1"/>
          </p:cNvPicPr>
          <p:nvPr/>
        </p:nvPicPr>
        <p:blipFill>
          <a:blip r:embed="rId5"/>
          <a:stretch>
            <a:fillRect/>
          </a:stretch>
        </p:blipFill>
        <p:spPr>
          <a:xfrm>
            <a:off x="4175316" y="237000"/>
            <a:ext cx="4080572" cy="2730033"/>
          </a:xfrm>
          <a:prstGeom prst="rect">
            <a:avLst/>
          </a:prstGeom>
        </p:spPr>
      </p:pic>
      <p:pic>
        <p:nvPicPr>
          <p:cNvPr id="4" name="Imagen 3"/>
          <p:cNvPicPr>
            <a:picLocks noChangeAspect="1"/>
          </p:cNvPicPr>
          <p:nvPr/>
        </p:nvPicPr>
        <p:blipFill>
          <a:blip r:embed="rId6"/>
          <a:stretch>
            <a:fillRect/>
          </a:stretch>
        </p:blipFill>
        <p:spPr>
          <a:xfrm>
            <a:off x="249321" y="1947194"/>
            <a:ext cx="3658649" cy="2681968"/>
          </a:xfrm>
          <a:prstGeom prst="rect">
            <a:avLst/>
          </a:prstGeom>
        </p:spPr>
      </p:pic>
    </p:spTree>
    <p:extLst>
      <p:ext uri="{BB962C8B-B14F-4D97-AF65-F5344CB8AC3E}">
        <p14:creationId xmlns:p14="http://schemas.microsoft.com/office/powerpoint/2010/main" val="393796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Fuerza Sísmica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23</a:t>
            </a:fld>
            <a:endParaRPr lang="es-EC" dirty="0"/>
          </a:p>
        </p:txBody>
      </p:sp>
      <p:graphicFrame>
        <p:nvGraphicFramePr>
          <p:cNvPr id="6" name="Diagrama 5"/>
          <p:cNvGraphicFramePr/>
          <p:nvPr>
            <p:extLst>
              <p:ext uri="{D42A27DB-BD31-4B8C-83A1-F6EECF244321}">
                <p14:modId xmlns:p14="http://schemas.microsoft.com/office/powerpoint/2010/main" val="566399594"/>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30742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846982"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Modelamiento Computacional</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24</a:t>
            </a:fld>
            <a:endParaRPr lang="es-EC" dirty="0"/>
          </a:p>
        </p:txBody>
      </p:sp>
      <p:graphicFrame>
        <p:nvGraphicFramePr>
          <p:cNvPr id="2" name="Diagrama 1"/>
          <p:cNvGraphicFramePr/>
          <p:nvPr>
            <p:extLst>
              <p:ext uri="{D42A27DB-BD31-4B8C-83A1-F6EECF244321}">
                <p14:modId xmlns:p14="http://schemas.microsoft.com/office/powerpoint/2010/main" val="1398316160"/>
              </p:ext>
            </p:extLst>
          </p:nvPr>
        </p:nvGraphicFramePr>
        <p:xfrm>
          <a:off x="1544782" y="775815"/>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67336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846982"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Diseño de vigas y columnas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25</a:t>
            </a:fld>
            <a:endParaRPr lang="es-EC" dirty="0"/>
          </a:p>
        </p:txBody>
      </p:sp>
      <p:sp>
        <p:nvSpPr>
          <p:cNvPr id="19" name="Título 29">
            <a:extLst>
              <a:ext uri="{FF2B5EF4-FFF2-40B4-BE49-F238E27FC236}">
                <a16:creationId xmlns:a16="http://schemas.microsoft.com/office/drawing/2014/main" id="{1672B7F1-29BC-417B-AFA6-BEAB63E4036C}"/>
              </a:ext>
            </a:extLst>
          </p:cNvPr>
          <p:cNvSpPr txBox="1">
            <a:spLocks/>
          </p:cNvSpPr>
          <p:nvPr/>
        </p:nvSpPr>
        <p:spPr>
          <a:xfrm>
            <a:off x="510109" y="848178"/>
            <a:ext cx="6906289" cy="6084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C" sz="1600" dirty="0" smtClean="0">
                <a:solidFill>
                  <a:schemeClr val="tx1"/>
                </a:solidFill>
                <a:latin typeface="Rockwell" panose="02060603020205020403" pitchFamily="18" charset="0"/>
              </a:rPr>
              <a:t>El modelamiento computacional, arrojo como resultado que las secciones de los elementos no son suficientes por lo cual se propone las siguientes dimensiones de los mismos.</a:t>
            </a:r>
          </a:p>
        </p:txBody>
      </p:sp>
      <p:pic>
        <p:nvPicPr>
          <p:cNvPr id="4" name="Imagen 3"/>
          <p:cNvPicPr>
            <a:picLocks noChangeAspect="1"/>
          </p:cNvPicPr>
          <p:nvPr/>
        </p:nvPicPr>
        <p:blipFill>
          <a:blip r:embed="rId5"/>
          <a:stretch>
            <a:fillRect/>
          </a:stretch>
        </p:blipFill>
        <p:spPr>
          <a:xfrm>
            <a:off x="457906" y="1504698"/>
            <a:ext cx="3924300" cy="1550229"/>
          </a:xfrm>
          <a:prstGeom prst="rect">
            <a:avLst/>
          </a:prstGeom>
        </p:spPr>
      </p:pic>
      <p:pic>
        <p:nvPicPr>
          <p:cNvPr id="5" name="Imagen 4"/>
          <p:cNvPicPr>
            <a:picLocks noChangeAspect="1"/>
          </p:cNvPicPr>
          <p:nvPr/>
        </p:nvPicPr>
        <p:blipFill>
          <a:blip r:embed="rId6"/>
          <a:stretch>
            <a:fillRect/>
          </a:stretch>
        </p:blipFill>
        <p:spPr>
          <a:xfrm>
            <a:off x="4070054" y="2985259"/>
            <a:ext cx="3946858" cy="1551600"/>
          </a:xfrm>
          <a:prstGeom prst="rect">
            <a:avLst/>
          </a:prstGeom>
        </p:spPr>
      </p:pic>
    </p:spTree>
    <p:extLst>
      <p:ext uri="{BB962C8B-B14F-4D97-AF65-F5344CB8AC3E}">
        <p14:creationId xmlns:p14="http://schemas.microsoft.com/office/powerpoint/2010/main" val="4099012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846982"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Diseño a flexión de vigas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26</a:t>
            </a:fld>
            <a:endParaRPr lang="es-EC" dirty="0"/>
          </a:p>
        </p:txBody>
      </p:sp>
      <p:pic>
        <p:nvPicPr>
          <p:cNvPr id="2" name="Imagen 1"/>
          <p:cNvPicPr>
            <a:picLocks noChangeAspect="1"/>
          </p:cNvPicPr>
          <p:nvPr/>
        </p:nvPicPr>
        <p:blipFill>
          <a:blip r:embed="rId5"/>
          <a:stretch>
            <a:fillRect/>
          </a:stretch>
        </p:blipFill>
        <p:spPr>
          <a:xfrm>
            <a:off x="604148" y="661201"/>
            <a:ext cx="7496175" cy="3985594"/>
          </a:xfrm>
          <a:prstGeom prst="rect">
            <a:avLst/>
          </a:prstGeom>
        </p:spPr>
      </p:pic>
    </p:spTree>
    <p:extLst>
      <p:ext uri="{BB962C8B-B14F-4D97-AF65-F5344CB8AC3E}">
        <p14:creationId xmlns:p14="http://schemas.microsoft.com/office/powerpoint/2010/main" val="615007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846982"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Diseño a corte de vigas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27</a:t>
            </a:fld>
            <a:endParaRPr lang="es-EC" dirty="0"/>
          </a:p>
        </p:txBody>
      </p:sp>
      <p:sp>
        <p:nvSpPr>
          <p:cNvPr id="4" name="Rectángulo 3"/>
          <p:cNvSpPr/>
          <p:nvPr/>
        </p:nvSpPr>
        <p:spPr>
          <a:xfrm>
            <a:off x="629534" y="615966"/>
            <a:ext cx="6422429" cy="338554"/>
          </a:xfrm>
          <a:prstGeom prst="rect">
            <a:avLst/>
          </a:prstGeom>
        </p:spPr>
        <p:txBody>
          <a:bodyPr wrap="square">
            <a:spAutoFit/>
          </a:bodyPr>
          <a:lstStyle/>
          <a:p>
            <a:r>
              <a:rPr lang="es-ES" sz="1600" dirty="0"/>
              <a:t>El acero de refuerzo por cortante se lo realiza a </a:t>
            </a:r>
            <a:r>
              <a:rPr lang="es-ES" sz="1600" dirty="0" smtClean="0"/>
              <a:t>capacidad.</a:t>
            </a:r>
            <a:endParaRPr lang="es-EC" sz="1600" dirty="0"/>
          </a:p>
        </p:txBody>
      </p:sp>
      <p:pic>
        <p:nvPicPr>
          <p:cNvPr id="5" name="Imagen 4"/>
          <p:cNvPicPr>
            <a:picLocks noChangeAspect="1"/>
          </p:cNvPicPr>
          <p:nvPr/>
        </p:nvPicPr>
        <p:blipFill>
          <a:blip r:embed="rId5"/>
          <a:stretch>
            <a:fillRect/>
          </a:stretch>
        </p:blipFill>
        <p:spPr>
          <a:xfrm>
            <a:off x="916314" y="954520"/>
            <a:ext cx="5512196" cy="1336697"/>
          </a:xfrm>
          <a:prstGeom prst="rect">
            <a:avLst/>
          </a:prstGeom>
        </p:spPr>
      </p:pic>
      <p:pic>
        <p:nvPicPr>
          <p:cNvPr id="8" name="Imagen 7"/>
          <p:cNvPicPr>
            <a:picLocks noChangeAspect="1"/>
          </p:cNvPicPr>
          <p:nvPr/>
        </p:nvPicPr>
        <p:blipFill>
          <a:blip r:embed="rId6"/>
          <a:stretch>
            <a:fillRect/>
          </a:stretch>
        </p:blipFill>
        <p:spPr>
          <a:xfrm>
            <a:off x="910428" y="2345024"/>
            <a:ext cx="5495906" cy="2354100"/>
          </a:xfrm>
          <a:prstGeom prst="rect">
            <a:avLst/>
          </a:prstGeom>
        </p:spPr>
      </p:pic>
    </p:spTree>
    <p:extLst>
      <p:ext uri="{BB962C8B-B14F-4D97-AF65-F5344CB8AC3E}">
        <p14:creationId xmlns:p14="http://schemas.microsoft.com/office/powerpoint/2010/main" val="2264955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846982"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Diseño de columnas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28</a:t>
            </a:fld>
            <a:endParaRPr lang="es-EC" dirty="0"/>
          </a:p>
        </p:txBody>
      </p:sp>
      <p:pic>
        <p:nvPicPr>
          <p:cNvPr id="6" name="Imagen 5"/>
          <p:cNvPicPr>
            <a:picLocks noChangeAspect="1"/>
          </p:cNvPicPr>
          <p:nvPr/>
        </p:nvPicPr>
        <p:blipFill>
          <a:blip r:embed="rId5"/>
          <a:stretch>
            <a:fillRect/>
          </a:stretch>
        </p:blipFill>
        <p:spPr>
          <a:xfrm>
            <a:off x="0" y="674031"/>
            <a:ext cx="4328033" cy="4024706"/>
          </a:xfrm>
          <a:prstGeom prst="rect">
            <a:avLst/>
          </a:prstGeom>
        </p:spPr>
      </p:pic>
      <p:pic>
        <p:nvPicPr>
          <p:cNvPr id="7" name="Imagen 6"/>
          <p:cNvPicPr>
            <a:picLocks noChangeAspect="1"/>
          </p:cNvPicPr>
          <p:nvPr/>
        </p:nvPicPr>
        <p:blipFill>
          <a:blip r:embed="rId6"/>
          <a:stretch>
            <a:fillRect/>
          </a:stretch>
        </p:blipFill>
        <p:spPr>
          <a:xfrm>
            <a:off x="4328033" y="1225528"/>
            <a:ext cx="4022178" cy="1460856"/>
          </a:xfrm>
          <a:prstGeom prst="rect">
            <a:avLst/>
          </a:prstGeom>
        </p:spPr>
      </p:pic>
    </p:spTree>
    <p:extLst>
      <p:ext uri="{BB962C8B-B14F-4D97-AF65-F5344CB8AC3E}">
        <p14:creationId xmlns:p14="http://schemas.microsoft.com/office/powerpoint/2010/main" val="1419493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846982"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Diseño de columnas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29</a:t>
            </a:fld>
            <a:endParaRPr lang="es-EC" dirty="0"/>
          </a:p>
        </p:txBody>
      </p:sp>
      <p:pic>
        <p:nvPicPr>
          <p:cNvPr id="4" name="Imagen 3"/>
          <p:cNvPicPr>
            <a:picLocks noChangeAspect="1"/>
          </p:cNvPicPr>
          <p:nvPr/>
        </p:nvPicPr>
        <p:blipFill>
          <a:blip r:embed="rId5"/>
          <a:stretch>
            <a:fillRect/>
          </a:stretch>
        </p:blipFill>
        <p:spPr>
          <a:xfrm>
            <a:off x="813954" y="633300"/>
            <a:ext cx="7180119" cy="3772445"/>
          </a:xfrm>
          <a:prstGeom prst="rect">
            <a:avLst/>
          </a:prstGeom>
        </p:spPr>
      </p:pic>
    </p:spTree>
    <p:extLst>
      <p:ext uri="{BB962C8B-B14F-4D97-AF65-F5344CB8AC3E}">
        <p14:creationId xmlns:p14="http://schemas.microsoft.com/office/powerpoint/2010/main" val="130926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10" name="Grupo 9">
            <a:extLst>
              <a:ext uri="{FF2B5EF4-FFF2-40B4-BE49-F238E27FC236}">
                <a16:creationId xmlns:a16="http://schemas.microsoft.com/office/drawing/2014/main" id="{AF69FB86-32DF-4D35-ACEF-0A1D43AB44ED}"/>
              </a:ext>
            </a:extLst>
          </p:cNvPr>
          <p:cNvGrpSpPr/>
          <p:nvPr/>
        </p:nvGrpSpPr>
        <p:grpSpPr>
          <a:xfrm>
            <a:off x="-303653" y="-221847"/>
            <a:ext cx="9504326" cy="5365347"/>
            <a:chOff x="-303653" y="-221847"/>
            <a:chExt cx="9504326" cy="5359212"/>
          </a:xfrm>
        </p:grpSpPr>
        <p:pic>
          <p:nvPicPr>
            <p:cNvPr id="12" name="Picture 2" descr="ESPE | Universidad de las Fuerzas Armadas | Sangolquí">
              <a:extLst>
                <a:ext uri="{FF2B5EF4-FFF2-40B4-BE49-F238E27FC236}">
                  <a16:creationId xmlns:a16="http://schemas.microsoft.com/office/drawing/2014/main" id="{5A09667A-FCE5-41AB-8FB2-99A7E0771F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SPE | Universidad de las Fuerzas Armadas | Sangolquí">
              <a:extLst>
                <a:ext uri="{FF2B5EF4-FFF2-40B4-BE49-F238E27FC236}">
                  <a16:creationId xmlns:a16="http://schemas.microsoft.com/office/drawing/2014/main" id="{B842A619-8A51-44F0-9A8C-291465DD7CA4}"/>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AA449120-C7A4-406F-B72D-E1D05C80F130}"/>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9501DB37-1968-422F-A5C5-0672B4E7F819}"/>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SPE | Universidad de las Fuerzas Armadas | Sangolquí">
              <a:extLst>
                <a:ext uri="{FF2B5EF4-FFF2-40B4-BE49-F238E27FC236}">
                  <a16:creationId xmlns:a16="http://schemas.microsoft.com/office/drawing/2014/main" id="{409855B6-040C-4384-B0B2-4204D5F73406}"/>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SPE | Universidad de las Fuerzas Armadas | Sangolquí">
              <a:extLst>
                <a:ext uri="{FF2B5EF4-FFF2-40B4-BE49-F238E27FC236}">
                  <a16:creationId xmlns:a16="http://schemas.microsoft.com/office/drawing/2014/main" id="{2A6932E9-A415-4FED-BF58-88246CC93CB5}"/>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9EB1F948-6FB9-4B5C-B111-72D78D1E4331}"/>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68" name="Google Shape;68;p14"/>
          <p:cNvSpPr txBox="1">
            <a:spLocks noGrp="1"/>
          </p:cNvSpPr>
          <p:nvPr>
            <p:ph type="title"/>
          </p:nvPr>
        </p:nvSpPr>
        <p:spPr>
          <a:xfrm>
            <a:off x="132176" y="105192"/>
            <a:ext cx="2430160" cy="396300"/>
          </a:xfrm>
          <a:prstGeom prst="rect">
            <a:avLst/>
          </a:prstGeom>
          <a:noFill/>
          <a:ln>
            <a:noFill/>
          </a:ln>
        </p:spPr>
        <p:txBody>
          <a:bodyPr spcFirstLastPara="1" wrap="square" lIns="0" tIns="0" rIns="0" bIns="0" anchor="b" anchorCtr="0">
            <a:noAutofit/>
          </a:bodyPr>
          <a:lstStyle/>
          <a:p>
            <a:r>
              <a:rPr lang="en" dirty="0">
                <a:solidFill>
                  <a:schemeClr val="tx1"/>
                </a:solidFill>
                <a:latin typeface="Rockwell" panose="02060603020205020403" pitchFamily="18" charset="0"/>
              </a:rPr>
              <a:t>Objetivos</a:t>
            </a:r>
            <a:endParaRPr dirty="0">
              <a:solidFill>
                <a:schemeClr val="tx1"/>
              </a:solidFill>
              <a:latin typeface="Rockwell" panose="02060603020205020403" pitchFamily="18" charset="0"/>
            </a:endParaRPr>
          </a:p>
        </p:txBody>
      </p:sp>
      <p:graphicFrame>
        <p:nvGraphicFramePr>
          <p:cNvPr id="5" name="Diagrama 4"/>
          <p:cNvGraphicFramePr/>
          <p:nvPr>
            <p:extLst>
              <p:ext uri="{D42A27DB-BD31-4B8C-83A1-F6EECF244321}">
                <p14:modId xmlns:p14="http://schemas.microsoft.com/office/powerpoint/2010/main" val="1756770384"/>
              </p:ext>
            </p:extLst>
          </p:nvPr>
        </p:nvGraphicFramePr>
        <p:xfrm>
          <a:off x="472637" y="824274"/>
          <a:ext cx="8288700" cy="42140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8" y="237000"/>
            <a:ext cx="6933575" cy="396300"/>
          </a:xfrm>
          <a:noFill/>
          <a:ln>
            <a:noFill/>
          </a:ln>
        </p:spPr>
        <p:txBody>
          <a:bodyPr spcFirstLastPara="1" wrap="square" lIns="0" tIns="0" rIns="0" bIns="0" anchor="b" anchorCtr="0">
            <a:noAutofit/>
          </a:bodyPr>
          <a:lstStyle/>
          <a:p>
            <a:r>
              <a:rPr lang="es-ES" dirty="0" err="1" smtClean="0">
                <a:solidFill>
                  <a:schemeClr val="tx1"/>
                </a:solidFill>
                <a:latin typeface="Rockwell" panose="02060603020205020403" pitchFamily="18" charset="0"/>
              </a:rPr>
              <a:t>Analisis</a:t>
            </a:r>
            <a:r>
              <a:rPr lang="es-ES" dirty="0" smtClean="0">
                <a:solidFill>
                  <a:schemeClr val="tx1"/>
                </a:solidFill>
                <a:latin typeface="Rockwell" panose="02060603020205020403" pitchFamily="18" charset="0"/>
              </a:rPr>
              <a:t> Estático No lineal </a:t>
            </a:r>
            <a:r>
              <a:rPr lang="es-ES" dirty="0" err="1" smtClean="0">
                <a:solidFill>
                  <a:schemeClr val="tx1"/>
                </a:solidFill>
                <a:latin typeface="Rockwell" panose="02060603020205020403" pitchFamily="18" charset="0"/>
              </a:rPr>
              <a:t>Pushover</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30</a:t>
            </a:fld>
            <a:endParaRPr lang="es-EC" dirty="0"/>
          </a:p>
        </p:txBody>
      </p:sp>
      <p:graphicFrame>
        <p:nvGraphicFramePr>
          <p:cNvPr id="4" name="Diagrama 3"/>
          <p:cNvGraphicFramePr/>
          <p:nvPr>
            <p:extLst>
              <p:ext uri="{D42A27DB-BD31-4B8C-83A1-F6EECF244321}">
                <p14:modId xmlns:p14="http://schemas.microsoft.com/office/powerpoint/2010/main" val="3693506065"/>
              </p:ext>
            </p:extLst>
          </p:nvPr>
        </p:nvGraphicFramePr>
        <p:xfrm>
          <a:off x="1524000" y="633300"/>
          <a:ext cx="6047509" cy="39704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41172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8" y="237000"/>
            <a:ext cx="6933575" cy="396300"/>
          </a:xfrm>
          <a:noFill/>
          <a:ln>
            <a:noFill/>
          </a:ln>
        </p:spPr>
        <p:txBody>
          <a:bodyPr spcFirstLastPara="1" wrap="square" lIns="0" tIns="0" rIns="0" bIns="0" anchor="b" anchorCtr="0">
            <a:noAutofit/>
          </a:bodyPr>
          <a:lstStyle/>
          <a:p>
            <a:r>
              <a:rPr lang="es-ES" dirty="0" err="1" smtClean="0">
                <a:solidFill>
                  <a:schemeClr val="tx1"/>
                </a:solidFill>
                <a:latin typeface="Rockwell" panose="02060603020205020403" pitchFamily="18" charset="0"/>
              </a:rPr>
              <a:t>Analisis</a:t>
            </a:r>
            <a:r>
              <a:rPr lang="es-ES" dirty="0" smtClean="0">
                <a:solidFill>
                  <a:schemeClr val="tx1"/>
                </a:solidFill>
                <a:latin typeface="Rockwell" panose="02060603020205020403" pitchFamily="18" charset="0"/>
              </a:rPr>
              <a:t> Estático No lineal </a:t>
            </a:r>
            <a:r>
              <a:rPr lang="es-ES" dirty="0" err="1" smtClean="0">
                <a:solidFill>
                  <a:schemeClr val="tx1"/>
                </a:solidFill>
                <a:latin typeface="Rockwell" panose="02060603020205020403" pitchFamily="18" charset="0"/>
              </a:rPr>
              <a:t>Pushover</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31</a:t>
            </a:fld>
            <a:endParaRPr lang="es-EC" dirty="0"/>
          </a:p>
        </p:txBody>
      </p:sp>
      <p:sp>
        <p:nvSpPr>
          <p:cNvPr id="5" name="Rectángulo 4"/>
          <p:cNvSpPr/>
          <p:nvPr/>
        </p:nvSpPr>
        <p:spPr>
          <a:xfrm>
            <a:off x="408709" y="3958831"/>
            <a:ext cx="4572000" cy="523220"/>
          </a:xfrm>
          <a:prstGeom prst="rect">
            <a:avLst/>
          </a:prstGeom>
        </p:spPr>
        <p:txBody>
          <a:bodyPr>
            <a:spAutoFit/>
          </a:bodyPr>
          <a:lstStyle/>
          <a:p>
            <a:r>
              <a:rPr lang="es-ES" dirty="0"/>
              <a:t>Extraído de (Villalba, </a:t>
            </a:r>
            <a:r>
              <a:rPr lang="es-ES" dirty="0" err="1"/>
              <a:t>Guaygua</a:t>
            </a:r>
            <a:r>
              <a:rPr lang="es-ES" dirty="0"/>
              <a:t>, López, &amp; </a:t>
            </a:r>
            <a:r>
              <a:rPr lang="es-ES" dirty="0" err="1"/>
              <a:t>Verduga</a:t>
            </a:r>
            <a:r>
              <a:rPr lang="es-ES" dirty="0"/>
              <a:t>, 2020)</a:t>
            </a:r>
            <a:endParaRPr lang="es-EC" dirty="0"/>
          </a:p>
        </p:txBody>
      </p:sp>
      <p:pic>
        <p:nvPicPr>
          <p:cNvPr id="6" name="Imagen 5"/>
          <p:cNvPicPr>
            <a:picLocks noChangeAspect="1"/>
          </p:cNvPicPr>
          <p:nvPr/>
        </p:nvPicPr>
        <p:blipFill>
          <a:blip r:embed="rId5"/>
          <a:stretch>
            <a:fillRect/>
          </a:stretch>
        </p:blipFill>
        <p:spPr>
          <a:xfrm>
            <a:off x="346989" y="791018"/>
            <a:ext cx="7577812" cy="3167813"/>
          </a:xfrm>
          <a:prstGeom prst="rect">
            <a:avLst/>
          </a:prstGeom>
        </p:spPr>
      </p:pic>
    </p:spTree>
    <p:extLst>
      <p:ext uri="{BB962C8B-B14F-4D97-AF65-F5344CB8AC3E}">
        <p14:creationId xmlns:p14="http://schemas.microsoft.com/office/powerpoint/2010/main" val="4185533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8" y="237000"/>
            <a:ext cx="6933575" cy="396300"/>
          </a:xfrm>
          <a:noFill/>
          <a:ln>
            <a:noFill/>
          </a:ln>
        </p:spPr>
        <p:txBody>
          <a:bodyPr spcFirstLastPara="1" wrap="square" lIns="0" tIns="0" rIns="0" bIns="0" anchor="b" anchorCtr="0">
            <a:noAutofit/>
          </a:bodyPr>
          <a:lstStyle/>
          <a:p>
            <a:r>
              <a:rPr lang="es-ES" dirty="0" err="1" smtClean="0">
                <a:solidFill>
                  <a:schemeClr val="tx1"/>
                </a:solidFill>
                <a:latin typeface="Rockwell" panose="02060603020205020403" pitchFamily="18" charset="0"/>
              </a:rPr>
              <a:t>Analisis</a:t>
            </a:r>
            <a:r>
              <a:rPr lang="es-ES" dirty="0" smtClean="0">
                <a:solidFill>
                  <a:schemeClr val="tx1"/>
                </a:solidFill>
                <a:latin typeface="Rockwell" panose="02060603020205020403" pitchFamily="18" charset="0"/>
              </a:rPr>
              <a:t> Estático No lineal </a:t>
            </a:r>
            <a:r>
              <a:rPr lang="es-ES" dirty="0" err="1" smtClean="0">
                <a:solidFill>
                  <a:schemeClr val="tx1"/>
                </a:solidFill>
                <a:latin typeface="Rockwell" panose="02060603020205020403" pitchFamily="18" charset="0"/>
              </a:rPr>
              <a:t>Pushover</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32</a:t>
            </a:fld>
            <a:endParaRPr lang="es-EC" dirty="0"/>
          </a:p>
        </p:txBody>
      </p:sp>
      <p:pic>
        <p:nvPicPr>
          <p:cNvPr id="2" name="Imagen 1"/>
          <p:cNvPicPr>
            <a:picLocks noChangeAspect="1"/>
          </p:cNvPicPr>
          <p:nvPr/>
        </p:nvPicPr>
        <p:blipFill>
          <a:blip r:embed="rId5"/>
          <a:stretch>
            <a:fillRect/>
          </a:stretch>
        </p:blipFill>
        <p:spPr>
          <a:xfrm>
            <a:off x="429772" y="775815"/>
            <a:ext cx="4308482" cy="3486582"/>
          </a:xfrm>
          <a:prstGeom prst="rect">
            <a:avLst/>
          </a:prstGeom>
        </p:spPr>
      </p:pic>
      <p:pic>
        <p:nvPicPr>
          <p:cNvPr id="4" name="Imagen 3"/>
          <p:cNvPicPr>
            <a:picLocks noChangeAspect="1"/>
          </p:cNvPicPr>
          <p:nvPr/>
        </p:nvPicPr>
        <p:blipFill>
          <a:blip r:embed="rId6"/>
          <a:stretch>
            <a:fillRect/>
          </a:stretch>
        </p:blipFill>
        <p:spPr>
          <a:xfrm>
            <a:off x="4738255" y="775815"/>
            <a:ext cx="3666130" cy="1814985"/>
          </a:xfrm>
          <a:prstGeom prst="rect">
            <a:avLst/>
          </a:prstGeom>
        </p:spPr>
      </p:pic>
    </p:spTree>
    <p:extLst>
      <p:ext uri="{BB962C8B-B14F-4D97-AF65-F5344CB8AC3E}">
        <p14:creationId xmlns:p14="http://schemas.microsoft.com/office/powerpoint/2010/main" val="1128762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8" y="237000"/>
            <a:ext cx="6933575" cy="396300"/>
          </a:xfrm>
          <a:noFill/>
          <a:ln>
            <a:noFill/>
          </a:ln>
        </p:spPr>
        <p:txBody>
          <a:bodyPr spcFirstLastPara="1" wrap="square" lIns="0" tIns="0" rIns="0" bIns="0" anchor="b" anchorCtr="0">
            <a:noAutofit/>
          </a:bodyPr>
          <a:lstStyle/>
          <a:p>
            <a:r>
              <a:rPr lang="es-ES" dirty="0" err="1" smtClean="0">
                <a:solidFill>
                  <a:schemeClr val="tx1"/>
                </a:solidFill>
                <a:latin typeface="Rockwell" panose="02060603020205020403" pitchFamily="18" charset="0"/>
              </a:rPr>
              <a:t>Analisis</a:t>
            </a:r>
            <a:r>
              <a:rPr lang="es-ES" dirty="0" smtClean="0">
                <a:solidFill>
                  <a:schemeClr val="tx1"/>
                </a:solidFill>
                <a:latin typeface="Rockwell" panose="02060603020205020403" pitchFamily="18" charset="0"/>
              </a:rPr>
              <a:t> Estático No lineal </a:t>
            </a:r>
            <a:r>
              <a:rPr lang="es-ES" dirty="0" err="1" smtClean="0">
                <a:solidFill>
                  <a:schemeClr val="tx1"/>
                </a:solidFill>
                <a:latin typeface="Rockwell" panose="02060603020205020403" pitchFamily="18" charset="0"/>
              </a:rPr>
              <a:t>Pushover</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33</a:t>
            </a:fld>
            <a:endParaRPr lang="es-EC" dirty="0"/>
          </a:p>
        </p:txBody>
      </p:sp>
      <p:pic>
        <p:nvPicPr>
          <p:cNvPr id="2" name="Imagen 1"/>
          <p:cNvPicPr>
            <a:picLocks noChangeAspect="1"/>
          </p:cNvPicPr>
          <p:nvPr/>
        </p:nvPicPr>
        <p:blipFill>
          <a:blip r:embed="rId5"/>
          <a:stretch>
            <a:fillRect/>
          </a:stretch>
        </p:blipFill>
        <p:spPr>
          <a:xfrm>
            <a:off x="1191122" y="1011896"/>
            <a:ext cx="6382167" cy="3054967"/>
          </a:xfrm>
          <a:prstGeom prst="rect">
            <a:avLst/>
          </a:prstGeom>
        </p:spPr>
      </p:pic>
    </p:spTree>
    <p:extLst>
      <p:ext uri="{BB962C8B-B14F-4D97-AF65-F5344CB8AC3E}">
        <p14:creationId xmlns:p14="http://schemas.microsoft.com/office/powerpoint/2010/main" val="3846915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8" y="237000"/>
            <a:ext cx="6933575"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Cimentación</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34</a:t>
            </a:fld>
            <a:endParaRPr lang="es-EC" dirty="0"/>
          </a:p>
        </p:txBody>
      </p:sp>
      <p:pic>
        <p:nvPicPr>
          <p:cNvPr id="4" name="Imagen 3"/>
          <p:cNvPicPr>
            <a:picLocks noChangeAspect="1"/>
          </p:cNvPicPr>
          <p:nvPr/>
        </p:nvPicPr>
        <p:blipFill>
          <a:blip r:embed="rId5"/>
          <a:stretch>
            <a:fillRect/>
          </a:stretch>
        </p:blipFill>
        <p:spPr>
          <a:xfrm>
            <a:off x="1429889" y="1390492"/>
            <a:ext cx="6181725" cy="1773421"/>
          </a:xfrm>
          <a:prstGeom prst="rect">
            <a:avLst/>
          </a:prstGeom>
        </p:spPr>
      </p:pic>
    </p:spTree>
    <p:extLst>
      <p:ext uri="{BB962C8B-B14F-4D97-AF65-F5344CB8AC3E}">
        <p14:creationId xmlns:p14="http://schemas.microsoft.com/office/powerpoint/2010/main" val="1764771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4206144" y="1822492"/>
            <a:ext cx="3642456" cy="2183451"/>
          </a:xfrm>
          <a:noFill/>
          <a:ln>
            <a:noFill/>
          </a:ln>
        </p:spPr>
        <p:txBody>
          <a:bodyPr spcFirstLastPara="1" wrap="square" lIns="0" tIns="0" rIns="0" bIns="0" anchor="b" anchorCtr="0">
            <a:noAutofit/>
          </a:bodyPr>
          <a:lstStyle/>
          <a:p>
            <a:r>
              <a:rPr lang="es-ES" sz="4000" dirty="0" smtClean="0">
                <a:solidFill>
                  <a:schemeClr val="tx1"/>
                </a:solidFill>
                <a:latin typeface="Rockwell" panose="02060603020205020403" pitchFamily="18" charset="0"/>
              </a:rPr>
              <a:t>Diseño y Análisis estructural en Guadua </a:t>
            </a:r>
            <a:r>
              <a:rPr lang="es-ES" sz="4000" dirty="0" err="1" smtClean="0">
                <a:solidFill>
                  <a:schemeClr val="tx1"/>
                </a:solidFill>
                <a:latin typeface="Rockwell" panose="02060603020205020403" pitchFamily="18" charset="0"/>
              </a:rPr>
              <a:t>Angustigolia</a:t>
            </a:r>
            <a:r>
              <a:rPr lang="es-ES" sz="4000" dirty="0" smtClean="0">
                <a:solidFill>
                  <a:schemeClr val="tx1"/>
                </a:solidFill>
                <a:latin typeface="Rockwell" panose="02060603020205020403" pitchFamily="18" charset="0"/>
              </a:rPr>
              <a:t> “KUNTH”</a:t>
            </a:r>
            <a:endParaRPr lang="es-ES" sz="4000"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35</a:t>
            </a:fld>
            <a:endParaRPr lang="es-EC" dirty="0"/>
          </a:p>
        </p:txBody>
      </p:sp>
      <p:sp>
        <p:nvSpPr>
          <p:cNvPr id="9" name="Rectángulo 8">
            <a:extLst>
              <a:ext uri="{FF2B5EF4-FFF2-40B4-BE49-F238E27FC236}">
                <a16:creationId xmlns:a16="http://schemas.microsoft.com/office/drawing/2014/main" id="{E0BBD710-D8DA-4772-9D9B-937E79927C29}"/>
              </a:ext>
            </a:extLst>
          </p:cNvPr>
          <p:cNvSpPr/>
          <p:nvPr/>
        </p:nvSpPr>
        <p:spPr>
          <a:xfrm>
            <a:off x="0" y="0"/>
            <a:ext cx="4070054" cy="4670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5"/>
          <a:stretch>
            <a:fillRect/>
          </a:stretch>
        </p:blipFill>
        <p:spPr>
          <a:xfrm>
            <a:off x="0" y="1095493"/>
            <a:ext cx="4070054" cy="2479964"/>
          </a:xfrm>
          <a:prstGeom prst="rect">
            <a:avLst/>
          </a:prstGeom>
        </p:spPr>
      </p:pic>
    </p:spTree>
    <p:extLst>
      <p:ext uri="{BB962C8B-B14F-4D97-AF65-F5344CB8AC3E}">
        <p14:creationId xmlns:p14="http://schemas.microsoft.com/office/powerpoint/2010/main" val="1943993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5" y="325086"/>
            <a:ext cx="416304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Métodos de Diseño</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36</a:t>
            </a:fld>
            <a:endParaRPr lang="es-EC" dirty="0"/>
          </a:p>
        </p:txBody>
      </p:sp>
      <p:graphicFrame>
        <p:nvGraphicFramePr>
          <p:cNvPr id="2" name="Diagrama 1">
            <a:extLst>
              <a:ext uri="{FF2B5EF4-FFF2-40B4-BE49-F238E27FC236}">
                <a16:creationId xmlns:a16="http://schemas.microsoft.com/office/drawing/2014/main" id="{A4D36C83-4BEC-4CAB-8DD4-561FA9199860}"/>
              </a:ext>
            </a:extLst>
          </p:cNvPr>
          <p:cNvGraphicFramePr/>
          <p:nvPr>
            <p:extLst>
              <p:ext uri="{D42A27DB-BD31-4B8C-83A1-F6EECF244321}">
                <p14:modId xmlns:p14="http://schemas.microsoft.com/office/powerpoint/2010/main" val="3854360158"/>
              </p:ext>
            </p:extLst>
          </p:nvPr>
        </p:nvGraphicFramePr>
        <p:xfrm>
          <a:off x="2802215" y="1390492"/>
          <a:ext cx="3282973" cy="20019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00756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5" y="325086"/>
            <a:ext cx="4701178"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Geometría </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37</a:t>
            </a:fld>
            <a:endParaRPr lang="es-EC" dirty="0"/>
          </a:p>
        </p:txBody>
      </p:sp>
      <p:sp>
        <p:nvSpPr>
          <p:cNvPr id="18" name="Título 29">
            <a:extLst>
              <a:ext uri="{FF2B5EF4-FFF2-40B4-BE49-F238E27FC236}">
                <a16:creationId xmlns:a16="http://schemas.microsoft.com/office/drawing/2014/main" id="{1672B7F1-29BC-417B-AFA6-BEAB63E4036C}"/>
              </a:ext>
            </a:extLst>
          </p:cNvPr>
          <p:cNvSpPr txBox="1">
            <a:spLocks/>
          </p:cNvSpPr>
          <p:nvPr/>
        </p:nvSpPr>
        <p:spPr>
          <a:xfrm>
            <a:off x="219165" y="2391700"/>
            <a:ext cx="231720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S" sz="1600" dirty="0" smtClean="0">
                <a:solidFill>
                  <a:schemeClr val="tx1"/>
                </a:solidFill>
                <a:latin typeface="Rockwell" panose="02060603020205020403" pitchFamily="18" charset="0"/>
              </a:rPr>
              <a:t>Pórtico sentido corto de estructura </a:t>
            </a:r>
            <a:endParaRPr lang="es-ES" sz="1600" dirty="0">
              <a:solidFill>
                <a:schemeClr val="tx1"/>
              </a:solidFill>
              <a:latin typeface="Rockwell" panose="02060603020205020403" pitchFamily="18" charset="0"/>
            </a:endParaRPr>
          </a:p>
        </p:txBody>
      </p:sp>
      <p:pic>
        <p:nvPicPr>
          <p:cNvPr id="2" name="Imagen 1"/>
          <p:cNvPicPr>
            <a:picLocks noChangeAspect="1"/>
          </p:cNvPicPr>
          <p:nvPr/>
        </p:nvPicPr>
        <p:blipFill>
          <a:blip r:embed="rId5"/>
          <a:stretch>
            <a:fillRect/>
          </a:stretch>
        </p:blipFill>
        <p:spPr>
          <a:xfrm>
            <a:off x="2653145" y="431254"/>
            <a:ext cx="5384833" cy="4078401"/>
          </a:xfrm>
          <a:prstGeom prst="rect">
            <a:avLst/>
          </a:prstGeom>
        </p:spPr>
      </p:pic>
    </p:spTree>
    <p:extLst>
      <p:ext uri="{BB962C8B-B14F-4D97-AF65-F5344CB8AC3E}">
        <p14:creationId xmlns:p14="http://schemas.microsoft.com/office/powerpoint/2010/main" val="3850588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5" y="325086"/>
            <a:ext cx="4701178"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Geometría </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38</a:t>
            </a:fld>
            <a:endParaRPr lang="es-EC" dirty="0"/>
          </a:p>
        </p:txBody>
      </p:sp>
      <p:sp>
        <p:nvSpPr>
          <p:cNvPr id="18" name="Título 29">
            <a:extLst>
              <a:ext uri="{FF2B5EF4-FFF2-40B4-BE49-F238E27FC236}">
                <a16:creationId xmlns:a16="http://schemas.microsoft.com/office/drawing/2014/main" id="{1672B7F1-29BC-417B-AFA6-BEAB63E4036C}"/>
              </a:ext>
            </a:extLst>
          </p:cNvPr>
          <p:cNvSpPr txBox="1">
            <a:spLocks/>
          </p:cNvSpPr>
          <p:nvPr/>
        </p:nvSpPr>
        <p:spPr>
          <a:xfrm>
            <a:off x="219165" y="2391700"/>
            <a:ext cx="231720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S" sz="1600" dirty="0" smtClean="0">
                <a:solidFill>
                  <a:schemeClr val="tx1"/>
                </a:solidFill>
                <a:latin typeface="Rockwell" panose="02060603020205020403" pitchFamily="18" charset="0"/>
              </a:rPr>
              <a:t>Pórtico sentido largo de estructura </a:t>
            </a:r>
            <a:endParaRPr lang="es-ES" sz="1600" dirty="0">
              <a:solidFill>
                <a:schemeClr val="tx1"/>
              </a:solidFill>
              <a:latin typeface="Rockwell" panose="02060603020205020403" pitchFamily="18" charset="0"/>
            </a:endParaRPr>
          </a:p>
        </p:txBody>
      </p:sp>
      <p:pic>
        <p:nvPicPr>
          <p:cNvPr id="4" name="Imagen 3"/>
          <p:cNvPicPr>
            <a:picLocks noChangeAspect="1"/>
          </p:cNvPicPr>
          <p:nvPr/>
        </p:nvPicPr>
        <p:blipFill>
          <a:blip r:embed="rId5"/>
          <a:stretch>
            <a:fillRect/>
          </a:stretch>
        </p:blipFill>
        <p:spPr>
          <a:xfrm>
            <a:off x="2935787" y="489095"/>
            <a:ext cx="5030578" cy="4055196"/>
          </a:xfrm>
          <a:prstGeom prst="rect">
            <a:avLst/>
          </a:prstGeom>
        </p:spPr>
      </p:pic>
    </p:spTree>
    <p:extLst>
      <p:ext uri="{BB962C8B-B14F-4D97-AF65-F5344CB8AC3E}">
        <p14:creationId xmlns:p14="http://schemas.microsoft.com/office/powerpoint/2010/main" val="539593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197393" y="75932"/>
            <a:ext cx="4701178"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Geometría </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39</a:t>
            </a:fld>
            <a:endParaRPr lang="es-EC" dirty="0"/>
          </a:p>
        </p:txBody>
      </p:sp>
      <p:pic>
        <p:nvPicPr>
          <p:cNvPr id="4" name="Imagen 3"/>
          <p:cNvPicPr>
            <a:picLocks noChangeAspect="1"/>
          </p:cNvPicPr>
          <p:nvPr/>
        </p:nvPicPr>
        <p:blipFill>
          <a:blip r:embed="rId5"/>
          <a:stretch>
            <a:fillRect/>
          </a:stretch>
        </p:blipFill>
        <p:spPr>
          <a:xfrm>
            <a:off x="1066888" y="472232"/>
            <a:ext cx="6235155" cy="4147519"/>
          </a:xfrm>
          <a:prstGeom prst="rect">
            <a:avLst/>
          </a:prstGeom>
        </p:spPr>
      </p:pic>
    </p:spTree>
    <p:extLst>
      <p:ext uri="{BB962C8B-B14F-4D97-AF65-F5344CB8AC3E}">
        <p14:creationId xmlns:p14="http://schemas.microsoft.com/office/powerpoint/2010/main" val="235287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132176" y="577665"/>
            <a:ext cx="1927209" cy="396300"/>
          </a:xfrm>
          <a:noFill/>
          <a:ln>
            <a:noFill/>
          </a:ln>
        </p:spPr>
        <p:txBody>
          <a:bodyPr spcFirstLastPara="1" wrap="square" lIns="0" tIns="0" rIns="0" bIns="0" anchor="b" anchorCtr="0">
            <a:noAutofit/>
          </a:bodyPr>
          <a:lstStyle/>
          <a:p>
            <a:r>
              <a:rPr lang="es-ES" dirty="0">
                <a:solidFill>
                  <a:schemeClr val="tx1"/>
                </a:solidFill>
                <a:latin typeface="Rockwell" panose="02060603020205020403" pitchFamily="18" charset="0"/>
              </a:rPr>
              <a:t>Marco Teórico</a:t>
            </a: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4</a:t>
            </a:fld>
            <a:endParaRPr lang="es-EC" dirty="0"/>
          </a:p>
        </p:txBody>
      </p:sp>
      <p:graphicFrame>
        <p:nvGraphicFramePr>
          <p:cNvPr id="2" name="Diagrama 1">
            <a:extLst>
              <a:ext uri="{FF2B5EF4-FFF2-40B4-BE49-F238E27FC236}">
                <a16:creationId xmlns:a16="http://schemas.microsoft.com/office/drawing/2014/main" id="{A4D36C83-4BEC-4CAB-8DD4-561FA9199860}"/>
              </a:ext>
            </a:extLst>
          </p:cNvPr>
          <p:cNvGraphicFramePr/>
          <p:nvPr>
            <p:extLst>
              <p:ext uri="{D42A27DB-BD31-4B8C-83A1-F6EECF244321}">
                <p14:modId xmlns:p14="http://schemas.microsoft.com/office/powerpoint/2010/main" val="3726335876"/>
              </p:ext>
            </p:extLst>
          </p:nvPr>
        </p:nvGraphicFramePr>
        <p:xfrm>
          <a:off x="274794" y="87628"/>
          <a:ext cx="7590520" cy="50497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39599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5" y="325086"/>
            <a:ext cx="4701178"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Materiales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40</a:t>
            </a:fld>
            <a:endParaRPr lang="es-EC" dirty="0"/>
          </a:p>
        </p:txBody>
      </p:sp>
      <p:sp>
        <p:nvSpPr>
          <p:cNvPr id="18" name="Título 29">
            <a:extLst>
              <a:ext uri="{FF2B5EF4-FFF2-40B4-BE49-F238E27FC236}">
                <a16:creationId xmlns:a16="http://schemas.microsoft.com/office/drawing/2014/main" id="{1672B7F1-29BC-417B-AFA6-BEAB63E4036C}"/>
              </a:ext>
            </a:extLst>
          </p:cNvPr>
          <p:cNvSpPr txBox="1">
            <a:spLocks/>
          </p:cNvSpPr>
          <p:nvPr/>
        </p:nvSpPr>
        <p:spPr>
          <a:xfrm>
            <a:off x="1512093" y="633300"/>
            <a:ext cx="6094550" cy="2787733"/>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C" sz="1800" dirty="0">
                <a:solidFill>
                  <a:schemeClr val="tx1"/>
                </a:solidFill>
                <a:latin typeface="Rockwell" panose="02060603020205020403" pitchFamily="18" charset="0"/>
              </a:rPr>
              <a:t>Límite de fluencia del acero: 𝑓𝑦 = 4200 𝑘𝑔/𝑐𝑚</a:t>
            </a:r>
            <a:r>
              <a:rPr lang="es-EC" sz="1800" dirty="0" smtClean="0">
                <a:solidFill>
                  <a:schemeClr val="tx1"/>
                </a:solidFill>
                <a:latin typeface="Rockwell" panose="02060603020205020403" pitchFamily="18" charset="0"/>
              </a:rPr>
              <a:t>2</a:t>
            </a:r>
          </a:p>
          <a:p>
            <a:endParaRPr lang="es-EC" sz="1800" dirty="0">
              <a:solidFill>
                <a:schemeClr val="tx1"/>
              </a:solidFill>
              <a:latin typeface="Rockwell" panose="02060603020205020403" pitchFamily="18" charset="0"/>
            </a:endParaRPr>
          </a:p>
          <a:p>
            <a:r>
              <a:rPr lang="es-EC" sz="1800" dirty="0">
                <a:solidFill>
                  <a:schemeClr val="tx1"/>
                </a:solidFill>
                <a:latin typeface="Rockwell" panose="02060603020205020403" pitchFamily="18" charset="0"/>
              </a:rPr>
              <a:t>Capacidad portante del suelo: 𝜎𝑠 = 10 𝑇/𝑚</a:t>
            </a:r>
            <a:r>
              <a:rPr lang="es-EC" sz="1800" dirty="0" smtClean="0">
                <a:solidFill>
                  <a:schemeClr val="tx1"/>
                </a:solidFill>
                <a:latin typeface="Rockwell" panose="02060603020205020403" pitchFamily="18" charset="0"/>
              </a:rPr>
              <a:t>2</a:t>
            </a:r>
          </a:p>
          <a:p>
            <a:endParaRPr lang="es-EC" sz="1800" dirty="0">
              <a:solidFill>
                <a:schemeClr val="tx1"/>
              </a:solidFill>
              <a:latin typeface="Rockwell" panose="02060603020205020403" pitchFamily="18" charset="0"/>
            </a:endParaRPr>
          </a:p>
          <a:p>
            <a:r>
              <a:rPr lang="es-EC" sz="1800" dirty="0">
                <a:solidFill>
                  <a:schemeClr val="tx1"/>
                </a:solidFill>
                <a:latin typeface="Rockwell" panose="02060603020205020403" pitchFamily="18" charset="0"/>
              </a:rPr>
              <a:t>Resistencia a compresión del hormigón: 𝑓′𝑐 = 240 𝑘𝑔/𝑐𝑚</a:t>
            </a:r>
            <a:r>
              <a:rPr lang="es-EC" sz="1800" dirty="0" smtClean="0">
                <a:solidFill>
                  <a:schemeClr val="tx1"/>
                </a:solidFill>
                <a:latin typeface="Rockwell" panose="02060603020205020403" pitchFamily="18" charset="0"/>
              </a:rPr>
              <a:t>2</a:t>
            </a:r>
          </a:p>
          <a:p>
            <a:endParaRPr lang="es-EC" sz="1800" dirty="0">
              <a:solidFill>
                <a:schemeClr val="tx1"/>
              </a:solidFill>
              <a:latin typeface="Rockwell" panose="02060603020205020403" pitchFamily="18" charset="0"/>
            </a:endParaRPr>
          </a:p>
          <a:p>
            <a:r>
              <a:rPr lang="es-EC" sz="1800" dirty="0">
                <a:solidFill>
                  <a:schemeClr val="tx1"/>
                </a:solidFill>
                <a:latin typeface="Rockwell" panose="02060603020205020403" pitchFamily="18" charset="0"/>
              </a:rPr>
              <a:t>Tipo de Perfil de Suelo: D</a:t>
            </a:r>
            <a:endParaRPr lang="es-ES" sz="1800" dirty="0">
              <a:solidFill>
                <a:schemeClr val="tx1"/>
              </a:solidFill>
              <a:latin typeface="Rockwell" panose="02060603020205020403" pitchFamily="18" charset="0"/>
            </a:endParaRPr>
          </a:p>
        </p:txBody>
      </p:sp>
    </p:spTree>
    <p:extLst>
      <p:ext uri="{BB962C8B-B14F-4D97-AF65-F5344CB8AC3E}">
        <p14:creationId xmlns:p14="http://schemas.microsoft.com/office/powerpoint/2010/main" val="3878220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4" y="325086"/>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Combinaciones de Carga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41</a:t>
            </a:fld>
            <a:endParaRPr lang="es-EC" dirty="0"/>
          </a:p>
        </p:txBody>
      </p:sp>
      <p:pic>
        <p:nvPicPr>
          <p:cNvPr id="2" name="Imagen 1"/>
          <p:cNvPicPr>
            <a:picLocks noChangeAspect="1"/>
          </p:cNvPicPr>
          <p:nvPr/>
        </p:nvPicPr>
        <p:blipFill>
          <a:blip r:embed="rId5"/>
          <a:stretch>
            <a:fillRect/>
          </a:stretch>
        </p:blipFill>
        <p:spPr>
          <a:xfrm>
            <a:off x="2344683" y="775815"/>
            <a:ext cx="3648256" cy="3835656"/>
          </a:xfrm>
          <a:prstGeom prst="rect">
            <a:avLst/>
          </a:prstGeom>
        </p:spPr>
      </p:pic>
    </p:spTree>
    <p:extLst>
      <p:ext uri="{BB962C8B-B14F-4D97-AF65-F5344CB8AC3E}">
        <p14:creationId xmlns:p14="http://schemas.microsoft.com/office/powerpoint/2010/main" val="2355372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5" y="325086"/>
            <a:ext cx="4701178" cy="396300"/>
          </a:xfrm>
          <a:noFill/>
          <a:ln>
            <a:noFill/>
          </a:ln>
        </p:spPr>
        <p:txBody>
          <a:bodyPr spcFirstLastPara="1" wrap="square" lIns="0" tIns="0" rIns="0" bIns="0" anchor="b" anchorCtr="0">
            <a:noAutofit/>
          </a:bodyPr>
          <a:lstStyle/>
          <a:p>
            <a:r>
              <a:rPr lang="es-ES" dirty="0" err="1" smtClean="0">
                <a:solidFill>
                  <a:schemeClr val="tx1"/>
                </a:solidFill>
                <a:latin typeface="Rockwell" panose="02060603020205020403" pitchFamily="18" charset="0"/>
              </a:rPr>
              <a:t>Prediseño</a:t>
            </a:r>
            <a:r>
              <a:rPr lang="es-ES" dirty="0" smtClean="0">
                <a:solidFill>
                  <a:schemeClr val="tx1"/>
                </a:solidFill>
                <a:latin typeface="Rockwell" panose="02060603020205020403" pitchFamily="18" charset="0"/>
              </a:rPr>
              <a:t> de Estructura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42</a:t>
            </a:fld>
            <a:endParaRPr lang="es-EC" dirty="0"/>
          </a:p>
        </p:txBody>
      </p:sp>
      <p:graphicFrame>
        <p:nvGraphicFramePr>
          <p:cNvPr id="2" name="Diagrama 1"/>
          <p:cNvGraphicFramePr/>
          <p:nvPr>
            <p:extLst>
              <p:ext uri="{D42A27DB-BD31-4B8C-83A1-F6EECF244321}">
                <p14:modId xmlns:p14="http://schemas.microsoft.com/office/powerpoint/2010/main" val="657367418"/>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51121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4" y="325086"/>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Cubierta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43</a:t>
            </a:fld>
            <a:endParaRPr lang="es-EC" dirty="0"/>
          </a:p>
        </p:txBody>
      </p:sp>
      <p:pic>
        <p:nvPicPr>
          <p:cNvPr id="2" name="Imagen 1"/>
          <p:cNvPicPr>
            <a:picLocks noChangeAspect="1"/>
          </p:cNvPicPr>
          <p:nvPr/>
        </p:nvPicPr>
        <p:blipFill>
          <a:blip r:embed="rId5"/>
          <a:stretch>
            <a:fillRect/>
          </a:stretch>
        </p:blipFill>
        <p:spPr>
          <a:xfrm>
            <a:off x="1658550" y="775815"/>
            <a:ext cx="5676385" cy="3922978"/>
          </a:xfrm>
          <a:prstGeom prst="rect">
            <a:avLst/>
          </a:prstGeom>
        </p:spPr>
      </p:pic>
    </p:spTree>
    <p:extLst>
      <p:ext uri="{BB962C8B-B14F-4D97-AF65-F5344CB8AC3E}">
        <p14:creationId xmlns:p14="http://schemas.microsoft.com/office/powerpoint/2010/main" val="928920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4" y="325086"/>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Cubierta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44</a:t>
            </a:fld>
            <a:endParaRPr lang="es-EC" dirty="0"/>
          </a:p>
        </p:txBody>
      </p:sp>
      <p:pic>
        <p:nvPicPr>
          <p:cNvPr id="4" name="Imagen 3"/>
          <p:cNvPicPr>
            <a:picLocks noChangeAspect="1"/>
          </p:cNvPicPr>
          <p:nvPr/>
        </p:nvPicPr>
        <p:blipFill>
          <a:blip r:embed="rId5"/>
          <a:stretch>
            <a:fillRect/>
          </a:stretch>
        </p:blipFill>
        <p:spPr>
          <a:xfrm>
            <a:off x="995002" y="775816"/>
            <a:ext cx="6425453" cy="1381906"/>
          </a:xfrm>
          <a:prstGeom prst="rect">
            <a:avLst/>
          </a:prstGeom>
        </p:spPr>
      </p:pic>
      <p:pic>
        <p:nvPicPr>
          <p:cNvPr id="5" name="Imagen 4"/>
          <p:cNvPicPr>
            <a:picLocks noChangeAspect="1"/>
          </p:cNvPicPr>
          <p:nvPr/>
        </p:nvPicPr>
        <p:blipFill>
          <a:blip r:embed="rId6"/>
          <a:stretch>
            <a:fillRect/>
          </a:stretch>
        </p:blipFill>
        <p:spPr>
          <a:xfrm>
            <a:off x="995002" y="2157723"/>
            <a:ext cx="6425453" cy="2322180"/>
          </a:xfrm>
          <a:prstGeom prst="rect">
            <a:avLst/>
          </a:prstGeom>
        </p:spPr>
      </p:pic>
    </p:spTree>
    <p:extLst>
      <p:ext uri="{BB962C8B-B14F-4D97-AF65-F5344CB8AC3E}">
        <p14:creationId xmlns:p14="http://schemas.microsoft.com/office/powerpoint/2010/main" val="2568307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4" y="325086"/>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Cubierta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45</a:t>
            </a:fld>
            <a:endParaRPr lang="es-EC" dirty="0"/>
          </a:p>
        </p:txBody>
      </p:sp>
      <p:pic>
        <p:nvPicPr>
          <p:cNvPr id="2" name="Imagen 1"/>
          <p:cNvPicPr>
            <a:picLocks noChangeAspect="1"/>
          </p:cNvPicPr>
          <p:nvPr/>
        </p:nvPicPr>
        <p:blipFill>
          <a:blip r:embed="rId5"/>
          <a:stretch>
            <a:fillRect/>
          </a:stretch>
        </p:blipFill>
        <p:spPr>
          <a:xfrm>
            <a:off x="2576091" y="523236"/>
            <a:ext cx="4033559" cy="2195419"/>
          </a:xfrm>
          <a:prstGeom prst="rect">
            <a:avLst/>
          </a:prstGeom>
        </p:spPr>
      </p:pic>
      <p:sp>
        <p:nvSpPr>
          <p:cNvPr id="6" name="Rectángulo 5"/>
          <p:cNvSpPr/>
          <p:nvPr/>
        </p:nvSpPr>
        <p:spPr>
          <a:xfrm>
            <a:off x="420682" y="2827012"/>
            <a:ext cx="1686680" cy="954107"/>
          </a:xfrm>
          <a:prstGeom prst="rect">
            <a:avLst/>
          </a:prstGeom>
        </p:spPr>
        <p:txBody>
          <a:bodyPr wrap="none">
            <a:spAutoFit/>
          </a:bodyPr>
          <a:lstStyle/>
          <a:p>
            <a:r>
              <a:rPr lang="es-EC" dirty="0" smtClean="0">
                <a:solidFill>
                  <a:schemeClr val="tx1"/>
                </a:solidFill>
                <a:latin typeface="Rockwell" panose="02060603020205020403" pitchFamily="18" charset="0"/>
              </a:rPr>
              <a:t>Flexión</a:t>
            </a:r>
          </a:p>
          <a:p>
            <a:r>
              <a:rPr lang="es-EC" dirty="0" smtClean="0">
                <a:solidFill>
                  <a:schemeClr val="tx1"/>
                </a:solidFill>
                <a:latin typeface="Rockwell" panose="02060603020205020403" pitchFamily="18" charset="0"/>
              </a:rPr>
              <a:t>Tracción</a:t>
            </a:r>
          </a:p>
          <a:p>
            <a:r>
              <a:rPr lang="es-EC" dirty="0" smtClean="0">
                <a:solidFill>
                  <a:schemeClr val="tx1"/>
                </a:solidFill>
                <a:latin typeface="Rockwell" panose="02060603020205020403" pitchFamily="18" charset="0"/>
              </a:rPr>
              <a:t>Compresión</a:t>
            </a:r>
          </a:p>
          <a:p>
            <a:r>
              <a:rPr lang="es-EC" dirty="0" smtClean="0">
                <a:solidFill>
                  <a:schemeClr val="tx1"/>
                </a:solidFill>
                <a:latin typeface="Rockwell" panose="02060603020205020403" pitchFamily="18" charset="0"/>
              </a:rPr>
              <a:t>Flexo-compresión</a:t>
            </a:r>
            <a:endParaRPr lang="es-EC" dirty="0"/>
          </a:p>
        </p:txBody>
      </p:sp>
      <p:sp>
        <p:nvSpPr>
          <p:cNvPr id="7" name="Rectángulo 6"/>
          <p:cNvSpPr/>
          <p:nvPr/>
        </p:nvSpPr>
        <p:spPr>
          <a:xfrm>
            <a:off x="2433190" y="3781119"/>
            <a:ext cx="3243196" cy="307777"/>
          </a:xfrm>
          <a:prstGeom prst="rect">
            <a:avLst/>
          </a:prstGeom>
        </p:spPr>
        <p:txBody>
          <a:bodyPr wrap="none">
            <a:spAutoFit/>
          </a:bodyPr>
          <a:lstStyle/>
          <a:p>
            <a:r>
              <a:rPr lang="es-EC" dirty="0" smtClean="0">
                <a:solidFill>
                  <a:schemeClr val="tx1"/>
                </a:solidFill>
                <a:latin typeface="Rockwell" panose="02060603020205020403" pitchFamily="18" charset="0"/>
              </a:rPr>
              <a:t>D=11.5 cm ; t=0.9 cm  ; E=12000 </a:t>
            </a:r>
            <a:r>
              <a:rPr lang="es-EC" dirty="0" err="1" smtClean="0">
                <a:solidFill>
                  <a:schemeClr val="tx1"/>
                </a:solidFill>
                <a:latin typeface="Rockwell" panose="02060603020205020403" pitchFamily="18" charset="0"/>
              </a:rPr>
              <a:t>MPa</a:t>
            </a:r>
            <a:endParaRPr lang="es-EC" dirty="0">
              <a:solidFill>
                <a:schemeClr val="tx1"/>
              </a:solidFill>
              <a:latin typeface="Rockwell" panose="02060603020205020403" pitchFamily="18" charset="0"/>
            </a:endParaRPr>
          </a:p>
        </p:txBody>
      </p:sp>
    </p:spTree>
    <p:extLst>
      <p:ext uri="{BB962C8B-B14F-4D97-AF65-F5344CB8AC3E}">
        <p14:creationId xmlns:p14="http://schemas.microsoft.com/office/powerpoint/2010/main" val="16353055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4" y="325086"/>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Loseta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46</a:t>
            </a:fld>
            <a:endParaRPr lang="es-EC" dirty="0"/>
          </a:p>
        </p:txBody>
      </p:sp>
      <p:sp>
        <p:nvSpPr>
          <p:cNvPr id="19" name="Título 29">
            <a:extLst>
              <a:ext uri="{FF2B5EF4-FFF2-40B4-BE49-F238E27FC236}">
                <a16:creationId xmlns:a16="http://schemas.microsoft.com/office/drawing/2014/main" id="{1672B7F1-29BC-417B-AFA6-BEAB63E4036C}"/>
              </a:ext>
            </a:extLst>
          </p:cNvPr>
          <p:cNvSpPr txBox="1">
            <a:spLocks/>
          </p:cNvSpPr>
          <p:nvPr/>
        </p:nvSpPr>
        <p:spPr>
          <a:xfrm>
            <a:off x="219164" y="669887"/>
            <a:ext cx="290503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S" sz="1600" dirty="0" smtClean="0">
                <a:solidFill>
                  <a:schemeClr val="tx1"/>
                </a:solidFill>
                <a:latin typeface="Rockwell" panose="02060603020205020403" pitchFamily="18" charset="0"/>
              </a:rPr>
              <a:t>Tipo: maciza</a:t>
            </a:r>
            <a:endParaRPr lang="es-ES" sz="1600" dirty="0">
              <a:solidFill>
                <a:schemeClr val="tx1"/>
              </a:solidFill>
              <a:latin typeface="Rockwell" panose="02060603020205020403" pitchFamily="18" charset="0"/>
            </a:endParaRPr>
          </a:p>
        </p:txBody>
      </p:sp>
      <p:pic>
        <p:nvPicPr>
          <p:cNvPr id="4" name="Imagen 3"/>
          <p:cNvPicPr>
            <a:picLocks noChangeAspect="1"/>
          </p:cNvPicPr>
          <p:nvPr/>
        </p:nvPicPr>
        <p:blipFill>
          <a:blip r:embed="rId5"/>
          <a:stretch>
            <a:fillRect/>
          </a:stretch>
        </p:blipFill>
        <p:spPr>
          <a:xfrm>
            <a:off x="2355703" y="952525"/>
            <a:ext cx="3222795" cy="575903"/>
          </a:xfrm>
          <a:prstGeom prst="rect">
            <a:avLst/>
          </a:prstGeom>
        </p:spPr>
      </p:pic>
      <p:sp>
        <p:nvSpPr>
          <p:cNvPr id="20" name="Título 29">
            <a:extLst>
              <a:ext uri="{FF2B5EF4-FFF2-40B4-BE49-F238E27FC236}">
                <a16:creationId xmlns:a16="http://schemas.microsoft.com/office/drawing/2014/main" id="{1672B7F1-29BC-417B-AFA6-BEAB63E4036C}"/>
              </a:ext>
            </a:extLst>
          </p:cNvPr>
          <p:cNvSpPr txBox="1">
            <a:spLocks/>
          </p:cNvSpPr>
          <p:nvPr/>
        </p:nvSpPr>
        <p:spPr>
          <a:xfrm>
            <a:off x="246120" y="1383677"/>
            <a:ext cx="290503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S" sz="1600" dirty="0" err="1" smtClean="0">
                <a:solidFill>
                  <a:schemeClr val="tx1"/>
                </a:solidFill>
                <a:latin typeface="Rockwell" panose="02060603020205020403" pitchFamily="18" charset="0"/>
              </a:rPr>
              <a:t>h_maciza</a:t>
            </a:r>
            <a:r>
              <a:rPr lang="es-ES" sz="1600" dirty="0" smtClean="0">
                <a:solidFill>
                  <a:schemeClr val="tx1"/>
                </a:solidFill>
                <a:latin typeface="Rockwell" panose="02060603020205020403" pitchFamily="18" charset="0"/>
              </a:rPr>
              <a:t>=0.12 m</a:t>
            </a:r>
            <a:endParaRPr lang="es-ES" sz="1600" dirty="0">
              <a:solidFill>
                <a:schemeClr val="tx1"/>
              </a:solidFill>
              <a:latin typeface="Rockwell" panose="02060603020205020403" pitchFamily="18" charset="0"/>
            </a:endParaRPr>
          </a:p>
        </p:txBody>
      </p:sp>
      <p:sp>
        <p:nvSpPr>
          <p:cNvPr id="21" name="Título 29">
            <a:extLst>
              <a:ext uri="{FF2B5EF4-FFF2-40B4-BE49-F238E27FC236}">
                <a16:creationId xmlns:a16="http://schemas.microsoft.com/office/drawing/2014/main" id="{1672B7F1-29BC-417B-AFA6-BEAB63E4036C}"/>
              </a:ext>
            </a:extLst>
          </p:cNvPr>
          <p:cNvSpPr txBox="1">
            <a:spLocks/>
          </p:cNvSpPr>
          <p:nvPr/>
        </p:nvSpPr>
        <p:spPr>
          <a:xfrm>
            <a:off x="246120" y="1827087"/>
            <a:ext cx="4511534" cy="70783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pPr algn="just"/>
            <a:r>
              <a:rPr lang="es-ES" sz="1600" dirty="0" smtClean="0">
                <a:solidFill>
                  <a:schemeClr val="tx1"/>
                </a:solidFill>
                <a:latin typeface="Rockwell" panose="02060603020205020403" pitchFamily="18" charset="0"/>
              </a:rPr>
              <a:t>Se propone la colocación de viguetas que ayuden a reducir el peralte de losa, obteniendo un valor de </a:t>
            </a:r>
            <a:r>
              <a:rPr lang="es-ES" sz="1600" dirty="0" err="1" smtClean="0">
                <a:solidFill>
                  <a:schemeClr val="tx1"/>
                </a:solidFill>
                <a:latin typeface="Rockwell" panose="02060603020205020403" pitchFamily="18" charset="0"/>
              </a:rPr>
              <a:t>h_min</a:t>
            </a:r>
            <a:r>
              <a:rPr lang="es-ES" sz="1600" dirty="0" smtClean="0">
                <a:solidFill>
                  <a:schemeClr val="tx1"/>
                </a:solidFill>
                <a:latin typeface="Rockwell" panose="02060603020205020403" pitchFamily="18" charset="0"/>
              </a:rPr>
              <a:t>=0.07 m</a:t>
            </a:r>
            <a:endParaRPr lang="es-ES" sz="1600" dirty="0">
              <a:solidFill>
                <a:schemeClr val="tx1"/>
              </a:solidFill>
              <a:latin typeface="Rockwell" panose="02060603020205020403" pitchFamily="18" charset="0"/>
            </a:endParaRPr>
          </a:p>
        </p:txBody>
      </p:sp>
      <p:pic>
        <p:nvPicPr>
          <p:cNvPr id="2" name="Imagen 1"/>
          <p:cNvPicPr>
            <a:picLocks noChangeAspect="1"/>
          </p:cNvPicPr>
          <p:nvPr/>
        </p:nvPicPr>
        <p:blipFill>
          <a:blip r:embed="rId6"/>
          <a:stretch>
            <a:fillRect/>
          </a:stretch>
        </p:blipFill>
        <p:spPr>
          <a:xfrm>
            <a:off x="1230806" y="2616525"/>
            <a:ext cx="6151712" cy="2082268"/>
          </a:xfrm>
          <a:prstGeom prst="rect">
            <a:avLst/>
          </a:prstGeom>
        </p:spPr>
      </p:pic>
    </p:spTree>
    <p:extLst>
      <p:ext uri="{BB962C8B-B14F-4D97-AF65-F5344CB8AC3E}">
        <p14:creationId xmlns:p14="http://schemas.microsoft.com/office/powerpoint/2010/main" val="3911961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99808" y="443329"/>
            <a:ext cx="7048284"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Diseño de elementos sometido a flexión</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47</a:t>
            </a:fld>
            <a:endParaRPr lang="es-EC" dirty="0"/>
          </a:p>
        </p:txBody>
      </p:sp>
      <p:graphicFrame>
        <p:nvGraphicFramePr>
          <p:cNvPr id="5" name="Diagrama 4"/>
          <p:cNvGraphicFramePr/>
          <p:nvPr>
            <p:extLst>
              <p:ext uri="{D42A27DB-BD31-4B8C-83A1-F6EECF244321}">
                <p14:modId xmlns:p14="http://schemas.microsoft.com/office/powerpoint/2010/main" val="411761257"/>
              </p:ext>
            </p:extLst>
          </p:nvPr>
        </p:nvGraphicFramePr>
        <p:xfrm>
          <a:off x="1469384" y="652227"/>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0200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5186" y="97873"/>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Viguetas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48</a:t>
            </a:fld>
            <a:endParaRPr lang="es-EC" dirty="0"/>
          </a:p>
        </p:txBody>
      </p:sp>
      <p:pic>
        <p:nvPicPr>
          <p:cNvPr id="6" name="Imagen 5"/>
          <p:cNvPicPr>
            <a:picLocks noChangeAspect="1"/>
          </p:cNvPicPr>
          <p:nvPr/>
        </p:nvPicPr>
        <p:blipFill>
          <a:blip r:embed="rId5"/>
          <a:stretch>
            <a:fillRect/>
          </a:stretch>
        </p:blipFill>
        <p:spPr>
          <a:xfrm>
            <a:off x="1268336" y="497941"/>
            <a:ext cx="6356049" cy="4093794"/>
          </a:xfrm>
          <a:prstGeom prst="rect">
            <a:avLst/>
          </a:prstGeom>
        </p:spPr>
      </p:pic>
    </p:spTree>
    <p:extLst>
      <p:ext uri="{BB962C8B-B14F-4D97-AF65-F5344CB8AC3E}">
        <p14:creationId xmlns:p14="http://schemas.microsoft.com/office/powerpoint/2010/main" val="2643661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77861" y="201300"/>
            <a:ext cx="9122812" cy="4936065"/>
            <a:chOff x="77861" y="201300"/>
            <a:chExt cx="9122812" cy="4936065"/>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5186" y="97873"/>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Viguetas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49</a:t>
            </a:fld>
            <a:endParaRPr lang="es-EC" dirty="0"/>
          </a:p>
        </p:txBody>
      </p:sp>
      <p:pic>
        <p:nvPicPr>
          <p:cNvPr id="2" name="Imagen 1"/>
          <p:cNvPicPr>
            <a:picLocks noChangeAspect="1"/>
          </p:cNvPicPr>
          <p:nvPr/>
        </p:nvPicPr>
        <p:blipFill>
          <a:blip r:embed="rId3"/>
          <a:stretch>
            <a:fillRect/>
          </a:stretch>
        </p:blipFill>
        <p:spPr>
          <a:xfrm>
            <a:off x="461404" y="633300"/>
            <a:ext cx="1875314" cy="1981200"/>
          </a:xfrm>
          <a:prstGeom prst="rect">
            <a:avLst/>
          </a:prstGeom>
        </p:spPr>
      </p:pic>
      <p:pic>
        <p:nvPicPr>
          <p:cNvPr id="4" name="Imagen 3"/>
          <p:cNvPicPr>
            <a:picLocks noChangeAspect="1"/>
          </p:cNvPicPr>
          <p:nvPr/>
        </p:nvPicPr>
        <p:blipFill>
          <a:blip r:embed="rId4"/>
          <a:stretch>
            <a:fillRect/>
          </a:stretch>
        </p:blipFill>
        <p:spPr>
          <a:xfrm>
            <a:off x="2324602" y="565796"/>
            <a:ext cx="5904998" cy="3966734"/>
          </a:xfrm>
          <a:prstGeom prst="rect">
            <a:avLst/>
          </a:prstGeom>
        </p:spPr>
      </p:pic>
      <p:sp>
        <p:nvSpPr>
          <p:cNvPr id="5" name="Rectángulo 4"/>
          <p:cNvSpPr/>
          <p:nvPr/>
        </p:nvSpPr>
        <p:spPr>
          <a:xfrm>
            <a:off x="457290" y="2682004"/>
            <a:ext cx="1792478" cy="307777"/>
          </a:xfrm>
          <a:prstGeom prst="rect">
            <a:avLst/>
          </a:prstGeom>
        </p:spPr>
        <p:txBody>
          <a:bodyPr wrap="none">
            <a:spAutoFit/>
          </a:bodyPr>
          <a:lstStyle/>
          <a:p>
            <a:r>
              <a:rPr lang="es-ES" dirty="0" smtClean="0">
                <a:solidFill>
                  <a:schemeClr val="tx1"/>
                </a:solidFill>
                <a:latin typeface="Rockwell" panose="02060603020205020403" pitchFamily="18" charset="0"/>
              </a:rPr>
              <a:t>I_min=4084.97 cm4</a:t>
            </a:r>
            <a:endParaRPr lang="es-EC" dirty="0"/>
          </a:p>
        </p:txBody>
      </p:sp>
    </p:spTree>
    <p:extLst>
      <p:ext uri="{BB962C8B-B14F-4D97-AF65-F5344CB8AC3E}">
        <p14:creationId xmlns:p14="http://schemas.microsoft.com/office/powerpoint/2010/main" val="324810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Rectángulo 33">
            <a:extLst>
              <a:ext uri="{FF2B5EF4-FFF2-40B4-BE49-F238E27FC236}">
                <a16:creationId xmlns:a16="http://schemas.microsoft.com/office/drawing/2014/main" id="{024CDADB-EFDA-45B7-B8DD-157D1CFBF533}"/>
              </a:ext>
            </a:extLst>
          </p:cNvPr>
          <p:cNvSpPr/>
          <p:nvPr/>
        </p:nvSpPr>
        <p:spPr>
          <a:xfrm>
            <a:off x="308472" y="775815"/>
            <a:ext cx="1983036" cy="3760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2815" y="1624342"/>
            <a:ext cx="1887218" cy="396300"/>
          </a:xfrm>
          <a:noFill/>
          <a:ln>
            <a:noFill/>
          </a:ln>
        </p:spPr>
        <p:txBody>
          <a:bodyPr spcFirstLastPara="1" wrap="square" lIns="0" tIns="0" rIns="0" bIns="0" anchor="b" anchorCtr="0">
            <a:noAutofit/>
          </a:bodyPr>
          <a:lstStyle/>
          <a:p>
            <a:r>
              <a:rPr lang="es-ES" sz="2800" dirty="0">
                <a:solidFill>
                  <a:schemeClr val="bg1"/>
                </a:solidFill>
                <a:latin typeface="Rockwell" panose="02060603020205020403" pitchFamily="18" charset="0"/>
              </a:rPr>
              <a:t>Análisis estático No-Lineal</a:t>
            </a: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5</a:t>
            </a:fld>
            <a:endParaRPr lang="es-EC" dirty="0"/>
          </a:p>
        </p:txBody>
      </p:sp>
      <p:sp>
        <p:nvSpPr>
          <p:cNvPr id="32" name="Título 29">
            <a:extLst>
              <a:ext uri="{FF2B5EF4-FFF2-40B4-BE49-F238E27FC236}">
                <a16:creationId xmlns:a16="http://schemas.microsoft.com/office/drawing/2014/main" id="{A01B6ADD-565B-4E4E-B3D3-530AD41A23BB}"/>
              </a:ext>
            </a:extLst>
          </p:cNvPr>
          <p:cNvSpPr txBox="1">
            <a:spLocks/>
          </p:cNvSpPr>
          <p:nvPr/>
        </p:nvSpPr>
        <p:spPr>
          <a:xfrm>
            <a:off x="-2024" y="32496"/>
            <a:ext cx="3770448"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S" dirty="0">
                <a:solidFill>
                  <a:schemeClr val="tx1"/>
                </a:solidFill>
                <a:latin typeface="Rockwell" panose="02060603020205020403" pitchFamily="18" charset="0"/>
              </a:rPr>
              <a:t>Marco Teórico</a:t>
            </a:r>
          </a:p>
        </p:txBody>
      </p:sp>
      <p:graphicFrame>
        <p:nvGraphicFramePr>
          <p:cNvPr id="33" name="Diagrama 32">
            <a:extLst>
              <a:ext uri="{FF2B5EF4-FFF2-40B4-BE49-F238E27FC236}">
                <a16:creationId xmlns:a16="http://schemas.microsoft.com/office/drawing/2014/main" id="{097E4E2A-4083-419D-BB4F-357783311429}"/>
              </a:ext>
            </a:extLst>
          </p:cNvPr>
          <p:cNvGraphicFramePr/>
          <p:nvPr>
            <p:extLst>
              <p:ext uri="{D42A27DB-BD31-4B8C-83A1-F6EECF244321}">
                <p14:modId xmlns:p14="http://schemas.microsoft.com/office/powerpoint/2010/main" val="188785382"/>
              </p:ext>
            </p:extLst>
          </p:nvPr>
        </p:nvGraphicFramePr>
        <p:xfrm>
          <a:off x="2004323" y="472664"/>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5" name="Rectángulo 34">
            <a:extLst>
              <a:ext uri="{FF2B5EF4-FFF2-40B4-BE49-F238E27FC236}">
                <a16:creationId xmlns:a16="http://schemas.microsoft.com/office/drawing/2014/main" id="{A9EB5030-80F7-4854-BFF0-0ADE551C0C57}"/>
              </a:ext>
            </a:extLst>
          </p:cNvPr>
          <p:cNvSpPr/>
          <p:nvPr/>
        </p:nvSpPr>
        <p:spPr>
          <a:xfrm>
            <a:off x="396606" y="2053492"/>
            <a:ext cx="1800375" cy="24343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rPr>
              <a:t>Se encarga de determinar la curva de capacidad sísmica de una estructura, mostrando los daños que esta puede sufrir a la hora de </a:t>
            </a:r>
            <a:r>
              <a:rPr lang="es-ES" dirty="0" err="1">
                <a:solidFill>
                  <a:schemeClr val="tx1"/>
                </a:solidFill>
              </a:rPr>
              <a:t>sucitarse</a:t>
            </a:r>
            <a:r>
              <a:rPr lang="es-ES" dirty="0">
                <a:solidFill>
                  <a:schemeClr val="tx1"/>
                </a:solidFill>
              </a:rPr>
              <a:t> un sismo determinado</a:t>
            </a:r>
          </a:p>
        </p:txBody>
      </p:sp>
    </p:spTree>
    <p:extLst>
      <p:ext uri="{BB962C8B-B14F-4D97-AF65-F5344CB8AC3E}">
        <p14:creationId xmlns:p14="http://schemas.microsoft.com/office/powerpoint/2010/main" val="4080475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77861" y="201300"/>
            <a:ext cx="9122812" cy="4936065"/>
            <a:chOff x="77861" y="201300"/>
            <a:chExt cx="9122812" cy="4936065"/>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5186" y="97873"/>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Viguetas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50</a:t>
            </a:fld>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1141442737"/>
              </p:ext>
            </p:extLst>
          </p:nvPr>
        </p:nvGraphicFramePr>
        <p:xfrm>
          <a:off x="2769515" y="2914116"/>
          <a:ext cx="3381396" cy="1112520"/>
        </p:xfrm>
        <a:graphic>
          <a:graphicData uri="http://schemas.openxmlformats.org/drawingml/2006/table">
            <a:tbl>
              <a:tblPr firstRow="1" bandRow="1">
                <a:tableStyleId>{AE04C29D-1B80-4052-A328-7ABE1B742CF6}</a:tableStyleId>
              </a:tblPr>
              <a:tblGrid>
                <a:gridCol w="1513467">
                  <a:extLst>
                    <a:ext uri="{9D8B030D-6E8A-4147-A177-3AD203B41FA5}">
                      <a16:colId xmlns:a16="http://schemas.microsoft.com/office/drawing/2014/main" val="487597525"/>
                    </a:ext>
                  </a:extLst>
                </a:gridCol>
                <a:gridCol w="1867929">
                  <a:extLst>
                    <a:ext uri="{9D8B030D-6E8A-4147-A177-3AD203B41FA5}">
                      <a16:colId xmlns:a16="http://schemas.microsoft.com/office/drawing/2014/main" val="947588055"/>
                    </a:ext>
                  </a:extLst>
                </a:gridCol>
              </a:tblGrid>
              <a:tr h="370840">
                <a:tc>
                  <a:txBody>
                    <a:bodyPr/>
                    <a:lstStyle/>
                    <a:p>
                      <a:r>
                        <a:rPr lang="es-EC" dirty="0" smtClean="0"/>
                        <a:t>Flexión</a:t>
                      </a:r>
                      <a:endParaRPr lang="es-EC" dirty="0"/>
                    </a:p>
                  </a:txBody>
                  <a:tcPr/>
                </a:tc>
                <a:tc>
                  <a:txBody>
                    <a:bodyPr/>
                    <a:lstStyle/>
                    <a:p>
                      <a:r>
                        <a:rPr lang="es-EC" dirty="0" smtClean="0"/>
                        <a:t>8.50 </a:t>
                      </a:r>
                      <a:r>
                        <a:rPr lang="es-EC" dirty="0" err="1" smtClean="0"/>
                        <a:t>Mpa</a:t>
                      </a:r>
                      <a:endParaRPr lang="es-EC" dirty="0"/>
                    </a:p>
                  </a:txBody>
                  <a:tcPr/>
                </a:tc>
                <a:extLst>
                  <a:ext uri="{0D108BD9-81ED-4DB2-BD59-A6C34878D82A}">
                    <a16:rowId xmlns:a16="http://schemas.microsoft.com/office/drawing/2014/main" val="509805987"/>
                  </a:ext>
                </a:extLst>
              </a:tr>
              <a:tr h="370840">
                <a:tc>
                  <a:txBody>
                    <a:bodyPr/>
                    <a:lstStyle/>
                    <a:p>
                      <a:r>
                        <a:rPr lang="es-EC" dirty="0" smtClean="0"/>
                        <a:t>Corte</a:t>
                      </a:r>
                      <a:endParaRPr lang="es-EC" dirty="0"/>
                    </a:p>
                  </a:txBody>
                  <a:tcPr/>
                </a:tc>
                <a:tc>
                  <a:txBody>
                    <a:bodyPr/>
                    <a:lstStyle/>
                    <a:p>
                      <a:r>
                        <a:rPr lang="es-EC" dirty="0" smtClean="0"/>
                        <a:t>0.68 </a:t>
                      </a:r>
                      <a:r>
                        <a:rPr lang="es-EC" dirty="0" err="1" smtClean="0"/>
                        <a:t>Mpa</a:t>
                      </a:r>
                      <a:endParaRPr lang="es-EC" dirty="0"/>
                    </a:p>
                  </a:txBody>
                  <a:tcPr/>
                </a:tc>
                <a:extLst>
                  <a:ext uri="{0D108BD9-81ED-4DB2-BD59-A6C34878D82A}">
                    <a16:rowId xmlns:a16="http://schemas.microsoft.com/office/drawing/2014/main" val="1583789855"/>
                  </a:ext>
                </a:extLst>
              </a:tr>
              <a:tr h="370840">
                <a:tc>
                  <a:txBody>
                    <a:bodyPr/>
                    <a:lstStyle/>
                    <a:p>
                      <a:r>
                        <a:rPr lang="es-EC" dirty="0" smtClean="0"/>
                        <a:t>Aplastamiento</a:t>
                      </a:r>
                      <a:endParaRPr lang="es-EC" dirty="0"/>
                    </a:p>
                  </a:txBody>
                  <a:tcPr/>
                </a:tc>
                <a:tc>
                  <a:txBody>
                    <a:bodyPr/>
                    <a:lstStyle/>
                    <a:p>
                      <a:r>
                        <a:rPr lang="es-EC" dirty="0" smtClean="0"/>
                        <a:t>0.11 </a:t>
                      </a:r>
                      <a:r>
                        <a:rPr lang="es-EC" dirty="0" err="1" smtClean="0"/>
                        <a:t>Mpa</a:t>
                      </a:r>
                      <a:endParaRPr lang="es-EC" dirty="0"/>
                    </a:p>
                  </a:txBody>
                  <a:tcPr/>
                </a:tc>
                <a:extLst>
                  <a:ext uri="{0D108BD9-81ED-4DB2-BD59-A6C34878D82A}">
                    <a16:rowId xmlns:a16="http://schemas.microsoft.com/office/drawing/2014/main" val="3678877738"/>
                  </a:ext>
                </a:extLst>
              </a:tr>
            </a:tbl>
          </a:graphicData>
        </a:graphic>
      </p:graphicFrame>
      <p:pic>
        <p:nvPicPr>
          <p:cNvPr id="7" name="Imagen 6"/>
          <p:cNvPicPr>
            <a:picLocks noChangeAspect="1"/>
          </p:cNvPicPr>
          <p:nvPr/>
        </p:nvPicPr>
        <p:blipFill>
          <a:blip r:embed="rId3"/>
          <a:stretch>
            <a:fillRect/>
          </a:stretch>
        </p:blipFill>
        <p:spPr>
          <a:xfrm>
            <a:off x="2769515" y="578901"/>
            <a:ext cx="3429731" cy="2268019"/>
          </a:xfrm>
          <a:prstGeom prst="rect">
            <a:avLst/>
          </a:prstGeom>
        </p:spPr>
      </p:pic>
    </p:spTree>
    <p:extLst>
      <p:ext uri="{BB962C8B-B14F-4D97-AF65-F5344CB8AC3E}">
        <p14:creationId xmlns:p14="http://schemas.microsoft.com/office/powerpoint/2010/main" val="67498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5186" y="97873"/>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Viga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51</a:t>
            </a:fld>
            <a:endParaRPr lang="es-EC" dirty="0"/>
          </a:p>
        </p:txBody>
      </p:sp>
      <p:pic>
        <p:nvPicPr>
          <p:cNvPr id="2" name="Imagen 1"/>
          <p:cNvPicPr>
            <a:picLocks noChangeAspect="1"/>
          </p:cNvPicPr>
          <p:nvPr/>
        </p:nvPicPr>
        <p:blipFill>
          <a:blip r:embed="rId5"/>
          <a:stretch>
            <a:fillRect/>
          </a:stretch>
        </p:blipFill>
        <p:spPr>
          <a:xfrm>
            <a:off x="1317069" y="360776"/>
            <a:ext cx="6114091" cy="4310175"/>
          </a:xfrm>
          <a:prstGeom prst="rect">
            <a:avLst/>
          </a:prstGeom>
        </p:spPr>
      </p:pic>
    </p:spTree>
    <p:extLst>
      <p:ext uri="{BB962C8B-B14F-4D97-AF65-F5344CB8AC3E}">
        <p14:creationId xmlns:p14="http://schemas.microsoft.com/office/powerpoint/2010/main" val="580198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77861" y="201300"/>
            <a:ext cx="9122812" cy="4936065"/>
            <a:chOff x="77861" y="201300"/>
            <a:chExt cx="9122812" cy="4936065"/>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5186" y="97873"/>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Viga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52</a:t>
            </a:fld>
            <a:endParaRPr lang="es-EC" dirty="0"/>
          </a:p>
        </p:txBody>
      </p:sp>
      <p:sp>
        <p:nvSpPr>
          <p:cNvPr id="5" name="Rectángulo 4"/>
          <p:cNvSpPr/>
          <p:nvPr/>
        </p:nvSpPr>
        <p:spPr>
          <a:xfrm>
            <a:off x="1187495" y="3557694"/>
            <a:ext cx="1890261" cy="307777"/>
          </a:xfrm>
          <a:prstGeom prst="rect">
            <a:avLst/>
          </a:prstGeom>
        </p:spPr>
        <p:txBody>
          <a:bodyPr wrap="none">
            <a:spAutoFit/>
          </a:bodyPr>
          <a:lstStyle/>
          <a:p>
            <a:r>
              <a:rPr lang="es-ES" dirty="0" smtClean="0">
                <a:solidFill>
                  <a:schemeClr val="tx1"/>
                </a:solidFill>
                <a:latin typeface="Rockwell" panose="02060603020205020403" pitchFamily="18" charset="0"/>
              </a:rPr>
              <a:t>I_min=30882.35 cm4</a:t>
            </a:r>
            <a:endParaRPr lang="es-EC" dirty="0"/>
          </a:p>
        </p:txBody>
      </p:sp>
      <p:pic>
        <p:nvPicPr>
          <p:cNvPr id="7" name="Imagen 6"/>
          <p:cNvPicPr>
            <a:picLocks noChangeAspect="1"/>
          </p:cNvPicPr>
          <p:nvPr/>
        </p:nvPicPr>
        <p:blipFill>
          <a:blip r:embed="rId3"/>
          <a:stretch>
            <a:fillRect/>
          </a:stretch>
        </p:blipFill>
        <p:spPr>
          <a:xfrm>
            <a:off x="907852" y="775815"/>
            <a:ext cx="7111239" cy="2500237"/>
          </a:xfrm>
          <a:prstGeom prst="rect">
            <a:avLst/>
          </a:prstGeom>
        </p:spPr>
      </p:pic>
    </p:spTree>
    <p:extLst>
      <p:ext uri="{BB962C8B-B14F-4D97-AF65-F5344CB8AC3E}">
        <p14:creationId xmlns:p14="http://schemas.microsoft.com/office/powerpoint/2010/main" val="3593158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77861" y="201300"/>
            <a:ext cx="9122812" cy="4936065"/>
            <a:chOff x="77861" y="201300"/>
            <a:chExt cx="9122812" cy="4936065"/>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5186" y="97873"/>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Viga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53</a:t>
            </a:fld>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1977427129"/>
              </p:ext>
            </p:extLst>
          </p:nvPr>
        </p:nvGraphicFramePr>
        <p:xfrm>
          <a:off x="2300235" y="3341714"/>
          <a:ext cx="3547978" cy="1112520"/>
        </p:xfrm>
        <a:graphic>
          <a:graphicData uri="http://schemas.openxmlformats.org/drawingml/2006/table">
            <a:tbl>
              <a:tblPr firstRow="1" bandRow="1">
                <a:tableStyleId>{AE04C29D-1B80-4052-A328-7ABE1B742CF6}</a:tableStyleId>
              </a:tblPr>
              <a:tblGrid>
                <a:gridCol w="1588027">
                  <a:extLst>
                    <a:ext uri="{9D8B030D-6E8A-4147-A177-3AD203B41FA5}">
                      <a16:colId xmlns:a16="http://schemas.microsoft.com/office/drawing/2014/main" val="487597525"/>
                    </a:ext>
                  </a:extLst>
                </a:gridCol>
                <a:gridCol w="1959951">
                  <a:extLst>
                    <a:ext uri="{9D8B030D-6E8A-4147-A177-3AD203B41FA5}">
                      <a16:colId xmlns:a16="http://schemas.microsoft.com/office/drawing/2014/main" val="947588055"/>
                    </a:ext>
                  </a:extLst>
                </a:gridCol>
              </a:tblGrid>
              <a:tr h="370840">
                <a:tc>
                  <a:txBody>
                    <a:bodyPr/>
                    <a:lstStyle/>
                    <a:p>
                      <a:r>
                        <a:rPr lang="es-EC" dirty="0" smtClean="0"/>
                        <a:t>Flexión</a:t>
                      </a:r>
                      <a:endParaRPr lang="es-EC" dirty="0"/>
                    </a:p>
                  </a:txBody>
                  <a:tcPr/>
                </a:tc>
                <a:tc>
                  <a:txBody>
                    <a:bodyPr/>
                    <a:lstStyle/>
                    <a:p>
                      <a:r>
                        <a:rPr lang="es-EC" dirty="0" smtClean="0"/>
                        <a:t>11.30 </a:t>
                      </a:r>
                      <a:r>
                        <a:rPr lang="es-EC" dirty="0" err="1" smtClean="0"/>
                        <a:t>Mpa</a:t>
                      </a:r>
                      <a:endParaRPr lang="es-EC" dirty="0"/>
                    </a:p>
                  </a:txBody>
                  <a:tcPr/>
                </a:tc>
                <a:extLst>
                  <a:ext uri="{0D108BD9-81ED-4DB2-BD59-A6C34878D82A}">
                    <a16:rowId xmlns:a16="http://schemas.microsoft.com/office/drawing/2014/main" val="509805987"/>
                  </a:ext>
                </a:extLst>
              </a:tr>
              <a:tr h="370840">
                <a:tc>
                  <a:txBody>
                    <a:bodyPr/>
                    <a:lstStyle/>
                    <a:p>
                      <a:r>
                        <a:rPr lang="es-EC" dirty="0" smtClean="0"/>
                        <a:t>Corte</a:t>
                      </a:r>
                      <a:endParaRPr lang="es-EC" dirty="0"/>
                    </a:p>
                  </a:txBody>
                  <a:tcPr/>
                </a:tc>
                <a:tc>
                  <a:txBody>
                    <a:bodyPr/>
                    <a:lstStyle/>
                    <a:p>
                      <a:r>
                        <a:rPr lang="es-EC" dirty="0" smtClean="0"/>
                        <a:t>0.42 </a:t>
                      </a:r>
                      <a:r>
                        <a:rPr lang="es-EC" dirty="0" err="1" smtClean="0"/>
                        <a:t>Mpa</a:t>
                      </a:r>
                      <a:endParaRPr lang="es-EC" dirty="0"/>
                    </a:p>
                  </a:txBody>
                  <a:tcPr/>
                </a:tc>
                <a:extLst>
                  <a:ext uri="{0D108BD9-81ED-4DB2-BD59-A6C34878D82A}">
                    <a16:rowId xmlns:a16="http://schemas.microsoft.com/office/drawing/2014/main" val="1583789855"/>
                  </a:ext>
                </a:extLst>
              </a:tr>
              <a:tr h="370840">
                <a:tc>
                  <a:txBody>
                    <a:bodyPr/>
                    <a:lstStyle/>
                    <a:p>
                      <a:r>
                        <a:rPr lang="es-EC" dirty="0" smtClean="0"/>
                        <a:t>Aplastamiento</a:t>
                      </a:r>
                      <a:endParaRPr lang="es-EC" dirty="0"/>
                    </a:p>
                  </a:txBody>
                  <a:tcPr/>
                </a:tc>
                <a:tc>
                  <a:txBody>
                    <a:bodyPr/>
                    <a:lstStyle/>
                    <a:p>
                      <a:r>
                        <a:rPr lang="es-EC" dirty="0" smtClean="0"/>
                        <a:t>0.37 </a:t>
                      </a:r>
                      <a:r>
                        <a:rPr lang="es-EC" dirty="0" err="1" smtClean="0"/>
                        <a:t>Mpa</a:t>
                      </a:r>
                      <a:endParaRPr lang="es-EC" dirty="0"/>
                    </a:p>
                  </a:txBody>
                  <a:tcPr/>
                </a:tc>
                <a:extLst>
                  <a:ext uri="{0D108BD9-81ED-4DB2-BD59-A6C34878D82A}">
                    <a16:rowId xmlns:a16="http://schemas.microsoft.com/office/drawing/2014/main" val="3678877738"/>
                  </a:ext>
                </a:extLst>
              </a:tr>
            </a:tbl>
          </a:graphicData>
        </a:graphic>
      </p:graphicFrame>
      <p:pic>
        <p:nvPicPr>
          <p:cNvPr id="2" name="Imagen 1"/>
          <p:cNvPicPr>
            <a:picLocks noChangeAspect="1"/>
          </p:cNvPicPr>
          <p:nvPr/>
        </p:nvPicPr>
        <p:blipFill>
          <a:blip r:embed="rId3"/>
          <a:stretch>
            <a:fillRect/>
          </a:stretch>
        </p:blipFill>
        <p:spPr>
          <a:xfrm>
            <a:off x="2300234" y="566166"/>
            <a:ext cx="3547978" cy="2673236"/>
          </a:xfrm>
          <a:prstGeom prst="rect">
            <a:avLst/>
          </a:prstGeom>
        </p:spPr>
      </p:pic>
    </p:spTree>
    <p:extLst>
      <p:ext uri="{BB962C8B-B14F-4D97-AF65-F5344CB8AC3E}">
        <p14:creationId xmlns:p14="http://schemas.microsoft.com/office/powerpoint/2010/main" val="3198768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99808" y="443329"/>
            <a:ext cx="7179852"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Diseño de elementos sometido a fuerza axial</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54</a:t>
            </a:fld>
            <a:endParaRPr lang="es-EC" dirty="0"/>
          </a:p>
        </p:txBody>
      </p:sp>
      <p:graphicFrame>
        <p:nvGraphicFramePr>
          <p:cNvPr id="5" name="Diagrama 4"/>
          <p:cNvGraphicFramePr/>
          <p:nvPr>
            <p:extLst>
              <p:ext uri="{D42A27DB-BD31-4B8C-83A1-F6EECF244321}">
                <p14:modId xmlns:p14="http://schemas.microsoft.com/office/powerpoint/2010/main" val="1446019465"/>
              </p:ext>
            </p:extLst>
          </p:nvPr>
        </p:nvGraphicFramePr>
        <p:xfrm>
          <a:off x="1469384" y="652227"/>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49230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99808" y="443329"/>
            <a:ext cx="7179852"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Diseño de elementos sometido a flexión y carga axial</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55</a:t>
            </a:fld>
            <a:endParaRPr lang="es-EC" dirty="0"/>
          </a:p>
        </p:txBody>
      </p:sp>
      <p:graphicFrame>
        <p:nvGraphicFramePr>
          <p:cNvPr id="5" name="Diagrama 4"/>
          <p:cNvGraphicFramePr/>
          <p:nvPr>
            <p:extLst>
              <p:ext uri="{D42A27DB-BD31-4B8C-83A1-F6EECF244321}">
                <p14:modId xmlns:p14="http://schemas.microsoft.com/office/powerpoint/2010/main" val="3366644930"/>
              </p:ext>
            </p:extLst>
          </p:nvPr>
        </p:nvGraphicFramePr>
        <p:xfrm>
          <a:off x="1883200" y="1606492"/>
          <a:ext cx="5089298" cy="24335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28279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99808" y="443329"/>
            <a:ext cx="7179852"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Diseño de elementos sometido a flexo-compresión</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56</a:t>
            </a:fld>
            <a:endParaRPr lang="es-EC" dirty="0"/>
          </a:p>
        </p:txBody>
      </p:sp>
      <p:graphicFrame>
        <p:nvGraphicFramePr>
          <p:cNvPr id="5" name="Diagrama 4"/>
          <p:cNvGraphicFramePr/>
          <p:nvPr>
            <p:extLst>
              <p:ext uri="{D42A27DB-BD31-4B8C-83A1-F6EECF244321}">
                <p14:modId xmlns:p14="http://schemas.microsoft.com/office/powerpoint/2010/main" val="2027476690"/>
              </p:ext>
            </p:extLst>
          </p:nvPr>
        </p:nvGraphicFramePr>
        <p:xfrm>
          <a:off x="1568060" y="1431591"/>
          <a:ext cx="5109033" cy="27512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507658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Columnas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57</a:t>
            </a:fld>
            <a:endParaRPr lang="es-EC" dirty="0"/>
          </a:p>
        </p:txBody>
      </p:sp>
      <p:pic>
        <p:nvPicPr>
          <p:cNvPr id="2" name="Imagen 1"/>
          <p:cNvPicPr>
            <a:picLocks noChangeAspect="1"/>
          </p:cNvPicPr>
          <p:nvPr/>
        </p:nvPicPr>
        <p:blipFill>
          <a:blip r:embed="rId5"/>
          <a:stretch>
            <a:fillRect/>
          </a:stretch>
        </p:blipFill>
        <p:spPr>
          <a:xfrm>
            <a:off x="1872343" y="611426"/>
            <a:ext cx="5734045" cy="4059525"/>
          </a:xfrm>
          <a:prstGeom prst="rect">
            <a:avLst/>
          </a:prstGeom>
        </p:spPr>
      </p:pic>
    </p:spTree>
    <p:extLst>
      <p:ext uri="{BB962C8B-B14F-4D97-AF65-F5344CB8AC3E}">
        <p14:creationId xmlns:p14="http://schemas.microsoft.com/office/powerpoint/2010/main" val="24559197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Columnas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58</a:t>
            </a:fld>
            <a:endParaRPr lang="es-EC" dirty="0"/>
          </a:p>
        </p:txBody>
      </p:sp>
      <p:pic>
        <p:nvPicPr>
          <p:cNvPr id="2" name="Imagen 1"/>
          <p:cNvPicPr>
            <a:picLocks noChangeAspect="1"/>
          </p:cNvPicPr>
          <p:nvPr/>
        </p:nvPicPr>
        <p:blipFill>
          <a:blip r:embed="rId5"/>
          <a:stretch>
            <a:fillRect/>
          </a:stretch>
        </p:blipFill>
        <p:spPr>
          <a:xfrm>
            <a:off x="1295948" y="600488"/>
            <a:ext cx="6326489" cy="2200963"/>
          </a:xfrm>
          <a:prstGeom prst="rect">
            <a:avLst/>
          </a:prstGeom>
        </p:spPr>
      </p:pic>
      <p:pic>
        <p:nvPicPr>
          <p:cNvPr id="4" name="Imagen 3"/>
          <p:cNvPicPr>
            <a:picLocks noChangeAspect="1"/>
          </p:cNvPicPr>
          <p:nvPr/>
        </p:nvPicPr>
        <p:blipFill>
          <a:blip r:embed="rId6"/>
          <a:stretch>
            <a:fillRect/>
          </a:stretch>
        </p:blipFill>
        <p:spPr>
          <a:xfrm>
            <a:off x="1295948" y="2801451"/>
            <a:ext cx="6326489" cy="1777461"/>
          </a:xfrm>
          <a:prstGeom prst="rect">
            <a:avLst/>
          </a:prstGeom>
        </p:spPr>
      </p:pic>
    </p:spTree>
    <p:extLst>
      <p:ext uri="{BB962C8B-B14F-4D97-AF65-F5344CB8AC3E}">
        <p14:creationId xmlns:p14="http://schemas.microsoft.com/office/powerpoint/2010/main" val="1026025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77861" y="201300"/>
            <a:ext cx="9122812" cy="4936065"/>
            <a:chOff x="77861" y="201300"/>
            <a:chExt cx="9122812" cy="4936065"/>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5186" y="97873"/>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Columna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59</a:t>
            </a:fld>
            <a:endParaRPr lang="es-EC" dirty="0"/>
          </a:p>
        </p:txBody>
      </p:sp>
      <p:pic>
        <p:nvPicPr>
          <p:cNvPr id="4" name="Imagen 3"/>
          <p:cNvPicPr>
            <a:picLocks noChangeAspect="1"/>
          </p:cNvPicPr>
          <p:nvPr/>
        </p:nvPicPr>
        <p:blipFill>
          <a:blip r:embed="rId3"/>
          <a:stretch>
            <a:fillRect/>
          </a:stretch>
        </p:blipFill>
        <p:spPr>
          <a:xfrm>
            <a:off x="2293049" y="706506"/>
            <a:ext cx="3562350" cy="2635208"/>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461175307"/>
              </p:ext>
            </p:extLst>
          </p:nvPr>
        </p:nvGraphicFramePr>
        <p:xfrm>
          <a:off x="2293049" y="3368627"/>
          <a:ext cx="3547978" cy="370840"/>
        </p:xfrm>
        <a:graphic>
          <a:graphicData uri="http://schemas.openxmlformats.org/drawingml/2006/table">
            <a:tbl>
              <a:tblPr firstRow="1" bandRow="1">
                <a:tableStyleId>{AE04C29D-1B80-4052-A328-7ABE1B742CF6}</a:tableStyleId>
              </a:tblPr>
              <a:tblGrid>
                <a:gridCol w="1588027">
                  <a:extLst>
                    <a:ext uri="{9D8B030D-6E8A-4147-A177-3AD203B41FA5}">
                      <a16:colId xmlns:a16="http://schemas.microsoft.com/office/drawing/2014/main" val="1986494056"/>
                    </a:ext>
                  </a:extLst>
                </a:gridCol>
                <a:gridCol w="1959951">
                  <a:extLst>
                    <a:ext uri="{9D8B030D-6E8A-4147-A177-3AD203B41FA5}">
                      <a16:colId xmlns:a16="http://schemas.microsoft.com/office/drawing/2014/main" val="1361124251"/>
                    </a:ext>
                  </a:extLst>
                </a:gridCol>
              </a:tblGrid>
              <a:tr h="370840">
                <a:tc>
                  <a:txBody>
                    <a:bodyPr/>
                    <a:lstStyle/>
                    <a:p>
                      <a:r>
                        <a:rPr lang="es-EC" dirty="0" smtClean="0"/>
                        <a:t>Compresión</a:t>
                      </a:r>
                      <a:endParaRPr lang="es-EC" dirty="0"/>
                    </a:p>
                  </a:txBody>
                  <a:tcPr/>
                </a:tc>
                <a:tc>
                  <a:txBody>
                    <a:bodyPr/>
                    <a:lstStyle/>
                    <a:p>
                      <a:r>
                        <a:rPr lang="es-EC" dirty="0" smtClean="0"/>
                        <a:t>7.65 </a:t>
                      </a:r>
                      <a:r>
                        <a:rPr lang="es-EC" dirty="0" err="1" smtClean="0"/>
                        <a:t>Mpa</a:t>
                      </a:r>
                      <a:endParaRPr lang="es-EC" dirty="0"/>
                    </a:p>
                  </a:txBody>
                  <a:tcPr/>
                </a:tc>
                <a:extLst>
                  <a:ext uri="{0D108BD9-81ED-4DB2-BD59-A6C34878D82A}">
                    <a16:rowId xmlns:a16="http://schemas.microsoft.com/office/drawing/2014/main" val="3293797553"/>
                  </a:ext>
                </a:extLst>
              </a:tr>
            </a:tbl>
          </a:graphicData>
        </a:graphic>
      </p:graphicFrame>
    </p:spTree>
    <p:extLst>
      <p:ext uri="{BB962C8B-B14F-4D97-AF65-F5344CB8AC3E}">
        <p14:creationId xmlns:p14="http://schemas.microsoft.com/office/powerpoint/2010/main" val="407349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6</a:t>
            </a:fld>
            <a:endParaRPr lang="es-EC" dirty="0"/>
          </a:p>
        </p:txBody>
      </p:sp>
      <p:sp>
        <p:nvSpPr>
          <p:cNvPr id="32" name="Título 29">
            <a:extLst>
              <a:ext uri="{FF2B5EF4-FFF2-40B4-BE49-F238E27FC236}">
                <a16:creationId xmlns:a16="http://schemas.microsoft.com/office/drawing/2014/main" id="{A01B6ADD-565B-4E4E-B3D3-530AD41A23BB}"/>
              </a:ext>
            </a:extLst>
          </p:cNvPr>
          <p:cNvSpPr txBox="1">
            <a:spLocks/>
          </p:cNvSpPr>
          <p:nvPr/>
        </p:nvSpPr>
        <p:spPr>
          <a:xfrm>
            <a:off x="183033" y="201300"/>
            <a:ext cx="512919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S" dirty="0" smtClean="0">
                <a:solidFill>
                  <a:schemeClr val="tx1"/>
                </a:solidFill>
                <a:latin typeface="Rockwell" panose="02060603020205020403" pitchFamily="18" charset="0"/>
              </a:rPr>
              <a:t>Normativa Relacionada</a:t>
            </a:r>
            <a:endParaRPr lang="es-ES" dirty="0">
              <a:solidFill>
                <a:schemeClr val="tx1"/>
              </a:solidFill>
              <a:latin typeface="Rockwell" panose="02060603020205020403" pitchFamily="18" charset="0"/>
            </a:endParaRPr>
          </a:p>
        </p:txBody>
      </p:sp>
      <p:graphicFrame>
        <p:nvGraphicFramePr>
          <p:cNvPr id="5" name="Diagrama 4"/>
          <p:cNvGraphicFramePr/>
          <p:nvPr>
            <p:extLst>
              <p:ext uri="{D42A27DB-BD31-4B8C-83A1-F6EECF244321}">
                <p14:modId xmlns:p14="http://schemas.microsoft.com/office/powerpoint/2010/main" val="88529336"/>
              </p:ext>
            </p:extLst>
          </p:nvPr>
        </p:nvGraphicFramePr>
        <p:xfrm>
          <a:off x="751114" y="667451"/>
          <a:ext cx="6880384" cy="39336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12559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4" y="325086"/>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Entramado</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60</a:t>
            </a:fld>
            <a:endParaRPr lang="es-EC" dirty="0"/>
          </a:p>
        </p:txBody>
      </p:sp>
      <p:sp>
        <p:nvSpPr>
          <p:cNvPr id="6" name="Rectángulo 5"/>
          <p:cNvSpPr/>
          <p:nvPr/>
        </p:nvSpPr>
        <p:spPr>
          <a:xfrm>
            <a:off x="420682" y="3071079"/>
            <a:ext cx="1686680" cy="738664"/>
          </a:xfrm>
          <a:prstGeom prst="rect">
            <a:avLst/>
          </a:prstGeom>
        </p:spPr>
        <p:txBody>
          <a:bodyPr wrap="none">
            <a:spAutoFit/>
          </a:bodyPr>
          <a:lstStyle/>
          <a:p>
            <a:r>
              <a:rPr lang="es-EC" dirty="0" smtClean="0">
                <a:solidFill>
                  <a:schemeClr val="tx1"/>
                </a:solidFill>
                <a:latin typeface="Rockwell" panose="02060603020205020403" pitchFamily="18" charset="0"/>
              </a:rPr>
              <a:t>Flexión</a:t>
            </a:r>
          </a:p>
          <a:p>
            <a:r>
              <a:rPr lang="es-EC" dirty="0" smtClean="0">
                <a:solidFill>
                  <a:schemeClr val="tx1"/>
                </a:solidFill>
                <a:latin typeface="Rockwell" panose="02060603020205020403" pitchFamily="18" charset="0"/>
              </a:rPr>
              <a:t>Compresión</a:t>
            </a:r>
          </a:p>
          <a:p>
            <a:r>
              <a:rPr lang="es-EC" dirty="0" smtClean="0">
                <a:solidFill>
                  <a:schemeClr val="tx1"/>
                </a:solidFill>
                <a:latin typeface="Rockwell" panose="02060603020205020403" pitchFamily="18" charset="0"/>
              </a:rPr>
              <a:t>Flexo-compresión</a:t>
            </a:r>
            <a:endParaRPr lang="es-EC" dirty="0"/>
          </a:p>
        </p:txBody>
      </p:sp>
      <p:sp>
        <p:nvSpPr>
          <p:cNvPr id="7" name="Rectángulo 6"/>
          <p:cNvSpPr/>
          <p:nvPr/>
        </p:nvSpPr>
        <p:spPr>
          <a:xfrm>
            <a:off x="2433190" y="3781119"/>
            <a:ext cx="3092513" cy="307777"/>
          </a:xfrm>
          <a:prstGeom prst="rect">
            <a:avLst/>
          </a:prstGeom>
        </p:spPr>
        <p:txBody>
          <a:bodyPr wrap="none">
            <a:spAutoFit/>
          </a:bodyPr>
          <a:lstStyle/>
          <a:p>
            <a:r>
              <a:rPr lang="es-EC" dirty="0" smtClean="0">
                <a:solidFill>
                  <a:schemeClr val="tx1"/>
                </a:solidFill>
                <a:latin typeface="Rockwell" panose="02060603020205020403" pitchFamily="18" charset="0"/>
              </a:rPr>
              <a:t>D=10 cm ; t=0.7 cm  ; E=12000 </a:t>
            </a:r>
            <a:r>
              <a:rPr lang="es-EC" dirty="0" err="1" smtClean="0">
                <a:solidFill>
                  <a:schemeClr val="tx1"/>
                </a:solidFill>
                <a:latin typeface="Rockwell" panose="02060603020205020403" pitchFamily="18" charset="0"/>
              </a:rPr>
              <a:t>MPa</a:t>
            </a:r>
            <a:endParaRPr lang="es-EC" dirty="0">
              <a:solidFill>
                <a:schemeClr val="tx1"/>
              </a:solidFill>
              <a:latin typeface="Rockwell" panose="02060603020205020403" pitchFamily="18" charset="0"/>
            </a:endParaRPr>
          </a:p>
        </p:txBody>
      </p:sp>
      <p:pic>
        <p:nvPicPr>
          <p:cNvPr id="5" name="Imagen 4"/>
          <p:cNvPicPr>
            <a:picLocks noChangeAspect="1"/>
          </p:cNvPicPr>
          <p:nvPr/>
        </p:nvPicPr>
        <p:blipFill>
          <a:blip r:embed="rId5"/>
          <a:stretch>
            <a:fillRect/>
          </a:stretch>
        </p:blipFill>
        <p:spPr>
          <a:xfrm>
            <a:off x="2230033" y="721386"/>
            <a:ext cx="4214497" cy="2343150"/>
          </a:xfrm>
          <a:prstGeom prst="rect">
            <a:avLst/>
          </a:prstGeom>
        </p:spPr>
      </p:pic>
    </p:spTree>
    <p:extLst>
      <p:ext uri="{BB962C8B-B14F-4D97-AF65-F5344CB8AC3E}">
        <p14:creationId xmlns:p14="http://schemas.microsoft.com/office/powerpoint/2010/main" val="2037826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4" y="325086"/>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Entramado</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61</a:t>
            </a:fld>
            <a:endParaRPr lang="es-EC" dirty="0"/>
          </a:p>
        </p:txBody>
      </p:sp>
      <p:pic>
        <p:nvPicPr>
          <p:cNvPr id="8" name="Imagen 7"/>
          <p:cNvPicPr>
            <a:picLocks noChangeAspect="1"/>
          </p:cNvPicPr>
          <p:nvPr/>
        </p:nvPicPr>
        <p:blipFill>
          <a:blip r:embed="rId5"/>
          <a:stretch>
            <a:fillRect/>
          </a:stretch>
        </p:blipFill>
        <p:spPr>
          <a:xfrm>
            <a:off x="2831697" y="777447"/>
            <a:ext cx="3960755" cy="2300003"/>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2454645524"/>
              </p:ext>
            </p:extLst>
          </p:nvPr>
        </p:nvGraphicFramePr>
        <p:xfrm>
          <a:off x="2815213" y="3150209"/>
          <a:ext cx="3977240" cy="1112520"/>
        </p:xfrm>
        <a:graphic>
          <a:graphicData uri="http://schemas.openxmlformats.org/drawingml/2006/table">
            <a:tbl>
              <a:tblPr firstRow="1" bandRow="1">
                <a:tableStyleId>{AE04C29D-1B80-4052-A328-7ABE1B742CF6}</a:tableStyleId>
              </a:tblPr>
              <a:tblGrid>
                <a:gridCol w="1988620">
                  <a:extLst>
                    <a:ext uri="{9D8B030D-6E8A-4147-A177-3AD203B41FA5}">
                      <a16:colId xmlns:a16="http://schemas.microsoft.com/office/drawing/2014/main" val="3011689751"/>
                    </a:ext>
                  </a:extLst>
                </a:gridCol>
                <a:gridCol w="1988620">
                  <a:extLst>
                    <a:ext uri="{9D8B030D-6E8A-4147-A177-3AD203B41FA5}">
                      <a16:colId xmlns:a16="http://schemas.microsoft.com/office/drawing/2014/main" val="1375531014"/>
                    </a:ext>
                  </a:extLst>
                </a:gridCol>
              </a:tblGrid>
              <a:tr h="370840">
                <a:tc>
                  <a:txBody>
                    <a:bodyPr/>
                    <a:lstStyle/>
                    <a:p>
                      <a:r>
                        <a:rPr lang="es-EC" dirty="0" smtClean="0"/>
                        <a:t>Flexión</a:t>
                      </a:r>
                      <a:endParaRPr lang="es-EC" dirty="0"/>
                    </a:p>
                  </a:txBody>
                  <a:tcPr/>
                </a:tc>
                <a:tc>
                  <a:txBody>
                    <a:bodyPr/>
                    <a:lstStyle/>
                    <a:p>
                      <a:r>
                        <a:rPr lang="es-EC" dirty="0" smtClean="0"/>
                        <a:t>2.44 </a:t>
                      </a:r>
                      <a:r>
                        <a:rPr lang="es-EC" dirty="0" err="1" smtClean="0"/>
                        <a:t>Mpa</a:t>
                      </a:r>
                      <a:endParaRPr lang="es-EC" dirty="0"/>
                    </a:p>
                  </a:txBody>
                  <a:tcPr/>
                </a:tc>
                <a:extLst>
                  <a:ext uri="{0D108BD9-81ED-4DB2-BD59-A6C34878D82A}">
                    <a16:rowId xmlns:a16="http://schemas.microsoft.com/office/drawing/2014/main" val="875412816"/>
                  </a:ext>
                </a:extLst>
              </a:tr>
              <a:tr h="370840">
                <a:tc>
                  <a:txBody>
                    <a:bodyPr/>
                    <a:lstStyle/>
                    <a:p>
                      <a:r>
                        <a:rPr lang="es-EC" dirty="0" smtClean="0"/>
                        <a:t>Compresión</a:t>
                      </a:r>
                      <a:endParaRPr lang="es-EC" dirty="0"/>
                    </a:p>
                  </a:txBody>
                  <a:tcPr/>
                </a:tc>
                <a:tc>
                  <a:txBody>
                    <a:bodyPr/>
                    <a:lstStyle/>
                    <a:p>
                      <a:r>
                        <a:rPr lang="es-EC" dirty="0" smtClean="0"/>
                        <a:t>4 </a:t>
                      </a:r>
                      <a:r>
                        <a:rPr lang="es-EC" dirty="0" err="1" smtClean="0"/>
                        <a:t>Mpa</a:t>
                      </a:r>
                      <a:endParaRPr lang="es-EC" dirty="0"/>
                    </a:p>
                  </a:txBody>
                  <a:tcPr/>
                </a:tc>
                <a:extLst>
                  <a:ext uri="{0D108BD9-81ED-4DB2-BD59-A6C34878D82A}">
                    <a16:rowId xmlns:a16="http://schemas.microsoft.com/office/drawing/2014/main" val="1599906023"/>
                  </a:ext>
                </a:extLst>
              </a:tr>
              <a:tr h="370840">
                <a:tc>
                  <a:txBody>
                    <a:bodyPr/>
                    <a:lstStyle/>
                    <a:p>
                      <a:r>
                        <a:rPr lang="es-EC" dirty="0" smtClean="0"/>
                        <a:t>Flexo-compresión</a:t>
                      </a:r>
                      <a:endParaRPr lang="es-EC" dirty="0"/>
                    </a:p>
                  </a:txBody>
                  <a:tcPr/>
                </a:tc>
                <a:tc>
                  <a:txBody>
                    <a:bodyPr/>
                    <a:lstStyle/>
                    <a:p>
                      <a:r>
                        <a:rPr lang="es-EC" dirty="0" smtClean="0"/>
                        <a:t>0,74</a:t>
                      </a:r>
                      <a:endParaRPr lang="es-EC" dirty="0"/>
                    </a:p>
                  </a:txBody>
                  <a:tcPr/>
                </a:tc>
                <a:extLst>
                  <a:ext uri="{0D108BD9-81ED-4DB2-BD59-A6C34878D82A}">
                    <a16:rowId xmlns:a16="http://schemas.microsoft.com/office/drawing/2014/main" val="102302355"/>
                  </a:ext>
                </a:extLst>
              </a:tr>
            </a:tbl>
          </a:graphicData>
        </a:graphic>
      </p:graphicFrame>
    </p:spTree>
    <p:extLst>
      <p:ext uri="{BB962C8B-B14F-4D97-AF65-F5344CB8AC3E}">
        <p14:creationId xmlns:p14="http://schemas.microsoft.com/office/powerpoint/2010/main" val="686749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Fuerza Sísmica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62</a:t>
            </a:fld>
            <a:endParaRPr lang="es-EC" dirty="0"/>
          </a:p>
        </p:txBody>
      </p:sp>
      <p:pic>
        <p:nvPicPr>
          <p:cNvPr id="2" name="Imagen 1"/>
          <p:cNvPicPr>
            <a:picLocks noChangeAspect="1"/>
          </p:cNvPicPr>
          <p:nvPr/>
        </p:nvPicPr>
        <p:blipFill>
          <a:blip r:embed="rId5"/>
          <a:stretch>
            <a:fillRect/>
          </a:stretch>
        </p:blipFill>
        <p:spPr>
          <a:xfrm>
            <a:off x="1709007" y="572407"/>
            <a:ext cx="5203266" cy="4159437"/>
          </a:xfrm>
          <a:prstGeom prst="rect">
            <a:avLst/>
          </a:prstGeom>
        </p:spPr>
      </p:pic>
    </p:spTree>
    <p:extLst>
      <p:ext uri="{BB962C8B-B14F-4D97-AF65-F5344CB8AC3E}">
        <p14:creationId xmlns:p14="http://schemas.microsoft.com/office/powerpoint/2010/main" val="2284627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Fuerza Sísmica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63</a:t>
            </a:fld>
            <a:endParaRPr lang="es-EC" dirty="0"/>
          </a:p>
        </p:txBody>
      </p:sp>
      <p:pic>
        <p:nvPicPr>
          <p:cNvPr id="2" name="Imagen 1"/>
          <p:cNvPicPr>
            <a:picLocks noChangeAspect="1"/>
          </p:cNvPicPr>
          <p:nvPr/>
        </p:nvPicPr>
        <p:blipFill>
          <a:blip r:embed="rId5"/>
          <a:stretch>
            <a:fillRect/>
          </a:stretch>
        </p:blipFill>
        <p:spPr>
          <a:xfrm>
            <a:off x="4175316" y="237000"/>
            <a:ext cx="4080572" cy="2730033"/>
          </a:xfrm>
          <a:prstGeom prst="rect">
            <a:avLst/>
          </a:prstGeom>
        </p:spPr>
      </p:pic>
      <p:pic>
        <p:nvPicPr>
          <p:cNvPr id="5" name="Imagen 4"/>
          <p:cNvPicPr>
            <a:picLocks noChangeAspect="1"/>
          </p:cNvPicPr>
          <p:nvPr/>
        </p:nvPicPr>
        <p:blipFill>
          <a:blip r:embed="rId6"/>
          <a:stretch>
            <a:fillRect/>
          </a:stretch>
        </p:blipFill>
        <p:spPr>
          <a:xfrm>
            <a:off x="346988" y="2184303"/>
            <a:ext cx="3560591" cy="2486647"/>
          </a:xfrm>
          <a:prstGeom prst="rect">
            <a:avLst/>
          </a:prstGeom>
        </p:spPr>
      </p:pic>
    </p:spTree>
    <p:extLst>
      <p:ext uri="{BB962C8B-B14F-4D97-AF65-F5344CB8AC3E}">
        <p14:creationId xmlns:p14="http://schemas.microsoft.com/office/powerpoint/2010/main" val="2153443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Fuerza Sísmica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64</a:t>
            </a:fld>
            <a:endParaRPr lang="es-EC" dirty="0"/>
          </a:p>
        </p:txBody>
      </p:sp>
      <p:graphicFrame>
        <p:nvGraphicFramePr>
          <p:cNvPr id="6" name="Diagrama 5"/>
          <p:cNvGraphicFramePr/>
          <p:nvPr>
            <p:extLst>
              <p:ext uri="{D42A27DB-BD31-4B8C-83A1-F6EECF244321}">
                <p14:modId xmlns:p14="http://schemas.microsoft.com/office/powerpoint/2010/main" val="232863673"/>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94464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846982"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Modelamiento Computacional</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65</a:t>
            </a:fld>
            <a:endParaRPr lang="es-EC" dirty="0"/>
          </a:p>
        </p:txBody>
      </p:sp>
      <p:graphicFrame>
        <p:nvGraphicFramePr>
          <p:cNvPr id="2" name="Diagrama 1"/>
          <p:cNvGraphicFramePr/>
          <p:nvPr>
            <p:extLst/>
          </p:nvPr>
        </p:nvGraphicFramePr>
        <p:xfrm>
          <a:off x="1544782" y="775815"/>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75089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846982"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Diseño de vigas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66</a:t>
            </a:fld>
            <a:endParaRPr lang="es-EC" dirty="0"/>
          </a:p>
        </p:txBody>
      </p:sp>
      <p:sp>
        <p:nvSpPr>
          <p:cNvPr id="19" name="Título 29">
            <a:extLst>
              <a:ext uri="{FF2B5EF4-FFF2-40B4-BE49-F238E27FC236}">
                <a16:creationId xmlns:a16="http://schemas.microsoft.com/office/drawing/2014/main" id="{1672B7F1-29BC-417B-AFA6-BEAB63E4036C}"/>
              </a:ext>
            </a:extLst>
          </p:cNvPr>
          <p:cNvSpPr txBox="1">
            <a:spLocks/>
          </p:cNvSpPr>
          <p:nvPr/>
        </p:nvSpPr>
        <p:spPr>
          <a:xfrm>
            <a:off x="510109" y="848178"/>
            <a:ext cx="6906289" cy="6084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C" sz="1600" dirty="0" smtClean="0">
                <a:solidFill>
                  <a:schemeClr val="tx1"/>
                </a:solidFill>
                <a:latin typeface="Rockwell" panose="02060603020205020403" pitchFamily="18" charset="0"/>
              </a:rPr>
              <a:t>El modelamiento computacional nos ayuda a determinar si la sección propuesta para los elementos es suficiente</a:t>
            </a:r>
          </a:p>
        </p:txBody>
      </p:sp>
      <p:pic>
        <p:nvPicPr>
          <p:cNvPr id="2" name="Imagen 1"/>
          <p:cNvPicPr>
            <a:picLocks noChangeAspect="1"/>
          </p:cNvPicPr>
          <p:nvPr/>
        </p:nvPicPr>
        <p:blipFill>
          <a:blip r:embed="rId5"/>
          <a:stretch>
            <a:fillRect/>
          </a:stretch>
        </p:blipFill>
        <p:spPr>
          <a:xfrm>
            <a:off x="1763701" y="1956506"/>
            <a:ext cx="5524500" cy="1695450"/>
          </a:xfrm>
          <a:prstGeom prst="rect">
            <a:avLst/>
          </a:prstGeom>
        </p:spPr>
      </p:pic>
    </p:spTree>
    <p:extLst>
      <p:ext uri="{BB962C8B-B14F-4D97-AF65-F5344CB8AC3E}">
        <p14:creationId xmlns:p14="http://schemas.microsoft.com/office/powerpoint/2010/main" val="27616146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4" y="325086"/>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Columnas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67</a:t>
            </a:fld>
            <a:endParaRPr lang="es-EC" dirty="0"/>
          </a:p>
        </p:txBody>
      </p:sp>
      <p:graphicFrame>
        <p:nvGraphicFramePr>
          <p:cNvPr id="9" name="Tabla 8"/>
          <p:cNvGraphicFramePr>
            <a:graphicFrameLocks noGrp="1"/>
          </p:cNvGraphicFramePr>
          <p:nvPr>
            <p:extLst>
              <p:ext uri="{D42A27DB-BD31-4B8C-83A1-F6EECF244321}">
                <p14:modId xmlns:p14="http://schemas.microsoft.com/office/powerpoint/2010/main" val="1852505240"/>
              </p:ext>
            </p:extLst>
          </p:nvPr>
        </p:nvGraphicFramePr>
        <p:xfrm>
          <a:off x="1907527" y="2892080"/>
          <a:ext cx="4884926" cy="1656080"/>
        </p:xfrm>
        <a:graphic>
          <a:graphicData uri="http://schemas.openxmlformats.org/drawingml/2006/table">
            <a:tbl>
              <a:tblPr firstRow="1" bandRow="1">
                <a:tableStyleId>{AE04C29D-1B80-4052-A328-7ABE1B742CF6}</a:tableStyleId>
              </a:tblPr>
              <a:tblGrid>
                <a:gridCol w="2442463">
                  <a:extLst>
                    <a:ext uri="{9D8B030D-6E8A-4147-A177-3AD203B41FA5}">
                      <a16:colId xmlns:a16="http://schemas.microsoft.com/office/drawing/2014/main" val="3011689751"/>
                    </a:ext>
                  </a:extLst>
                </a:gridCol>
                <a:gridCol w="2442463">
                  <a:extLst>
                    <a:ext uri="{9D8B030D-6E8A-4147-A177-3AD203B41FA5}">
                      <a16:colId xmlns:a16="http://schemas.microsoft.com/office/drawing/2014/main" val="1375531014"/>
                    </a:ext>
                  </a:extLst>
                </a:gridCol>
              </a:tblGrid>
              <a:tr h="370840">
                <a:tc>
                  <a:txBody>
                    <a:bodyPr/>
                    <a:lstStyle/>
                    <a:p>
                      <a:r>
                        <a:rPr lang="es-EC" dirty="0" smtClean="0"/>
                        <a:t>Flexión</a:t>
                      </a:r>
                      <a:endParaRPr lang="es-EC" dirty="0"/>
                    </a:p>
                  </a:txBody>
                  <a:tcPr/>
                </a:tc>
                <a:tc>
                  <a:txBody>
                    <a:bodyPr/>
                    <a:lstStyle/>
                    <a:p>
                      <a:r>
                        <a:rPr lang="es-EC" dirty="0" smtClean="0"/>
                        <a:t>1.32 </a:t>
                      </a:r>
                      <a:r>
                        <a:rPr lang="es-EC" dirty="0" err="1" smtClean="0"/>
                        <a:t>Mpa</a:t>
                      </a:r>
                      <a:endParaRPr lang="es-EC" dirty="0"/>
                    </a:p>
                  </a:txBody>
                  <a:tcPr/>
                </a:tc>
                <a:extLst>
                  <a:ext uri="{0D108BD9-81ED-4DB2-BD59-A6C34878D82A}">
                    <a16:rowId xmlns:a16="http://schemas.microsoft.com/office/drawing/2014/main" val="875412816"/>
                  </a:ext>
                </a:extLst>
              </a:tr>
              <a:tr h="370840">
                <a:tc>
                  <a:txBody>
                    <a:bodyPr/>
                    <a:lstStyle/>
                    <a:p>
                      <a:r>
                        <a:rPr lang="es-EC" dirty="0" smtClean="0"/>
                        <a:t>Tracción</a:t>
                      </a:r>
                      <a:endParaRPr lang="es-EC" dirty="0"/>
                    </a:p>
                  </a:txBody>
                  <a:tcPr/>
                </a:tc>
                <a:tc>
                  <a:txBody>
                    <a:bodyPr/>
                    <a:lstStyle/>
                    <a:p>
                      <a:r>
                        <a:rPr lang="es-EC" dirty="0" smtClean="0"/>
                        <a:t>5.65 </a:t>
                      </a:r>
                      <a:r>
                        <a:rPr lang="es-EC" dirty="0" err="1" smtClean="0"/>
                        <a:t>Mpa</a:t>
                      </a:r>
                      <a:endParaRPr lang="es-EC" dirty="0"/>
                    </a:p>
                  </a:txBody>
                  <a:tcPr/>
                </a:tc>
                <a:extLst>
                  <a:ext uri="{0D108BD9-81ED-4DB2-BD59-A6C34878D82A}">
                    <a16:rowId xmlns:a16="http://schemas.microsoft.com/office/drawing/2014/main" val="1599906023"/>
                  </a:ext>
                </a:extLst>
              </a:tr>
              <a:tr h="123613">
                <a:tc>
                  <a:txBody>
                    <a:bodyPr/>
                    <a:lstStyle/>
                    <a:p>
                      <a:r>
                        <a:rPr lang="es-EC" dirty="0" smtClean="0"/>
                        <a:t>Tensión-axial</a:t>
                      </a:r>
                      <a:endParaRPr lang="es-EC" dirty="0"/>
                    </a:p>
                  </a:txBody>
                  <a:tcPr/>
                </a:tc>
                <a:tc>
                  <a:txBody>
                    <a:bodyPr/>
                    <a:lstStyle/>
                    <a:p>
                      <a:r>
                        <a:rPr lang="es-EC" dirty="0" smtClean="0"/>
                        <a:t>0,46</a:t>
                      </a:r>
                      <a:endParaRPr lang="es-EC" dirty="0"/>
                    </a:p>
                  </a:txBody>
                  <a:tcPr/>
                </a:tc>
                <a:extLst>
                  <a:ext uri="{0D108BD9-81ED-4DB2-BD59-A6C34878D82A}">
                    <a16:rowId xmlns:a16="http://schemas.microsoft.com/office/drawing/2014/main" val="102302355"/>
                  </a:ext>
                </a:extLst>
              </a:tr>
              <a:tr h="181187">
                <a:tc>
                  <a:txBody>
                    <a:bodyPr/>
                    <a:lstStyle/>
                    <a:p>
                      <a:r>
                        <a:rPr lang="es-EC" dirty="0" smtClean="0"/>
                        <a:t>Compresión</a:t>
                      </a:r>
                      <a:endParaRPr lang="es-EC" dirty="0"/>
                    </a:p>
                  </a:txBody>
                  <a:tcPr/>
                </a:tc>
                <a:tc>
                  <a:txBody>
                    <a:bodyPr/>
                    <a:lstStyle/>
                    <a:p>
                      <a:r>
                        <a:rPr lang="es-EC" dirty="0" smtClean="0"/>
                        <a:t>5.97 </a:t>
                      </a:r>
                      <a:r>
                        <a:rPr lang="es-EC" dirty="0" err="1" smtClean="0"/>
                        <a:t>Mpa</a:t>
                      </a:r>
                      <a:endParaRPr lang="es-EC" dirty="0"/>
                    </a:p>
                  </a:txBody>
                  <a:tcPr/>
                </a:tc>
                <a:extLst>
                  <a:ext uri="{0D108BD9-81ED-4DB2-BD59-A6C34878D82A}">
                    <a16:rowId xmlns:a16="http://schemas.microsoft.com/office/drawing/2014/main" val="4223610686"/>
                  </a:ext>
                </a:extLst>
              </a:tr>
              <a:tr h="123613">
                <a:tc>
                  <a:txBody>
                    <a:bodyPr/>
                    <a:lstStyle/>
                    <a:p>
                      <a:r>
                        <a:rPr lang="es-EC" dirty="0" smtClean="0"/>
                        <a:t>Flexo-compresión</a:t>
                      </a:r>
                      <a:endParaRPr lang="es-EC" dirty="0"/>
                    </a:p>
                  </a:txBody>
                  <a:tcPr/>
                </a:tc>
                <a:tc>
                  <a:txBody>
                    <a:bodyPr/>
                    <a:lstStyle/>
                    <a:p>
                      <a:r>
                        <a:rPr lang="es-EC" dirty="0" smtClean="0"/>
                        <a:t>0.62</a:t>
                      </a:r>
                      <a:endParaRPr lang="es-EC" dirty="0"/>
                    </a:p>
                  </a:txBody>
                  <a:tcPr/>
                </a:tc>
                <a:extLst>
                  <a:ext uri="{0D108BD9-81ED-4DB2-BD59-A6C34878D82A}">
                    <a16:rowId xmlns:a16="http://schemas.microsoft.com/office/drawing/2014/main" val="2791343310"/>
                  </a:ext>
                </a:extLst>
              </a:tr>
            </a:tbl>
          </a:graphicData>
        </a:graphic>
      </p:graphicFrame>
      <p:pic>
        <p:nvPicPr>
          <p:cNvPr id="2" name="Imagen 1"/>
          <p:cNvPicPr>
            <a:picLocks noChangeAspect="1"/>
          </p:cNvPicPr>
          <p:nvPr/>
        </p:nvPicPr>
        <p:blipFill>
          <a:blip r:embed="rId5"/>
          <a:stretch>
            <a:fillRect/>
          </a:stretch>
        </p:blipFill>
        <p:spPr>
          <a:xfrm>
            <a:off x="1883200" y="721386"/>
            <a:ext cx="4909253" cy="2098515"/>
          </a:xfrm>
          <a:prstGeom prst="rect">
            <a:avLst/>
          </a:prstGeom>
        </p:spPr>
      </p:pic>
    </p:spTree>
    <p:extLst>
      <p:ext uri="{BB962C8B-B14F-4D97-AF65-F5344CB8AC3E}">
        <p14:creationId xmlns:p14="http://schemas.microsoft.com/office/powerpoint/2010/main" val="8433246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8" y="237000"/>
            <a:ext cx="6933575" cy="396300"/>
          </a:xfrm>
          <a:noFill/>
          <a:ln>
            <a:noFill/>
          </a:ln>
        </p:spPr>
        <p:txBody>
          <a:bodyPr spcFirstLastPara="1" wrap="square" lIns="0" tIns="0" rIns="0" bIns="0" anchor="b" anchorCtr="0">
            <a:noAutofit/>
          </a:bodyPr>
          <a:lstStyle/>
          <a:p>
            <a:r>
              <a:rPr lang="es-ES" dirty="0" err="1" smtClean="0">
                <a:solidFill>
                  <a:schemeClr val="tx1"/>
                </a:solidFill>
                <a:latin typeface="Rockwell" panose="02060603020205020403" pitchFamily="18" charset="0"/>
              </a:rPr>
              <a:t>Analisis</a:t>
            </a:r>
            <a:r>
              <a:rPr lang="es-ES" dirty="0" smtClean="0">
                <a:solidFill>
                  <a:schemeClr val="tx1"/>
                </a:solidFill>
                <a:latin typeface="Rockwell" panose="02060603020205020403" pitchFamily="18" charset="0"/>
              </a:rPr>
              <a:t> Estático No lineal </a:t>
            </a:r>
            <a:r>
              <a:rPr lang="es-ES" dirty="0" err="1" smtClean="0">
                <a:solidFill>
                  <a:schemeClr val="tx1"/>
                </a:solidFill>
                <a:latin typeface="Rockwell" panose="02060603020205020403" pitchFamily="18" charset="0"/>
              </a:rPr>
              <a:t>Pushover</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68</a:t>
            </a:fld>
            <a:endParaRPr lang="es-EC" dirty="0"/>
          </a:p>
        </p:txBody>
      </p:sp>
      <p:sp>
        <p:nvSpPr>
          <p:cNvPr id="5" name="Rectángulo 4"/>
          <p:cNvSpPr/>
          <p:nvPr/>
        </p:nvSpPr>
        <p:spPr>
          <a:xfrm>
            <a:off x="726836" y="4065803"/>
            <a:ext cx="5618846" cy="461665"/>
          </a:xfrm>
          <a:prstGeom prst="rect">
            <a:avLst/>
          </a:prstGeom>
        </p:spPr>
        <p:txBody>
          <a:bodyPr wrap="none">
            <a:spAutoFit/>
          </a:bodyPr>
          <a:lstStyle/>
          <a:p>
            <a:r>
              <a:rPr lang="es-ES" sz="2400" dirty="0" smtClean="0">
                <a:solidFill>
                  <a:schemeClr val="tx1"/>
                </a:solidFill>
                <a:latin typeface="Rockwell" panose="02060603020205020403" pitchFamily="18" charset="0"/>
              </a:rPr>
              <a:t>          Vigueta			  Viga</a:t>
            </a:r>
            <a:endParaRPr lang="es-EC" sz="2400" dirty="0"/>
          </a:p>
        </p:txBody>
      </p:sp>
      <p:pic>
        <p:nvPicPr>
          <p:cNvPr id="6" name="Imagen 5"/>
          <p:cNvPicPr>
            <a:picLocks noChangeAspect="1"/>
          </p:cNvPicPr>
          <p:nvPr/>
        </p:nvPicPr>
        <p:blipFill>
          <a:blip r:embed="rId5"/>
          <a:stretch>
            <a:fillRect/>
          </a:stretch>
        </p:blipFill>
        <p:spPr>
          <a:xfrm>
            <a:off x="429546" y="1087341"/>
            <a:ext cx="3770428" cy="2886023"/>
          </a:xfrm>
          <a:prstGeom prst="rect">
            <a:avLst/>
          </a:prstGeom>
        </p:spPr>
      </p:pic>
      <p:pic>
        <p:nvPicPr>
          <p:cNvPr id="7" name="Imagen 6"/>
          <p:cNvPicPr>
            <a:picLocks noChangeAspect="1"/>
          </p:cNvPicPr>
          <p:nvPr/>
        </p:nvPicPr>
        <p:blipFill>
          <a:blip r:embed="rId6"/>
          <a:stretch>
            <a:fillRect/>
          </a:stretch>
        </p:blipFill>
        <p:spPr>
          <a:xfrm>
            <a:off x="4498539" y="1072880"/>
            <a:ext cx="3905845" cy="2984699"/>
          </a:xfrm>
          <a:prstGeom prst="rect">
            <a:avLst/>
          </a:prstGeom>
        </p:spPr>
      </p:pic>
      <p:sp>
        <p:nvSpPr>
          <p:cNvPr id="18" name="Rectángulo 17"/>
          <p:cNvSpPr/>
          <p:nvPr/>
        </p:nvSpPr>
        <p:spPr>
          <a:xfrm>
            <a:off x="2805707" y="602991"/>
            <a:ext cx="4583306" cy="461665"/>
          </a:xfrm>
          <a:prstGeom prst="rect">
            <a:avLst/>
          </a:prstGeom>
        </p:spPr>
        <p:txBody>
          <a:bodyPr wrap="none">
            <a:spAutoFit/>
          </a:bodyPr>
          <a:lstStyle/>
          <a:p>
            <a:r>
              <a:rPr lang="es-ES" sz="2400" dirty="0" smtClean="0">
                <a:solidFill>
                  <a:schemeClr val="tx1"/>
                </a:solidFill>
                <a:latin typeface="Rockwell" panose="02060603020205020403" pitchFamily="18" charset="0"/>
              </a:rPr>
              <a:t>Diagramas momento-curvatura</a:t>
            </a:r>
            <a:endParaRPr lang="es-EC" sz="2400" dirty="0"/>
          </a:p>
        </p:txBody>
      </p:sp>
    </p:spTree>
    <p:extLst>
      <p:ext uri="{BB962C8B-B14F-4D97-AF65-F5344CB8AC3E}">
        <p14:creationId xmlns:p14="http://schemas.microsoft.com/office/powerpoint/2010/main" val="2461100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8" y="237000"/>
            <a:ext cx="6933575" cy="396300"/>
          </a:xfrm>
          <a:noFill/>
          <a:ln>
            <a:noFill/>
          </a:ln>
        </p:spPr>
        <p:txBody>
          <a:bodyPr spcFirstLastPara="1" wrap="square" lIns="0" tIns="0" rIns="0" bIns="0" anchor="b" anchorCtr="0">
            <a:noAutofit/>
          </a:bodyPr>
          <a:lstStyle/>
          <a:p>
            <a:r>
              <a:rPr lang="es-ES" dirty="0" err="1" smtClean="0">
                <a:solidFill>
                  <a:schemeClr val="tx1"/>
                </a:solidFill>
                <a:latin typeface="Rockwell" panose="02060603020205020403" pitchFamily="18" charset="0"/>
              </a:rPr>
              <a:t>Analisis</a:t>
            </a:r>
            <a:r>
              <a:rPr lang="es-ES" dirty="0" smtClean="0">
                <a:solidFill>
                  <a:schemeClr val="tx1"/>
                </a:solidFill>
                <a:latin typeface="Rockwell" panose="02060603020205020403" pitchFamily="18" charset="0"/>
              </a:rPr>
              <a:t> Estático No lineal </a:t>
            </a:r>
            <a:r>
              <a:rPr lang="es-ES" dirty="0" err="1" smtClean="0">
                <a:solidFill>
                  <a:schemeClr val="tx1"/>
                </a:solidFill>
                <a:latin typeface="Rockwell" panose="02060603020205020403" pitchFamily="18" charset="0"/>
              </a:rPr>
              <a:t>Pushover</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69</a:t>
            </a:fld>
            <a:endParaRPr lang="es-EC" dirty="0"/>
          </a:p>
        </p:txBody>
      </p:sp>
      <p:sp>
        <p:nvSpPr>
          <p:cNvPr id="5" name="Rectángulo 4"/>
          <p:cNvSpPr/>
          <p:nvPr/>
        </p:nvSpPr>
        <p:spPr>
          <a:xfrm>
            <a:off x="3101644" y="3992769"/>
            <a:ext cx="4801314" cy="461665"/>
          </a:xfrm>
          <a:prstGeom prst="rect">
            <a:avLst/>
          </a:prstGeom>
        </p:spPr>
        <p:txBody>
          <a:bodyPr wrap="none">
            <a:spAutoFit/>
          </a:bodyPr>
          <a:lstStyle/>
          <a:p>
            <a:r>
              <a:rPr lang="es-ES" sz="2400" dirty="0" smtClean="0">
                <a:solidFill>
                  <a:schemeClr val="tx1"/>
                </a:solidFill>
                <a:latin typeface="Rockwell" panose="02060603020205020403" pitchFamily="18" charset="0"/>
              </a:rPr>
              <a:t>          Columna			</a:t>
            </a:r>
            <a:endParaRPr lang="es-EC" sz="2400" dirty="0"/>
          </a:p>
        </p:txBody>
      </p:sp>
      <p:sp>
        <p:nvSpPr>
          <p:cNvPr id="18" name="Rectángulo 17"/>
          <p:cNvSpPr/>
          <p:nvPr/>
        </p:nvSpPr>
        <p:spPr>
          <a:xfrm>
            <a:off x="2805707" y="602991"/>
            <a:ext cx="4583306" cy="461665"/>
          </a:xfrm>
          <a:prstGeom prst="rect">
            <a:avLst/>
          </a:prstGeom>
        </p:spPr>
        <p:txBody>
          <a:bodyPr wrap="none">
            <a:spAutoFit/>
          </a:bodyPr>
          <a:lstStyle/>
          <a:p>
            <a:r>
              <a:rPr lang="es-ES" sz="2400" dirty="0" smtClean="0">
                <a:solidFill>
                  <a:schemeClr val="tx1"/>
                </a:solidFill>
                <a:latin typeface="Rockwell" panose="02060603020205020403" pitchFamily="18" charset="0"/>
              </a:rPr>
              <a:t>Diagramas momento-curvatura</a:t>
            </a:r>
            <a:endParaRPr lang="es-EC" sz="2400" dirty="0"/>
          </a:p>
        </p:txBody>
      </p:sp>
      <p:pic>
        <p:nvPicPr>
          <p:cNvPr id="2" name="Imagen 1"/>
          <p:cNvPicPr>
            <a:picLocks noChangeAspect="1"/>
          </p:cNvPicPr>
          <p:nvPr/>
        </p:nvPicPr>
        <p:blipFill>
          <a:blip r:embed="rId5"/>
          <a:stretch>
            <a:fillRect/>
          </a:stretch>
        </p:blipFill>
        <p:spPr>
          <a:xfrm>
            <a:off x="1611064" y="1208139"/>
            <a:ext cx="5669499" cy="2686050"/>
          </a:xfrm>
          <a:prstGeom prst="rect">
            <a:avLst/>
          </a:prstGeom>
        </p:spPr>
      </p:pic>
    </p:spTree>
    <p:extLst>
      <p:ext uri="{BB962C8B-B14F-4D97-AF65-F5344CB8AC3E}">
        <p14:creationId xmlns:p14="http://schemas.microsoft.com/office/powerpoint/2010/main" val="1703319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4206144" y="1822492"/>
            <a:ext cx="3642456" cy="2183451"/>
          </a:xfrm>
          <a:noFill/>
          <a:ln>
            <a:noFill/>
          </a:ln>
        </p:spPr>
        <p:txBody>
          <a:bodyPr spcFirstLastPara="1" wrap="square" lIns="0" tIns="0" rIns="0" bIns="0" anchor="b" anchorCtr="0">
            <a:noAutofit/>
          </a:bodyPr>
          <a:lstStyle/>
          <a:p>
            <a:r>
              <a:rPr lang="es-ES" sz="4000" dirty="0" smtClean="0">
                <a:solidFill>
                  <a:schemeClr val="tx1"/>
                </a:solidFill>
                <a:latin typeface="Rockwell" panose="02060603020205020403" pitchFamily="18" charset="0"/>
              </a:rPr>
              <a:t>Diseño y Análisis estructural en Hormigón Armado</a:t>
            </a:r>
            <a:endParaRPr lang="es-ES" sz="4000"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7</a:t>
            </a:fld>
            <a:endParaRPr lang="es-EC" dirty="0"/>
          </a:p>
        </p:txBody>
      </p:sp>
      <p:sp>
        <p:nvSpPr>
          <p:cNvPr id="9" name="Rectángulo 8">
            <a:extLst>
              <a:ext uri="{FF2B5EF4-FFF2-40B4-BE49-F238E27FC236}">
                <a16:creationId xmlns:a16="http://schemas.microsoft.com/office/drawing/2014/main" id="{E0BBD710-D8DA-4772-9D9B-937E79927C29}"/>
              </a:ext>
            </a:extLst>
          </p:cNvPr>
          <p:cNvSpPr/>
          <p:nvPr/>
        </p:nvSpPr>
        <p:spPr>
          <a:xfrm>
            <a:off x="0" y="0"/>
            <a:ext cx="4070054" cy="4670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5"/>
          <a:stretch>
            <a:fillRect/>
          </a:stretch>
        </p:blipFill>
        <p:spPr>
          <a:xfrm>
            <a:off x="0" y="1049219"/>
            <a:ext cx="4070054" cy="2695575"/>
          </a:xfrm>
          <a:prstGeom prst="rect">
            <a:avLst/>
          </a:prstGeom>
        </p:spPr>
      </p:pic>
    </p:spTree>
    <p:extLst>
      <p:ext uri="{BB962C8B-B14F-4D97-AF65-F5344CB8AC3E}">
        <p14:creationId xmlns:p14="http://schemas.microsoft.com/office/powerpoint/2010/main" val="25204208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8" y="237000"/>
            <a:ext cx="6933575" cy="396300"/>
          </a:xfrm>
          <a:noFill/>
          <a:ln>
            <a:noFill/>
          </a:ln>
        </p:spPr>
        <p:txBody>
          <a:bodyPr spcFirstLastPara="1" wrap="square" lIns="0" tIns="0" rIns="0" bIns="0" anchor="b" anchorCtr="0">
            <a:noAutofit/>
          </a:bodyPr>
          <a:lstStyle/>
          <a:p>
            <a:r>
              <a:rPr lang="es-ES" dirty="0" err="1" smtClean="0">
                <a:solidFill>
                  <a:schemeClr val="tx1"/>
                </a:solidFill>
                <a:latin typeface="Rockwell" panose="02060603020205020403" pitchFamily="18" charset="0"/>
              </a:rPr>
              <a:t>Analisis</a:t>
            </a:r>
            <a:r>
              <a:rPr lang="es-ES" dirty="0" smtClean="0">
                <a:solidFill>
                  <a:schemeClr val="tx1"/>
                </a:solidFill>
                <a:latin typeface="Rockwell" panose="02060603020205020403" pitchFamily="18" charset="0"/>
              </a:rPr>
              <a:t> Estático No lineal </a:t>
            </a:r>
            <a:r>
              <a:rPr lang="es-ES" dirty="0" err="1" smtClean="0">
                <a:solidFill>
                  <a:schemeClr val="tx1"/>
                </a:solidFill>
                <a:latin typeface="Rockwell" panose="02060603020205020403" pitchFamily="18" charset="0"/>
              </a:rPr>
              <a:t>Pushover</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70</a:t>
            </a:fld>
            <a:endParaRPr lang="es-EC" dirty="0"/>
          </a:p>
        </p:txBody>
      </p:sp>
      <p:pic>
        <p:nvPicPr>
          <p:cNvPr id="5" name="Imagen 4"/>
          <p:cNvPicPr>
            <a:picLocks noChangeAspect="1"/>
          </p:cNvPicPr>
          <p:nvPr/>
        </p:nvPicPr>
        <p:blipFill>
          <a:blip r:embed="rId5"/>
          <a:stretch>
            <a:fillRect/>
          </a:stretch>
        </p:blipFill>
        <p:spPr>
          <a:xfrm>
            <a:off x="4829175" y="785594"/>
            <a:ext cx="3532542" cy="1727361"/>
          </a:xfrm>
          <a:prstGeom prst="rect">
            <a:avLst/>
          </a:prstGeom>
        </p:spPr>
      </p:pic>
      <p:pic>
        <p:nvPicPr>
          <p:cNvPr id="6" name="Imagen 5"/>
          <p:cNvPicPr>
            <a:picLocks noChangeAspect="1"/>
          </p:cNvPicPr>
          <p:nvPr/>
        </p:nvPicPr>
        <p:blipFill>
          <a:blip r:embed="rId6"/>
          <a:stretch>
            <a:fillRect/>
          </a:stretch>
        </p:blipFill>
        <p:spPr>
          <a:xfrm>
            <a:off x="346988" y="775815"/>
            <a:ext cx="4425933" cy="3447529"/>
          </a:xfrm>
          <a:prstGeom prst="rect">
            <a:avLst/>
          </a:prstGeom>
        </p:spPr>
      </p:pic>
    </p:spTree>
    <p:extLst>
      <p:ext uri="{BB962C8B-B14F-4D97-AF65-F5344CB8AC3E}">
        <p14:creationId xmlns:p14="http://schemas.microsoft.com/office/powerpoint/2010/main" val="3477043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8" y="237000"/>
            <a:ext cx="6933575" cy="396300"/>
          </a:xfrm>
          <a:noFill/>
          <a:ln>
            <a:noFill/>
          </a:ln>
        </p:spPr>
        <p:txBody>
          <a:bodyPr spcFirstLastPara="1" wrap="square" lIns="0" tIns="0" rIns="0" bIns="0" anchor="b" anchorCtr="0">
            <a:noAutofit/>
          </a:bodyPr>
          <a:lstStyle/>
          <a:p>
            <a:r>
              <a:rPr lang="es-ES" dirty="0" err="1" smtClean="0">
                <a:solidFill>
                  <a:schemeClr val="tx1"/>
                </a:solidFill>
                <a:latin typeface="Rockwell" panose="02060603020205020403" pitchFamily="18" charset="0"/>
              </a:rPr>
              <a:t>Analisis</a:t>
            </a:r>
            <a:r>
              <a:rPr lang="es-ES" dirty="0" smtClean="0">
                <a:solidFill>
                  <a:schemeClr val="tx1"/>
                </a:solidFill>
                <a:latin typeface="Rockwell" panose="02060603020205020403" pitchFamily="18" charset="0"/>
              </a:rPr>
              <a:t> Estático No lineal </a:t>
            </a:r>
            <a:r>
              <a:rPr lang="es-ES" dirty="0" err="1" smtClean="0">
                <a:solidFill>
                  <a:schemeClr val="tx1"/>
                </a:solidFill>
                <a:latin typeface="Rockwell" panose="02060603020205020403" pitchFamily="18" charset="0"/>
              </a:rPr>
              <a:t>Pushover</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71</a:t>
            </a:fld>
            <a:endParaRPr lang="es-EC" dirty="0"/>
          </a:p>
        </p:txBody>
      </p:sp>
      <p:pic>
        <p:nvPicPr>
          <p:cNvPr id="4" name="Imagen 3"/>
          <p:cNvPicPr>
            <a:picLocks noChangeAspect="1"/>
          </p:cNvPicPr>
          <p:nvPr/>
        </p:nvPicPr>
        <p:blipFill>
          <a:blip r:embed="rId5"/>
          <a:stretch>
            <a:fillRect/>
          </a:stretch>
        </p:blipFill>
        <p:spPr>
          <a:xfrm>
            <a:off x="840051" y="775815"/>
            <a:ext cx="6863276" cy="3743325"/>
          </a:xfrm>
          <a:prstGeom prst="rect">
            <a:avLst/>
          </a:prstGeom>
        </p:spPr>
      </p:pic>
    </p:spTree>
    <p:extLst>
      <p:ext uri="{BB962C8B-B14F-4D97-AF65-F5344CB8AC3E}">
        <p14:creationId xmlns:p14="http://schemas.microsoft.com/office/powerpoint/2010/main" val="40565044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8" y="237000"/>
            <a:ext cx="6933575"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Cimentación</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72</a:t>
            </a:fld>
            <a:endParaRPr lang="es-EC" dirty="0"/>
          </a:p>
        </p:txBody>
      </p:sp>
      <p:pic>
        <p:nvPicPr>
          <p:cNvPr id="2" name="Imagen 1"/>
          <p:cNvPicPr>
            <a:picLocks noChangeAspect="1"/>
          </p:cNvPicPr>
          <p:nvPr/>
        </p:nvPicPr>
        <p:blipFill>
          <a:blip r:embed="rId5"/>
          <a:stretch>
            <a:fillRect/>
          </a:stretch>
        </p:blipFill>
        <p:spPr>
          <a:xfrm>
            <a:off x="2230033" y="1368307"/>
            <a:ext cx="4354963" cy="1414364"/>
          </a:xfrm>
          <a:prstGeom prst="rect">
            <a:avLst/>
          </a:prstGeom>
        </p:spPr>
      </p:pic>
    </p:spTree>
    <p:extLst>
      <p:ext uri="{BB962C8B-B14F-4D97-AF65-F5344CB8AC3E}">
        <p14:creationId xmlns:p14="http://schemas.microsoft.com/office/powerpoint/2010/main" val="4427943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4206144" y="1822492"/>
            <a:ext cx="3642456" cy="2183451"/>
          </a:xfrm>
          <a:noFill/>
          <a:ln>
            <a:noFill/>
          </a:ln>
        </p:spPr>
        <p:txBody>
          <a:bodyPr spcFirstLastPara="1" wrap="square" lIns="0" tIns="0" rIns="0" bIns="0" anchor="b" anchorCtr="0">
            <a:noAutofit/>
          </a:bodyPr>
          <a:lstStyle/>
          <a:p>
            <a:r>
              <a:rPr lang="es-ES" sz="4000" dirty="0" smtClean="0">
                <a:solidFill>
                  <a:schemeClr val="tx1"/>
                </a:solidFill>
                <a:latin typeface="Rockwell" panose="02060603020205020403" pitchFamily="18" charset="0"/>
              </a:rPr>
              <a:t>Diseño y Análisis estructural en Guadua Laminada</a:t>
            </a:r>
            <a:endParaRPr lang="es-ES" sz="4000"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73</a:t>
            </a:fld>
            <a:endParaRPr lang="es-EC" dirty="0"/>
          </a:p>
        </p:txBody>
      </p:sp>
      <p:sp>
        <p:nvSpPr>
          <p:cNvPr id="9" name="Rectángulo 8">
            <a:extLst>
              <a:ext uri="{FF2B5EF4-FFF2-40B4-BE49-F238E27FC236}">
                <a16:creationId xmlns:a16="http://schemas.microsoft.com/office/drawing/2014/main" id="{E0BBD710-D8DA-4772-9D9B-937E79927C29}"/>
              </a:ext>
            </a:extLst>
          </p:cNvPr>
          <p:cNvSpPr/>
          <p:nvPr/>
        </p:nvSpPr>
        <p:spPr>
          <a:xfrm>
            <a:off x="0" y="0"/>
            <a:ext cx="4070054" cy="4670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5"/>
          <a:stretch>
            <a:fillRect/>
          </a:stretch>
        </p:blipFill>
        <p:spPr>
          <a:xfrm>
            <a:off x="0" y="1095493"/>
            <a:ext cx="4070054" cy="2479964"/>
          </a:xfrm>
          <a:prstGeom prst="rect">
            <a:avLst/>
          </a:prstGeom>
        </p:spPr>
      </p:pic>
    </p:spTree>
    <p:extLst>
      <p:ext uri="{BB962C8B-B14F-4D97-AF65-F5344CB8AC3E}">
        <p14:creationId xmlns:p14="http://schemas.microsoft.com/office/powerpoint/2010/main" val="39517352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5" y="325086"/>
            <a:ext cx="416304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Métodos de Diseño</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74</a:t>
            </a:fld>
            <a:endParaRPr lang="es-EC" dirty="0"/>
          </a:p>
        </p:txBody>
      </p:sp>
      <p:graphicFrame>
        <p:nvGraphicFramePr>
          <p:cNvPr id="2" name="Diagrama 1">
            <a:extLst>
              <a:ext uri="{FF2B5EF4-FFF2-40B4-BE49-F238E27FC236}">
                <a16:creationId xmlns:a16="http://schemas.microsoft.com/office/drawing/2014/main" id="{A4D36C83-4BEC-4CAB-8DD4-561FA9199860}"/>
              </a:ext>
            </a:extLst>
          </p:cNvPr>
          <p:cNvGraphicFramePr/>
          <p:nvPr>
            <p:extLst/>
          </p:nvPr>
        </p:nvGraphicFramePr>
        <p:xfrm>
          <a:off x="2802215" y="1390492"/>
          <a:ext cx="3282973" cy="20019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890611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5" y="325086"/>
            <a:ext cx="4701178"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Geometría </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75</a:t>
            </a:fld>
            <a:endParaRPr lang="es-EC" dirty="0"/>
          </a:p>
        </p:txBody>
      </p:sp>
      <p:sp>
        <p:nvSpPr>
          <p:cNvPr id="18" name="Título 29">
            <a:extLst>
              <a:ext uri="{FF2B5EF4-FFF2-40B4-BE49-F238E27FC236}">
                <a16:creationId xmlns:a16="http://schemas.microsoft.com/office/drawing/2014/main" id="{1672B7F1-29BC-417B-AFA6-BEAB63E4036C}"/>
              </a:ext>
            </a:extLst>
          </p:cNvPr>
          <p:cNvSpPr txBox="1">
            <a:spLocks/>
          </p:cNvSpPr>
          <p:nvPr/>
        </p:nvSpPr>
        <p:spPr>
          <a:xfrm>
            <a:off x="219165" y="2391700"/>
            <a:ext cx="231720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S" sz="1600" dirty="0" smtClean="0">
                <a:solidFill>
                  <a:schemeClr val="tx1"/>
                </a:solidFill>
                <a:latin typeface="Rockwell" panose="02060603020205020403" pitchFamily="18" charset="0"/>
              </a:rPr>
              <a:t>Pórtico sentido corto de estructura </a:t>
            </a:r>
            <a:endParaRPr lang="es-ES" sz="1600" dirty="0">
              <a:solidFill>
                <a:schemeClr val="tx1"/>
              </a:solidFill>
              <a:latin typeface="Rockwell" panose="02060603020205020403" pitchFamily="18" charset="0"/>
            </a:endParaRPr>
          </a:p>
        </p:txBody>
      </p:sp>
      <p:pic>
        <p:nvPicPr>
          <p:cNvPr id="2" name="Imagen 1"/>
          <p:cNvPicPr>
            <a:picLocks noChangeAspect="1"/>
          </p:cNvPicPr>
          <p:nvPr/>
        </p:nvPicPr>
        <p:blipFill>
          <a:blip r:embed="rId5"/>
          <a:stretch>
            <a:fillRect/>
          </a:stretch>
        </p:blipFill>
        <p:spPr>
          <a:xfrm>
            <a:off x="2653145" y="431254"/>
            <a:ext cx="5384833" cy="4078401"/>
          </a:xfrm>
          <a:prstGeom prst="rect">
            <a:avLst/>
          </a:prstGeom>
        </p:spPr>
      </p:pic>
    </p:spTree>
    <p:extLst>
      <p:ext uri="{BB962C8B-B14F-4D97-AF65-F5344CB8AC3E}">
        <p14:creationId xmlns:p14="http://schemas.microsoft.com/office/powerpoint/2010/main" val="20464141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5" y="325086"/>
            <a:ext cx="4701178"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Geometría </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76</a:t>
            </a:fld>
            <a:endParaRPr lang="es-EC" dirty="0"/>
          </a:p>
        </p:txBody>
      </p:sp>
      <p:sp>
        <p:nvSpPr>
          <p:cNvPr id="18" name="Título 29">
            <a:extLst>
              <a:ext uri="{FF2B5EF4-FFF2-40B4-BE49-F238E27FC236}">
                <a16:creationId xmlns:a16="http://schemas.microsoft.com/office/drawing/2014/main" id="{1672B7F1-29BC-417B-AFA6-BEAB63E4036C}"/>
              </a:ext>
            </a:extLst>
          </p:cNvPr>
          <p:cNvSpPr txBox="1">
            <a:spLocks/>
          </p:cNvSpPr>
          <p:nvPr/>
        </p:nvSpPr>
        <p:spPr>
          <a:xfrm>
            <a:off x="219165" y="2391700"/>
            <a:ext cx="231720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S" sz="1600" dirty="0" smtClean="0">
                <a:solidFill>
                  <a:schemeClr val="tx1"/>
                </a:solidFill>
                <a:latin typeface="Rockwell" panose="02060603020205020403" pitchFamily="18" charset="0"/>
              </a:rPr>
              <a:t>Pórtico sentido largo de estructura </a:t>
            </a:r>
            <a:endParaRPr lang="es-ES" sz="1600" dirty="0">
              <a:solidFill>
                <a:schemeClr val="tx1"/>
              </a:solidFill>
              <a:latin typeface="Rockwell" panose="02060603020205020403" pitchFamily="18" charset="0"/>
            </a:endParaRPr>
          </a:p>
        </p:txBody>
      </p:sp>
      <p:pic>
        <p:nvPicPr>
          <p:cNvPr id="4" name="Imagen 3"/>
          <p:cNvPicPr>
            <a:picLocks noChangeAspect="1"/>
          </p:cNvPicPr>
          <p:nvPr/>
        </p:nvPicPr>
        <p:blipFill>
          <a:blip r:embed="rId5"/>
          <a:stretch>
            <a:fillRect/>
          </a:stretch>
        </p:blipFill>
        <p:spPr>
          <a:xfrm>
            <a:off x="2935787" y="489095"/>
            <a:ext cx="5030578" cy="4055196"/>
          </a:xfrm>
          <a:prstGeom prst="rect">
            <a:avLst/>
          </a:prstGeom>
        </p:spPr>
      </p:pic>
    </p:spTree>
    <p:extLst>
      <p:ext uri="{BB962C8B-B14F-4D97-AF65-F5344CB8AC3E}">
        <p14:creationId xmlns:p14="http://schemas.microsoft.com/office/powerpoint/2010/main" val="12217543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197393" y="75932"/>
            <a:ext cx="4701178"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Geometría </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77</a:t>
            </a:fld>
            <a:endParaRPr lang="es-EC" dirty="0"/>
          </a:p>
        </p:txBody>
      </p:sp>
      <p:pic>
        <p:nvPicPr>
          <p:cNvPr id="4" name="Imagen 3"/>
          <p:cNvPicPr>
            <a:picLocks noChangeAspect="1"/>
          </p:cNvPicPr>
          <p:nvPr/>
        </p:nvPicPr>
        <p:blipFill>
          <a:blip r:embed="rId5"/>
          <a:stretch>
            <a:fillRect/>
          </a:stretch>
        </p:blipFill>
        <p:spPr>
          <a:xfrm>
            <a:off x="1066888" y="472232"/>
            <a:ext cx="6235155" cy="4147519"/>
          </a:xfrm>
          <a:prstGeom prst="rect">
            <a:avLst/>
          </a:prstGeom>
        </p:spPr>
      </p:pic>
    </p:spTree>
    <p:extLst>
      <p:ext uri="{BB962C8B-B14F-4D97-AF65-F5344CB8AC3E}">
        <p14:creationId xmlns:p14="http://schemas.microsoft.com/office/powerpoint/2010/main" val="9130827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5" y="325086"/>
            <a:ext cx="4701178"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Materiales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78</a:t>
            </a:fld>
            <a:endParaRPr lang="es-EC" dirty="0"/>
          </a:p>
        </p:txBody>
      </p:sp>
      <p:sp>
        <p:nvSpPr>
          <p:cNvPr id="18" name="Título 29">
            <a:extLst>
              <a:ext uri="{FF2B5EF4-FFF2-40B4-BE49-F238E27FC236}">
                <a16:creationId xmlns:a16="http://schemas.microsoft.com/office/drawing/2014/main" id="{1672B7F1-29BC-417B-AFA6-BEAB63E4036C}"/>
              </a:ext>
            </a:extLst>
          </p:cNvPr>
          <p:cNvSpPr txBox="1">
            <a:spLocks/>
          </p:cNvSpPr>
          <p:nvPr/>
        </p:nvSpPr>
        <p:spPr>
          <a:xfrm>
            <a:off x="1512093" y="633300"/>
            <a:ext cx="6094550" cy="2787733"/>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C" sz="1800" dirty="0">
                <a:solidFill>
                  <a:schemeClr val="tx1"/>
                </a:solidFill>
                <a:latin typeface="Rockwell" panose="02060603020205020403" pitchFamily="18" charset="0"/>
              </a:rPr>
              <a:t>Límite de fluencia del acero: 𝑓𝑦 = 4200 𝑘𝑔/𝑐𝑚</a:t>
            </a:r>
            <a:r>
              <a:rPr lang="es-EC" sz="1800" dirty="0" smtClean="0">
                <a:solidFill>
                  <a:schemeClr val="tx1"/>
                </a:solidFill>
                <a:latin typeface="Rockwell" panose="02060603020205020403" pitchFamily="18" charset="0"/>
              </a:rPr>
              <a:t>2</a:t>
            </a:r>
          </a:p>
          <a:p>
            <a:endParaRPr lang="es-EC" sz="1800" dirty="0">
              <a:solidFill>
                <a:schemeClr val="tx1"/>
              </a:solidFill>
              <a:latin typeface="Rockwell" panose="02060603020205020403" pitchFamily="18" charset="0"/>
            </a:endParaRPr>
          </a:p>
          <a:p>
            <a:r>
              <a:rPr lang="es-EC" sz="1800" dirty="0">
                <a:solidFill>
                  <a:schemeClr val="tx1"/>
                </a:solidFill>
                <a:latin typeface="Rockwell" panose="02060603020205020403" pitchFamily="18" charset="0"/>
              </a:rPr>
              <a:t>Capacidad portante del suelo: 𝜎𝑠 = 10 𝑇/𝑚</a:t>
            </a:r>
            <a:r>
              <a:rPr lang="es-EC" sz="1800" dirty="0" smtClean="0">
                <a:solidFill>
                  <a:schemeClr val="tx1"/>
                </a:solidFill>
                <a:latin typeface="Rockwell" panose="02060603020205020403" pitchFamily="18" charset="0"/>
              </a:rPr>
              <a:t>2</a:t>
            </a:r>
          </a:p>
          <a:p>
            <a:endParaRPr lang="es-EC" sz="1800" dirty="0">
              <a:solidFill>
                <a:schemeClr val="tx1"/>
              </a:solidFill>
              <a:latin typeface="Rockwell" panose="02060603020205020403" pitchFamily="18" charset="0"/>
            </a:endParaRPr>
          </a:p>
          <a:p>
            <a:r>
              <a:rPr lang="es-EC" sz="1800" dirty="0">
                <a:solidFill>
                  <a:schemeClr val="tx1"/>
                </a:solidFill>
                <a:latin typeface="Rockwell" panose="02060603020205020403" pitchFamily="18" charset="0"/>
              </a:rPr>
              <a:t>Resistencia a compresión del hormigón: 𝑓′𝑐 = 240 𝑘𝑔/𝑐𝑚</a:t>
            </a:r>
            <a:r>
              <a:rPr lang="es-EC" sz="1800" dirty="0" smtClean="0">
                <a:solidFill>
                  <a:schemeClr val="tx1"/>
                </a:solidFill>
                <a:latin typeface="Rockwell" panose="02060603020205020403" pitchFamily="18" charset="0"/>
              </a:rPr>
              <a:t>2</a:t>
            </a:r>
          </a:p>
          <a:p>
            <a:endParaRPr lang="es-EC" sz="1800" dirty="0">
              <a:solidFill>
                <a:schemeClr val="tx1"/>
              </a:solidFill>
              <a:latin typeface="Rockwell" panose="02060603020205020403" pitchFamily="18" charset="0"/>
            </a:endParaRPr>
          </a:p>
          <a:p>
            <a:r>
              <a:rPr lang="es-EC" sz="1800" dirty="0">
                <a:solidFill>
                  <a:schemeClr val="tx1"/>
                </a:solidFill>
                <a:latin typeface="Rockwell" panose="02060603020205020403" pitchFamily="18" charset="0"/>
              </a:rPr>
              <a:t>Tipo de Perfil de Suelo: D</a:t>
            </a:r>
            <a:endParaRPr lang="es-ES" sz="1800" dirty="0">
              <a:solidFill>
                <a:schemeClr val="tx1"/>
              </a:solidFill>
              <a:latin typeface="Rockwell" panose="02060603020205020403" pitchFamily="18" charset="0"/>
            </a:endParaRPr>
          </a:p>
        </p:txBody>
      </p:sp>
    </p:spTree>
    <p:extLst>
      <p:ext uri="{BB962C8B-B14F-4D97-AF65-F5344CB8AC3E}">
        <p14:creationId xmlns:p14="http://schemas.microsoft.com/office/powerpoint/2010/main" val="8266625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4" y="325086"/>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Combinaciones de Carga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79</a:t>
            </a:fld>
            <a:endParaRPr lang="es-EC" dirty="0"/>
          </a:p>
        </p:txBody>
      </p:sp>
      <p:pic>
        <p:nvPicPr>
          <p:cNvPr id="2" name="Imagen 1"/>
          <p:cNvPicPr>
            <a:picLocks noChangeAspect="1"/>
          </p:cNvPicPr>
          <p:nvPr/>
        </p:nvPicPr>
        <p:blipFill>
          <a:blip r:embed="rId5"/>
          <a:stretch>
            <a:fillRect/>
          </a:stretch>
        </p:blipFill>
        <p:spPr>
          <a:xfrm>
            <a:off x="2344683" y="775815"/>
            <a:ext cx="3648256" cy="3835656"/>
          </a:xfrm>
          <a:prstGeom prst="rect">
            <a:avLst/>
          </a:prstGeom>
        </p:spPr>
      </p:pic>
    </p:spTree>
    <p:extLst>
      <p:ext uri="{BB962C8B-B14F-4D97-AF65-F5344CB8AC3E}">
        <p14:creationId xmlns:p14="http://schemas.microsoft.com/office/powerpoint/2010/main" val="3884917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5" y="325086"/>
            <a:ext cx="416304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Métodos de Diseño</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8</a:t>
            </a:fld>
            <a:endParaRPr lang="es-EC" dirty="0"/>
          </a:p>
        </p:txBody>
      </p:sp>
      <p:graphicFrame>
        <p:nvGraphicFramePr>
          <p:cNvPr id="2" name="Diagrama 1">
            <a:extLst>
              <a:ext uri="{FF2B5EF4-FFF2-40B4-BE49-F238E27FC236}">
                <a16:creationId xmlns:a16="http://schemas.microsoft.com/office/drawing/2014/main" id="{A4D36C83-4BEC-4CAB-8DD4-561FA9199860}"/>
              </a:ext>
            </a:extLst>
          </p:cNvPr>
          <p:cNvGraphicFramePr/>
          <p:nvPr>
            <p:extLst>
              <p:ext uri="{D42A27DB-BD31-4B8C-83A1-F6EECF244321}">
                <p14:modId xmlns:p14="http://schemas.microsoft.com/office/powerpoint/2010/main" val="136202148"/>
              </p:ext>
            </p:extLst>
          </p:nvPr>
        </p:nvGraphicFramePr>
        <p:xfrm>
          <a:off x="395408" y="633300"/>
          <a:ext cx="7809641" cy="41507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060576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5" y="325086"/>
            <a:ext cx="4701178" cy="396300"/>
          </a:xfrm>
          <a:noFill/>
          <a:ln>
            <a:noFill/>
          </a:ln>
        </p:spPr>
        <p:txBody>
          <a:bodyPr spcFirstLastPara="1" wrap="square" lIns="0" tIns="0" rIns="0" bIns="0" anchor="b" anchorCtr="0">
            <a:noAutofit/>
          </a:bodyPr>
          <a:lstStyle/>
          <a:p>
            <a:r>
              <a:rPr lang="es-ES" dirty="0" err="1" smtClean="0">
                <a:solidFill>
                  <a:schemeClr val="tx1"/>
                </a:solidFill>
                <a:latin typeface="Rockwell" panose="02060603020205020403" pitchFamily="18" charset="0"/>
              </a:rPr>
              <a:t>Prediseño</a:t>
            </a:r>
            <a:r>
              <a:rPr lang="es-ES" dirty="0" smtClean="0">
                <a:solidFill>
                  <a:schemeClr val="tx1"/>
                </a:solidFill>
                <a:latin typeface="Rockwell" panose="02060603020205020403" pitchFamily="18" charset="0"/>
              </a:rPr>
              <a:t> de Estructura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80</a:t>
            </a:fld>
            <a:endParaRPr lang="es-EC" dirty="0"/>
          </a:p>
        </p:txBody>
      </p:sp>
      <p:graphicFrame>
        <p:nvGraphicFramePr>
          <p:cNvPr id="2" name="Diagrama 1"/>
          <p:cNvGraphicFramePr/>
          <p:nvPr>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333814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4" y="325086"/>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Cubierta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81</a:t>
            </a:fld>
            <a:endParaRPr lang="es-EC" dirty="0"/>
          </a:p>
        </p:txBody>
      </p:sp>
      <p:pic>
        <p:nvPicPr>
          <p:cNvPr id="4" name="Imagen 3"/>
          <p:cNvPicPr>
            <a:picLocks noChangeAspect="1"/>
          </p:cNvPicPr>
          <p:nvPr/>
        </p:nvPicPr>
        <p:blipFill>
          <a:blip r:embed="rId5"/>
          <a:stretch>
            <a:fillRect/>
          </a:stretch>
        </p:blipFill>
        <p:spPr>
          <a:xfrm>
            <a:off x="995002" y="775816"/>
            <a:ext cx="6425453" cy="1381906"/>
          </a:xfrm>
          <a:prstGeom prst="rect">
            <a:avLst/>
          </a:prstGeom>
        </p:spPr>
      </p:pic>
      <p:pic>
        <p:nvPicPr>
          <p:cNvPr id="5" name="Imagen 4"/>
          <p:cNvPicPr>
            <a:picLocks noChangeAspect="1"/>
          </p:cNvPicPr>
          <p:nvPr/>
        </p:nvPicPr>
        <p:blipFill>
          <a:blip r:embed="rId6"/>
          <a:stretch>
            <a:fillRect/>
          </a:stretch>
        </p:blipFill>
        <p:spPr>
          <a:xfrm>
            <a:off x="995002" y="2157723"/>
            <a:ext cx="6425453" cy="2322180"/>
          </a:xfrm>
          <a:prstGeom prst="rect">
            <a:avLst/>
          </a:prstGeom>
        </p:spPr>
      </p:pic>
    </p:spTree>
    <p:extLst>
      <p:ext uri="{BB962C8B-B14F-4D97-AF65-F5344CB8AC3E}">
        <p14:creationId xmlns:p14="http://schemas.microsoft.com/office/powerpoint/2010/main" val="26765141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4" y="325086"/>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Loseta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82</a:t>
            </a:fld>
            <a:endParaRPr lang="es-EC" dirty="0"/>
          </a:p>
        </p:txBody>
      </p:sp>
      <p:sp>
        <p:nvSpPr>
          <p:cNvPr id="19" name="Título 29">
            <a:extLst>
              <a:ext uri="{FF2B5EF4-FFF2-40B4-BE49-F238E27FC236}">
                <a16:creationId xmlns:a16="http://schemas.microsoft.com/office/drawing/2014/main" id="{1672B7F1-29BC-417B-AFA6-BEAB63E4036C}"/>
              </a:ext>
            </a:extLst>
          </p:cNvPr>
          <p:cNvSpPr txBox="1">
            <a:spLocks/>
          </p:cNvSpPr>
          <p:nvPr/>
        </p:nvSpPr>
        <p:spPr>
          <a:xfrm>
            <a:off x="219164" y="669887"/>
            <a:ext cx="290503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S" sz="1600" dirty="0" smtClean="0">
                <a:solidFill>
                  <a:schemeClr val="tx1"/>
                </a:solidFill>
                <a:latin typeface="Rockwell" panose="02060603020205020403" pitchFamily="18" charset="0"/>
              </a:rPr>
              <a:t>Tipo: maciza</a:t>
            </a:r>
            <a:endParaRPr lang="es-ES" sz="1600" dirty="0">
              <a:solidFill>
                <a:schemeClr val="tx1"/>
              </a:solidFill>
              <a:latin typeface="Rockwell" panose="02060603020205020403" pitchFamily="18" charset="0"/>
            </a:endParaRPr>
          </a:p>
        </p:txBody>
      </p:sp>
      <p:pic>
        <p:nvPicPr>
          <p:cNvPr id="4" name="Imagen 3"/>
          <p:cNvPicPr>
            <a:picLocks noChangeAspect="1"/>
          </p:cNvPicPr>
          <p:nvPr/>
        </p:nvPicPr>
        <p:blipFill>
          <a:blip r:embed="rId5"/>
          <a:stretch>
            <a:fillRect/>
          </a:stretch>
        </p:blipFill>
        <p:spPr>
          <a:xfrm>
            <a:off x="2355703" y="952525"/>
            <a:ext cx="3222795" cy="575903"/>
          </a:xfrm>
          <a:prstGeom prst="rect">
            <a:avLst/>
          </a:prstGeom>
        </p:spPr>
      </p:pic>
      <p:sp>
        <p:nvSpPr>
          <p:cNvPr id="20" name="Título 29">
            <a:extLst>
              <a:ext uri="{FF2B5EF4-FFF2-40B4-BE49-F238E27FC236}">
                <a16:creationId xmlns:a16="http://schemas.microsoft.com/office/drawing/2014/main" id="{1672B7F1-29BC-417B-AFA6-BEAB63E4036C}"/>
              </a:ext>
            </a:extLst>
          </p:cNvPr>
          <p:cNvSpPr txBox="1">
            <a:spLocks/>
          </p:cNvSpPr>
          <p:nvPr/>
        </p:nvSpPr>
        <p:spPr>
          <a:xfrm>
            <a:off x="246120" y="1383677"/>
            <a:ext cx="290503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S" sz="1600" dirty="0" err="1" smtClean="0">
                <a:solidFill>
                  <a:schemeClr val="tx1"/>
                </a:solidFill>
                <a:latin typeface="Rockwell" panose="02060603020205020403" pitchFamily="18" charset="0"/>
              </a:rPr>
              <a:t>h_maciza</a:t>
            </a:r>
            <a:r>
              <a:rPr lang="es-ES" sz="1600" dirty="0" smtClean="0">
                <a:solidFill>
                  <a:schemeClr val="tx1"/>
                </a:solidFill>
                <a:latin typeface="Rockwell" panose="02060603020205020403" pitchFamily="18" charset="0"/>
              </a:rPr>
              <a:t>=0.12 m</a:t>
            </a:r>
            <a:endParaRPr lang="es-ES" sz="1600" dirty="0">
              <a:solidFill>
                <a:schemeClr val="tx1"/>
              </a:solidFill>
              <a:latin typeface="Rockwell" panose="02060603020205020403" pitchFamily="18" charset="0"/>
            </a:endParaRPr>
          </a:p>
        </p:txBody>
      </p:sp>
      <p:sp>
        <p:nvSpPr>
          <p:cNvPr id="21" name="Título 29">
            <a:extLst>
              <a:ext uri="{FF2B5EF4-FFF2-40B4-BE49-F238E27FC236}">
                <a16:creationId xmlns:a16="http://schemas.microsoft.com/office/drawing/2014/main" id="{1672B7F1-29BC-417B-AFA6-BEAB63E4036C}"/>
              </a:ext>
            </a:extLst>
          </p:cNvPr>
          <p:cNvSpPr txBox="1">
            <a:spLocks/>
          </p:cNvSpPr>
          <p:nvPr/>
        </p:nvSpPr>
        <p:spPr>
          <a:xfrm>
            <a:off x="246120" y="1827087"/>
            <a:ext cx="4511534" cy="70783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pPr algn="just"/>
            <a:r>
              <a:rPr lang="es-ES" sz="1600" dirty="0" smtClean="0">
                <a:solidFill>
                  <a:schemeClr val="tx1"/>
                </a:solidFill>
                <a:latin typeface="Rockwell" panose="02060603020205020403" pitchFamily="18" charset="0"/>
              </a:rPr>
              <a:t>Se propone la colocación de viguetas que ayuden a reducir el peralte de losa, obteniendo un valor de </a:t>
            </a:r>
            <a:r>
              <a:rPr lang="es-ES" sz="1600" dirty="0" err="1" smtClean="0">
                <a:solidFill>
                  <a:schemeClr val="tx1"/>
                </a:solidFill>
                <a:latin typeface="Rockwell" panose="02060603020205020403" pitchFamily="18" charset="0"/>
              </a:rPr>
              <a:t>h_min</a:t>
            </a:r>
            <a:r>
              <a:rPr lang="es-ES" sz="1600" dirty="0" smtClean="0">
                <a:solidFill>
                  <a:schemeClr val="tx1"/>
                </a:solidFill>
                <a:latin typeface="Rockwell" panose="02060603020205020403" pitchFamily="18" charset="0"/>
              </a:rPr>
              <a:t>=0.07 m</a:t>
            </a:r>
            <a:endParaRPr lang="es-ES" sz="1600" dirty="0">
              <a:solidFill>
                <a:schemeClr val="tx1"/>
              </a:solidFill>
              <a:latin typeface="Rockwell" panose="02060603020205020403" pitchFamily="18" charset="0"/>
            </a:endParaRPr>
          </a:p>
        </p:txBody>
      </p:sp>
      <p:pic>
        <p:nvPicPr>
          <p:cNvPr id="5" name="Imagen 4"/>
          <p:cNvPicPr>
            <a:picLocks noChangeAspect="1"/>
          </p:cNvPicPr>
          <p:nvPr/>
        </p:nvPicPr>
        <p:blipFill>
          <a:blip r:embed="rId6"/>
          <a:stretch>
            <a:fillRect/>
          </a:stretch>
        </p:blipFill>
        <p:spPr>
          <a:xfrm>
            <a:off x="1355735" y="2582036"/>
            <a:ext cx="5688319" cy="2132479"/>
          </a:xfrm>
          <a:prstGeom prst="rect">
            <a:avLst/>
          </a:prstGeom>
        </p:spPr>
      </p:pic>
    </p:spTree>
    <p:extLst>
      <p:ext uri="{BB962C8B-B14F-4D97-AF65-F5344CB8AC3E}">
        <p14:creationId xmlns:p14="http://schemas.microsoft.com/office/powerpoint/2010/main" val="12746051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99808" y="443329"/>
            <a:ext cx="7048284"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Diseño de elementos sometido a flexión</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83</a:t>
            </a:fld>
            <a:endParaRPr lang="es-EC" dirty="0"/>
          </a:p>
        </p:txBody>
      </p:sp>
      <p:graphicFrame>
        <p:nvGraphicFramePr>
          <p:cNvPr id="5" name="Diagrama 4"/>
          <p:cNvGraphicFramePr/>
          <p:nvPr/>
        </p:nvGraphicFramePr>
        <p:xfrm>
          <a:off x="1469384" y="652227"/>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927503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5186" y="97873"/>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Viguetas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84</a:t>
            </a:fld>
            <a:endParaRPr lang="es-EC" dirty="0"/>
          </a:p>
        </p:txBody>
      </p:sp>
      <p:pic>
        <p:nvPicPr>
          <p:cNvPr id="6" name="Imagen 5"/>
          <p:cNvPicPr>
            <a:picLocks noChangeAspect="1"/>
          </p:cNvPicPr>
          <p:nvPr/>
        </p:nvPicPr>
        <p:blipFill>
          <a:blip r:embed="rId5"/>
          <a:stretch>
            <a:fillRect/>
          </a:stretch>
        </p:blipFill>
        <p:spPr>
          <a:xfrm>
            <a:off x="313779" y="494173"/>
            <a:ext cx="4928533" cy="4093794"/>
          </a:xfrm>
          <a:prstGeom prst="rect">
            <a:avLst/>
          </a:prstGeom>
        </p:spPr>
      </p:pic>
      <p:sp>
        <p:nvSpPr>
          <p:cNvPr id="18" name="Rectángulo 17"/>
          <p:cNvSpPr/>
          <p:nvPr/>
        </p:nvSpPr>
        <p:spPr>
          <a:xfrm>
            <a:off x="5242312" y="660004"/>
            <a:ext cx="2941239" cy="523220"/>
          </a:xfrm>
          <a:prstGeom prst="rect">
            <a:avLst/>
          </a:prstGeom>
        </p:spPr>
        <p:txBody>
          <a:bodyPr wrap="square">
            <a:spAutoFit/>
          </a:bodyPr>
          <a:lstStyle/>
          <a:p>
            <a:r>
              <a:rPr lang="es-EC" dirty="0" smtClean="0"/>
              <a:t>Dimensiones: 16 cm de base y 16 cm de altura</a:t>
            </a:r>
            <a:endParaRPr lang="es-EC" dirty="0"/>
          </a:p>
        </p:txBody>
      </p:sp>
      <p:sp>
        <p:nvSpPr>
          <p:cNvPr id="2" name="Rectángulo 1"/>
          <p:cNvSpPr/>
          <p:nvPr/>
        </p:nvSpPr>
        <p:spPr>
          <a:xfrm>
            <a:off x="5314173" y="1183224"/>
            <a:ext cx="1760418" cy="307777"/>
          </a:xfrm>
          <a:prstGeom prst="rect">
            <a:avLst/>
          </a:prstGeom>
        </p:spPr>
        <p:txBody>
          <a:bodyPr wrap="none">
            <a:spAutoFit/>
          </a:bodyPr>
          <a:lstStyle/>
          <a:p>
            <a:r>
              <a:rPr lang="es-EC" dirty="0" err="1" smtClean="0"/>
              <a:t>I_min</a:t>
            </a:r>
            <a:r>
              <a:rPr lang="es-EC" dirty="0" smtClean="0"/>
              <a:t>=5147.50 cm4</a:t>
            </a:r>
            <a:endParaRPr lang="es-EC" dirty="0"/>
          </a:p>
        </p:txBody>
      </p:sp>
    </p:spTree>
    <p:extLst>
      <p:ext uri="{BB962C8B-B14F-4D97-AF65-F5344CB8AC3E}">
        <p14:creationId xmlns:p14="http://schemas.microsoft.com/office/powerpoint/2010/main" val="17370091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5186" y="97873"/>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Viga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85</a:t>
            </a:fld>
            <a:endParaRPr lang="es-EC" dirty="0"/>
          </a:p>
        </p:txBody>
      </p:sp>
      <p:pic>
        <p:nvPicPr>
          <p:cNvPr id="2" name="Imagen 1"/>
          <p:cNvPicPr>
            <a:picLocks noChangeAspect="1"/>
          </p:cNvPicPr>
          <p:nvPr/>
        </p:nvPicPr>
        <p:blipFill>
          <a:blip r:embed="rId5"/>
          <a:stretch>
            <a:fillRect/>
          </a:stretch>
        </p:blipFill>
        <p:spPr>
          <a:xfrm>
            <a:off x="1317069" y="360776"/>
            <a:ext cx="6114091" cy="4310175"/>
          </a:xfrm>
          <a:prstGeom prst="rect">
            <a:avLst/>
          </a:prstGeom>
        </p:spPr>
      </p:pic>
    </p:spTree>
    <p:extLst>
      <p:ext uri="{BB962C8B-B14F-4D97-AF65-F5344CB8AC3E}">
        <p14:creationId xmlns:p14="http://schemas.microsoft.com/office/powerpoint/2010/main" val="22849718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77861" y="201300"/>
            <a:ext cx="9122812" cy="4936065"/>
            <a:chOff x="77861" y="201300"/>
            <a:chExt cx="9122812" cy="4936065"/>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5186" y="97873"/>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Viga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86</a:t>
            </a:fld>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2775534631"/>
              </p:ext>
            </p:extLst>
          </p:nvPr>
        </p:nvGraphicFramePr>
        <p:xfrm>
          <a:off x="1418727" y="3264841"/>
          <a:ext cx="3547978" cy="1112520"/>
        </p:xfrm>
        <a:graphic>
          <a:graphicData uri="http://schemas.openxmlformats.org/drawingml/2006/table">
            <a:tbl>
              <a:tblPr firstRow="1" bandRow="1">
                <a:tableStyleId>{AE04C29D-1B80-4052-A328-7ABE1B742CF6}</a:tableStyleId>
              </a:tblPr>
              <a:tblGrid>
                <a:gridCol w="1588027">
                  <a:extLst>
                    <a:ext uri="{9D8B030D-6E8A-4147-A177-3AD203B41FA5}">
                      <a16:colId xmlns:a16="http://schemas.microsoft.com/office/drawing/2014/main" val="487597525"/>
                    </a:ext>
                  </a:extLst>
                </a:gridCol>
                <a:gridCol w="1959951">
                  <a:extLst>
                    <a:ext uri="{9D8B030D-6E8A-4147-A177-3AD203B41FA5}">
                      <a16:colId xmlns:a16="http://schemas.microsoft.com/office/drawing/2014/main" val="947588055"/>
                    </a:ext>
                  </a:extLst>
                </a:gridCol>
              </a:tblGrid>
              <a:tr h="370840">
                <a:tc>
                  <a:txBody>
                    <a:bodyPr/>
                    <a:lstStyle/>
                    <a:p>
                      <a:r>
                        <a:rPr lang="es-EC" dirty="0" smtClean="0"/>
                        <a:t>Flexión</a:t>
                      </a:r>
                      <a:endParaRPr lang="es-EC" dirty="0"/>
                    </a:p>
                  </a:txBody>
                  <a:tcPr/>
                </a:tc>
                <a:tc>
                  <a:txBody>
                    <a:bodyPr/>
                    <a:lstStyle/>
                    <a:p>
                      <a:r>
                        <a:rPr lang="es-EC" dirty="0" smtClean="0"/>
                        <a:t>10.67 </a:t>
                      </a:r>
                      <a:r>
                        <a:rPr lang="es-EC" dirty="0" err="1" smtClean="0"/>
                        <a:t>Mpa</a:t>
                      </a:r>
                      <a:endParaRPr lang="es-EC" dirty="0"/>
                    </a:p>
                  </a:txBody>
                  <a:tcPr/>
                </a:tc>
                <a:extLst>
                  <a:ext uri="{0D108BD9-81ED-4DB2-BD59-A6C34878D82A}">
                    <a16:rowId xmlns:a16="http://schemas.microsoft.com/office/drawing/2014/main" val="509805987"/>
                  </a:ext>
                </a:extLst>
              </a:tr>
              <a:tr h="370840">
                <a:tc>
                  <a:txBody>
                    <a:bodyPr/>
                    <a:lstStyle/>
                    <a:p>
                      <a:r>
                        <a:rPr lang="es-EC" dirty="0" smtClean="0"/>
                        <a:t>Corte</a:t>
                      </a:r>
                      <a:endParaRPr lang="es-EC" dirty="0"/>
                    </a:p>
                  </a:txBody>
                  <a:tcPr/>
                </a:tc>
                <a:tc>
                  <a:txBody>
                    <a:bodyPr/>
                    <a:lstStyle/>
                    <a:p>
                      <a:r>
                        <a:rPr lang="es-EC" dirty="0" smtClean="0"/>
                        <a:t>1.03 </a:t>
                      </a:r>
                      <a:r>
                        <a:rPr lang="es-EC" dirty="0" err="1" smtClean="0"/>
                        <a:t>Mpa</a:t>
                      </a:r>
                      <a:endParaRPr lang="es-EC" dirty="0"/>
                    </a:p>
                  </a:txBody>
                  <a:tcPr/>
                </a:tc>
                <a:extLst>
                  <a:ext uri="{0D108BD9-81ED-4DB2-BD59-A6C34878D82A}">
                    <a16:rowId xmlns:a16="http://schemas.microsoft.com/office/drawing/2014/main" val="1583789855"/>
                  </a:ext>
                </a:extLst>
              </a:tr>
              <a:tr h="370840">
                <a:tc>
                  <a:txBody>
                    <a:bodyPr/>
                    <a:lstStyle/>
                    <a:p>
                      <a:r>
                        <a:rPr lang="es-EC" dirty="0" smtClean="0"/>
                        <a:t>Aplastamiento</a:t>
                      </a:r>
                      <a:endParaRPr lang="es-EC" dirty="0"/>
                    </a:p>
                  </a:txBody>
                  <a:tcPr/>
                </a:tc>
                <a:tc>
                  <a:txBody>
                    <a:bodyPr/>
                    <a:lstStyle/>
                    <a:p>
                      <a:r>
                        <a:rPr lang="es-EC" dirty="0" smtClean="0"/>
                        <a:t>0.79 </a:t>
                      </a:r>
                      <a:r>
                        <a:rPr lang="es-EC" dirty="0" err="1" smtClean="0"/>
                        <a:t>Mpa</a:t>
                      </a:r>
                      <a:endParaRPr lang="es-EC" dirty="0"/>
                    </a:p>
                  </a:txBody>
                  <a:tcPr/>
                </a:tc>
                <a:extLst>
                  <a:ext uri="{0D108BD9-81ED-4DB2-BD59-A6C34878D82A}">
                    <a16:rowId xmlns:a16="http://schemas.microsoft.com/office/drawing/2014/main" val="3678877738"/>
                  </a:ext>
                </a:extLst>
              </a:tr>
            </a:tbl>
          </a:graphicData>
        </a:graphic>
      </p:graphicFrame>
      <p:pic>
        <p:nvPicPr>
          <p:cNvPr id="4" name="Imagen 3"/>
          <p:cNvPicPr>
            <a:picLocks noChangeAspect="1"/>
          </p:cNvPicPr>
          <p:nvPr/>
        </p:nvPicPr>
        <p:blipFill>
          <a:blip r:embed="rId3"/>
          <a:stretch>
            <a:fillRect/>
          </a:stretch>
        </p:blipFill>
        <p:spPr>
          <a:xfrm>
            <a:off x="1365097" y="417300"/>
            <a:ext cx="3601608" cy="2847541"/>
          </a:xfrm>
          <a:prstGeom prst="rect">
            <a:avLst/>
          </a:prstGeom>
        </p:spPr>
      </p:pic>
      <p:sp>
        <p:nvSpPr>
          <p:cNvPr id="5" name="Rectángulo 4"/>
          <p:cNvSpPr/>
          <p:nvPr/>
        </p:nvSpPr>
        <p:spPr>
          <a:xfrm>
            <a:off x="5257365" y="494173"/>
            <a:ext cx="2466906" cy="523220"/>
          </a:xfrm>
          <a:prstGeom prst="rect">
            <a:avLst/>
          </a:prstGeom>
        </p:spPr>
        <p:txBody>
          <a:bodyPr wrap="square">
            <a:spAutoFit/>
          </a:bodyPr>
          <a:lstStyle/>
          <a:p>
            <a:r>
              <a:rPr lang="es-EC" dirty="0"/>
              <a:t>Dimensiones: </a:t>
            </a:r>
            <a:r>
              <a:rPr lang="es-EC" dirty="0" smtClean="0"/>
              <a:t>19 </a:t>
            </a:r>
            <a:r>
              <a:rPr lang="es-EC" dirty="0"/>
              <a:t>cm de base y </a:t>
            </a:r>
            <a:r>
              <a:rPr lang="es-EC" dirty="0" smtClean="0"/>
              <a:t>30 </a:t>
            </a:r>
            <a:r>
              <a:rPr lang="es-EC" dirty="0"/>
              <a:t>cm de altura</a:t>
            </a:r>
          </a:p>
        </p:txBody>
      </p:sp>
      <p:sp>
        <p:nvSpPr>
          <p:cNvPr id="18" name="Rectángulo 17"/>
          <p:cNvSpPr/>
          <p:nvPr/>
        </p:nvSpPr>
        <p:spPr>
          <a:xfrm>
            <a:off x="5257365" y="1082715"/>
            <a:ext cx="1909497" cy="307777"/>
          </a:xfrm>
          <a:prstGeom prst="rect">
            <a:avLst/>
          </a:prstGeom>
        </p:spPr>
        <p:txBody>
          <a:bodyPr wrap="none">
            <a:spAutoFit/>
          </a:bodyPr>
          <a:lstStyle/>
          <a:p>
            <a:r>
              <a:rPr lang="es-EC" dirty="0" err="1" smtClean="0"/>
              <a:t>I_min</a:t>
            </a:r>
            <a:r>
              <a:rPr lang="es-EC" dirty="0" smtClean="0"/>
              <a:t>= 39532.77 cm4</a:t>
            </a:r>
            <a:endParaRPr lang="es-EC" dirty="0"/>
          </a:p>
        </p:txBody>
      </p:sp>
    </p:spTree>
    <p:extLst>
      <p:ext uri="{BB962C8B-B14F-4D97-AF65-F5344CB8AC3E}">
        <p14:creationId xmlns:p14="http://schemas.microsoft.com/office/powerpoint/2010/main" val="22161577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99808" y="443329"/>
            <a:ext cx="7179852"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Diseño de elementos sometido a fuerza axial</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87</a:t>
            </a:fld>
            <a:endParaRPr lang="es-EC" dirty="0"/>
          </a:p>
        </p:txBody>
      </p:sp>
      <p:graphicFrame>
        <p:nvGraphicFramePr>
          <p:cNvPr id="5" name="Diagrama 4"/>
          <p:cNvGraphicFramePr/>
          <p:nvPr/>
        </p:nvGraphicFramePr>
        <p:xfrm>
          <a:off x="1469384" y="652227"/>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930569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99808" y="443329"/>
            <a:ext cx="7179852"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Diseño de elementos sometido a flexión y carga axial</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88</a:t>
            </a:fld>
            <a:endParaRPr lang="es-EC" dirty="0"/>
          </a:p>
        </p:txBody>
      </p:sp>
      <p:graphicFrame>
        <p:nvGraphicFramePr>
          <p:cNvPr id="5" name="Diagrama 4"/>
          <p:cNvGraphicFramePr/>
          <p:nvPr/>
        </p:nvGraphicFramePr>
        <p:xfrm>
          <a:off x="1883200" y="1606492"/>
          <a:ext cx="5089298" cy="24335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463189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99808" y="443329"/>
            <a:ext cx="7179852"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Diseño de elementos sometido a flexo-compresión</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89</a:t>
            </a:fld>
            <a:endParaRPr lang="es-EC" dirty="0"/>
          </a:p>
        </p:txBody>
      </p:sp>
      <p:graphicFrame>
        <p:nvGraphicFramePr>
          <p:cNvPr id="5" name="Diagrama 4"/>
          <p:cNvGraphicFramePr/>
          <p:nvPr/>
        </p:nvGraphicFramePr>
        <p:xfrm>
          <a:off x="1568060" y="1431591"/>
          <a:ext cx="5109033" cy="27512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7653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5" y="325086"/>
            <a:ext cx="4701178"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Geometría </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9</a:t>
            </a:fld>
            <a:endParaRPr lang="es-EC" dirty="0"/>
          </a:p>
        </p:txBody>
      </p:sp>
      <p:pic>
        <p:nvPicPr>
          <p:cNvPr id="5" name="Imagen 4"/>
          <p:cNvPicPr>
            <a:picLocks noChangeAspect="1"/>
          </p:cNvPicPr>
          <p:nvPr/>
        </p:nvPicPr>
        <p:blipFill>
          <a:blip r:embed="rId5"/>
          <a:stretch>
            <a:fillRect/>
          </a:stretch>
        </p:blipFill>
        <p:spPr>
          <a:xfrm>
            <a:off x="2624915" y="685849"/>
            <a:ext cx="5163256" cy="3895136"/>
          </a:xfrm>
          <a:prstGeom prst="rect">
            <a:avLst/>
          </a:prstGeom>
          <a:ln>
            <a:noFill/>
          </a:ln>
          <a:effectLst>
            <a:softEdge rad="112500"/>
          </a:effectLst>
        </p:spPr>
      </p:pic>
      <p:sp>
        <p:nvSpPr>
          <p:cNvPr id="18" name="Título 29">
            <a:extLst>
              <a:ext uri="{FF2B5EF4-FFF2-40B4-BE49-F238E27FC236}">
                <a16:creationId xmlns:a16="http://schemas.microsoft.com/office/drawing/2014/main" id="{1672B7F1-29BC-417B-AFA6-BEAB63E4036C}"/>
              </a:ext>
            </a:extLst>
          </p:cNvPr>
          <p:cNvSpPr txBox="1">
            <a:spLocks/>
          </p:cNvSpPr>
          <p:nvPr/>
        </p:nvSpPr>
        <p:spPr>
          <a:xfrm>
            <a:off x="219165" y="2391700"/>
            <a:ext cx="231720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S" sz="1600" dirty="0" smtClean="0">
                <a:solidFill>
                  <a:schemeClr val="tx1"/>
                </a:solidFill>
                <a:latin typeface="Rockwell" panose="02060603020205020403" pitchFamily="18" charset="0"/>
              </a:rPr>
              <a:t>Pórtico sentido corto de estructura </a:t>
            </a:r>
            <a:endParaRPr lang="es-ES" sz="1600" dirty="0">
              <a:solidFill>
                <a:schemeClr val="tx1"/>
              </a:solidFill>
              <a:latin typeface="Rockwell" panose="02060603020205020403" pitchFamily="18" charset="0"/>
            </a:endParaRPr>
          </a:p>
        </p:txBody>
      </p:sp>
    </p:spTree>
    <p:extLst>
      <p:ext uri="{BB962C8B-B14F-4D97-AF65-F5344CB8AC3E}">
        <p14:creationId xmlns:p14="http://schemas.microsoft.com/office/powerpoint/2010/main" val="9860892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Columnas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90</a:t>
            </a:fld>
            <a:endParaRPr lang="es-EC" dirty="0"/>
          </a:p>
        </p:txBody>
      </p:sp>
      <p:pic>
        <p:nvPicPr>
          <p:cNvPr id="2" name="Imagen 1"/>
          <p:cNvPicPr>
            <a:picLocks noChangeAspect="1"/>
          </p:cNvPicPr>
          <p:nvPr/>
        </p:nvPicPr>
        <p:blipFill>
          <a:blip r:embed="rId5"/>
          <a:stretch>
            <a:fillRect/>
          </a:stretch>
        </p:blipFill>
        <p:spPr>
          <a:xfrm>
            <a:off x="1872343" y="611426"/>
            <a:ext cx="5734045" cy="4059525"/>
          </a:xfrm>
          <a:prstGeom prst="rect">
            <a:avLst/>
          </a:prstGeom>
        </p:spPr>
      </p:pic>
    </p:spTree>
    <p:extLst>
      <p:ext uri="{BB962C8B-B14F-4D97-AF65-F5344CB8AC3E}">
        <p14:creationId xmlns:p14="http://schemas.microsoft.com/office/powerpoint/2010/main" val="15268012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Columnas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91</a:t>
            </a:fld>
            <a:endParaRPr lang="es-EC" dirty="0"/>
          </a:p>
        </p:txBody>
      </p:sp>
      <p:pic>
        <p:nvPicPr>
          <p:cNvPr id="4" name="Imagen 3"/>
          <p:cNvPicPr>
            <a:picLocks noChangeAspect="1"/>
          </p:cNvPicPr>
          <p:nvPr/>
        </p:nvPicPr>
        <p:blipFill>
          <a:blip r:embed="rId5"/>
          <a:stretch>
            <a:fillRect/>
          </a:stretch>
        </p:blipFill>
        <p:spPr>
          <a:xfrm>
            <a:off x="1355153" y="717762"/>
            <a:ext cx="6326489" cy="1505744"/>
          </a:xfrm>
          <a:prstGeom prst="rect">
            <a:avLst/>
          </a:prstGeom>
        </p:spPr>
      </p:pic>
      <p:pic>
        <p:nvPicPr>
          <p:cNvPr id="5" name="Imagen 4"/>
          <p:cNvPicPr>
            <a:picLocks noChangeAspect="1"/>
          </p:cNvPicPr>
          <p:nvPr/>
        </p:nvPicPr>
        <p:blipFill>
          <a:blip r:embed="rId6"/>
          <a:stretch>
            <a:fillRect/>
          </a:stretch>
        </p:blipFill>
        <p:spPr>
          <a:xfrm>
            <a:off x="1366656" y="2181007"/>
            <a:ext cx="3249739" cy="2189619"/>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872012788"/>
              </p:ext>
            </p:extLst>
          </p:nvPr>
        </p:nvGraphicFramePr>
        <p:xfrm>
          <a:off x="4518397" y="3913102"/>
          <a:ext cx="3129297" cy="370840"/>
        </p:xfrm>
        <a:graphic>
          <a:graphicData uri="http://schemas.openxmlformats.org/drawingml/2006/table">
            <a:tbl>
              <a:tblPr firstRow="1" bandRow="1">
                <a:tableStyleId>{AE04C29D-1B80-4052-A328-7ABE1B742CF6}</a:tableStyleId>
              </a:tblPr>
              <a:tblGrid>
                <a:gridCol w="1400631">
                  <a:extLst>
                    <a:ext uri="{9D8B030D-6E8A-4147-A177-3AD203B41FA5}">
                      <a16:colId xmlns:a16="http://schemas.microsoft.com/office/drawing/2014/main" val="1986494056"/>
                    </a:ext>
                  </a:extLst>
                </a:gridCol>
                <a:gridCol w="1728666">
                  <a:extLst>
                    <a:ext uri="{9D8B030D-6E8A-4147-A177-3AD203B41FA5}">
                      <a16:colId xmlns:a16="http://schemas.microsoft.com/office/drawing/2014/main" val="1361124251"/>
                    </a:ext>
                  </a:extLst>
                </a:gridCol>
              </a:tblGrid>
              <a:tr h="370840">
                <a:tc>
                  <a:txBody>
                    <a:bodyPr/>
                    <a:lstStyle/>
                    <a:p>
                      <a:r>
                        <a:rPr lang="es-EC" dirty="0" smtClean="0"/>
                        <a:t>Compresión</a:t>
                      </a:r>
                      <a:endParaRPr lang="es-EC" dirty="0"/>
                    </a:p>
                  </a:txBody>
                  <a:tcPr/>
                </a:tc>
                <a:tc>
                  <a:txBody>
                    <a:bodyPr/>
                    <a:lstStyle/>
                    <a:p>
                      <a:r>
                        <a:rPr lang="es-EC" dirty="0" smtClean="0"/>
                        <a:t>2.76 </a:t>
                      </a:r>
                      <a:r>
                        <a:rPr lang="es-EC" dirty="0" err="1" smtClean="0"/>
                        <a:t>Mpa</a:t>
                      </a:r>
                      <a:endParaRPr lang="es-EC" dirty="0"/>
                    </a:p>
                  </a:txBody>
                  <a:tcPr/>
                </a:tc>
                <a:extLst>
                  <a:ext uri="{0D108BD9-81ED-4DB2-BD59-A6C34878D82A}">
                    <a16:rowId xmlns:a16="http://schemas.microsoft.com/office/drawing/2014/main" val="3293797553"/>
                  </a:ext>
                </a:extLst>
              </a:tr>
            </a:tbl>
          </a:graphicData>
        </a:graphic>
      </p:graphicFrame>
    </p:spTree>
    <p:extLst>
      <p:ext uri="{BB962C8B-B14F-4D97-AF65-F5344CB8AC3E}">
        <p14:creationId xmlns:p14="http://schemas.microsoft.com/office/powerpoint/2010/main" val="30564945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4" y="325086"/>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Entramado</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92</a:t>
            </a:fld>
            <a:endParaRPr lang="es-EC" dirty="0"/>
          </a:p>
        </p:txBody>
      </p:sp>
      <p:sp>
        <p:nvSpPr>
          <p:cNvPr id="6" name="Rectángulo 5"/>
          <p:cNvSpPr/>
          <p:nvPr/>
        </p:nvSpPr>
        <p:spPr>
          <a:xfrm>
            <a:off x="420682" y="3071079"/>
            <a:ext cx="1686680" cy="738664"/>
          </a:xfrm>
          <a:prstGeom prst="rect">
            <a:avLst/>
          </a:prstGeom>
        </p:spPr>
        <p:txBody>
          <a:bodyPr wrap="none">
            <a:spAutoFit/>
          </a:bodyPr>
          <a:lstStyle/>
          <a:p>
            <a:r>
              <a:rPr lang="es-EC" dirty="0" smtClean="0">
                <a:solidFill>
                  <a:schemeClr val="tx1"/>
                </a:solidFill>
                <a:latin typeface="Rockwell" panose="02060603020205020403" pitchFamily="18" charset="0"/>
              </a:rPr>
              <a:t>Flexión</a:t>
            </a:r>
          </a:p>
          <a:p>
            <a:r>
              <a:rPr lang="es-EC" dirty="0" smtClean="0">
                <a:solidFill>
                  <a:schemeClr val="tx1"/>
                </a:solidFill>
                <a:latin typeface="Rockwell" panose="02060603020205020403" pitchFamily="18" charset="0"/>
              </a:rPr>
              <a:t>Compresión</a:t>
            </a:r>
          </a:p>
          <a:p>
            <a:r>
              <a:rPr lang="es-EC" dirty="0" smtClean="0">
                <a:solidFill>
                  <a:schemeClr val="tx1"/>
                </a:solidFill>
                <a:latin typeface="Rockwell" panose="02060603020205020403" pitchFamily="18" charset="0"/>
              </a:rPr>
              <a:t>Flexo-compresión</a:t>
            </a:r>
            <a:endParaRPr lang="es-EC" dirty="0"/>
          </a:p>
        </p:txBody>
      </p:sp>
      <p:sp>
        <p:nvSpPr>
          <p:cNvPr id="7" name="Rectángulo 6"/>
          <p:cNvSpPr/>
          <p:nvPr/>
        </p:nvSpPr>
        <p:spPr>
          <a:xfrm>
            <a:off x="2433190" y="3781119"/>
            <a:ext cx="3092513" cy="307777"/>
          </a:xfrm>
          <a:prstGeom prst="rect">
            <a:avLst/>
          </a:prstGeom>
        </p:spPr>
        <p:txBody>
          <a:bodyPr wrap="none">
            <a:spAutoFit/>
          </a:bodyPr>
          <a:lstStyle/>
          <a:p>
            <a:r>
              <a:rPr lang="es-EC" dirty="0" smtClean="0">
                <a:solidFill>
                  <a:schemeClr val="tx1"/>
                </a:solidFill>
                <a:latin typeface="Rockwell" panose="02060603020205020403" pitchFamily="18" charset="0"/>
              </a:rPr>
              <a:t>D=10 cm ; t=0.7 cm  ; E=12000 </a:t>
            </a:r>
            <a:r>
              <a:rPr lang="es-EC" dirty="0" err="1" smtClean="0">
                <a:solidFill>
                  <a:schemeClr val="tx1"/>
                </a:solidFill>
                <a:latin typeface="Rockwell" panose="02060603020205020403" pitchFamily="18" charset="0"/>
              </a:rPr>
              <a:t>MPa</a:t>
            </a:r>
            <a:endParaRPr lang="es-EC" dirty="0">
              <a:solidFill>
                <a:schemeClr val="tx1"/>
              </a:solidFill>
              <a:latin typeface="Rockwell" panose="02060603020205020403" pitchFamily="18" charset="0"/>
            </a:endParaRPr>
          </a:p>
        </p:txBody>
      </p:sp>
      <p:pic>
        <p:nvPicPr>
          <p:cNvPr id="5" name="Imagen 4"/>
          <p:cNvPicPr>
            <a:picLocks noChangeAspect="1"/>
          </p:cNvPicPr>
          <p:nvPr/>
        </p:nvPicPr>
        <p:blipFill>
          <a:blip r:embed="rId5"/>
          <a:stretch>
            <a:fillRect/>
          </a:stretch>
        </p:blipFill>
        <p:spPr>
          <a:xfrm>
            <a:off x="2230033" y="721386"/>
            <a:ext cx="4214497" cy="2343150"/>
          </a:xfrm>
          <a:prstGeom prst="rect">
            <a:avLst/>
          </a:prstGeom>
        </p:spPr>
      </p:pic>
    </p:spTree>
    <p:extLst>
      <p:ext uri="{BB962C8B-B14F-4D97-AF65-F5344CB8AC3E}">
        <p14:creationId xmlns:p14="http://schemas.microsoft.com/office/powerpoint/2010/main" val="34875900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Fuerza Sísmica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93</a:t>
            </a:fld>
            <a:endParaRPr lang="es-EC" dirty="0"/>
          </a:p>
        </p:txBody>
      </p:sp>
      <p:pic>
        <p:nvPicPr>
          <p:cNvPr id="2" name="Imagen 1"/>
          <p:cNvPicPr>
            <a:picLocks noChangeAspect="1"/>
          </p:cNvPicPr>
          <p:nvPr/>
        </p:nvPicPr>
        <p:blipFill>
          <a:blip r:embed="rId5"/>
          <a:stretch>
            <a:fillRect/>
          </a:stretch>
        </p:blipFill>
        <p:spPr>
          <a:xfrm>
            <a:off x="1709007" y="572407"/>
            <a:ext cx="5203266" cy="4159437"/>
          </a:xfrm>
          <a:prstGeom prst="rect">
            <a:avLst/>
          </a:prstGeom>
        </p:spPr>
      </p:pic>
    </p:spTree>
    <p:extLst>
      <p:ext uri="{BB962C8B-B14F-4D97-AF65-F5344CB8AC3E}">
        <p14:creationId xmlns:p14="http://schemas.microsoft.com/office/powerpoint/2010/main" val="3559850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Fuerza Sísmica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94</a:t>
            </a:fld>
            <a:endParaRPr lang="es-EC" dirty="0"/>
          </a:p>
        </p:txBody>
      </p:sp>
      <p:pic>
        <p:nvPicPr>
          <p:cNvPr id="2" name="Imagen 1"/>
          <p:cNvPicPr>
            <a:picLocks noChangeAspect="1"/>
          </p:cNvPicPr>
          <p:nvPr/>
        </p:nvPicPr>
        <p:blipFill>
          <a:blip r:embed="rId5"/>
          <a:stretch>
            <a:fillRect/>
          </a:stretch>
        </p:blipFill>
        <p:spPr>
          <a:xfrm>
            <a:off x="4175316" y="237000"/>
            <a:ext cx="4080572" cy="2730033"/>
          </a:xfrm>
          <a:prstGeom prst="rect">
            <a:avLst/>
          </a:prstGeom>
        </p:spPr>
      </p:pic>
      <p:pic>
        <p:nvPicPr>
          <p:cNvPr id="5" name="Imagen 4"/>
          <p:cNvPicPr>
            <a:picLocks noChangeAspect="1"/>
          </p:cNvPicPr>
          <p:nvPr/>
        </p:nvPicPr>
        <p:blipFill>
          <a:blip r:embed="rId6"/>
          <a:stretch>
            <a:fillRect/>
          </a:stretch>
        </p:blipFill>
        <p:spPr>
          <a:xfrm>
            <a:off x="346988" y="2184303"/>
            <a:ext cx="3560591" cy="2486647"/>
          </a:xfrm>
          <a:prstGeom prst="rect">
            <a:avLst/>
          </a:prstGeom>
        </p:spPr>
      </p:pic>
    </p:spTree>
    <p:extLst>
      <p:ext uri="{BB962C8B-B14F-4D97-AF65-F5344CB8AC3E}">
        <p14:creationId xmlns:p14="http://schemas.microsoft.com/office/powerpoint/2010/main" val="815036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Fuerza Sísmica</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95</a:t>
            </a:fld>
            <a:endParaRPr lang="es-EC" dirty="0"/>
          </a:p>
        </p:txBody>
      </p:sp>
      <p:graphicFrame>
        <p:nvGraphicFramePr>
          <p:cNvPr id="6" name="Diagrama 5"/>
          <p:cNvGraphicFramePr/>
          <p:nvPr>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702885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846982"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Modelamiento Computacional</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96</a:t>
            </a:fld>
            <a:endParaRPr lang="es-EC" dirty="0"/>
          </a:p>
        </p:txBody>
      </p:sp>
      <p:graphicFrame>
        <p:nvGraphicFramePr>
          <p:cNvPr id="2" name="Diagrama 1"/>
          <p:cNvGraphicFramePr/>
          <p:nvPr>
            <p:extLst/>
          </p:nvPr>
        </p:nvGraphicFramePr>
        <p:xfrm>
          <a:off x="1544782" y="775815"/>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220215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9" y="237000"/>
            <a:ext cx="5846982"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Diseño de vigas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97</a:t>
            </a:fld>
            <a:endParaRPr lang="es-EC" dirty="0"/>
          </a:p>
        </p:txBody>
      </p:sp>
      <p:sp>
        <p:nvSpPr>
          <p:cNvPr id="19" name="Título 29">
            <a:extLst>
              <a:ext uri="{FF2B5EF4-FFF2-40B4-BE49-F238E27FC236}">
                <a16:creationId xmlns:a16="http://schemas.microsoft.com/office/drawing/2014/main" id="{1672B7F1-29BC-417B-AFA6-BEAB63E4036C}"/>
              </a:ext>
            </a:extLst>
          </p:cNvPr>
          <p:cNvSpPr txBox="1">
            <a:spLocks/>
          </p:cNvSpPr>
          <p:nvPr/>
        </p:nvSpPr>
        <p:spPr>
          <a:xfrm>
            <a:off x="510109" y="848178"/>
            <a:ext cx="6906289" cy="60842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1pPr>
            <a:lvl2pPr marR="0" lvl="1"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2pPr>
            <a:lvl3pPr marR="0" lvl="2"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3pPr>
            <a:lvl4pPr marR="0" lvl="3"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4pPr>
            <a:lvl5pPr marR="0" lvl="4"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5pPr>
            <a:lvl6pPr marR="0" lvl="5"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6pPr>
            <a:lvl7pPr marR="0" lvl="6"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7pPr>
            <a:lvl8pPr marR="0" lvl="7"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8pPr>
            <a:lvl9pPr marR="0" lvl="8" algn="l" rtl="0">
              <a:lnSpc>
                <a:spcPct val="90000"/>
              </a:lnSpc>
              <a:spcBef>
                <a:spcPts val="0"/>
              </a:spcBef>
              <a:spcAft>
                <a:spcPts val="0"/>
              </a:spcAft>
              <a:buClr>
                <a:srgbClr val="9283C0"/>
              </a:buClr>
              <a:buSzPts val="3200"/>
              <a:buFont typeface="Satisfy"/>
              <a:buNone/>
              <a:defRPr sz="3200" b="0" i="0" u="none" strike="noStrike" cap="none">
                <a:solidFill>
                  <a:srgbClr val="9283C0"/>
                </a:solidFill>
                <a:latin typeface="Satisfy"/>
                <a:ea typeface="Satisfy"/>
                <a:cs typeface="Satisfy"/>
                <a:sym typeface="Satisfy"/>
              </a:defRPr>
            </a:lvl9pPr>
          </a:lstStyle>
          <a:p>
            <a:r>
              <a:rPr lang="es-EC" sz="1600" dirty="0" smtClean="0">
                <a:solidFill>
                  <a:schemeClr val="tx1"/>
                </a:solidFill>
                <a:latin typeface="Rockwell" panose="02060603020205020403" pitchFamily="18" charset="0"/>
              </a:rPr>
              <a:t>El modelamiento computacional nos ayuda a determinar si la sección propuesta para los elementos es suficiente</a:t>
            </a:r>
          </a:p>
        </p:txBody>
      </p:sp>
      <p:pic>
        <p:nvPicPr>
          <p:cNvPr id="4" name="Imagen 3"/>
          <p:cNvPicPr>
            <a:picLocks noChangeAspect="1"/>
          </p:cNvPicPr>
          <p:nvPr/>
        </p:nvPicPr>
        <p:blipFill>
          <a:blip r:embed="rId5"/>
          <a:stretch>
            <a:fillRect/>
          </a:stretch>
        </p:blipFill>
        <p:spPr>
          <a:xfrm>
            <a:off x="1761646" y="1965006"/>
            <a:ext cx="5410200" cy="1600200"/>
          </a:xfrm>
          <a:prstGeom prst="rect">
            <a:avLst/>
          </a:prstGeom>
        </p:spPr>
      </p:pic>
    </p:spTree>
    <p:extLst>
      <p:ext uri="{BB962C8B-B14F-4D97-AF65-F5344CB8AC3E}">
        <p14:creationId xmlns:p14="http://schemas.microsoft.com/office/powerpoint/2010/main" val="4635623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219164" y="325086"/>
            <a:ext cx="5125721" cy="396300"/>
          </a:xfrm>
          <a:noFill/>
          <a:ln>
            <a:noFill/>
          </a:ln>
        </p:spPr>
        <p:txBody>
          <a:bodyPr spcFirstLastPara="1" wrap="square" lIns="0" tIns="0" rIns="0" bIns="0" anchor="b" anchorCtr="0">
            <a:noAutofit/>
          </a:bodyPr>
          <a:lstStyle/>
          <a:p>
            <a:r>
              <a:rPr lang="es-ES" dirty="0" smtClean="0">
                <a:solidFill>
                  <a:schemeClr val="tx1"/>
                </a:solidFill>
                <a:latin typeface="Rockwell" panose="02060603020205020403" pitchFamily="18" charset="0"/>
              </a:rPr>
              <a:t>Columnas</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98</a:t>
            </a:fld>
            <a:endParaRPr lang="es-EC" dirty="0"/>
          </a:p>
        </p:txBody>
      </p:sp>
      <p:graphicFrame>
        <p:nvGraphicFramePr>
          <p:cNvPr id="9" name="Tabla 8"/>
          <p:cNvGraphicFramePr>
            <a:graphicFrameLocks noGrp="1"/>
          </p:cNvGraphicFramePr>
          <p:nvPr>
            <p:extLst>
              <p:ext uri="{D42A27DB-BD31-4B8C-83A1-F6EECF244321}">
                <p14:modId xmlns:p14="http://schemas.microsoft.com/office/powerpoint/2010/main" val="2775199932"/>
              </p:ext>
            </p:extLst>
          </p:nvPr>
        </p:nvGraphicFramePr>
        <p:xfrm>
          <a:off x="1907527" y="2892080"/>
          <a:ext cx="4884926" cy="1656080"/>
        </p:xfrm>
        <a:graphic>
          <a:graphicData uri="http://schemas.openxmlformats.org/drawingml/2006/table">
            <a:tbl>
              <a:tblPr firstRow="1" bandRow="1">
                <a:tableStyleId>{AE04C29D-1B80-4052-A328-7ABE1B742CF6}</a:tableStyleId>
              </a:tblPr>
              <a:tblGrid>
                <a:gridCol w="2442463">
                  <a:extLst>
                    <a:ext uri="{9D8B030D-6E8A-4147-A177-3AD203B41FA5}">
                      <a16:colId xmlns:a16="http://schemas.microsoft.com/office/drawing/2014/main" val="3011689751"/>
                    </a:ext>
                  </a:extLst>
                </a:gridCol>
                <a:gridCol w="2442463">
                  <a:extLst>
                    <a:ext uri="{9D8B030D-6E8A-4147-A177-3AD203B41FA5}">
                      <a16:colId xmlns:a16="http://schemas.microsoft.com/office/drawing/2014/main" val="1375531014"/>
                    </a:ext>
                  </a:extLst>
                </a:gridCol>
              </a:tblGrid>
              <a:tr h="370840">
                <a:tc>
                  <a:txBody>
                    <a:bodyPr/>
                    <a:lstStyle/>
                    <a:p>
                      <a:r>
                        <a:rPr lang="es-EC" dirty="0" smtClean="0"/>
                        <a:t>Flexión</a:t>
                      </a:r>
                      <a:endParaRPr lang="es-EC" dirty="0"/>
                    </a:p>
                  </a:txBody>
                  <a:tcPr/>
                </a:tc>
                <a:tc>
                  <a:txBody>
                    <a:bodyPr/>
                    <a:lstStyle/>
                    <a:p>
                      <a:r>
                        <a:rPr lang="es-EC" dirty="0" smtClean="0"/>
                        <a:t>0.48 </a:t>
                      </a:r>
                      <a:r>
                        <a:rPr lang="es-EC" dirty="0" err="1" smtClean="0"/>
                        <a:t>Mpa</a:t>
                      </a:r>
                      <a:endParaRPr lang="es-EC" dirty="0"/>
                    </a:p>
                  </a:txBody>
                  <a:tcPr/>
                </a:tc>
                <a:extLst>
                  <a:ext uri="{0D108BD9-81ED-4DB2-BD59-A6C34878D82A}">
                    <a16:rowId xmlns:a16="http://schemas.microsoft.com/office/drawing/2014/main" val="875412816"/>
                  </a:ext>
                </a:extLst>
              </a:tr>
              <a:tr h="370840">
                <a:tc>
                  <a:txBody>
                    <a:bodyPr/>
                    <a:lstStyle/>
                    <a:p>
                      <a:r>
                        <a:rPr lang="es-EC" dirty="0" smtClean="0"/>
                        <a:t>Tracción</a:t>
                      </a:r>
                      <a:endParaRPr lang="es-EC" dirty="0"/>
                    </a:p>
                  </a:txBody>
                  <a:tcPr/>
                </a:tc>
                <a:tc>
                  <a:txBody>
                    <a:bodyPr/>
                    <a:lstStyle/>
                    <a:p>
                      <a:r>
                        <a:rPr lang="es-EC" dirty="0" smtClean="0"/>
                        <a:t>2.29 </a:t>
                      </a:r>
                      <a:r>
                        <a:rPr lang="es-EC" dirty="0" err="1" smtClean="0"/>
                        <a:t>Mpa</a:t>
                      </a:r>
                      <a:endParaRPr lang="es-EC" dirty="0"/>
                    </a:p>
                  </a:txBody>
                  <a:tcPr/>
                </a:tc>
                <a:extLst>
                  <a:ext uri="{0D108BD9-81ED-4DB2-BD59-A6C34878D82A}">
                    <a16:rowId xmlns:a16="http://schemas.microsoft.com/office/drawing/2014/main" val="1599906023"/>
                  </a:ext>
                </a:extLst>
              </a:tr>
              <a:tr h="123613">
                <a:tc>
                  <a:txBody>
                    <a:bodyPr/>
                    <a:lstStyle/>
                    <a:p>
                      <a:r>
                        <a:rPr lang="es-EC" dirty="0" smtClean="0"/>
                        <a:t>Tensión-axial</a:t>
                      </a:r>
                      <a:endParaRPr lang="es-EC" dirty="0"/>
                    </a:p>
                  </a:txBody>
                  <a:tcPr/>
                </a:tc>
                <a:tc>
                  <a:txBody>
                    <a:bodyPr/>
                    <a:lstStyle/>
                    <a:p>
                      <a:r>
                        <a:rPr lang="es-EC" dirty="0" smtClean="0"/>
                        <a:t>0.09</a:t>
                      </a:r>
                      <a:endParaRPr lang="es-EC" dirty="0"/>
                    </a:p>
                  </a:txBody>
                  <a:tcPr/>
                </a:tc>
                <a:extLst>
                  <a:ext uri="{0D108BD9-81ED-4DB2-BD59-A6C34878D82A}">
                    <a16:rowId xmlns:a16="http://schemas.microsoft.com/office/drawing/2014/main" val="102302355"/>
                  </a:ext>
                </a:extLst>
              </a:tr>
              <a:tr h="181187">
                <a:tc>
                  <a:txBody>
                    <a:bodyPr/>
                    <a:lstStyle/>
                    <a:p>
                      <a:r>
                        <a:rPr lang="es-EC" dirty="0" smtClean="0"/>
                        <a:t>Compresión</a:t>
                      </a:r>
                      <a:endParaRPr lang="es-EC" dirty="0"/>
                    </a:p>
                  </a:txBody>
                  <a:tcPr/>
                </a:tc>
                <a:tc>
                  <a:txBody>
                    <a:bodyPr/>
                    <a:lstStyle/>
                    <a:p>
                      <a:r>
                        <a:rPr lang="es-EC" dirty="0" smtClean="0"/>
                        <a:t>2.29 </a:t>
                      </a:r>
                      <a:r>
                        <a:rPr lang="es-EC" dirty="0" err="1" smtClean="0"/>
                        <a:t>Mpa</a:t>
                      </a:r>
                      <a:endParaRPr lang="es-EC" dirty="0"/>
                    </a:p>
                  </a:txBody>
                  <a:tcPr/>
                </a:tc>
                <a:extLst>
                  <a:ext uri="{0D108BD9-81ED-4DB2-BD59-A6C34878D82A}">
                    <a16:rowId xmlns:a16="http://schemas.microsoft.com/office/drawing/2014/main" val="4223610686"/>
                  </a:ext>
                </a:extLst>
              </a:tr>
              <a:tr h="123613">
                <a:tc>
                  <a:txBody>
                    <a:bodyPr/>
                    <a:lstStyle/>
                    <a:p>
                      <a:r>
                        <a:rPr lang="es-EC" dirty="0" smtClean="0"/>
                        <a:t>Flexo-compresión</a:t>
                      </a:r>
                      <a:endParaRPr lang="es-EC" dirty="0"/>
                    </a:p>
                  </a:txBody>
                  <a:tcPr/>
                </a:tc>
                <a:tc>
                  <a:txBody>
                    <a:bodyPr/>
                    <a:lstStyle/>
                    <a:p>
                      <a:r>
                        <a:rPr lang="es-EC" dirty="0" smtClean="0"/>
                        <a:t>0.1</a:t>
                      </a:r>
                      <a:endParaRPr lang="es-EC" dirty="0"/>
                    </a:p>
                  </a:txBody>
                  <a:tcPr/>
                </a:tc>
                <a:extLst>
                  <a:ext uri="{0D108BD9-81ED-4DB2-BD59-A6C34878D82A}">
                    <a16:rowId xmlns:a16="http://schemas.microsoft.com/office/drawing/2014/main" val="2791343310"/>
                  </a:ext>
                </a:extLst>
              </a:tr>
            </a:tbl>
          </a:graphicData>
        </a:graphic>
      </p:graphicFrame>
      <p:pic>
        <p:nvPicPr>
          <p:cNvPr id="4" name="Imagen 3"/>
          <p:cNvPicPr>
            <a:picLocks noChangeAspect="1"/>
          </p:cNvPicPr>
          <p:nvPr/>
        </p:nvPicPr>
        <p:blipFill>
          <a:blip r:embed="rId5"/>
          <a:stretch>
            <a:fillRect/>
          </a:stretch>
        </p:blipFill>
        <p:spPr>
          <a:xfrm>
            <a:off x="1907527" y="633300"/>
            <a:ext cx="4884926" cy="2258780"/>
          </a:xfrm>
          <a:prstGeom prst="rect">
            <a:avLst/>
          </a:prstGeom>
        </p:spPr>
      </p:pic>
    </p:spTree>
    <p:extLst>
      <p:ext uri="{BB962C8B-B14F-4D97-AF65-F5344CB8AC3E}">
        <p14:creationId xmlns:p14="http://schemas.microsoft.com/office/powerpoint/2010/main" val="17549898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56123D50-12AE-4E6D-A973-16916C74D88C}"/>
              </a:ext>
            </a:extLst>
          </p:cNvPr>
          <p:cNvGrpSpPr/>
          <p:nvPr/>
        </p:nvGrpSpPr>
        <p:grpSpPr>
          <a:xfrm>
            <a:off x="-303653" y="-221847"/>
            <a:ext cx="9504326" cy="5359212"/>
            <a:chOff x="-303653" y="-221847"/>
            <a:chExt cx="9504326" cy="5359212"/>
          </a:xfrm>
        </p:grpSpPr>
        <p:pic>
          <p:nvPicPr>
            <p:cNvPr id="13" name="Picture 2" descr="ESPE | Universidad de las Fuerzas Armadas | Sangolquí"/>
            <p:cNvPicPr>
              <a:picLocks noChangeAspect="1" noChangeArrowheads="1"/>
            </p:cNvPicPr>
            <p:nvPr/>
          </p:nvPicPr>
          <p:blipFill rotWithShape="1">
            <a:blip r:embed="rId2">
              <a:extLst>
                <a:ext uri="{28A0092B-C50C-407E-A947-70E740481C1C}">
                  <a14:useLocalDpi xmlns:a14="http://schemas.microsoft.com/office/drawing/2010/main" val="0"/>
                </a:ext>
              </a:extLst>
            </a:blip>
            <a:srcRect l="450" t="1" r="73640" b="-3041"/>
            <a:stretch/>
          </p:blipFill>
          <p:spPr bwMode="auto">
            <a:xfrm>
              <a:off x="8100323" y="4156225"/>
              <a:ext cx="1100350" cy="981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SPE | Universidad de las Fuerzas Armadas | Sangolquí"/>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5451" t="58115" b="-1"/>
            <a:stretch/>
          </p:blipFill>
          <p:spPr bwMode="auto">
            <a:xfrm>
              <a:off x="77861" y="4670951"/>
              <a:ext cx="4304345" cy="39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SPE | Universidad de las Fuerzas Armadas | Sangolquí">
              <a:extLst>
                <a:ext uri="{FF2B5EF4-FFF2-40B4-BE49-F238E27FC236}">
                  <a16:creationId xmlns:a16="http://schemas.microsoft.com/office/drawing/2014/main" id="{66492297-D143-47E6-8541-E93A0E1EB30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2484" t="-1046" b="40224"/>
            <a:stretch/>
          </p:blipFill>
          <p:spPr bwMode="auto">
            <a:xfrm>
              <a:off x="8452638" y="1965007"/>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SPE | Universidad de las Fuerzas Armadas | Sangolquí">
              <a:extLst>
                <a:ext uri="{FF2B5EF4-FFF2-40B4-BE49-F238E27FC236}">
                  <a16:creationId xmlns:a16="http://schemas.microsoft.com/office/drawing/2014/main" id="{70D9E365-7C0F-4B11-B75F-7D4D577C56C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1940" t="-1046" r="17047" b="40224"/>
            <a:stretch/>
          </p:blipFill>
          <p:spPr bwMode="auto">
            <a:xfrm>
              <a:off x="8417971" y="1390492"/>
              <a:ext cx="665678" cy="43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SPE | Universidad de las Fuerzas Armadas | Sangolquí">
              <a:extLst>
                <a:ext uri="{FF2B5EF4-FFF2-40B4-BE49-F238E27FC236}">
                  <a16:creationId xmlns:a16="http://schemas.microsoft.com/office/drawing/2014/main" id="{4E4C6753-34D2-403A-A3D7-779CE137C6AB}"/>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3250" t="-6701" r="36434" b="40225"/>
            <a:stretch/>
          </p:blipFill>
          <p:spPr bwMode="auto">
            <a:xfrm>
              <a:off x="8417971" y="775815"/>
              <a:ext cx="643566" cy="472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PE | Universidad de las Fuerzas Armadas | Sangolquí">
              <a:extLst>
                <a:ext uri="{FF2B5EF4-FFF2-40B4-BE49-F238E27FC236}">
                  <a16:creationId xmlns:a16="http://schemas.microsoft.com/office/drawing/2014/main" id="{DB4C4A90-3C61-4EDB-B2F1-354BE05A450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565" t="-1046" r="56918" b="40224"/>
            <a:stretch/>
          </p:blipFill>
          <p:spPr bwMode="auto">
            <a:xfrm>
              <a:off x="8456932" y="201300"/>
              <a:ext cx="55489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niversidad de las Fuerzas Armadas ESPE - La Ingeniería Civil en el Sistema  de Desarrollo Científico y Tecnológico de la sociedad actual, constituye el  vinculo entre las ciencias, que crean o incorporan">
              <a:extLst>
                <a:ext uri="{FF2B5EF4-FFF2-40B4-BE49-F238E27FC236}">
                  <a16:creationId xmlns:a16="http://schemas.microsoft.com/office/drawing/2014/main" id="{05E0403B-9AC3-462F-B985-09AE21F48DA0}"/>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96889" l="0" r="100000"/>
                      </a14:imgEffect>
                    </a14:imgLayer>
                  </a14:imgProps>
                </a:ext>
                <a:ext uri="{28A0092B-C50C-407E-A947-70E740481C1C}">
                  <a14:useLocalDpi xmlns:a14="http://schemas.microsoft.com/office/drawing/2010/main" val="0"/>
                </a:ext>
              </a:extLst>
            </a:blip>
            <a:srcRect/>
            <a:stretch>
              <a:fillRect/>
            </a:stretch>
          </p:blipFill>
          <p:spPr bwMode="auto">
            <a:xfrm>
              <a:off x="-303653" y="-221847"/>
              <a:ext cx="4373707" cy="437370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ítulo 29">
            <a:extLst>
              <a:ext uri="{FF2B5EF4-FFF2-40B4-BE49-F238E27FC236}">
                <a16:creationId xmlns:a16="http://schemas.microsoft.com/office/drawing/2014/main" id="{1672B7F1-29BC-417B-AFA6-BEAB63E4036C}"/>
              </a:ext>
            </a:extLst>
          </p:cNvPr>
          <p:cNvSpPr>
            <a:spLocks noGrp="1"/>
          </p:cNvSpPr>
          <p:nvPr>
            <p:ph type="title"/>
          </p:nvPr>
        </p:nvSpPr>
        <p:spPr>
          <a:xfrm>
            <a:off x="346988" y="237000"/>
            <a:ext cx="6933575" cy="396300"/>
          </a:xfrm>
          <a:noFill/>
          <a:ln>
            <a:noFill/>
          </a:ln>
        </p:spPr>
        <p:txBody>
          <a:bodyPr spcFirstLastPara="1" wrap="square" lIns="0" tIns="0" rIns="0" bIns="0" anchor="b" anchorCtr="0">
            <a:noAutofit/>
          </a:bodyPr>
          <a:lstStyle/>
          <a:p>
            <a:r>
              <a:rPr lang="es-ES" dirty="0" err="1" smtClean="0">
                <a:solidFill>
                  <a:schemeClr val="tx1"/>
                </a:solidFill>
                <a:latin typeface="Rockwell" panose="02060603020205020403" pitchFamily="18" charset="0"/>
              </a:rPr>
              <a:t>Analisis</a:t>
            </a:r>
            <a:r>
              <a:rPr lang="es-ES" dirty="0" smtClean="0">
                <a:solidFill>
                  <a:schemeClr val="tx1"/>
                </a:solidFill>
                <a:latin typeface="Rockwell" panose="02060603020205020403" pitchFamily="18" charset="0"/>
              </a:rPr>
              <a:t> Estático No lineal </a:t>
            </a:r>
            <a:r>
              <a:rPr lang="es-ES" dirty="0" err="1" smtClean="0">
                <a:solidFill>
                  <a:schemeClr val="tx1"/>
                </a:solidFill>
                <a:latin typeface="Rockwell" panose="02060603020205020403" pitchFamily="18" charset="0"/>
              </a:rPr>
              <a:t>Pushover</a:t>
            </a:r>
            <a:endParaRPr lang="es-ES" dirty="0">
              <a:solidFill>
                <a:schemeClr val="tx1"/>
              </a:solidFill>
              <a:latin typeface="Rockwell" panose="02060603020205020403" pitchFamily="18" charset="0"/>
            </a:endParaRP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C" smtClean="0"/>
              <a:t>99</a:t>
            </a:fld>
            <a:endParaRPr lang="es-EC" dirty="0"/>
          </a:p>
        </p:txBody>
      </p:sp>
      <p:sp>
        <p:nvSpPr>
          <p:cNvPr id="5" name="Rectángulo 4"/>
          <p:cNvSpPr/>
          <p:nvPr/>
        </p:nvSpPr>
        <p:spPr>
          <a:xfrm>
            <a:off x="726836" y="4065803"/>
            <a:ext cx="5618846" cy="461665"/>
          </a:xfrm>
          <a:prstGeom prst="rect">
            <a:avLst/>
          </a:prstGeom>
        </p:spPr>
        <p:txBody>
          <a:bodyPr wrap="none">
            <a:spAutoFit/>
          </a:bodyPr>
          <a:lstStyle/>
          <a:p>
            <a:r>
              <a:rPr lang="es-ES" sz="2400" dirty="0" smtClean="0">
                <a:solidFill>
                  <a:schemeClr val="tx1"/>
                </a:solidFill>
                <a:latin typeface="Rockwell" panose="02060603020205020403" pitchFamily="18" charset="0"/>
              </a:rPr>
              <a:t>          Vigueta			  Viga</a:t>
            </a:r>
            <a:endParaRPr lang="es-EC" sz="2400" dirty="0"/>
          </a:p>
        </p:txBody>
      </p:sp>
      <p:sp>
        <p:nvSpPr>
          <p:cNvPr id="18" name="Rectángulo 17"/>
          <p:cNvSpPr/>
          <p:nvPr/>
        </p:nvSpPr>
        <p:spPr>
          <a:xfrm>
            <a:off x="2805707" y="602991"/>
            <a:ext cx="4583306" cy="461665"/>
          </a:xfrm>
          <a:prstGeom prst="rect">
            <a:avLst/>
          </a:prstGeom>
        </p:spPr>
        <p:txBody>
          <a:bodyPr wrap="none">
            <a:spAutoFit/>
          </a:bodyPr>
          <a:lstStyle/>
          <a:p>
            <a:r>
              <a:rPr lang="es-ES" sz="2400" dirty="0" smtClean="0">
                <a:solidFill>
                  <a:schemeClr val="tx1"/>
                </a:solidFill>
                <a:latin typeface="Rockwell" panose="02060603020205020403" pitchFamily="18" charset="0"/>
              </a:rPr>
              <a:t>Diagramas momento-curvatura</a:t>
            </a:r>
            <a:endParaRPr lang="es-EC" sz="2400" dirty="0"/>
          </a:p>
        </p:txBody>
      </p:sp>
      <p:pic>
        <p:nvPicPr>
          <p:cNvPr id="2" name="Imagen 1"/>
          <p:cNvPicPr>
            <a:picLocks noChangeAspect="1"/>
          </p:cNvPicPr>
          <p:nvPr/>
        </p:nvPicPr>
        <p:blipFill>
          <a:blip r:embed="rId5"/>
          <a:stretch>
            <a:fillRect/>
          </a:stretch>
        </p:blipFill>
        <p:spPr>
          <a:xfrm>
            <a:off x="347633" y="1152391"/>
            <a:ext cx="3961230" cy="2820973"/>
          </a:xfrm>
          <a:prstGeom prst="rect">
            <a:avLst/>
          </a:prstGeom>
        </p:spPr>
      </p:pic>
      <p:pic>
        <p:nvPicPr>
          <p:cNvPr id="4" name="Imagen 3"/>
          <p:cNvPicPr>
            <a:picLocks noChangeAspect="1"/>
          </p:cNvPicPr>
          <p:nvPr/>
        </p:nvPicPr>
        <p:blipFill>
          <a:blip r:embed="rId6"/>
          <a:stretch>
            <a:fillRect/>
          </a:stretch>
        </p:blipFill>
        <p:spPr>
          <a:xfrm>
            <a:off x="4578578" y="1152391"/>
            <a:ext cx="3489096" cy="2820973"/>
          </a:xfrm>
          <a:prstGeom prst="rect">
            <a:avLst/>
          </a:prstGeom>
        </p:spPr>
      </p:pic>
    </p:spTree>
    <p:extLst>
      <p:ext uri="{BB962C8B-B14F-4D97-AF65-F5344CB8AC3E}">
        <p14:creationId xmlns:p14="http://schemas.microsoft.com/office/powerpoint/2010/main" val="41571386"/>
      </p:ext>
    </p:extLst>
  </p:cSld>
  <p:clrMapOvr>
    <a:masterClrMapping/>
  </p:clrMapOvr>
</p:sld>
</file>

<file path=ppt/theme/theme1.xml><?xml version="1.0" encoding="utf-8"?>
<a:theme xmlns:a="http://schemas.openxmlformats.org/drawingml/2006/main" name="SlidesCarnival base templat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5588</TotalTime>
  <Words>2235</Words>
  <Application>Microsoft Office PowerPoint</Application>
  <PresentationFormat>Presentación en pantalla (16:9)</PresentationFormat>
  <Paragraphs>502</Paragraphs>
  <Slides>116</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116</vt:i4>
      </vt:variant>
    </vt:vector>
  </HeadingPairs>
  <TitlesOfParts>
    <vt:vector size="122" baseType="lpstr">
      <vt:lpstr>Calibri</vt:lpstr>
      <vt:lpstr>Raleway Thin</vt:lpstr>
      <vt:lpstr>Rockwell</vt:lpstr>
      <vt:lpstr>Satisfy</vt:lpstr>
      <vt:lpstr>Arial</vt:lpstr>
      <vt:lpstr>SlidesCarnival base template</vt:lpstr>
      <vt:lpstr> ANÁLISIS COMPARATIVO TÉCNICO-ECONÓMICO ENTRE UNA VIVIENDA DE HORMIGÓN ARMADO Y UNA DE BAMBU  Revelo Ramírez, Jhonatan Marcelo   Departamento de Ciencias de la Tierra y de la Construcción   Carrera de Ingeniería Civil  Trabajo de titulación, previo a la obtención del título de Ingeniero Civil   Ing. Peñaherrera Gallegos, Estuardo Javier 23/02/2022   </vt:lpstr>
      <vt:lpstr>Planteamiento del Problema</vt:lpstr>
      <vt:lpstr>Objetivos</vt:lpstr>
      <vt:lpstr>Marco Teórico</vt:lpstr>
      <vt:lpstr>Análisis estático No-Lineal</vt:lpstr>
      <vt:lpstr>Presentación de PowerPoint</vt:lpstr>
      <vt:lpstr>Diseño y Análisis estructural en Hormigón Armado</vt:lpstr>
      <vt:lpstr>Métodos de Diseño</vt:lpstr>
      <vt:lpstr>Geometría </vt:lpstr>
      <vt:lpstr>Geometría </vt:lpstr>
      <vt:lpstr>Geometría </vt:lpstr>
      <vt:lpstr>Materiales</vt:lpstr>
      <vt:lpstr>Combinaciones de Carga</vt:lpstr>
      <vt:lpstr>Prediseño de Estructura</vt:lpstr>
      <vt:lpstr>Losa</vt:lpstr>
      <vt:lpstr>Escalera</vt:lpstr>
      <vt:lpstr>Vigas</vt:lpstr>
      <vt:lpstr>Vigas</vt:lpstr>
      <vt:lpstr>Columnas</vt:lpstr>
      <vt:lpstr>Columnas</vt:lpstr>
      <vt:lpstr>Fuerza Sísmica</vt:lpstr>
      <vt:lpstr>Fuerza Sísmica</vt:lpstr>
      <vt:lpstr>Fuerza Sísmica</vt:lpstr>
      <vt:lpstr>Modelamiento Computacional</vt:lpstr>
      <vt:lpstr>Diseño de vigas y columnas</vt:lpstr>
      <vt:lpstr>Diseño a flexión de vigas</vt:lpstr>
      <vt:lpstr>Diseño a corte de vigas</vt:lpstr>
      <vt:lpstr>Diseño de columnas</vt:lpstr>
      <vt:lpstr>Diseño de columnas</vt:lpstr>
      <vt:lpstr>Analisis Estático No lineal Pushover</vt:lpstr>
      <vt:lpstr>Analisis Estático No lineal Pushover</vt:lpstr>
      <vt:lpstr>Analisis Estático No lineal Pushover</vt:lpstr>
      <vt:lpstr>Analisis Estático No lineal Pushover</vt:lpstr>
      <vt:lpstr>Cimentación</vt:lpstr>
      <vt:lpstr>Diseño y Análisis estructural en Guadua Angustigolia “KUNTH”</vt:lpstr>
      <vt:lpstr>Métodos de Diseño</vt:lpstr>
      <vt:lpstr>Geometría </vt:lpstr>
      <vt:lpstr>Geometría </vt:lpstr>
      <vt:lpstr>Geometría </vt:lpstr>
      <vt:lpstr>Materiales</vt:lpstr>
      <vt:lpstr>Combinaciones de Carga</vt:lpstr>
      <vt:lpstr>Prediseño de Estructura</vt:lpstr>
      <vt:lpstr>Cubierta</vt:lpstr>
      <vt:lpstr>Cubierta</vt:lpstr>
      <vt:lpstr>Cubierta</vt:lpstr>
      <vt:lpstr>Loseta</vt:lpstr>
      <vt:lpstr>Diseño de elementos sometido a flexión</vt:lpstr>
      <vt:lpstr>Viguetas</vt:lpstr>
      <vt:lpstr>Viguetas</vt:lpstr>
      <vt:lpstr>Viguetas</vt:lpstr>
      <vt:lpstr>Viga</vt:lpstr>
      <vt:lpstr>Viga</vt:lpstr>
      <vt:lpstr>Viga</vt:lpstr>
      <vt:lpstr>Diseño de elementos sometido a fuerza axial</vt:lpstr>
      <vt:lpstr>Diseño de elementos sometido a flexión y carga axial</vt:lpstr>
      <vt:lpstr>Diseño de elementos sometido a flexo-compresión</vt:lpstr>
      <vt:lpstr>Columnas</vt:lpstr>
      <vt:lpstr>Columnas</vt:lpstr>
      <vt:lpstr>Columna</vt:lpstr>
      <vt:lpstr>Entramado</vt:lpstr>
      <vt:lpstr>Entramado</vt:lpstr>
      <vt:lpstr>Fuerza Sísmica</vt:lpstr>
      <vt:lpstr>Fuerza Sísmica</vt:lpstr>
      <vt:lpstr>Fuerza Sísmica</vt:lpstr>
      <vt:lpstr>Modelamiento Computacional</vt:lpstr>
      <vt:lpstr>Diseño de vigas</vt:lpstr>
      <vt:lpstr>Columnas</vt:lpstr>
      <vt:lpstr>Analisis Estático No lineal Pushover</vt:lpstr>
      <vt:lpstr>Analisis Estático No lineal Pushover</vt:lpstr>
      <vt:lpstr>Analisis Estático No lineal Pushover</vt:lpstr>
      <vt:lpstr>Analisis Estático No lineal Pushover</vt:lpstr>
      <vt:lpstr>Cimentación</vt:lpstr>
      <vt:lpstr>Diseño y Análisis estructural en Guadua Laminada</vt:lpstr>
      <vt:lpstr>Métodos de Diseño</vt:lpstr>
      <vt:lpstr>Geometría </vt:lpstr>
      <vt:lpstr>Geometría </vt:lpstr>
      <vt:lpstr>Geometría </vt:lpstr>
      <vt:lpstr>Materiales</vt:lpstr>
      <vt:lpstr>Combinaciones de Carga</vt:lpstr>
      <vt:lpstr>Prediseño de Estructura</vt:lpstr>
      <vt:lpstr>Cubierta</vt:lpstr>
      <vt:lpstr>Loseta</vt:lpstr>
      <vt:lpstr>Diseño de elementos sometido a flexión</vt:lpstr>
      <vt:lpstr>Viguetas</vt:lpstr>
      <vt:lpstr>Viga</vt:lpstr>
      <vt:lpstr>Viga</vt:lpstr>
      <vt:lpstr>Diseño de elementos sometido a fuerza axial</vt:lpstr>
      <vt:lpstr>Diseño de elementos sometido a flexión y carga axial</vt:lpstr>
      <vt:lpstr>Diseño de elementos sometido a flexo-compresión</vt:lpstr>
      <vt:lpstr>Columnas</vt:lpstr>
      <vt:lpstr>Columnas</vt:lpstr>
      <vt:lpstr>Entramado</vt:lpstr>
      <vt:lpstr>Fuerza Sísmica</vt:lpstr>
      <vt:lpstr>Fuerza Sísmica</vt:lpstr>
      <vt:lpstr>Fuerza Sísmica</vt:lpstr>
      <vt:lpstr>Modelamiento Computacional</vt:lpstr>
      <vt:lpstr>Diseño de vigas</vt:lpstr>
      <vt:lpstr>Columnas</vt:lpstr>
      <vt:lpstr>Analisis Estático No lineal Pushover</vt:lpstr>
      <vt:lpstr>Analisis Estático No lineal Pushover</vt:lpstr>
      <vt:lpstr>Analisis Estático No lineal Pushover</vt:lpstr>
      <vt:lpstr>Analisis Estático No lineal Pushover</vt:lpstr>
      <vt:lpstr>Cimentación</vt:lpstr>
      <vt:lpstr>Análisis de resultados</vt:lpstr>
      <vt:lpstr>Peso de la estructura</vt:lpstr>
      <vt:lpstr>Dimensión de elementos</vt:lpstr>
      <vt:lpstr>Derivas de piso</vt:lpstr>
      <vt:lpstr>Cortante Basal</vt:lpstr>
      <vt:lpstr>Análisis estático no lineal PUSHOVER</vt:lpstr>
      <vt:lpstr>Costos referenciales GUADUA ROLLIZA</vt:lpstr>
      <vt:lpstr>Costos referenciales GUADUA LAMINADA</vt:lpstr>
      <vt:lpstr>Costos referenciales HORMIGÓN ARMADO</vt:lpstr>
      <vt:lpstr>Conclusiones</vt:lpstr>
      <vt:lpstr>Conclusiones</vt:lpstr>
      <vt:lpstr>Recomendaciones</vt:lpstr>
      <vt:lpstr> ANÁLISIS COMPARATIVO TÉCNICO-ECONÓMICO ENTRE UNA VIVIENDA DE HORMIGÓN ARMADO Y UNA DE BAMBU  Revelo Ramírez, Jhonatan Marcelo   Departamento de Ciencias de la Tierra y de la Construcción   Carrera de Ingeniería Civil  Trabajo de titulación, previo a la obtención del título de Ingeniero Civil   Ing. Peñaherrera Gallegos, Estuardo Javier 23/02/2022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Elaboración de costos de las carreras del Departamento de Ciencias de la Energía y Mecánica de la Universidad de las Fuerzas Armadas ESPE   Acosta Galarza Erika Dayana y Llerena Reina Karen Andrea   Departamento de Ciencias Económicas Administrativas y de Comercio   Carrera de Ingeniería en Finanzas y Auditoría  Trabajo de titulación, previo a la obtención del título de Licenciada en Finanzas y Auditoría   Econ. Rosa López Mayorga 07/03/2020</dc:title>
  <dc:creator>HP LAPTOP</dc:creator>
  <cp:lastModifiedBy>MARCE</cp:lastModifiedBy>
  <cp:revision>105</cp:revision>
  <dcterms:modified xsi:type="dcterms:W3CDTF">2022-03-04T02:29:01Z</dcterms:modified>
</cp:coreProperties>
</file>