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63"/>
  </p:notesMasterIdLst>
  <p:handoutMasterIdLst>
    <p:handoutMasterId r:id="rId64"/>
  </p:handoutMasterIdLst>
  <p:sldIdLst>
    <p:sldId id="257" r:id="rId3"/>
    <p:sldId id="285" r:id="rId4"/>
    <p:sldId id="305" r:id="rId5"/>
    <p:sldId id="306" r:id="rId6"/>
    <p:sldId id="307" r:id="rId7"/>
    <p:sldId id="308" r:id="rId8"/>
    <p:sldId id="335" r:id="rId9"/>
    <p:sldId id="261" r:id="rId10"/>
    <p:sldId id="259" r:id="rId11"/>
    <p:sldId id="260" r:id="rId12"/>
    <p:sldId id="262" r:id="rId13"/>
    <p:sldId id="263" r:id="rId14"/>
    <p:sldId id="336" r:id="rId15"/>
    <p:sldId id="337" r:id="rId16"/>
    <p:sldId id="264" r:id="rId17"/>
    <p:sldId id="266" r:id="rId18"/>
    <p:sldId id="265" r:id="rId19"/>
    <p:sldId id="268" r:id="rId20"/>
    <p:sldId id="269" r:id="rId21"/>
    <p:sldId id="270" r:id="rId22"/>
    <p:sldId id="271" r:id="rId23"/>
    <p:sldId id="272" r:id="rId24"/>
    <p:sldId id="273" r:id="rId25"/>
    <p:sldId id="275" r:id="rId26"/>
    <p:sldId id="276" r:id="rId27"/>
    <p:sldId id="277" r:id="rId28"/>
    <p:sldId id="278" r:id="rId29"/>
    <p:sldId id="279" r:id="rId30"/>
    <p:sldId id="280" r:id="rId31"/>
    <p:sldId id="281" r:id="rId32"/>
    <p:sldId id="282" r:id="rId33"/>
    <p:sldId id="283" r:id="rId34"/>
    <p:sldId id="284" r:id="rId35"/>
    <p:sldId id="338" r:id="rId36"/>
    <p:sldId id="287" r:id="rId37"/>
    <p:sldId id="288" r:id="rId38"/>
    <p:sldId id="339" r:id="rId39"/>
    <p:sldId id="340" r:id="rId40"/>
    <p:sldId id="299" r:id="rId41"/>
    <p:sldId id="267" r:id="rId42"/>
    <p:sldId id="300" r:id="rId43"/>
    <p:sldId id="301" r:id="rId44"/>
    <p:sldId id="347" r:id="rId45"/>
    <p:sldId id="348" r:id="rId46"/>
    <p:sldId id="349" r:id="rId47"/>
    <p:sldId id="350" r:id="rId48"/>
    <p:sldId id="351" r:id="rId49"/>
    <p:sldId id="352" r:id="rId50"/>
    <p:sldId id="302" r:id="rId51"/>
    <p:sldId id="353" r:id="rId52"/>
    <p:sldId id="354" r:id="rId53"/>
    <p:sldId id="355" r:id="rId54"/>
    <p:sldId id="356" r:id="rId55"/>
    <p:sldId id="357" r:id="rId56"/>
    <p:sldId id="358" r:id="rId57"/>
    <p:sldId id="342" r:id="rId58"/>
    <p:sldId id="343" r:id="rId59"/>
    <p:sldId id="344" r:id="rId60"/>
    <p:sldId id="346" r:id="rId61"/>
    <p:sldId id="309" r:id="rId6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ge Esteban Bayas Freire" initials="JEBF" lastIdx="1" clrIdx="0">
    <p:extLst>
      <p:ext uri="{19B8F6BF-5375-455C-9EA6-DF929625EA0E}">
        <p15:presenceInfo xmlns:p15="http://schemas.microsoft.com/office/powerpoint/2012/main" userId="594b0223f6e8a3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792"/>
    <a:srgbClr val="FD8D77"/>
    <a:srgbClr val="FF5050"/>
    <a:srgbClr val="59E584"/>
    <a:srgbClr val="92EEAE"/>
    <a:srgbClr val="CFFFDC"/>
    <a:srgbClr val="A7EFA7"/>
    <a:srgbClr val="11E174"/>
    <a:srgbClr val="46DA58"/>
    <a:srgbClr val="7BE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4" autoAdjust="0"/>
    <p:restoredTop sz="89084" autoAdjust="0"/>
  </p:normalViewPr>
  <p:slideViewPr>
    <p:cSldViewPr snapToGrid="0">
      <p:cViewPr varScale="1">
        <p:scale>
          <a:sx n="66" d="100"/>
          <a:sy n="66" d="100"/>
        </p:scale>
        <p:origin x="556"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F70E9A-95BA-4DEE-AB51-4BD1B3C0C310}" type="doc">
      <dgm:prSet loTypeId="urn:microsoft.com/office/officeart/2005/8/layout/chevron2" loCatId="list" qsTypeId="urn:microsoft.com/office/officeart/2005/8/quickstyle/3d3" qsCatId="3D" csTypeId="urn:microsoft.com/office/officeart/2005/8/colors/accent4_5" csCatId="accent4" phldr="1"/>
      <dgm:spPr/>
      <dgm:t>
        <a:bodyPr/>
        <a:lstStyle/>
        <a:p>
          <a:endParaRPr lang="es-EC"/>
        </a:p>
      </dgm:t>
    </dgm:pt>
    <dgm:pt modelId="{E5A297DF-667F-418A-A945-44C697727B59}">
      <dgm:prSet phldrT="[Texto]" custT="1"/>
      <dgm:spPr/>
      <dgm:t>
        <a:bodyPr/>
        <a:lstStyle/>
        <a:p>
          <a:r>
            <a:rPr lang="es-ES" sz="1600" dirty="0">
              <a:latin typeface="Arial" panose="020B0604020202020204" pitchFamily="34" charset="0"/>
              <a:cs typeface="Arial" panose="020B0604020202020204" pitchFamily="34" charset="0"/>
            </a:rPr>
            <a:t>1</a:t>
          </a:r>
          <a:endParaRPr lang="es-EC" sz="1600" dirty="0">
            <a:latin typeface="Arial" panose="020B0604020202020204" pitchFamily="34" charset="0"/>
            <a:cs typeface="Arial" panose="020B0604020202020204" pitchFamily="34" charset="0"/>
          </a:endParaRPr>
        </a:p>
      </dgm:t>
    </dgm:pt>
    <dgm:pt modelId="{6EF1E982-3A8D-4452-B6E1-681987E0F933}" type="parTrans" cxnId="{26272F28-E7E7-42B3-B6FE-217CF7115E4B}">
      <dgm:prSet/>
      <dgm:spPr/>
      <dgm:t>
        <a:bodyPr/>
        <a:lstStyle/>
        <a:p>
          <a:endParaRPr lang="es-EC" sz="1600" dirty="0">
            <a:latin typeface="Arial" panose="020B0604020202020204" pitchFamily="34" charset="0"/>
            <a:cs typeface="Arial" panose="020B0604020202020204" pitchFamily="34" charset="0"/>
          </a:endParaRPr>
        </a:p>
      </dgm:t>
    </dgm:pt>
    <dgm:pt modelId="{9FAD3DD9-4074-466C-911F-3EF484EA9CB9}" type="sibTrans" cxnId="{26272F28-E7E7-42B3-B6FE-217CF7115E4B}">
      <dgm:prSet/>
      <dgm:spPr/>
      <dgm:t>
        <a:bodyPr/>
        <a:lstStyle/>
        <a:p>
          <a:endParaRPr lang="es-EC" sz="1600" dirty="0">
            <a:latin typeface="Arial" panose="020B0604020202020204" pitchFamily="34" charset="0"/>
            <a:cs typeface="Arial" panose="020B0604020202020204" pitchFamily="34" charset="0"/>
          </a:endParaRPr>
        </a:p>
      </dgm:t>
    </dgm:pt>
    <dgm:pt modelId="{5AA7F3CA-9722-432A-82EE-4FA02EF51C0E}">
      <dgm:prSet phldrT="[Texto]" custT="1"/>
      <dgm:spPr/>
      <dgm:t>
        <a:bodyPr/>
        <a:lstStyle/>
        <a:p>
          <a:pPr>
            <a:buNone/>
          </a:pPr>
          <a:r>
            <a:rPr lang="es-ES" sz="1600" dirty="0">
              <a:latin typeface="Arial" panose="020B0604020202020204" pitchFamily="34" charset="0"/>
              <a:cs typeface="Arial" panose="020B0604020202020204" pitchFamily="34" charset="0"/>
            </a:rPr>
            <a:t>INTRODUCCIÓN</a:t>
          </a:r>
          <a:endParaRPr lang="es-EC" sz="1600" dirty="0">
            <a:latin typeface="Arial" panose="020B0604020202020204" pitchFamily="34" charset="0"/>
            <a:cs typeface="Arial" panose="020B0604020202020204" pitchFamily="34" charset="0"/>
          </a:endParaRPr>
        </a:p>
      </dgm:t>
    </dgm:pt>
    <dgm:pt modelId="{85647136-406F-4E4F-82AF-05B70583B608}" type="parTrans" cxnId="{0938D0A5-99BC-4BF4-88E4-08B42E80DC56}">
      <dgm:prSet/>
      <dgm:spPr/>
      <dgm:t>
        <a:bodyPr/>
        <a:lstStyle/>
        <a:p>
          <a:endParaRPr lang="es-EC" sz="1600" dirty="0">
            <a:latin typeface="Arial" panose="020B0604020202020204" pitchFamily="34" charset="0"/>
            <a:cs typeface="Arial" panose="020B0604020202020204" pitchFamily="34" charset="0"/>
          </a:endParaRPr>
        </a:p>
      </dgm:t>
    </dgm:pt>
    <dgm:pt modelId="{4EDB8DE1-0180-4E56-8F61-5BF70E70EBCA}" type="sibTrans" cxnId="{0938D0A5-99BC-4BF4-88E4-08B42E80DC56}">
      <dgm:prSet/>
      <dgm:spPr/>
      <dgm:t>
        <a:bodyPr/>
        <a:lstStyle/>
        <a:p>
          <a:endParaRPr lang="es-EC" sz="1600" dirty="0">
            <a:latin typeface="Arial" panose="020B0604020202020204" pitchFamily="34" charset="0"/>
            <a:cs typeface="Arial" panose="020B0604020202020204" pitchFamily="34" charset="0"/>
          </a:endParaRPr>
        </a:p>
      </dgm:t>
    </dgm:pt>
    <dgm:pt modelId="{FB84C6D4-890D-46A9-B95C-395BAA9DBBBA}">
      <dgm:prSet phldrT="[Texto]" custT="1"/>
      <dgm:spPr/>
      <dgm:t>
        <a:bodyPr/>
        <a:lstStyle/>
        <a:p>
          <a:r>
            <a:rPr lang="es-ES" sz="1600" dirty="0">
              <a:latin typeface="Arial" panose="020B0604020202020204" pitchFamily="34" charset="0"/>
              <a:cs typeface="Arial" panose="020B0604020202020204" pitchFamily="34" charset="0"/>
            </a:rPr>
            <a:t>2</a:t>
          </a:r>
          <a:endParaRPr lang="es-EC" sz="1600" dirty="0">
            <a:latin typeface="Arial" panose="020B0604020202020204" pitchFamily="34" charset="0"/>
            <a:cs typeface="Arial" panose="020B0604020202020204" pitchFamily="34" charset="0"/>
          </a:endParaRPr>
        </a:p>
      </dgm:t>
    </dgm:pt>
    <dgm:pt modelId="{7C3B17C2-F918-43FD-B672-44672C6F05D4}" type="parTrans" cxnId="{ACD180E5-86E4-4A10-8CBA-30ADD329608E}">
      <dgm:prSet/>
      <dgm:spPr/>
      <dgm:t>
        <a:bodyPr/>
        <a:lstStyle/>
        <a:p>
          <a:endParaRPr lang="es-EC" sz="1600" dirty="0">
            <a:latin typeface="Arial" panose="020B0604020202020204" pitchFamily="34" charset="0"/>
            <a:cs typeface="Arial" panose="020B0604020202020204" pitchFamily="34" charset="0"/>
          </a:endParaRPr>
        </a:p>
      </dgm:t>
    </dgm:pt>
    <dgm:pt modelId="{E39B4393-7CD2-4D3C-83CB-835A9F6DA944}" type="sibTrans" cxnId="{ACD180E5-86E4-4A10-8CBA-30ADD329608E}">
      <dgm:prSet/>
      <dgm:spPr/>
      <dgm:t>
        <a:bodyPr/>
        <a:lstStyle/>
        <a:p>
          <a:endParaRPr lang="es-EC" sz="1600" dirty="0">
            <a:latin typeface="Arial" panose="020B0604020202020204" pitchFamily="34" charset="0"/>
            <a:cs typeface="Arial" panose="020B0604020202020204" pitchFamily="34" charset="0"/>
          </a:endParaRPr>
        </a:p>
      </dgm:t>
    </dgm:pt>
    <dgm:pt modelId="{3608A4AD-9E8A-44F2-98A1-CBF5AF1B5672}">
      <dgm:prSet phldrT="[Texto]" custT="1"/>
      <dgm:spPr/>
      <dgm:t>
        <a:bodyPr/>
        <a:lstStyle/>
        <a:p>
          <a:pPr>
            <a:buNone/>
          </a:pPr>
          <a:r>
            <a:rPr lang="es-ES" sz="1600" dirty="0">
              <a:latin typeface="Arial" panose="020B0604020202020204" pitchFamily="34" charset="0"/>
              <a:cs typeface="Arial" panose="020B0604020202020204" pitchFamily="34" charset="0"/>
            </a:rPr>
            <a:t>JUSTIFICACIÓN DEL PROYECTO</a:t>
          </a:r>
          <a:endParaRPr lang="es-EC" sz="1600" dirty="0">
            <a:latin typeface="Arial" panose="020B0604020202020204" pitchFamily="34" charset="0"/>
            <a:cs typeface="Arial" panose="020B0604020202020204" pitchFamily="34" charset="0"/>
          </a:endParaRPr>
        </a:p>
      </dgm:t>
    </dgm:pt>
    <dgm:pt modelId="{4483012B-DA11-4860-A4A4-D07E277186C3}" type="parTrans" cxnId="{9196DA95-3FD9-4A47-ABDD-EA075D388282}">
      <dgm:prSet/>
      <dgm:spPr/>
      <dgm:t>
        <a:bodyPr/>
        <a:lstStyle/>
        <a:p>
          <a:endParaRPr lang="es-EC" sz="1600" dirty="0">
            <a:latin typeface="Arial" panose="020B0604020202020204" pitchFamily="34" charset="0"/>
            <a:cs typeface="Arial" panose="020B0604020202020204" pitchFamily="34" charset="0"/>
          </a:endParaRPr>
        </a:p>
      </dgm:t>
    </dgm:pt>
    <dgm:pt modelId="{B01EE32C-52C8-4A6A-920A-8B0501A02133}" type="sibTrans" cxnId="{9196DA95-3FD9-4A47-ABDD-EA075D388282}">
      <dgm:prSet/>
      <dgm:spPr/>
      <dgm:t>
        <a:bodyPr/>
        <a:lstStyle/>
        <a:p>
          <a:endParaRPr lang="es-EC" sz="1600" dirty="0">
            <a:latin typeface="Arial" panose="020B0604020202020204" pitchFamily="34" charset="0"/>
            <a:cs typeface="Arial" panose="020B0604020202020204" pitchFamily="34" charset="0"/>
          </a:endParaRPr>
        </a:p>
      </dgm:t>
    </dgm:pt>
    <dgm:pt modelId="{B4D04D61-BAE0-4A56-B060-201C7A5DDABB}">
      <dgm:prSet phldrT="[Texto]" custT="1"/>
      <dgm:spPr/>
      <dgm:t>
        <a:bodyPr/>
        <a:lstStyle/>
        <a:p>
          <a:r>
            <a:rPr lang="es-ES" sz="1600" dirty="0">
              <a:latin typeface="Arial" panose="020B0604020202020204" pitchFamily="34" charset="0"/>
              <a:cs typeface="Arial" panose="020B0604020202020204" pitchFamily="34" charset="0"/>
            </a:rPr>
            <a:t>3</a:t>
          </a:r>
          <a:endParaRPr lang="es-EC" sz="1600" dirty="0">
            <a:latin typeface="Arial" panose="020B0604020202020204" pitchFamily="34" charset="0"/>
            <a:cs typeface="Arial" panose="020B0604020202020204" pitchFamily="34" charset="0"/>
          </a:endParaRPr>
        </a:p>
      </dgm:t>
    </dgm:pt>
    <dgm:pt modelId="{F03DF214-1DC7-42F2-976C-DB62889C3983}" type="sibTrans" cxnId="{F1D897F3-9A53-4423-AFAD-03550976B7AE}">
      <dgm:prSet/>
      <dgm:spPr/>
      <dgm:t>
        <a:bodyPr/>
        <a:lstStyle/>
        <a:p>
          <a:endParaRPr lang="es-EC" sz="1600" dirty="0">
            <a:latin typeface="Arial" panose="020B0604020202020204" pitchFamily="34" charset="0"/>
            <a:cs typeface="Arial" panose="020B0604020202020204" pitchFamily="34" charset="0"/>
          </a:endParaRPr>
        </a:p>
      </dgm:t>
    </dgm:pt>
    <dgm:pt modelId="{7BD87768-7805-40AD-8A9C-535ED54768C8}" type="parTrans" cxnId="{F1D897F3-9A53-4423-AFAD-03550976B7AE}">
      <dgm:prSet/>
      <dgm:spPr/>
      <dgm:t>
        <a:bodyPr/>
        <a:lstStyle/>
        <a:p>
          <a:endParaRPr lang="es-EC" sz="1600" dirty="0">
            <a:latin typeface="Arial" panose="020B0604020202020204" pitchFamily="34" charset="0"/>
            <a:cs typeface="Arial" panose="020B0604020202020204" pitchFamily="34" charset="0"/>
          </a:endParaRPr>
        </a:p>
      </dgm:t>
    </dgm:pt>
    <dgm:pt modelId="{655B39DD-F9FD-4531-81D2-09802DCE38B3}">
      <dgm:prSet phldrT="[Texto]" custT="1"/>
      <dgm:spPr/>
      <dgm:t>
        <a:bodyPr/>
        <a:lstStyle/>
        <a:p>
          <a:r>
            <a:rPr lang="es-ES" sz="1600" dirty="0">
              <a:latin typeface="Arial" panose="020B0604020202020204" pitchFamily="34" charset="0"/>
              <a:cs typeface="Arial" panose="020B0604020202020204" pitchFamily="34" charset="0"/>
            </a:rPr>
            <a:t>4</a:t>
          </a:r>
          <a:endParaRPr lang="es-EC" sz="1600" dirty="0">
            <a:latin typeface="Arial" panose="020B0604020202020204" pitchFamily="34" charset="0"/>
            <a:cs typeface="Arial" panose="020B0604020202020204" pitchFamily="34" charset="0"/>
          </a:endParaRPr>
        </a:p>
      </dgm:t>
    </dgm:pt>
    <dgm:pt modelId="{599CFC72-2672-4B09-A07B-D8DAC1A98D62}" type="parTrans" cxnId="{298B3AB8-BBA5-4E2E-AEF9-2CE2785FC822}">
      <dgm:prSet/>
      <dgm:spPr/>
      <dgm:t>
        <a:bodyPr/>
        <a:lstStyle/>
        <a:p>
          <a:endParaRPr lang="es-EC" sz="1600" dirty="0">
            <a:latin typeface="Arial" panose="020B0604020202020204" pitchFamily="34" charset="0"/>
            <a:cs typeface="Arial" panose="020B0604020202020204" pitchFamily="34" charset="0"/>
          </a:endParaRPr>
        </a:p>
      </dgm:t>
    </dgm:pt>
    <dgm:pt modelId="{EAC7289C-9402-44E7-AB79-7553CF6EA496}" type="sibTrans" cxnId="{298B3AB8-BBA5-4E2E-AEF9-2CE2785FC822}">
      <dgm:prSet/>
      <dgm:spPr/>
      <dgm:t>
        <a:bodyPr/>
        <a:lstStyle/>
        <a:p>
          <a:endParaRPr lang="es-EC" sz="1600" dirty="0">
            <a:latin typeface="Arial" panose="020B0604020202020204" pitchFamily="34" charset="0"/>
            <a:cs typeface="Arial" panose="020B0604020202020204" pitchFamily="34" charset="0"/>
          </a:endParaRPr>
        </a:p>
      </dgm:t>
    </dgm:pt>
    <dgm:pt modelId="{658BA27D-6AE1-4E3E-8406-F3691A07F339}">
      <dgm:prSet phldrT="[Texto]" custT="1"/>
      <dgm:spPr/>
      <dgm:t>
        <a:bodyPr/>
        <a:lstStyle/>
        <a:p>
          <a:r>
            <a:rPr lang="es-ES" sz="1600" dirty="0">
              <a:latin typeface="Arial" panose="020B0604020202020204" pitchFamily="34" charset="0"/>
              <a:cs typeface="Arial" panose="020B0604020202020204" pitchFamily="34" charset="0"/>
            </a:rPr>
            <a:t>5</a:t>
          </a:r>
          <a:endParaRPr lang="es-EC" sz="1600" dirty="0">
            <a:latin typeface="Arial" panose="020B0604020202020204" pitchFamily="34" charset="0"/>
            <a:cs typeface="Arial" panose="020B0604020202020204" pitchFamily="34" charset="0"/>
          </a:endParaRPr>
        </a:p>
      </dgm:t>
    </dgm:pt>
    <dgm:pt modelId="{18B83142-4C2B-4F69-B246-6F37ED724AF6}" type="parTrans" cxnId="{99650043-0B60-4453-8FCC-433A1E717CC7}">
      <dgm:prSet/>
      <dgm:spPr/>
      <dgm:t>
        <a:bodyPr/>
        <a:lstStyle/>
        <a:p>
          <a:endParaRPr lang="es-EC" sz="1600" dirty="0">
            <a:latin typeface="Arial" panose="020B0604020202020204" pitchFamily="34" charset="0"/>
            <a:cs typeface="Arial" panose="020B0604020202020204" pitchFamily="34" charset="0"/>
          </a:endParaRPr>
        </a:p>
      </dgm:t>
    </dgm:pt>
    <dgm:pt modelId="{062C0D60-25DD-4F10-B955-45FEC27F65CF}" type="sibTrans" cxnId="{99650043-0B60-4453-8FCC-433A1E717CC7}">
      <dgm:prSet/>
      <dgm:spPr/>
      <dgm:t>
        <a:bodyPr/>
        <a:lstStyle/>
        <a:p>
          <a:endParaRPr lang="es-EC" sz="1600" dirty="0">
            <a:latin typeface="Arial" panose="020B0604020202020204" pitchFamily="34" charset="0"/>
            <a:cs typeface="Arial" panose="020B0604020202020204" pitchFamily="34" charset="0"/>
          </a:endParaRPr>
        </a:p>
      </dgm:t>
    </dgm:pt>
    <dgm:pt modelId="{48396DD7-E249-42E3-8D91-F2249B740678}">
      <dgm:prSet phldrT="[Texto]" custT="1"/>
      <dgm:spPr/>
      <dgm:t>
        <a:bodyPr/>
        <a:lstStyle/>
        <a:p>
          <a:r>
            <a:rPr lang="es-ES" sz="1600" dirty="0">
              <a:latin typeface="Arial" panose="020B0604020202020204" pitchFamily="34" charset="0"/>
              <a:cs typeface="Arial" panose="020B0604020202020204" pitchFamily="34" charset="0"/>
            </a:rPr>
            <a:t>6</a:t>
          </a:r>
          <a:endParaRPr lang="es-EC" sz="1600" dirty="0">
            <a:latin typeface="Arial" panose="020B0604020202020204" pitchFamily="34" charset="0"/>
            <a:cs typeface="Arial" panose="020B0604020202020204" pitchFamily="34" charset="0"/>
          </a:endParaRPr>
        </a:p>
      </dgm:t>
    </dgm:pt>
    <dgm:pt modelId="{2ECB951E-D185-4E83-A4A9-E7BB0C6A75B1}" type="parTrans" cxnId="{E6292489-0C18-4319-9B02-CA40A3B36891}">
      <dgm:prSet/>
      <dgm:spPr/>
      <dgm:t>
        <a:bodyPr/>
        <a:lstStyle/>
        <a:p>
          <a:endParaRPr lang="es-EC" sz="1600" dirty="0">
            <a:latin typeface="Arial" panose="020B0604020202020204" pitchFamily="34" charset="0"/>
            <a:cs typeface="Arial" panose="020B0604020202020204" pitchFamily="34" charset="0"/>
          </a:endParaRPr>
        </a:p>
      </dgm:t>
    </dgm:pt>
    <dgm:pt modelId="{0BA331E3-1B59-44F2-B544-E366913DF6AE}" type="sibTrans" cxnId="{E6292489-0C18-4319-9B02-CA40A3B36891}">
      <dgm:prSet/>
      <dgm:spPr/>
      <dgm:t>
        <a:bodyPr/>
        <a:lstStyle/>
        <a:p>
          <a:endParaRPr lang="es-EC" sz="1600" dirty="0">
            <a:latin typeface="Arial" panose="020B0604020202020204" pitchFamily="34" charset="0"/>
            <a:cs typeface="Arial" panose="020B0604020202020204" pitchFamily="34" charset="0"/>
          </a:endParaRPr>
        </a:p>
      </dgm:t>
    </dgm:pt>
    <dgm:pt modelId="{800B4ADB-60FE-4B9F-AEC7-4809D8A5D3C6}">
      <dgm:prSet phldrT="[Texto]" custT="1"/>
      <dgm:spPr/>
      <dgm:t>
        <a:bodyPr/>
        <a:lstStyle/>
        <a:p>
          <a:r>
            <a:rPr lang="es-ES" sz="1600" dirty="0">
              <a:latin typeface="Arial" panose="020B0604020202020204" pitchFamily="34" charset="0"/>
              <a:cs typeface="Arial" panose="020B0604020202020204" pitchFamily="34" charset="0"/>
            </a:rPr>
            <a:t>7</a:t>
          </a:r>
          <a:endParaRPr lang="es-EC" sz="1600" dirty="0">
            <a:latin typeface="Arial" panose="020B0604020202020204" pitchFamily="34" charset="0"/>
            <a:cs typeface="Arial" panose="020B0604020202020204" pitchFamily="34" charset="0"/>
          </a:endParaRPr>
        </a:p>
      </dgm:t>
    </dgm:pt>
    <dgm:pt modelId="{8BE6F174-48FB-4479-B885-624E552104A1}" type="parTrans" cxnId="{5A4E3892-5372-4133-9FA4-0E14A80DC26B}">
      <dgm:prSet/>
      <dgm:spPr/>
      <dgm:t>
        <a:bodyPr/>
        <a:lstStyle/>
        <a:p>
          <a:endParaRPr lang="es-EC" sz="1600" dirty="0">
            <a:latin typeface="Arial" panose="020B0604020202020204" pitchFamily="34" charset="0"/>
            <a:cs typeface="Arial" panose="020B0604020202020204" pitchFamily="34" charset="0"/>
          </a:endParaRPr>
        </a:p>
      </dgm:t>
    </dgm:pt>
    <dgm:pt modelId="{18150F33-55EE-4B80-91BD-0C25319793F7}" type="sibTrans" cxnId="{5A4E3892-5372-4133-9FA4-0E14A80DC26B}">
      <dgm:prSet/>
      <dgm:spPr/>
      <dgm:t>
        <a:bodyPr/>
        <a:lstStyle/>
        <a:p>
          <a:endParaRPr lang="es-EC" sz="1600" dirty="0">
            <a:latin typeface="Arial" panose="020B0604020202020204" pitchFamily="34" charset="0"/>
            <a:cs typeface="Arial" panose="020B0604020202020204" pitchFamily="34" charset="0"/>
          </a:endParaRPr>
        </a:p>
      </dgm:t>
    </dgm:pt>
    <dgm:pt modelId="{6B415779-F87C-45D1-8AC4-8FE45457E033}">
      <dgm:prSet phldrT="[Texto]" custT="1"/>
      <dgm:spPr/>
      <dgm:t>
        <a:bodyPr/>
        <a:lstStyle/>
        <a:p>
          <a:r>
            <a:rPr lang="es-ES" sz="1600" dirty="0">
              <a:latin typeface="Arial" panose="020B0604020202020204" pitchFamily="34" charset="0"/>
              <a:cs typeface="Arial" panose="020B0604020202020204" pitchFamily="34" charset="0"/>
            </a:rPr>
            <a:t>9</a:t>
          </a:r>
          <a:endParaRPr lang="es-EC" sz="1600" dirty="0">
            <a:latin typeface="Arial" panose="020B0604020202020204" pitchFamily="34" charset="0"/>
            <a:cs typeface="Arial" panose="020B0604020202020204" pitchFamily="34" charset="0"/>
          </a:endParaRPr>
        </a:p>
      </dgm:t>
    </dgm:pt>
    <dgm:pt modelId="{BA305D73-60E4-41B8-A8AD-F9B535D47CEA}" type="parTrans" cxnId="{71C24D4C-C472-439D-B0C4-5A063F321208}">
      <dgm:prSet/>
      <dgm:spPr/>
      <dgm:t>
        <a:bodyPr/>
        <a:lstStyle/>
        <a:p>
          <a:endParaRPr lang="es-EC" sz="1600" dirty="0">
            <a:latin typeface="Arial" panose="020B0604020202020204" pitchFamily="34" charset="0"/>
            <a:cs typeface="Arial" panose="020B0604020202020204" pitchFamily="34" charset="0"/>
          </a:endParaRPr>
        </a:p>
      </dgm:t>
    </dgm:pt>
    <dgm:pt modelId="{9E7D8530-381E-45BC-84CD-4E0D23147EDB}" type="sibTrans" cxnId="{71C24D4C-C472-439D-B0C4-5A063F321208}">
      <dgm:prSet/>
      <dgm:spPr/>
      <dgm:t>
        <a:bodyPr/>
        <a:lstStyle/>
        <a:p>
          <a:endParaRPr lang="es-EC" sz="1600" dirty="0">
            <a:latin typeface="Arial" panose="020B0604020202020204" pitchFamily="34" charset="0"/>
            <a:cs typeface="Arial" panose="020B0604020202020204" pitchFamily="34" charset="0"/>
          </a:endParaRPr>
        </a:p>
      </dgm:t>
    </dgm:pt>
    <dgm:pt modelId="{4051E56E-F820-4A25-8E66-D50AFAB16890}">
      <dgm:prSet phldrT="[Texto]" custT="1"/>
      <dgm:spPr/>
      <dgm:t>
        <a:bodyPr/>
        <a:lstStyle/>
        <a:p>
          <a:r>
            <a:rPr lang="es-ES" sz="1600" dirty="0">
              <a:latin typeface="Arial" panose="020B0604020202020204" pitchFamily="34" charset="0"/>
              <a:cs typeface="Arial" panose="020B0604020202020204" pitchFamily="34" charset="0"/>
            </a:rPr>
            <a:t>10</a:t>
          </a:r>
          <a:endParaRPr lang="es-EC" sz="1600" dirty="0">
            <a:latin typeface="Arial" panose="020B0604020202020204" pitchFamily="34" charset="0"/>
            <a:cs typeface="Arial" panose="020B0604020202020204" pitchFamily="34" charset="0"/>
          </a:endParaRPr>
        </a:p>
      </dgm:t>
    </dgm:pt>
    <dgm:pt modelId="{9B2F60AE-6A3B-484B-8965-E70A55031D7E}" type="parTrans" cxnId="{883CAC3D-299D-4B55-8C69-25EFDDDE1FDD}">
      <dgm:prSet/>
      <dgm:spPr/>
      <dgm:t>
        <a:bodyPr/>
        <a:lstStyle/>
        <a:p>
          <a:endParaRPr lang="es-EC" sz="1600" dirty="0">
            <a:latin typeface="Arial" panose="020B0604020202020204" pitchFamily="34" charset="0"/>
            <a:cs typeface="Arial" panose="020B0604020202020204" pitchFamily="34" charset="0"/>
          </a:endParaRPr>
        </a:p>
      </dgm:t>
    </dgm:pt>
    <dgm:pt modelId="{3FA023ED-9F02-4FC1-8EF2-D27D77C4D64E}" type="sibTrans" cxnId="{883CAC3D-299D-4B55-8C69-25EFDDDE1FDD}">
      <dgm:prSet/>
      <dgm:spPr/>
      <dgm:t>
        <a:bodyPr/>
        <a:lstStyle/>
        <a:p>
          <a:endParaRPr lang="es-EC" sz="1600" dirty="0">
            <a:latin typeface="Arial" panose="020B0604020202020204" pitchFamily="34" charset="0"/>
            <a:cs typeface="Arial" panose="020B0604020202020204" pitchFamily="34" charset="0"/>
          </a:endParaRPr>
        </a:p>
      </dgm:t>
    </dgm:pt>
    <dgm:pt modelId="{EE53DF85-6B39-4D82-AE32-9C111E2656F9}">
      <dgm:prSet phldrT="[Texto]" custT="1"/>
      <dgm:spPr/>
      <dgm:t>
        <a:bodyPr/>
        <a:lstStyle/>
        <a:p>
          <a:pPr algn="l">
            <a:lnSpc>
              <a:spcPct val="90000"/>
            </a:lnSpc>
            <a:buNone/>
          </a:pPr>
          <a:r>
            <a:rPr lang="es-ES" sz="1600" dirty="0">
              <a:latin typeface="Arial" panose="020B0604020202020204" pitchFamily="34" charset="0"/>
              <a:cs typeface="Arial" panose="020B0604020202020204" pitchFamily="34" charset="0"/>
            </a:rPr>
            <a:t>OBJETIVOS ESPECÍFICOS</a:t>
          </a:r>
          <a:endParaRPr lang="es-EC" sz="1600" dirty="0">
            <a:latin typeface="Arial" panose="020B0604020202020204" pitchFamily="34" charset="0"/>
            <a:cs typeface="Arial" panose="020B0604020202020204" pitchFamily="34" charset="0"/>
          </a:endParaRPr>
        </a:p>
      </dgm:t>
    </dgm:pt>
    <dgm:pt modelId="{323F9CDC-3D1F-43AD-A2AA-9F9635551A8A}" type="parTrans" cxnId="{5297927A-C382-47F3-9387-FCD3661D4B53}">
      <dgm:prSet/>
      <dgm:spPr/>
      <dgm:t>
        <a:bodyPr/>
        <a:lstStyle/>
        <a:p>
          <a:endParaRPr lang="es-EC" sz="1600" dirty="0">
            <a:latin typeface="Arial" panose="020B0604020202020204" pitchFamily="34" charset="0"/>
            <a:cs typeface="Arial" panose="020B0604020202020204" pitchFamily="34" charset="0"/>
          </a:endParaRPr>
        </a:p>
      </dgm:t>
    </dgm:pt>
    <dgm:pt modelId="{96F38D79-88F5-4282-8A50-0DD86EDACF8F}" type="sibTrans" cxnId="{5297927A-C382-47F3-9387-FCD3661D4B53}">
      <dgm:prSet/>
      <dgm:spPr/>
      <dgm:t>
        <a:bodyPr/>
        <a:lstStyle/>
        <a:p>
          <a:endParaRPr lang="es-EC" sz="1600" dirty="0">
            <a:latin typeface="Arial" panose="020B0604020202020204" pitchFamily="34" charset="0"/>
            <a:cs typeface="Arial" panose="020B0604020202020204" pitchFamily="34" charset="0"/>
          </a:endParaRPr>
        </a:p>
      </dgm:t>
    </dgm:pt>
    <dgm:pt modelId="{79E13D0E-412C-4A61-8277-46A8A771841C}">
      <dgm:prSet custT="1"/>
      <dgm:spPr/>
      <dgm:t>
        <a:bodyPr/>
        <a:lstStyle/>
        <a:p>
          <a:pPr>
            <a:buNone/>
          </a:pPr>
          <a:r>
            <a:rPr lang="es-ES" sz="1600" dirty="0">
              <a:latin typeface="Arial" panose="020B0604020202020204" pitchFamily="34" charset="0"/>
              <a:cs typeface="Arial" panose="020B0604020202020204" pitchFamily="34" charset="0"/>
            </a:rPr>
            <a:t>INFORMACIÓN DEL PROYECTO</a:t>
          </a:r>
          <a:endParaRPr lang="es-EC" sz="1600" dirty="0">
            <a:latin typeface="Arial" panose="020B0604020202020204" pitchFamily="34" charset="0"/>
            <a:cs typeface="Arial" panose="020B0604020202020204" pitchFamily="34" charset="0"/>
          </a:endParaRPr>
        </a:p>
      </dgm:t>
    </dgm:pt>
    <dgm:pt modelId="{7B25E7A7-F3D4-42AB-BD1D-2D7086A99972}" type="parTrans" cxnId="{79624806-8D1B-43A0-AAEF-7EA84ACE455A}">
      <dgm:prSet/>
      <dgm:spPr/>
      <dgm:t>
        <a:bodyPr/>
        <a:lstStyle/>
        <a:p>
          <a:endParaRPr lang="es-EC" sz="1600" dirty="0">
            <a:latin typeface="Arial" panose="020B0604020202020204" pitchFamily="34" charset="0"/>
            <a:cs typeface="Arial" panose="020B0604020202020204" pitchFamily="34" charset="0"/>
          </a:endParaRPr>
        </a:p>
      </dgm:t>
    </dgm:pt>
    <dgm:pt modelId="{31D308B5-59A4-47FE-97D2-4F29403F5261}" type="sibTrans" cxnId="{79624806-8D1B-43A0-AAEF-7EA84ACE455A}">
      <dgm:prSet/>
      <dgm:spPr/>
      <dgm:t>
        <a:bodyPr/>
        <a:lstStyle/>
        <a:p>
          <a:endParaRPr lang="es-EC" sz="1600" dirty="0">
            <a:latin typeface="Arial" panose="020B0604020202020204" pitchFamily="34" charset="0"/>
            <a:cs typeface="Arial" panose="020B0604020202020204" pitchFamily="34" charset="0"/>
          </a:endParaRPr>
        </a:p>
      </dgm:t>
    </dgm:pt>
    <dgm:pt modelId="{443D6B0E-FAE7-4A0F-8C46-900B62A956C9}">
      <dgm:prSet custT="1"/>
      <dgm:spPr/>
      <dgm:t>
        <a:bodyPr/>
        <a:lstStyle/>
        <a:p>
          <a:pPr>
            <a:buNone/>
          </a:pPr>
          <a:r>
            <a:rPr lang="es-ES" sz="1600" dirty="0">
              <a:latin typeface="Arial" panose="020B0604020202020204" pitchFamily="34" charset="0"/>
              <a:cs typeface="Arial" panose="020B0604020202020204" pitchFamily="34" charset="0"/>
            </a:rPr>
            <a:t>TIPOS DE ENSAYOS PARA EL HORMIGÓN</a:t>
          </a:r>
          <a:endParaRPr lang="es-EC" sz="1600" dirty="0">
            <a:latin typeface="Arial" panose="020B0604020202020204" pitchFamily="34" charset="0"/>
            <a:cs typeface="Arial" panose="020B0604020202020204" pitchFamily="34" charset="0"/>
          </a:endParaRPr>
        </a:p>
      </dgm:t>
    </dgm:pt>
    <dgm:pt modelId="{B2E37CAE-666D-452D-8241-CBC3AF19C5F5}" type="parTrans" cxnId="{E31F47B5-BA7D-400A-AAC5-E81F4DC5B6A3}">
      <dgm:prSet/>
      <dgm:spPr/>
      <dgm:t>
        <a:bodyPr/>
        <a:lstStyle/>
        <a:p>
          <a:endParaRPr lang="es-EC" sz="1600" dirty="0">
            <a:latin typeface="Arial" panose="020B0604020202020204" pitchFamily="34" charset="0"/>
            <a:cs typeface="Arial" panose="020B0604020202020204" pitchFamily="34" charset="0"/>
          </a:endParaRPr>
        </a:p>
      </dgm:t>
    </dgm:pt>
    <dgm:pt modelId="{D150E594-F45E-4A0D-AE14-B08EA6EABDAF}" type="sibTrans" cxnId="{E31F47B5-BA7D-400A-AAC5-E81F4DC5B6A3}">
      <dgm:prSet/>
      <dgm:spPr/>
      <dgm:t>
        <a:bodyPr/>
        <a:lstStyle/>
        <a:p>
          <a:endParaRPr lang="es-EC" sz="1600" dirty="0">
            <a:latin typeface="Arial" panose="020B0604020202020204" pitchFamily="34" charset="0"/>
            <a:cs typeface="Arial" panose="020B0604020202020204" pitchFamily="34" charset="0"/>
          </a:endParaRPr>
        </a:p>
      </dgm:t>
    </dgm:pt>
    <dgm:pt modelId="{06A59E4B-6C24-4D0B-A9ED-66938B09328B}">
      <dgm:prSet custT="1"/>
      <dgm:spPr/>
      <dgm:t>
        <a:bodyPr/>
        <a:lstStyle/>
        <a:p>
          <a:pPr>
            <a:buNone/>
          </a:pPr>
          <a:r>
            <a:rPr lang="es-ES" sz="1600" dirty="0">
              <a:latin typeface="Arial" panose="020B0604020202020204" pitchFamily="34" charset="0"/>
              <a:cs typeface="Arial" panose="020B0604020202020204" pitchFamily="34" charset="0"/>
            </a:rPr>
            <a:t>CONCLUSIONES</a:t>
          </a:r>
          <a:endParaRPr lang="es-EC" sz="1600" dirty="0">
            <a:latin typeface="Arial" panose="020B0604020202020204" pitchFamily="34" charset="0"/>
            <a:cs typeface="Arial" panose="020B0604020202020204" pitchFamily="34" charset="0"/>
          </a:endParaRPr>
        </a:p>
      </dgm:t>
    </dgm:pt>
    <dgm:pt modelId="{763ADF7C-EB12-47E7-85F3-B47F4BAF09AB}" type="parTrans" cxnId="{B0DE8B54-B0D5-42AE-940D-2F69CCDEA73B}">
      <dgm:prSet/>
      <dgm:spPr/>
      <dgm:t>
        <a:bodyPr/>
        <a:lstStyle/>
        <a:p>
          <a:endParaRPr lang="es-EC" sz="1600" dirty="0">
            <a:latin typeface="Arial" panose="020B0604020202020204" pitchFamily="34" charset="0"/>
            <a:cs typeface="Arial" panose="020B0604020202020204" pitchFamily="34" charset="0"/>
          </a:endParaRPr>
        </a:p>
      </dgm:t>
    </dgm:pt>
    <dgm:pt modelId="{028423F0-9F5A-4497-9C5B-9C4FBF29DCF4}" type="sibTrans" cxnId="{B0DE8B54-B0D5-42AE-940D-2F69CCDEA73B}">
      <dgm:prSet/>
      <dgm:spPr/>
      <dgm:t>
        <a:bodyPr/>
        <a:lstStyle/>
        <a:p>
          <a:endParaRPr lang="es-EC" sz="1600" dirty="0">
            <a:latin typeface="Arial" panose="020B0604020202020204" pitchFamily="34" charset="0"/>
            <a:cs typeface="Arial" panose="020B0604020202020204" pitchFamily="34" charset="0"/>
          </a:endParaRPr>
        </a:p>
      </dgm:t>
    </dgm:pt>
    <dgm:pt modelId="{53919156-69C5-4282-B91E-DC6BA9EAC742}">
      <dgm:prSet custT="1"/>
      <dgm:spPr/>
      <dgm:t>
        <a:bodyPr/>
        <a:lstStyle/>
        <a:p>
          <a:pPr>
            <a:buNone/>
          </a:pPr>
          <a:r>
            <a:rPr lang="es-ES" sz="1600" dirty="0">
              <a:latin typeface="Arial" panose="020B0604020202020204" pitchFamily="34" charset="0"/>
              <a:cs typeface="Arial" panose="020B0604020202020204" pitchFamily="34" charset="0"/>
            </a:rPr>
            <a:t>RECOMENDACIONES</a:t>
          </a:r>
          <a:endParaRPr lang="es-EC" sz="1600" dirty="0">
            <a:latin typeface="Arial" panose="020B0604020202020204" pitchFamily="34" charset="0"/>
            <a:cs typeface="Arial" panose="020B0604020202020204" pitchFamily="34" charset="0"/>
          </a:endParaRPr>
        </a:p>
      </dgm:t>
    </dgm:pt>
    <dgm:pt modelId="{EDDA8735-0163-44DD-B765-2BC274A3BB49}" type="parTrans" cxnId="{5F0A79B1-3AD4-4BCB-A4C4-F5EA3531D8E5}">
      <dgm:prSet/>
      <dgm:spPr/>
      <dgm:t>
        <a:bodyPr/>
        <a:lstStyle/>
        <a:p>
          <a:endParaRPr lang="es-EC" sz="1600" dirty="0">
            <a:latin typeface="Arial" panose="020B0604020202020204" pitchFamily="34" charset="0"/>
            <a:cs typeface="Arial" panose="020B0604020202020204" pitchFamily="34" charset="0"/>
          </a:endParaRPr>
        </a:p>
      </dgm:t>
    </dgm:pt>
    <dgm:pt modelId="{B607171C-ED89-4291-9400-9D9E71EA853E}" type="sibTrans" cxnId="{5F0A79B1-3AD4-4BCB-A4C4-F5EA3531D8E5}">
      <dgm:prSet/>
      <dgm:spPr/>
      <dgm:t>
        <a:bodyPr/>
        <a:lstStyle/>
        <a:p>
          <a:endParaRPr lang="es-EC" sz="1600" dirty="0">
            <a:latin typeface="Arial" panose="020B0604020202020204" pitchFamily="34" charset="0"/>
            <a:cs typeface="Arial" panose="020B0604020202020204" pitchFamily="34" charset="0"/>
          </a:endParaRPr>
        </a:p>
      </dgm:t>
    </dgm:pt>
    <dgm:pt modelId="{9E23E2FA-5734-4360-A0E5-3834F659839D}">
      <dgm:prSet custT="1"/>
      <dgm:spPr/>
      <dgm:t>
        <a:bodyPr/>
        <a:lstStyle/>
        <a:p>
          <a:pPr>
            <a:buNone/>
          </a:pPr>
          <a:r>
            <a:rPr lang="es-ES" sz="1600" dirty="0">
              <a:latin typeface="Arial" panose="020B0604020202020204" pitchFamily="34" charset="0"/>
              <a:cs typeface="Arial" panose="020B0604020202020204" pitchFamily="34" charset="0"/>
            </a:rPr>
            <a:t>8</a:t>
          </a:r>
          <a:endParaRPr lang="es-EC" sz="1600" dirty="0">
            <a:latin typeface="Arial" panose="020B0604020202020204" pitchFamily="34" charset="0"/>
            <a:cs typeface="Arial" panose="020B0604020202020204" pitchFamily="34" charset="0"/>
          </a:endParaRPr>
        </a:p>
      </dgm:t>
    </dgm:pt>
    <dgm:pt modelId="{A1FEC4AB-671B-4EF6-963B-D783C3F1C6D5}" type="parTrans" cxnId="{8C81DF2F-23FA-498D-B5D2-59A4250223B3}">
      <dgm:prSet/>
      <dgm:spPr/>
      <dgm:t>
        <a:bodyPr/>
        <a:lstStyle/>
        <a:p>
          <a:endParaRPr lang="es-EC" sz="1600"/>
        </a:p>
      </dgm:t>
    </dgm:pt>
    <dgm:pt modelId="{2EDD348D-78E0-4949-B811-2C67CDA157C6}" type="sibTrans" cxnId="{8C81DF2F-23FA-498D-B5D2-59A4250223B3}">
      <dgm:prSet/>
      <dgm:spPr/>
      <dgm:t>
        <a:bodyPr/>
        <a:lstStyle/>
        <a:p>
          <a:endParaRPr lang="es-EC" sz="1600"/>
        </a:p>
      </dgm:t>
    </dgm:pt>
    <dgm:pt modelId="{9F993E7E-FEF7-4681-9251-B7E9595CC2AF}">
      <dgm:prSet custT="1"/>
      <dgm:spPr/>
      <dgm:t>
        <a:bodyPr spcFirstLastPara="0" vert="horz" wrap="square" lIns="99568" tIns="8890" rIns="8890" bIns="8890" numCol="1" spcCol="1270" anchor="ctr" anchorCtr="0"/>
        <a:lstStyle/>
        <a:p>
          <a:pPr>
            <a:buNone/>
          </a:pPr>
          <a:r>
            <a:rPr lang="es-ES" sz="1600" kern="1200" dirty="0">
              <a:latin typeface="Arial" panose="020B0604020202020204" pitchFamily="34" charset="0"/>
              <a:cs typeface="Arial" panose="020B0604020202020204" pitchFamily="34" charset="0"/>
            </a:rPr>
            <a:t>RESULTADOS DEL </a:t>
          </a:r>
          <a:r>
            <a:rPr lang="es-ES" sz="1600" kern="1200" dirty="0">
              <a:latin typeface="Arial" panose="020B0604020202020204" pitchFamily="34" charset="0"/>
              <a:ea typeface="+mn-ea"/>
              <a:cs typeface="Arial" panose="020B0604020202020204" pitchFamily="34" charset="0"/>
            </a:rPr>
            <a:t>ACERO</a:t>
          </a:r>
          <a:endParaRPr lang="es-EC" sz="1600" kern="1200" dirty="0">
            <a:latin typeface="Arial" panose="020B0604020202020204" pitchFamily="34" charset="0"/>
            <a:ea typeface="+mn-ea"/>
            <a:cs typeface="Arial" panose="020B0604020202020204" pitchFamily="34" charset="0"/>
          </a:endParaRPr>
        </a:p>
      </dgm:t>
    </dgm:pt>
    <dgm:pt modelId="{BFA4E8C9-8A55-487B-A608-0D9B25ABE048}" type="parTrans" cxnId="{E7551EEC-EAD7-4B6E-A893-2E985F2A9DD0}">
      <dgm:prSet/>
      <dgm:spPr/>
      <dgm:t>
        <a:bodyPr/>
        <a:lstStyle/>
        <a:p>
          <a:endParaRPr lang="es-EC" sz="1600"/>
        </a:p>
      </dgm:t>
    </dgm:pt>
    <dgm:pt modelId="{546A3048-ADEA-4452-9FEB-600802C54127}" type="sibTrans" cxnId="{E7551EEC-EAD7-4B6E-A893-2E985F2A9DD0}">
      <dgm:prSet/>
      <dgm:spPr/>
      <dgm:t>
        <a:bodyPr/>
        <a:lstStyle/>
        <a:p>
          <a:endParaRPr lang="es-EC" sz="1600"/>
        </a:p>
      </dgm:t>
    </dgm:pt>
    <dgm:pt modelId="{C1EE1471-755B-4864-8FD7-B37EB7B056CB}">
      <dgm:prSet custT="1"/>
      <dgm:spPr/>
      <dgm:t>
        <a:bodyPr/>
        <a:lstStyle/>
        <a:p>
          <a:pPr>
            <a:buNone/>
          </a:pPr>
          <a:r>
            <a:rPr lang="es-ES" sz="1600" dirty="0">
              <a:latin typeface="Arial" panose="020B0604020202020204" pitchFamily="34" charset="0"/>
              <a:cs typeface="Arial" panose="020B0604020202020204" pitchFamily="34" charset="0"/>
            </a:rPr>
            <a:t>RESULTADOS DEL HORMIGÓN</a:t>
          </a:r>
          <a:endParaRPr lang="es-EC" sz="1600" dirty="0">
            <a:latin typeface="Arial" panose="020B0604020202020204" pitchFamily="34" charset="0"/>
            <a:cs typeface="Arial" panose="020B0604020202020204" pitchFamily="34" charset="0"/>
          </a:endParaRPr>
        </a:p>
      </dgm:t>
    </dgm:pt>
    <dgm:pt modelId="{D91680E5-AFCC-44BD-B665-605271D70A22}" type="parTrans" cxnId="{E032395A-0E08-4497-9929-1E75DC2F638D}">
      <dgm:prSet/>
      <dgm:spPr/>
      <dgm:t>
        <a:bodyPr/>
        <a:lstStyle/>
        <a:p>
          <a:endParaRPr lang="es-EC" sz="1600"/>
        </a:p>
      </dgm:t>
    </dgm:pt>
    <dgm:pt modelId="{413AE677-8451-46FD-A62E-E1D2597D68BB}" type="sibTrans" cxnId="{E032395A-0E08-4497-9929-1E75DC2F638D}">
      <dgm:prSet/>
      <dgm:spPr/>
      <dgm:t>
        <a:bodyPr/>
        <a:lstStyle/>
        <a:p>
          <a:endParaRPr lang="es-EC" sz="1600"/>
        </a:p>
      </dgm:t>
    </dgm:pt>
    <dgm:pt modelId="{868DE4A9-8719-459D-B71E-ED743584B880}">
      <dgm:prSet custT="1"/>
      <dgm:spPr/>
      <dgm:t>
        <a:bodyPr/>
        <a:lstStyle/>
        <a:p>
          <a:pPr>
            <a:buNone/>
          </a:pPr>
          <a:r>
            <a:rPr lang="es-ES" sz="1600" dirty="0">
              <a:latin typeface="Arial" panose="020B0604020202020204" pitchFamily="34" charset="0"/>
              <a:cs typeface="Arial" panose="020B0604020202020204" pitchFamily="34" charset="0"/>
            </a:rPr>
            <a:t>TIPOS DE ENSAYOS PARA EL </a:t>
          </a:r>
          <a:r>
            <a:rPr lang="es-ES" sz="1600" dirty="0">
              <a:latin typeface="Arial" panose="020B0604020202020204" pitchFamily="34" charset="0"/>
              <a:ea typeface="+mn-ea"/>
              <a:cs typeface="Arial" panose="020B0604020202020204" pitchFamily="34" charset="0"/>
            </a:rPr>
            <a:t>ACERO</a:t>
          </a:r>
          <a:endParaRPr lang="es-EC" sz="1600" dirty="0"/>
        </a:p>
      </dgm:t>
    </dgm:pt>
    <dgm:pt modelId="{B54E6BF7-77AA-4053-A21C-CB678778E8B6}" type="parTrans" cxnId="{034A3A37-4E80-4E44-A9C2-B2615449786E}">
      <dgm:prSet/>
      <dgm:spPr/>
      <dgm:t>
        <a:bodyPr/>
        <a:lstStyle/>
        <a:p>
          <a:endParaRPr lang="es-EC" sz="1600"/>
        </a:p>
      </dgm:t>
    </dgm:pt>
    <dgm:pt modelId="{9B3C0165-5D08-4241-875F-9692F01D2237}" type="sibTrans" cxnId="{034A3A37-4E80-4E44-A9C2-B2615449786E}">
      <dgm:prSet/>
      <dgm:spPr/>
      <dgm:t>
        <a:bodyPr/>
        <a:lstStyle/>
        <a:p>
          <a:endParaRPr lang="es-EC" sz="1600"/>
        </a:p>
      </dgm:t>
    </dgm:pt>
    <dgm:pt modelId="{6CD893E4-B77B-4A36-8973-8CE5B53AD39F}">
      <dgm:prSet phldrT="[Texto]" custT="1"/>
      <dgm:spPr/>
      <dgm:t>
        <a:bodyPr/>
        <a:lstStyle/>
        <a:p>
          <a:pPr algn="l">
            <a:lnSpc>
              <a:spcPct val="100000"/>
            </a:lnSpc>
            <a:buNone/>
          </a:pPr>
          <a:r>
            <a:rPr lang="es-ES" sz="1600" dirty="0">
              <a:latin typeface="Arial" panose="020B0604020202020204" pitchFamily="34" charset="0"/>
              <a:cs typeface="Arial" panose="020B0604020202020204" pitchFamily="34" charset="0"/>
            </a:rPr>
            <a:t>OBJETIVO GENERAL</a:t>
          </a:r>
          <a:endParaRPr lang="es-EC" sz="1600" dirty="0">
            <a:latin typeface="Arial" panose="020B0604020202020204" pitchFamily="34" charset="0"/>
            <a:cs typeface="Arial" panose="020B0604020202020204" pitchFamily="34" charset="0"/>
          </a:endParaRPr>
        </a:p>
      </dgm:t>
    </dgm:pt>
    <dgm:pt modelId="{5798AFB9-16DC-4BAD-975A-108715C47444}" type="parTrans" cxnId="{F7723CE7-26BB-4953-9B26-CF3C1434E121}">
      <dgm:prSet/>
      <dgm:spPr/>
      <dgm:t>
        <a:bodyPr/>
        <a:lstStyle/>
        <a:p>
          <a:endParaRPr lang="es-EC" sz="1600"/>
        </a:p>
      </dgm:t>
    </dgm:pt>
    <dgm:pt modelId="{90439007-A11E-4D79-A49D-E3B284128D8C}" type="sibTrans" cxnId="{F7723CE7-26BB-4953-9B26-CF3C1434E121}">
      <dgm:prSet/>
      <dgm:spPr/>
      <dgm:t>
        <a:bodyPr/>
        <a:lstStyle/>
        <a:p>
          <a:endParaRPr lang="es-EC" sz="1600"/>
        </a:p>
      </dgm:t>
    </dgm:pt>
    <dgm:pt modelId="{177F9FDD-3C8D-48C3-809E-07594C62529D}" type="pres">
      <dgm:prSet presAssocID="{4AF70E9A-95BA-4DEE-AB51-4BD1B3C0C310}" presName="linearFlow" presStyleCnt="0">
        <dgm:presLayoutVars>
          <dgm:dir/>
          <dgm:animLvl val="lvl"/>
          <dgm:resizeHandles val="exact"/>
        </dgm:presLayoutVars>
      </dgm:prSet>
      <dgm:spPr/>
    </dgm:pt>
    <dgm:pt modelId="{D8C52F41-B64E-40A2-867D-A4878BCD3FE8}" type="pres">
      <dgm:prSet presAssocID="{E5A297DF-667F-418A-A945-44C697727B59}" presName="composite" presStyleCnt="0"/>
      <dgm:spPr/>
    </dgm:pt>
    <dgm:pt modelId="{4687BA65-4062-4510-B4EC-7B3D4F8E0541}" type="pres">
      <dgm:prSet presAssocID="{E5A297DF-667F-418A-A945-44C697727B59}" presName="parentText" presStyleLbl="alignNode1" presStyleIdx="0" presStyleCnt="10">
        <dgm:presLayoutVars>
          <dgm:chMax val="1"/>
          <dgm:bulletEnabled val="1"/>
        </dgm:presLayoutVars>
      </dgm:prSet>
      <dgm:spPr/>
    </dgm:pt>
    <dgm:pt modelId="{0FABB479-7450-422B-8BBE-C5E77C7FD640}" type="pres">
      <dgm:prSet presAssocID="{E5A297DF-667F-418A-A945-44C697727B59}" presName="descendantText" presStyleLbl="alignAcc1" presStyleIdx="0" presStyleCnt="10">
        <dgm:presLayoutVars>
          <dgm:bulletEnabled val="1"/>
        </dgm:presLayoutVars>
      </dgm:prSet>
      <dgm:spPr/>
    </dgm:pt>
    <dgm:pt modelId="{5B8550E8-E6F6-49AC-B8B7-99333EDFD8BC}" type="pres">
      <dgm:prSet presAssocID="{9FAD3DD9-4074-466C-911F-3EF484EA9CB9}" presName="sp" presStyleCnt="0"/>
      <dgm:spPr/>
    </dgm:pt>
    <dgm:pt modelId="{C65596FE-EEA5-441F-818C-EFD02E71A0FC}" type="pres">
      <dgm:prSet presAssocID="{FB84C6D4-890D-46A9-B95C-395BAA9DBBBA}" presName="composite" presStyleCnt="0"/>
      <dgm:spPr/>
    </dgm:pt>
    <dgm:pt modelId="{443391B5-ABC5-4DD3-A813-24C4467AD29A}" type="pres">
      <dgm:prSet presAssocID="{FB84C6D4-890D-46A9-B95C-395BAA9DBBBA}" presName="parentText" presStyleLbl="alignNode1" presStyleIdx="1" presStyleCnt="10">
        <dgm:presLayoutVars>
          <dgm:chMax val="1"/>
          <dgm:bulletEnabled val="1"/>
        </dgm:presLayoutVars>
      </dgm:prSet>
      <dgm:spPr/>
    </dgm:pt>
    <dgm:pt modelId="{D93A9F03-2568-47EF-B77D-327B3841AE32}" type="pres">
      <dgm:prSet presAssocID="{FB84C6D4-890D-46A9-B95C-395BAA9DBBBA}" presName="descendantText" presStyleLbl="alignAcc1" presStyleIdx="1" presStyleCnt="10">
        <dgm:presLayoutVars>
          <dgm:bulletEnabled val="1"/>
        </dgm:presLayoutVars>
      </dgm:prSet>
      <dgm:spPr/>
    </dgm:pt>
    <dgm:pt modelId="{443EC2A0-A05B-494D-B962-A891CCCBE6B7}" type="pres">
      <dgm:prSet presAssocID="{E39B4393-7CD2-4D3C-83CB-835A9F6DA944}" presName="sp" presStyleCnt="0"/>
      <dgm:spPr/>
    </dgm:pt>
    <dgm:pt modelId="{6509BDED-B8E1-4635-836F-DF506F63B641}" type="pres">
      <dgm:prSet presAssocID="{B4D04D61-BAE0-4A56-B060-201C7A5DDABB}" presName="composite" presStyleCnt="0"/>
      <dgm:spPr/>
    </dgm:pt>
    <dgm:pt modelId="{4229846C-0D6F-403D-BF43-A958FE8FE758}" type="pres">
      <dgm:prSet presAssocID="{B4D04D61-BAE0-4A56-B060-201C7A5DDABB}" presName="parentText" presStyleLbl="alignNode1" presStyleIdx="2" presStyleCnt="10">
        <dgm:presLayoutVars>
          <dgm:chMax val="1"/>
          <dgm:bulletEnabled val="1"/>
        </dgm:presLayoutVars>
      </dgm:prSet>
      <dgm:spPr/>
    </dgm:pt>
    <dgm:pt modelId="{50EFE452-91EF-4444-9EC5-EF4F5B4569D1}" type="pres">
      <dgm:prSet presAssocID="{B4D04D61-BAE0-4A56-B060-201C7A5DDABB}" presName="descendantText" presStyleLbl="alignAcc1" presStyleIdx="2" presStyleCnt="10" custScaleY="101518">
        <dgm:presLayoutVars>
          <dgm:bulletEnabled val="1"/>
        </dgm:presLayoutVars>
      </dgm:prSet>
      <dgm:spPr/>
    </dgm:pt>
    <dgm:pt modelId="{8A66ABA5-AB39-420B-BF28-E6427F1E2F50}" type="pres">
      <dgm:prSet presAssocID="{F03DF214-1DC7-42F2-976C-DB62889C3983}" presName="sp" presStyleCnt="0"/>
      <dgm:spPr/>
    </dgm:pt>
    <dgm:pt modelId="{643A9AD8-DECD-4BD3-BC4D-56AC564DB44E}" type="pres">
      <dgm:prSet presAssocID="{655B39DD-F9FD-4531-81D2-09802DCE38B3}" presName="composite" presStyleCnt="0"/>
      <dgm:spPr/>
    </dgm:pt>
    <dgm:pt modelId="{BC00CDD7-8F0C-48AD-80CA-77756EE94AFF}" type="pres">
      <dgm:prSet presAssocID="{655B39DD-F9FD-4531-81D2-09802DCE38B3}" presName="parentText" presStyleLbl="alignNode1" presStyleIdx="3" presStyleCnt="10">
        <dgm:presLayoutVars>
          <dgm:chMax val="1"/>
          <dgm:bulletEnabled val="1"/>
        </dgm:presLayoutVars>
      </dgm:prSet>
      <dgm:spPr/>
    </dgm:pt>
    <dgm:pt modelId="{FCE5FCF7-A3BF-4D5B-9B5D-0CD3DDEC3587}" type="pres">
      <dgm:prSet presAssocID="{655B39DD-F9FD-4531-81D2-09802DCE38B3}" presName="descendantText" presStyleLbl="alignAcc1" presStyleIdx="3" presStyleCnt="10">
        <dgm:presLayoutVars>
          <dgm:bulletEnabled val="1"/>
        </dgm:presLayoutVars>
      </dgm:prSet>
      <dgm:spPr/>
    </dgm:pt>
    <dgm:pt modelId="{214818EB-482F-40C1-8FDC-DBADC7D3A2F5}" type="pres">
      <dgm:prSet presAssocID="{EAC7289C-9402-44E7-AB79-7553CF6EA496}" presName="sp" presStyleCnt="0"/>
      <dgm:spPr/>
    </dgm:pt>
    <dgm:pt modelId="{4A9FD414-1CFB-42C2-A611-3F5F2E4ED817}" type="pres">
      <dgm:prSet presAssocID="{658BA27D-6AE1-4E3E-8406-F3691A07F339}" presName="composite" presStyleCnt="0"/>
      <dgm:spPr/>
    </dgm:pt>
    <dgm:pt modelId="{0F7C917D-4119-44C6-B442-21606E0124CE}" type="pres">
      <dgm:prSet presAssocID="{658BA27D-6AE1-4E3E-8406-F3691A07F339}" presName="parentText" presStyleLbl="alignNode1" presStyleIdx="4" presStyleCnt="10">
        <dgm:presLayoutVars>
          <dgm:chMax val="1"/>
          <dgm:bulletEnabled val="1"/>
        </dgm:presLayoutVars>
      </dgm:prSet>
      <dgm:spPr/>
    </dgm:pt>
    <dgm:pt modelId="{B0C95DFD-31D7-466D-87CB-204BC36C2599}" type="pres">
      <dgm:prSet presAssocID="{658BA27D-6AE1-4E3E-8406-F3691A07F339}" presName="descendantText" presStyleLbl="alignAcc1" presStyleIdx="4" presStyleCnt="10">
        <dgm:presLayoutVars>
          <dgm:bulletEnabled val="1"/>
        </dgm:presLayoutVars>
      </dgm:prSet>
      <dgm:spPr/>
    </dgm:pt>
    <dgm:pt modelId="{A60E9A2A-EDBF-48CC-BC1D-62AA1A4B0F52}" type="pres">
      <dgm:prSet presAssocID="{062C0D60-25DD-4F10-B955-45FEC27F65CF}" presName="sp" presStyleCnt="0"/>
      <dgm:spPr/>
    </dgm:pt>
    <dgm:pt modelId="{7A59CD33-05FD-40C5-9D07-9C1676763E60}" type="pres">
      <dgm:prSet presAssocID="{48396DD7-E249-42E3-8D91-F2249B740678}" presName="composite" presStyleCnt="0"/>
      <dgm:spPr/>
    </dgm:pt>
    <dgm:pt modelId="{533CF4BC-FE24-44F0-8846-6973608ED2D8}" type="pres">
      <dgm:prSet presAssocID="{48396DD7-E249-42E3-8D91-F2249B740678}" presName="parentText" presStyleLbl="alignNode1" presStyleIdx="5" presStyleCnt="10">
        <dgm:presLayoutVars>
          <dgm:chMax val="1"/>
          <dgm:bulletEnabled val="1"/>
        </dgm:presLayoutVars>
      </dgm:prSet>
      <dgm:spPr/>
    </dgm:pt>
    <dgm:pt modelId="{32D35C96-B946-4DE0-8DD5-0E7DB91C9127}" type="pres">
      <dgm:prSet presAssocID="{48396DD7-E249-42E3-8D91-F2249B740678}" presName="descendantText" presStyleLbl="alignAcc1" presStyleIdx="5" presStyleCnt="10">
        <dgm:presLayoutVars>
          <dgm:bulletEnabled val="1"/>
        </dgm:presLayoutVars>
      </dgm:prSet>
      <dgm:spPr/>
    </dgm:pt>
    <dgm:pt modelId="{5882EF85-816E-4D38-9529-EEBD1D0A6579}" type="pres">
      <dgm:prSet presAssocID="{0BA331E3-1B59-44F2-B544-E366913DF6AE}" presName="sp" presStyleCnt="0"/>
      <dgm:spPr/>
    </dgm:pt>
    <dgm:pt modelId="{9B60798B-CDCA-42DC-963D-7D7E24740F2D}" type="pres">
      <dgm:prSet presAssocID="{800B4ADB-60FE-4B9F-AEC7-4809D8A5D3C6}" presName="composite" presStyleCnt="0"/>
      <dgm:spPr/>
    </dgm:pt>
    <dgm:pt modelId="{9C655ABF-C308-4A0C-9B24-C73968BA9F1F}" type="pres">
      <dgm:prSet presAssocID="{800B4ADB-60FE-4B9F-AEC7-4809D8A5D3C6}" presName="parentText" presStyleLbl="alignNode1" presStyleIdx="6" presStyleCnt="10">
        <dgm:presLayoutVars>
          <dgm:chMax val="1"/>
          <dgm:bulletEnabled val="1"/>
        </dgm:presLayoutVars>
      </dgm:prSet>
      <dgm:spPr/>
    </dgm:pt>
    <dgm:pt modelId="{83ED0535-9314-458D-B3E1-E5D0CD018DCC}" type="pres">
      <dgm:prSet presAssocID="{800B4ADB-60FE-4B9F-AEC7-4809D8A5D3C6}" presName="descendantText" presStyleLbl="alignAcc1" presStyleIdx="6" presStyleCnt="10">
        <dgm:presLayoutVars>
          <dgm:bulletEnabled val="1"/>
        </dgm:presLayoutVars>
      </dgm:prSet>
      <dgm:spPr/>
    </dgm:pt>
    <dgm:pt modelId="{9D0FCB9F-0ECC-4810-8A9D-912F6E44F06F}" type="pres">
      <dgm:prSet presAssocID="{18150F33-55EE-4B80-91BD-0C25319793F7}" presName="sp" presStyleCnt="0"/>
      <dgm:spPr/>
    </dgm:pt>
    <dgm:pt modelId="{F670977B-DBF5-41FD-B188-EDFF0E483415}" type="pres">
      <dgm:prSet presAssocID="{9E23E2FA-5734-4360-A0E5-3834F659839D}" presName="composite" presStyleCnt="0"/>
      <dgm:spPr/>
    </dgm:pt>
    <dgm:pt modelId="{E3D67189-DB27-4D59-AB0F-7C2D6D7C19F9}" type="pres">
      <dgm:prSet presAssocID="{9E23E2FA-5734-4360-A0E5-3834F659839D}" presName="parentText" presStyleLbl="alignNode1" presStyleIdx="7" presStyleCnt="10">
        <dgm:presLayoutVars>
          <dgm:chMax val="1"/>
          <dgm:bulletEnabled val="1"/>
        </dgm:presLayoutVars>
      </dgm:prSet>
      <dgm:spPr/>
    </dgm:pt>
    <dgm:pt modelId="{CFA5E334-B90E-4000-9795-6454318E309C}" type="pres">
      <dgm:prSet presAssocID="{9E23E2FA-5734-4360-A0E5-3834F659839D}" presName="descendantText" presStyleLbl="alignAcc1" presStyleIdx="7" presStyleCnt="10" custLinFactNeighborX="29466" custLinFactNeighborY="0">
        <dgm:presLayoutVars>
          <dgm:bulletEnabled val="1"/>
        </dgm:presLayoutVars>
      </dgm:prSet>
      <dgm:spPr>
        <a:xfrm rot="5400000">
          <a:off x="4265890" y="-99389"/>
          <a:ext cx="386145" cy="8086228"/>
        </a:xfrm>
        <a:prstGeom prst="round2SameRect">
          <a:avLst/>
        </a:prstGeom>
      </dgm:spPr>
    </dgm:pt>
    <dgm:pt modelId="{B1592C7C-BC9C-4772-A523-2EB35EA48B90}" type="pres">
      <dgm:prSet presAssocID="{2EDD348D-78E0-4949-B811-2C67CDA157C6}" presName="sp" presStyleCnt="0"/>
      <dgm:spPr/>
    </dgm:pt>
    <dgm:pt modelId="{B1B3FC21-B67F-4749-B995-F853DEAF899E}" type="pres">
      <dgm:prSet presAssocID="{6B415779-F87C-45D1-8AC4-8FE45457E033}" presName="composite" presStyleCnt="0"/>
      <dgm:spPr/>
    </dgm:pt>
    <dgm:pt modelId="{1535F2CE-189D-4EF0-B026-5F66DF95C444}" type="pres">
      <dgm:prSet presAssocID="{6B415779-F87C-45D1-8AC4-8FE45457E033}" presName="parentText" presStyleLbl="alignNode1" presStyleIdx="8" presStyleCnt="10">
        <dgm:presLayoutVars>
          <dgm:chMax val="1"/>
          <dgm:bulletEnabled val="1"/>
        </dgm:presLayoutVars>
      </dgm:prSet>
      <dgm:spPr/>
    </dgm:pt>
    <dgm:pt modelId="{76A6C123-00FC-4BD5-BFE8-2B7809441446}" type="pres">
      <dgm:prSet presAssocID="{6B415779-F87C-45D1-8AC4-8FE45457E033}" presName="descendantText" presStyleLbl="alignAcc1" presStyleIdx="8" presStyleCnt="10">
        <dgm:presLayoutVars>
          <dgm:bulletEnabled val="1"/>
        </dgm:presLayoutVars>
      </dgm:prSet>
      <dgm:spPr/>
    </dgm:pt>
    <dgm:pt modelId="{74BCC4B3-67D6-435B-842F-D12744F6CE33}" type="pres">
      <dgm:prSet presAssocID="{9E7D8530-381E-45BC-84CD-4E0D23147EDB}" presName="sp" presStyleCnt="0"/>
      <dgm:spPr/>
    </dgm:pt>
    <dgm:pt modelId="{FE8CBEE2-9DAA-4F04-85EC-F66108EDA0F0}" type="pres">
      <dgm:prSet presAssocID="{4051E56E-F820-4A25-8E66-D50AFAB16890}" presName="composite" presStyleCnt="0"/>
      <dgm:spPr/>
    </dgm:pt>
    <dgm:pt modelId="{F5A59463-CD36-4D1A-9AA1-3591DB5FA1E1}" type="pres">
      <dgm:prSet presAssocID="{4051E56E-F820-4A25-8E66-D50AFAB16890}" presName="parentText" presStyleLbl="alignNode1" presStyleIdx="9" presStyleCnt="10">
        <dgm:presLayoutVars>
          <dgm:chMax val="1"/>
          <dgm:bulletEnabled val="1"/>
        </dgm:presLayoutVars>
      </dgm:prSet>
      <dgm:spPr/>
    </dgm:pt>
    <dgm:pt modelId="{0A02F369-B880-411C-AE76-E08D8505831F}" type="pres">
      <dgm:prSet presAssocID="{4051E56E-F820-4A25-8E66-D50AFAB16890}" presName="descendantText" presStyleLbl="alignAcc1" presStyleIdx="9" presStyleCnt="10">
        <dgm:presLayoutVars>
          <dgm:bulletEnabled val="1"/>
        </dgm:presLayoutVars>
      </dgm:prSet>
      <dgm:spPr/>
    </dgm:pt>
  </dgm:ptLst>
  <dgm:cxnLst>
    <dgm:cxn modelId="{79624806-8D1B-43A0-AAEF-7EA84ACE455A}" srcId="{655B39DD-F9FD-4531-81D2-09802DCE38B3}" destId="{79E13D0E-412C-4A61-8277-46A8A771841C}" srcOrd="0" destOrd="0" parTransId="{7B25E7A7-F3D4-42AB-BD1D-2D7086A99972}" sibTransId="{31D308B5-59A4-47FE-97D2-4F29403F5261}"/>
    <dgm:cxn modelId="{9ED6150C-7882-4189-9D79-BD7D2A565D88}" type="presOf" srcId="{4051E56E-F820-4A25-8E66-D50AFAB16890}" destId="{F5A59463-CD36-4D1A-9AA1-3591DB5FA1E1}" srcOrd="0" destOrd="0" presId="urn:microsoft.com/office/officeart/2005/8/layout/chevron2"/>
    <dgm:cxn modelId="{0ED61E0E-236A-40D3-B5E2-D046FC81C610}" type="presOf" srcId="{4AF70E9A-95BA-4DEE-AB51-4BD1B3C0C310}" destId="{177F9FDD-3C8D-48C3-809E-07594C62529D}" srcOrd="0" destOrd="0" presId="urn:microsoft.com/office/officeart/2005/8/layout/chevron2"/>
    <dgm:cxn modelId="{671F7510-40E4-40FD-AD5F-317CE0273CCB}" type="presOf" srcId="{E5A297DF-667F-418A-A945-44C697727B59}" destId="{4687BA65-4062-4510-B4EC-7B3D4F8E0541}" srcOrd="0" destOrd="0" presId="urn:microsoft.com/office/officeart/2005/8/layout/chevron2"/>
    <dgm:cxn modelId="{44E6FB10-B9D3-4EF2-8C9D-43B9C39FB58C}" type="presOf" srcId="{868DE4A9-8719-459D-B71E-ED743584B880}" destId="{83ED0535-9314-458D-B3E1-E5D0CD018DCC}" srcOrd="0" destOrd="0" presId="urn:microsoft.com/office/officeart/2005/8/layout/chevron2"/>
    <dgm:cxn modelId="{FCF4F811-6853-4793-956A-C2E2ABFB35B1}" type="presOf" srcId="{9E23E2FA-5734-4360-A0E5-3834F659839D}" destId="{E3D67189-DB27-4D59-AB0F-7C2D6D7C19F9}" srcOrd="0" destOrd="0" presId="urn:microsoft.com/office/officeart/2005/8/layout/chevron2"/>
    <dgm:cxn modelId="{C09F6612-B805-47A7-A434-F4EF03AEC3C9}" type="presOf" srcId="{443D6B0E-FAE7-4A0F-8C46-900B62A956C9}" destId="{B0C95DFD-31D7-466D-87CB-204BC36C2599}" srcOrd="0" destOrd="0" presId="urn:microsoft.com/office/officeart/2005/8/layout/chevron2"/>
    <dgm:cxn modelId="{26272F28-E7E7-42B3-B6FE-217CF7115E4B}" srcId="{4AF70E9A-95BA-4DEE-AB51-4BD1B3C0C310}" destId="{E5A297DF-667F-418A-A945-44C697727B59}" srcOrd="0" destOrd="0" parTransId="{6EF1E982-3A8D-4452-B6E1-681987E0F933}" sibTransId="{9FAD3DD9-4074-466C-911F-3EF484EA9CB9}"/>
    <dgm:cxn modelId="{AFFE042C-B4DD-4C5C-93E4-C4A3534078B4}" type="presOf" srcId="{6B415779-F87C-45D1-8AC4-8FE45457E033}" destId="{1535F2CE-189D-4EF0-B026-5F66DF95C444}" srcOrd="0" destOrd="0" presId="urn:microsoft.com/office/officeart/2005/8/layout/chevron2"/>
    <dgm:cxn modelId="{8C81DF2F-23FA-498D-B5D2-59A4250223B3}" srcId="{4AF70E9A-95BA-4DEE-AB51-4BD1B3C0C310}" destId="{9E23E2FA-5734-4360-A0E5-3834F659839D}" srcOrd="7" destOrd="0" parTransId="{A1FEC4AB-671B-4EF6-963B-D783C3F1C6D5}" sibTransId="{2EDD348D-78E0-4949-B811-2C67CDA157C6}"/>
    <dgm:cxn modelId="{A97CEF2F-E8B5-45D7-8EEE-5FAA7673AD3B}" type="presOf" srcId="{C1EE1471-755B-4864-8FD7-B37EB7B056CB}" destId="{32D35C96-B946-4DE0-8DD5-0E7DB91C9127}" srcOrd="0" destOrd="0" presId="urn:microsoft.com/office/officeart/2005/8/layout/chevron2"/>
    <dgm:cxn modelId="{034A3A37-4E80-4E44-A9C2-B2615449786E}" srcId="{800B4ADB-60FE-4B9F-AEC7-4809D8A5D3C6}" destId="{868DE4A9-8719-459D-B71E-ED743584B880}" srcOrd="0" destOrd="0" parTransId="{B54E6BF7-77AA-4053-A21C-CB678778E8B6}" sibTransId="{9B3C0165-5D08-4241-875F-9692F01D2237}"/>
    <dgm:cxn modelId="{883CAC3D-299D-4B55-8C69-25EFDDDE1FDD}" srcId="{4AF70E9A-95BA-4DEE-AB51-4BD1B3C0C310}" destId="{4051E56E-F820-4A25-8E66-D50AFAB16890}" srcOrd="9" destOrd="0" parTransId="{9B2F60AE-6A3B-484B-8965-E70A55031D7E}" sibTransId="{3FA023ED-9F02-4FC1-8EF2-D27D77C4D64E}"/>
    <dgm:cxn modelId="{E317215B-4506-470B-BAA8-8124B839A704}" type="presOf" srcId="{B4D04D61-BAE0-4A56-B060-201C7A5DDABB}" destId="{4229846C-0D6F-403D-BF43-A958FE8FE758}" srcOrd="0" destOrd="0" presId="urn:microsoft.com/office/officeart/2005/8/layout/chevron2"/>
    <dgm:cxn modelId="{99650043-0B60-4453-8FCC-433A1E717CC7}" srcId="{4AF70E9A-95BA-4DEE-AB51-4BD1B3C0C310}" destId="{658BA27D-6AE1-4E3E-8406-F3691A07F339}" srcOrd="4" destOrd="0" parTransId="{18B83142-4C2B-4F69-B246-6F37ED724AF6}" sibTransId="{062C0D60-25DD-4F10-B955-45FEC27F65CF}"/>
    <dgm:cxn modelId="{80AACE45-86C6-4ED3-A802-61A1B098A53A}" type="presOf" srcId="{53919156-69C5-4282-B91E-DC6BA9EAC742}" destId="{0A02F369-B880-411C-AE76-E08D8505831F}" srcOrd="0" destOrd="0" presId="urn:microsoft.com/office/officeart/2005/8/layout/chevron2"/>
    <dgm:cxn modelId="{027B8D68-476F-4BEA-A9B7-87DD979A4ED2}" type="presOf" srcId="{655B39DD-F9FD-4531-81D2-09802DCE38B3}" destId="{BC00CDD7-8F0C-48AD-80CA-77756EE94AFF}" srcOrd="0" destOrd="0" presId="urn:microsoft.com/office/officeart/2005/8/layout/chevron2"/>
    <dgm:cxn modelId="{71C24D4C-C472-439D-B0C4-5A063F321208}" srcId="{4AF70E9A-95BA-4DEE-AB51-4BD1B3C0C310}" destId="{6B415779-F87C-45D1-8AC4-8FE45457E033}" srcOrd="8" destOrd="0" parTransId="{BA305D73-60E4-41B8-A8AD-F9B535D47CEA}" sibTransId="{9E7D8530-381E-45BC-84CD-4E0D23147EDB}"/>
    <dgm:cxn modelId="{7E525153-251A-4FE6-82E5-42CF0D87E4DA}" type="presOf" srcId="{EE53DF85-6B39-4D82-AE32-9C111E2656F9}" destId="{50EFE452-91EF-4444-9EC5-EF4F5B4569D1}" srcOrd="0" destOrd="1" presId="urn:microsoft.com/office/officeart/2005/8/layout/chevron2"/>
    <dgm:cxn modelId="{B0DE8B54-B0D5-42AE-940D-2F69CCDEA73B}" srcId="{6B415779-F87C-45D1-8AC4-8FE45457E033}" destId="{06A59E4B-6C24-4D0B-A9ED-66938B09328B}" srcOrd="0" destOrd="0" parTransId="{763ADF7C-EB12-47E7-85F3-B47F4BAF09AB}" sibTransId="{028423F0-9F5A-4497-9C5B-9C4FBF29DCF4}"/>
    <dgm:cxn modelId="{E032395A-0E08-4497-9929-1E75DC2F638D}" srcId="{48396DD7-E249-42E3-8D91-F2249B740678}" destId="{C1EE1471-755B-4864-8FD7-B37EB7B056CB}" srcOrd="0" destOrd="0" parTransId="{D91680E5-AFCC-44BD-B665-605271D70A22}" sibTransId="{413AE677-8451-46FD-A62E-E1D2597D68BB}"/>
    <dgm:cxn modelId="{5297927A-C382-47F3-9387-FCD3661D4B53}" srcId="{B4D04D61-BAE0-4A56-B060-201C7A5DDABB}" destId="{EE53DF85-6B39-4D82-AE32-9C111E2656F9}" srcOrd="1" destOrd="0" parTransId="{323F9CDC-3D1F-43AD-A2AA-9F9635551A8A}" sibTransId="{96F38D79-88F5-4282-8A50-0DD86EDACF8F}"/>
    <dgm:cxn modelId="{4C05C47B-F7C6-4C85-8B4D-4BB5FE330626}" type="presOf" srcId="{5AA7F3CA-9722-432A-82EE-4FA02EF51C0E}" destId="{0FABB479-7450-422B-8BBE-C5E77C7FD640}" srcOrd="0" destOrd="0" presId="urn:microsoft.com/office/officeart/2005/8/layout/chevron2"/>
    <dgm:cxn modelId="{32477A7E-ECBA-4B34-BE7D-48074643EF4D}" type="presOf" srcId="{FB84C6D4-890D-46A9-B95C-395BAA9DBBBA}" destId="{443391B5-ABC5-4DD3-A813-24C4467AD29A}" srcOrd="0" destOrd="0" presId="urn:microsoft.com/office/officeart/2005/8/layout/chevron2"/>
    <dgm:cxn modelId="{E6292489-0C18-4319-9B02-CA40A3B36891}" srcId="{4AF70E9A-95BA-4DEE-AB51-4BD1B3C0C310}" destId="{48396DD7-E249-42E3-8D91-F2249B740678}" srcOrd="5" destOrd="0" parTransId="{2ECB951E-D185-4E83-A4A9-E7BB0C6A75B1}" sibTransId="{0BA331E3-1B59-44F2-B544-E366913DF6AE}"/>
    <dgm:cxn modelId="{5A4E3892-5372-4133-9FA4-0E14A80DC26B}" srcId="{4AF70E9A-95BA-4DEE-AB51-4BD1B3C0C310}" destId="{800B4ADB-60FE-4B9F-AEC7-4809D8A5D3C6}" srcOrd="6" destOrd="0" parTransId="{8BE6F174-48FB-4479-B885-624E552104A1}" sibTransId="{18150F33-55EE-4B80-91BD-0C25319793F7}"/>
    <dgm:cxn modelId="{0BBE7193-9596-4874-A9C8-CEB4BFA6368F}" type="presOf" srcId="{9F993E7E-FEF7-4681-9251-B7E9595CC2AF}" destId="{CFA5E334-B90E-4000-9795-6454318E309C}" srcOrd="0" destOrd="0" presId="urn:microsoft.com/office/officeart/2005/8/layout/chevron2"/>
    <dgm:cxn modelId="{9196DA95-3FD9-4A47-ABDD-EA075D388282}" srcId="{FB84C6D4-890D-46A9-B95C-395BAA9DBBBA}" destId="{3608A4AD-9E8A-44F2-98A1-CBF5AF1B5672}" srcOrd="0" destOrd="0" parTransId="{4483012B-DA11-4860-A4A4-D07E277186C3}" sibTransId="{B01EE32C-52C8-4A6A-920A-8B0501A02133}"/>
    <dgm:cxn modelId="{EFA8CA97-3BFE-4FCF-AC3B-2526B7149429}" type="presOf" srcId="{48396DD7-E249-42E3-8D91-F2249B740678}" destId="{533CF4BC-FE24-44F0-8846-6973608ED2D8}" srcOrd="0" destOrd="0" presId="urn:microsoft.com/office/officeart/2005/8/layout/chevron2"/>
    <dgm:cxn modelId="{0938D0A5-99BC-4BF4-88E4-08B42E80DC56}" srcId="{E5A297DF-667F-418A-A945-44C697727B59}" destId="{5AA7F3CA-9722-432A-82EE-4FA02EF51C0E}" srcOrd="0" destOrd="0" parTransId="{85647136-406F-4E4F-82AF-05B70583B608}" sibTransId="{4EDB8DE1-0180-4E56-8F61-5BF70E70EBCA}"/>
    <dgm:cxn modelId="{5F0A79B1-3AD4-4BCB-A4C4-F5EA3531D8E5}" srcId="{4051E56E-F820-4A25-8E66-D50AFAB16890}" destId="{53919156-69C5-4282-B91E-DC6BA9EAC742}" srcOrd="0" destOrd="0" parTransId="{EDDA8735-0163-44DD-B765-2BC274A3BB49}" sibTransId="{B607171C-ED89-4291-9400-9D9E71EA853E}"/>
    <dgm:cxn modelId="{DEC811B3-3812-497F-879F-3D4E7441A12F}" type="presOf" srcId="{3608A4AD-9E8A-44F2-98A1-CBF5AF1B5672}" destId="{D93A9F03-2568-47EF-B77D-327B3841AE32}" srcOrd="0" destOrd="0" presId="urn:microsoft.com/office/officeart/2005/8/layout/chevron2"/>
    <dgm:cxn modelId="{E31F47B5-BA7D-400A-AAC5-E81F4DC5B6A3}" srcId="{658BA27D-6AE1-4E3E-8406-F3691A07F339}" destId="{443D6B0E-FAE7-4A0F-8C46-900B62A956C9}" srcOrd="0" destOrd="0" parTransId="{B2E37CAE-666D-452D-8241-CBC3AF19C5F5}" sibTransId="{D150E594-F45E-4A0D-AE14-B08EA6EABDAF}"/>
    <dgm:cxn modelId="{298B3AB8-BBA5-4E2E-AEF9-2CE2785FC822}" srcId="{4AF70E9A-95BA-4DEE-AB51-4BD1B3C0C310}" destId="{655B39DD-F9FD-4531-81D2-09802DCE38B3}" srcOrd="3" destOrd="0" parTransId="{599CFC72-2672-4B09-A07B-D8DAC1A98D62}" sibTransId="{EAC7289C-9402-44E7-AB79-7553CF6EA496}"/>
    <dgm:cxn modelId="{26665DE2-DD40-48EA-AA84-485A250DCF3F}" type="presOf" srcId="{06A59E4B-6C24-4D0B-A9ED-66938B09328B}" destId="{76A6C123-00FC-4BD5-BFE8-2B7809441446}" srcOrd="0" destOrd="0" presId="urn:microsoft.com/office/officeart/2005/8/layout/chevron2"/>
    <dgm:cxn modelId="{ACD180E5-86E4-4A10-8CBA-30ADD329608E}" srcId="{4AF70E9A-95BA-4DEE-AB51-4BD1B3C0C310}" destId="{FB84C6D4-890D-46A9-B95C-395BAA9DBBBA}" srcOrd="1" destOrd="0" parTransId="{7C3B17C2-F918-43FD-B672-44672C6F05D4}" sibTransId="{E39B4393-7CD2-4D3C-83CB-835A9F6DA944}"/>
    <dgm:cxn modelId="{DC6FC9E6-BB01-44A6-8E09-B4F1390FBE45}" type="presOf" srcId="{6CD893E4-B77B-4A36-8973-8CE5B53AD39F}" destId="{50EFE452-91EF-4444-9EC5-EF4F5B4569D1}" srcOrd="0" destOrd="0" presId="urn:microsoft.com/office/officeart/2005/8/layout/chevron2"/>
    <dgm:cxn modelId="{F7723CE7-26BB-4953-9B26-CF3C1434E121}" srcId="{B4D04D61-BAE0-4A56-B060-201C7A5DDABB}" destId="{6CD893E4-B77B-4A36-8973-8CE5B53AD39F}" srcOrd="0" destOrd="0" parTransId="{5798AFB9-16DC-4BAD-975A-108715C47444}" sibTransId="{90439007-A11E-4D79-A49D-E3B284128D8C}"/>
    <dgm:cxn modelId="{E7551EEC-EAD7-4B6E-A893-2E985F2A9DD0}" srcId="{9E23E2FA-5734-4360-A0E5-3834F659839D}" destId="{9F993E7E-FEF7-4681-9251-B7E9595CC2AF}" srcOrd="0" destOrd="0" parTransId="{BFA4E8C9-8A55-487B-A608-0D9B25ABE048}" sibTransId="{546A3048-ADEA-4452-9FEB-600802C54127}"/>
    <dgm:cxn modelId="{7D6F10F1-619D-4311-9F00-B927F4590CC4}" type="presOf" srcId="{79E13D0E-412C-4A61-8277-46A8A771841C}" destId="{FCE5FCF7-A3BF-4D5B-9B5D-0CD3DDEC3587}" srcOrd="0" destOrd="0" presId="urn:microsoft.com/office/officeart/2005/8/layout/chevron2"/>
    <dgm:cxn modelId="{F1D897F3-9A53-4423-AFAD-03550976B7AE}" srcId="{4AF70E9A-95BA-4DEE-AB51-4BD1B3C0C310}" destId="{B4D04D61-BAE0-4A56-B060-201C7A5DDABB}" srcOrd="2" destOrd="0" parTransId="{7BD87768-7805-40AD-8A9C-535ED54768C8}" sibTransId="{F03DF214-1DC7-42F2-976C-DB62889C3983}"/>
    <dgm:cxn modelId="{CF58BBF5-BD8A-4222-9A60-294FCFF8BF6E}" type="presOf" srcId="{800B4ADB-60FE-4B9F-AEC7-4809D8A5D3C6}" destId="{9C655ABF-C308-4A0C-9B24-C73968BA9F1F}" srcOrd="0" destOrd="0" presId="urn:microsoft.com/office/officeart/2005/8/layout/chevron2"/>
    <dgm:cxn modelId="{4469A3FC-C501-4D5C-BC6E-A4D3DE74961C}" type="presOf" srcId="{658BA27D-6AE1-4E3E-8406-F3691A07F339}" destId="{0F7C917D-4119-44C6-B442-21606E0124CE}" srcOrd="0" destOrd="0" presId="urn:microsoft.com/office/officeart/2005/8/layout/chevron2"/>
    <dgm:cxn modelId="{E6C05B0D-5B53-4915-A58A-091F84C98C0F}" type="presParOf" srcId="{177F9FDD-3C8D-48C3-809E-07594C62529D}" destId="{D8C52F41-B64E-40A2-867D-A4878BCD3FE8}" srcOrd="0" destOrd="0" presId="urn:microsoft.com/office/officeart/2005/8/layout/chevron2"/>
    <dgm:cxn modelId="{F789FF35-A88E-4F33-BFE4-5F1E63B19D32}" type="presParOf" srcId="{D8C52F41-B64E-40A2-867D-A4878BCD3FE8}" destId="{4687BA65-4062-4510-B4EC-7B3D4F8E0541}" srcOrd="0" destOrd="0" presId="urn:microsoft.com/office/officeart/2005/8/layout/chevron2"/>
    <dgm:cxn modelId="{C61BC4A0-B450-47C1-A3D1-991A27513DD1}" type="presParOf" srcId="{D8C52F41-B64E-40A2-867D-A4878BCD3FE8}" destId="{0FABB479-7450-422B-8BBE-C5E77C7FD640}" srcOrd="1" destOrd="0" presId="urn:microsoft.com/office/officeart/2005/8/layout/chevron2"/>
    <dgm:cxn modelId="{D14C3424-5CB7-430E-A526-659E3D529B3D}" type="presParOf" srcId="{177F9FDD-3C8D-48C3-809E-07594C62529D}" destId="{5B8550E8-E6F6-49AC-B8B7-99333EDFD8BC}" srcOrd="1" destOrd="0" presId="urn:microsoft.com/office/officeart/2005/8/layout/chevron2"/>
    <dgm:cxn modelId="{CF977920-44EE-4C33-8A2C-35C50E310410}" type="presParOf" srcId="{177F9FDD-3C8D-48C3-809E-07594C62529D}" destId="{C65596FE-EEA5-441F-818C-EFD02E71A0FC}" srcOrd="2" destOrd="0" presId="urn:microsoft.com/office/officeart/2005/8/layout/chevron2"/>
    <dgm:cxn modelId="{6E1EB1A4-5956-4AC4-A926-8D4331F03C70}" type="presParOf" srcId="{C65596FE-EEA5-441F-818C-EFD02E71A0FC}" destId="{443391B5-ABC5-4DD3-A813-24C4467AD29A}" srcOrd="0" destOrd="0" presId="urn:microsoft.com/office/officeart/2005/8/layout/chevron2"/>
    <dgm:cxn modelId="{2CF25E62-70E9-4984-8B0D-0B8C99056D80}" type="presParOf" srcId="{C65596FE-EEA5-441F-818C-EFD02E71A0FC}" destId="{D93A9F03-2568-47EF-B77D-327B3841AE32}" srcOrd="1" destOrd="0" presId="urn:microsoft.com/office/officeart/2005/8/layout/chevron2"/>
    <dgm:cxn modelId="{51CFCBAC-82FE-4297-BEBB-F986041C8B01}" type="presParOf" srcId="{177F9FDD-3C8D-48C3-809E-07594C62529D}" destId="{443EC2A0-A05B-494D-B962-A891CCCBE6B7}" srcOrd="3" destOrd="0" presId="urn:microsoft.com/office/officeart/2005/8/layout/chevron2"/>
    <dgm:cxn modelId="{92B5B787-2A96-432C-B54F-5ED526F2690F}" type="presParOf" srcId="{177F9FDD-3C8D-48C3-809E-07594C62529D}" destId="{6509BDED-B8E1-4635-836F-DF506F63B641}" srcOrd="4" destOrd="0" presId="urn:microsoft.com/office/officeart/2005/8/layout/chevron2"/>
    <dgm:cxn modelId="{FB38C850-88F6-4960-9DD4-59984934184F}" type="presParOf" srcId="{6509BDED-B8E1-4635-836F-DF506F63B641}" destId="{4229846C-0D6F-403D-BF43-A958FE8FE758}" srcOrd="0" destOrd="0" presId="urn:microsoft.com/office/officeart/2005/8/layout/chevron2"/>
    <dgm:cxn modelId="{EE35687D-F563-4321-A70C-743C824AF70B}" type="presParOf" srcId="{6509BDED-B8E1-4635-836F-DF506F63B641}" destId="{50EFE452-91EF-4444-9EC5-EF4F5B4569D1}" srcOrd="1" destOrd="0" presId="urn:microsoft.com/office/officeart/2005/8/layout/chevron2"/>
    <dgm:cxn modelId="{BC66EFA9-6D35-4B45-9B9F-C6D987602EE1}" type="presParOf" srcId="{177F9FDD-3C8D-48C3-809E-07594C62529D}" destId="{8A66ABA5-AB39-420B-BF28-E6427F1E2F50}" srcOrd="5" destOrd="0" presId="urn:microsoft.com/office/officeart/2005/8/layout/chevron2"/>
    <dgm:cxn modelId="{CA44E009-9264-404A-8E43-29D9F5FEFE68}" type="presParOf" srcId="{177F9FDD-3C8D-48C3-809E-07594C62529D}" destId="{643A9AD8-DECD-4BD3-BC4D-56AC564DB44E}" srcOrd="6" destOrd="0" presId="urn:microsoft.com/office/officeart/2005/8/layout/chevron2"/>
    <dgm:cxn modelId="{26FB0BE3-956F-4ED6-9C8A-3111D7426877}" type="presParOf" srcId="{643A9AD8-DECD-4BD3-BC4D-56AC564DB44E}" destId="{BC00CDD7-8F0C-48AD-80CA-77756EE94AFF}" srcOrd="0" destOrd="0" presId="urn:microsoft.com/office/officeart/2005/8/layout/chevron2"/>
    <dgm:cxn modelId="{EE8AE498-4722-463F-B14C-E7A96C5E55D6}" type="presParOf" srcId="{643A9AD8-DECD-4BD3-BC4D-56AC564DB44E}" destId="{FCE5FCF7-A3BF-4D5B-9B5D-0CD3DDEC3587}" srcOrd="1" destOrd="0" presId="urn:microsoft.com/office/officeart/2005/8/layout/chevron2"/>
    <dgm:cxn modelId="{A1D7CD12-73D9-449D-9ACF-C10F661EEAB1}" type="presParOf" srcId="{177F9FDD-3C8D-48C3-809E-07594C62529D}" destId="{214818EB-482F-40C1-8FDC-DBADC7D3A2F5}" srcOrd="7" destOrd="0" presId="urn:microsoft.com/office/officeart/2005/8/layout/chevron2"/>
    <dgm:cxn modelId="{42D84C30-14C9-4522-B025-059D0B4561C0}" type="presParOf" srcId="{177F9FDD-3C8D-48C3-809E-07594C62529D}" destId="{4A9FD414-1CFB-42C2-A611-3F5F2E4ED817}" srcOrd="8" destOrd="0" presId="urn:microsoft.com/office/officeart/2005/8/layout/chevron2"/>
    <dgm:cxn modelId="{FAB11AE0-CD6B-48D5-8463-E731D92B1930}" type="presParOf" srcId="{4A9FD414-1CFB-42C2-A611-3F5F2E4ED817}" destId="{0F7C917D-4119-44C6-B442-21606E0124CE}" srcOrd="0" destOrd="0" presId="urn:microsoft.com/office/officeart/2005/8/layout/chevron2"/>
    <dgm:cxn modelId="{69055423-D229-4C55-A251-1C419FC15971}" type="presParOf" srcId="{4A9FD414-1CFB-42C2-A611-3F5F2E4ED817}" destId="{B0C95DFD-31D7-466D-87CB-204BC36C2599}" srcOrd="1" destOrd="0" presId="urn:microsoft.com/office/officeart/2005/8/layout/chevron2"/>
    <dgm:cxn modelId="{D9C81417-E8BD-4B97-BED2-F03DB11C5537}" type="presParOf" srcId="{177F9FDD-3C8D-48C3-809E-07594C62529D}" destId="{A60E9A2A-EDBF-48CC-BC1D-62AA1A4B0F52}" srcOrd="9" destOrd="0" presId="urn:microsoft.com/office/officeart/2005/8/layout/chevron2"/>
    <dgm:cxn modelId="{D4BB0AEE-6D42-43AF-9419-B3A477BF4AB2}" type="presParOf" srcId="{177F9FDD-3C8D-48C3-809E-07594C62529D}" destId="{7A59CD33-05FD-40C5-9D07-9C1676763E60}" srcOrd="10" destOrd="0" presId="urn:microsoft.com/office/officeart/2005/8/layout/chevron2"/>
    <dgm:cxn modelId="{3FA4B1D9-92DB-4E4A-92C7-5FBFF8D336A2}" type="presParOf" srcId="{7A59CD33-05FD-40C5-9D07-9C1676763E60}" destId="{533CF4BC-FE24-44F0-8846-6973608ED2D8}" srcOrd="0" destOrd="0" presId="urn:microsoft.com/office/officeart/2005/8/layout/chevron2"/>
    <dgm:cxn modelId="{84EAC4E2-9B73-4243-A2AA-66188EFBCA72}" type="presParOf" srcId="{7A59CD33-05FD-40C5-9D07-9C1676763E60}" destId="{32D35C96-B946-4DE0-8DD5-0E7DB91C9127}" srcOrd="1" destOrd="0" presId="urn:microsoft.com/office/officeart/2005/8/layout/chevron2"/>
    <dgm:cxn modelId="{B3246382-1FDE-4892-969C-FA0205AB8D80}" type="presParOf" srcId="{177F9FDD-3C8D-48C3-809E-07594C62529D}" destId="{5882EF85-816E-4D38-9529-EEBD1D0A6579}" srcOrd="11" destOrd="0" presId="urn:microsoft.com/office/officeart/2005/8/layout/chevron2"/>
    <dgm:cxn modelId="{D54ED6AA-EEB0-4867-82F7-1336553915AE}" type="presParOf" srcId="{177F9FDD-3C8D-48C3-809E-07594C62529D}" destId="{9B60798B-CDCA-42DC-963D-7D7E24740F2D}" srcOrd="12" destOrd="0" presId="urn:microsoft.com/office/officeart/2005/8/layout/chevron2"/>
    <dgm:cxn modelId="{DC8726CE-9B77-42EC-9A0E-3931C096AC76}" type="presParOf" srcId="{9B60798B-CDCA-42DC-963D-7D7E24740F2D}" destId="{9C655ABF-C308-4A0C-9B24-C73968BA9F1F}" srcOrd="0" destOrd="0" presId="urn:microsoft.com/office/officeart/2005/8/layout/chevron2"/>
    <dgm:cxn modelId="{82C065E0-EBFD-47AC-BCFE-BD6E4C4DE9D3}" type="presParOf" srcId="{9B60798B-CDCA-42DC-963D-7D7E24740F2D}" destId="{83ED0535-9314-458D-B3E1-E5D0CD018DCC}" srcOrd="1" destOrd="0" presId="urn:microsoft.com/office/officeart/2005/8/layout/chevron2"/>
    <dgm:cxn modelId="{59523648-410D-4D9A-A0EE-DD6794CC3A0E}" type="presParOf" srcId="{177F9FDD-3C8D-48C3-809E-07594C62529D}" destId="{9D0FCB9F-0ECC-4810-8A9D-912F6E44F06F}" srcOrd="13" destOrd="0" presId="urn:microsoft.com/office/officeart/2005/8/layout/chevron2"/>
    <dgm:cxn modelId="{8A155B0E-F4CC-44A0-BBC9-3143BD9A8B3F}" type="presParOf" srcId="{177F9FDD-3C8D-48C3-809E-07594C62529D}" destId="{F670977B-DBF5-41FD-B188-EDFF0E483415}" srcOrd="14" destOrd="0" presId="urn:microsoft.com/office/officeart/2005/8/layout/chevron2"/>
    <dgm:cxn modelId="{9B7DBC12-D9D2-4231-851C-3B698027EE85}" type="presParOf" srcId="{F670977B-DBF5-41FD-B188-EDFF0E483415}" destId="{E3D67189-DB27-4D59-AB0F-7C2D6D7C19F9}" srcOrd="0" destOrd="0" presId="urn:microsoft.com/office/officeart/2005/8/layout/chevron2"/>
    <dgm:cxn modelId="{FEB06D7F-898D-4F9C-ADD5-2B75B2734456}" type="presParOf" srcId="{F670977B-DBF5-41FD-B188-EDFF0E483415}" destId="{CFA5E334-B90E-4000-9795-6454318E309C}" srcOrd="1" destOrd="0" presId="urn:microsoft.com/office/officeart/2005/8/layout/chevron2"/>
    <dgm:cxn modelId="{9F13FD21-B1B5-4DCA-870F-DC499AEDBB73}" type="presParOf" srcId="{177F9FDD-3C8D-48C3-809E-07594C62529D}" destId="{B1592C7C-BC9C-4772-A523-2EB35EA48B90}" srcOrd="15" destOrd="0" presId="urn:microsoft.com/office/officeart/2005/8/layout/chevron2"/>
    <dgm:cxn modelId="{B2AC33B6-B427-4253-8921-BCFA0367659E}" type="presParOf" srcId="{177F9FDD-3C8D-48C3-809E-07594C62529D}" destId="{B1B3FC21-B67F-4749-B995-F853DEAF899E}" srcOrd="16" destOrd="0" presId="urn:microsoft.com/office/officeart/2005/8/layout/chevron2"/>
    <dgm:cxn modelId="{3A432A4B-480B-4EAB-99AA-D47636AE5B5A}" type="presParOf" srcId="{B1B3FC21-B67F-4749-B995-F853DEAF899E}" destId="{1535F2CE-189D-4EF0-B026-5F66DF95C444}" srcOrd="0" destOrd="0" presId="urn:microsoft.com/office/officeart/2005/8/layout/chevron2"/>
    <dgm:cxn modelId="{8D4A372D-18BA-4E45-8AD6-B7473A778282}" type="presParOf" srcId="{B1B3FC21-B67F-4749-B995-F853DEAF899E}" destId="{76A6C123-00FC-4BD5-BFE8-2B7809441446}" srcOrd="1" destOrd="0" presId="urn:microsoft.com/office/officeart/2005/8/layout/chevron2"/>
    <dgm:cxn modelId="{4C0CC6EE-0A11-48E6-8946-D2463C49C6C4}" type="presParOf" srcId="{177F9FDD-3C8D-48C3-809E-07594C62529D}" destId="{74BCC4B3-67D6-435B-842F-D12744F6CE33}" srcOrd="17" destOrd="0" presId="urn:microsoft.com/office/officeart/2005/8/layout/chevron2"/>
    <dgm:cxn modelId="{7B58E495-37AB-4A20-B468-EC3E9AB0AFC3}" type="presParOf" srcId="{177F9FDD-3C8D-48C3-809E-07594C62529D}" destId="{FE8CBEE2-9DAA-4F04-85EC-F66108EDA0F0}" srcOrd="18" destOrd="0" presId="urn:microsoft.com/office/officeart/2005/8/layout/chevron2"/>
    <dgm:cxn modelId="{E3C21FF5-2E18-42B7-BDC8-2E3F4A514941}" type="presParOf" srcId="{FE8CBEE2-9DAA-4F04-85EC-F66108EDA0F0}" destId="{F5A59463-CD36-4D1A-9AA1-3591DB5FA1E1}" srcOrd="0" destOrd="0" presId="urn:microsoft.com/office/officeart/2005/8/layout/chevron2"/>
    <dgm:cxn modelId="{2FDA1285-F91F-4D5E-B55F-DC3076E9A15B}" type="presParOf" srcId="{FE8CBEE2-9DAA-4F04-85EC-F66108EDA0F0}" destId="{0A02F369-B880-411C-AE76-E08D8505831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777847-28D5-4AF3-96A7-5FE4AF3B09E3}" type="doc">
      <dgm:prSet loTypeId="urn:microsoft.com/office/officeart/2005/8/layout/orgChart1" loCatId="hierarchy" qsTypeId="urn:microsoft.com/office/officeart/2005/8/quickstyle/simple2" qsCatId="simple" csTypeId="urn:microsoft.com/office/officeart/2005/8/colors/accent4_1" csCatId="accent4" phldr="1"/>
      <dgm:spPr/>
      <dgm:t>
        <a:bodyPr/>
        <a:lstStyle/>
        <a:p>
          <a:endParaRPr lang="es-MX"/>
        </a:p>
      </dgm:t>
    </dgm:pt>
    <dgm:pt modelId="{9D4B5EA4-75F1-4FFD-98A8-7E2546623293}">
      <dgm:prSet phldrT="[Texto]" custT="1"/>
      <dgm:spPr/>
      <dgm:t>
        <a:bodyPr/>
        <a:lstStyle/>
        <a:p>
          <a:r>
            <a:rPr lang="es-MX" sz="1800" dirty="0">
              <a:latin typeface="Arial" panose="020B0604020202020204" pitchFamily="34" charset="0"/>
              <a:cs typeface="Arial" panose="020B0604020202020204" pitchFamily="34" charset="0"/>
            </a:rPr>
            <a:t>Tipos de Ensayos realizados en el proyecto</a:t>
          </a:r>
        </a:p>
      </dgm:t>
    </dgm:pt>
    <dgm:pt modelId="{5558BE9D-9262-400D-9225-E3E486803010}" type="parTrans" cxnId="{6B04F7D7-8E0F-408A-9675-F88509F867D3}">
      <dgm:prSet/>
      <dgm:spPr/>
      <dgm:t>
        <a:bodyPr/>
        <a:lstStyle/>
        <a:p>
          <a:endParaRPr lang="es-MX" sz="1800">
            <a:latin typeface="Arial" panose="020B0604020202020204" pitchFamily="34" charset="0"/>
            <a:cs typeface="Arial" panose="020B0604020202020204" pitchFamily="34" charset="0"/>
          </a:endParaRPr>
        </a:p>
      </dgm:t>
    </dgm:pt>
    <dgm:pt modelId="{778EBA10-AD2A-470B-ABAD-58A49F9F8BBA}" type="sibTrans" cxnId="{6B04F7D7-8E0F-408A-9675-F88509F867D3}">
      <dgm:prSet/>
      <dgm:spPr/>
      <dgm:t>
        <a:bodyPr/>
        <a:lstStyle/>
        <a:p>
          <a:endParaRPr lang="es-MX" sz="1800">
            <a:latin typeface="Arial" panose="020B0604020202020204" pitchFamily="34" charset="0"/>
            <a:cs typeface="Arial" panose="020B0604020202020204" pitchFamily="34" charset="0"/>
          </a:endParaRPr>
        </a:p>
      </dgm:t>
    </dgm:pt>
    <dgm:pt modelId="{475016F6-B479-4632-8EB6-26197FF370FE}">
      <dgm:prSet phldrT="[Texto]" custT="1"/>
      <dgm:spPr/>
      <dgm:t>
        <a:bodyPr/>
        <a:lstStyle/>
        <a:p>
          <a:r>
            <a:rPr lang="es-MX" sz="1800" dirty="0">
              <a:latin typeface="Arial" panose="020B0604020202020204" pitchFamily="34" charset="0"/>
              <a:cs typeface="Arial" panose="020B0604020202020204" pitchFamily="34" charset="0"/>
            </a:rPr>
            <a:t>No Destructivos</a:t>
          </a:r>
        </a:p>
      </dgm:t>
    </dgm:pt>
    <dgm:pt modelId="{EF3BA9B6-8A65-4DE5-8B00-C2C0C7819AF4}" type="parTrans" cxnId="{22AA5A3E-6062-4266-B4C9-FE729E2CEC3B}">
      <dgm:prSet/>
      <dgm:spPr/>
      <dgm:t>
        <a:bodyPr/>
        <a:lstStyle/>
        <a:p>
          <a:endParaRPr lang="es-MX" sz="1800">
            <a:latin typeface="Arial" panose="020B0604020202020204" pitchFamily="34" charset="0"/>
            <a:cs typeface="Arial" panose="020B0604020202020204" pitchFamily="34" charset="0"/>
          </a:endParaRPr>
        </a:p>
      </dgm:t>
    </dgm:pt>
    <dgm:pt modelId="{96921E96-C1DE-445F-8F13-9E33C51FBB93}" type="sibTrans" cxnId="{22AA5A3E-6062-4266-B4C9-FE729E2CEC3B}">
      <dgm:prSet/>
      <dgm:spPr/>
      <dgm:t>
        <a:bodyPr/>
        <a:lstStyle/>
        <a:p>
          <a:endParaRPr lang="es-MX" sz="1800">
            <a:latin typeface="Arial" panose="020B0604020202020204" pitchFamily="34" charset="0"/>
            <a:cs typeface="Arial" panose="020B0604020202020204" pitchFamily="34" charset="0"/>
          </a:endParaRPr>
        </a:p>
      </dgm:t>
    </dgm:pt>
    <dgm:pt modelId="{61273DB7-D4D5-4E2A-8D9F-91A8F5CAE19A}">
      <dgm:prSet phldrT="[Texto]" custT="1"/>
      <dgm:spPr/>
      <dgm:t>
        <a:bodyPr/>
        <a:lstStyle/>
        <a:p>
          <a:pPr algn="l">
            <a:buFont typeface="Arial" panose="020B0604020202020204" pitchFamily="34" charset="0"/>
            <a:buNone/>
          </a:pPr>
          <a:r>
            <a:rPr lang="es-MX" sz="1800" dirty="0">
              <a:latin typeface="Arial" panose="020B0604020202020204" pitchFamily="34" charset="0"/>
              <a:cs typeface="Arial" panose="020B0604020202020204" pitchFamily="34" charset="0"/>
            </a:rPr>
            <a:t>- Inspección visual</a:t>
          </a:r>
        </a:p>
        <a:p>
          <a:pPr algn="l">
            <a:buFont typeface="Arial" panose="020B0604020202020204" pitchFamily="34" charset="0"/>
            <a:buNone/>
          </a:pPr>
          <a:r>
            <a:rPr lang="es-MX" sz="1800" dirty="0">
              <a:latin typeface="Arial" panose="020B0604020202020204" pitchFamily="34" charset="0"/>
              <a:cs typeface="Arial" panose="020B0604020202020204" pitchFamily="34" charset="0"/>
            </a:rPr>
            <a:t>- Inspección por tintas penetrantes</a:t>
          </a:r>
        </a:p>
      </dgm:t>
    </dgm:pt>
    <dgm:pt modelId="{5B0B57BE-559D-43C3-8A56-44C0E261E750}" type="parTrans" cxnId="{90BB54F0-5D6B-4891-8CE3-7F28422A1B69}">
      <dgm:prSet/>
      <dgm:spPr/>
      <dgm:t>
        <a:bodyPr/>
        <a:lstStyle/>
        <a:p>
          <a:endParaRPr lang="es-MX" sz="1800">
            <a:latin typeface="Arial" panose="020B0604020202020204" pitchFamily="34" charset="0"/>
            <a:cs typeface="Arial" panose="020B0604020202020204" pitchFamily="34" charset="0"/>
          </a:endParaRPr>
        </a:p>
      </dgm:t>
    </dgm:pt>
    <dgm:pt modelId="{287FE2C9-95F2-46F8-AB41-67E88796844C}" type="sibTrans" cxnId="{90BB54F0-5D6B-4891-8CE3-7F28422A1B69}">
      <dgm:prSet/>
      <dgm:spPr/>
      <dgm:t>
        <a:bodyPr/>
        <a:lstStyle/>
        <a:p>
          <a:endParaRPr lang="es-MX" sz="1800">
            <a:latin typeface="Arial" panose="020B0604020202020204" pitchFamily="34" charset="0"/>
            <a:cs typeface="Arial" panose="020B0604020202020204" pitchFamily="34" charset="0"/>
          </a:endParaRPr>
        </a:p>
      </dgm:t>
    </dgm:pt>
    <dgm:pt modelId="{9AB520B0-EBC5-4CB0-ADB0-68D837312F44}" type="pres">
      <dgm:prSet presAssocID="{6C777847-28D5-4AF3-96A7-5FE4AF3B09E3}" presName="hierChild1" presStyleCnt="0">
        <dgm:presLayoutVars>
          <dgm:orgChart val="1"/>
          <dgm:chPref val="1"/>
          <dgm:dir/>
          <dgm:animOne val="branch"/>
          <dgm:animLvl val="lvl"/>
          <dgm:resizeHandles/>
        </dgm:presLayoutVars>
      </dgm:prSet>
      <dgm:spPr/>
    </dgm:pt>
    <dgm:pt modelId="{8270872A-EA75-4F21-8B4A-0F52255AF1A2}" type="pres">
      <dgm:prSet presAssocID="{9D4B5EA4-75F1-4FFD-98A8-7E2546623293}" presName="hierRoot1" presStyleCnt="0">
        <dgm:presLayoutVars>
          <dgm:hierBranch val="init"/>
        </dgm:presLayoutVars>
      </dgm:prSet>
      <dgm:spPr/>
    </dgm:pt>
    <dgm:pt modelId="{BEF23181-5FB6-4060-A418-0B8FC56C42BB}" type="pres">
      <dgm:prSet presAssocID="{9D4B5EA4-75F1-4FFD-98A8-7E2546623293}" presName="rootComposite1" presStyleCnt="0"/>
      <dgm:spPr/>
    </dgm:pt>
    <dgm:pt modelId="{28E42712-76EF-497C-A87C-32990061001D}" type="pres">
      <dgm:prSet presAssocID="{9D4B5EA4-75F1-4FFD-98A8-7E2546623293}" presName="rootText1" presStyleLbl="node0" presStyleIdx="0" presStyleCnt="1">
        <dgm:presLayoutVars>
          <dgm:chPref val="3"/>
        </dgm:presLayoutVars>
      </dgm:prSet>
      <dgm:spPr/>
    </dgm:pt>
    <dgm:pt modelId="{CDF6590B-92DD-4C45-8922-AED20F97DD0D}" type="pres">
      <dgm:prSet presAssocID="{9D4B5EA4-75F1-4FFD-98A8-7E2546623293}" presName="rootConnector1" presStyleLbl="node1" presStyleIdx="0" presStyleCnt="0"/>
      <dgm:spPr/>
    </dgm:pt>
    <dgm:pt modelId="{9068798A-7E72-47DA-B6A2-0E4BBC45AAE2}" type="pres">
      <dgm:prSet presAssocID="{9D4B5EA4-75F1-4FFD-98A8-7E2546623293}" presName="hierChild2" presStyleCnt="0"/>
      <dgm:spPr/>
    </dgm:pt>
    <dgm:pt modelId="{740C4053-DAFD-4CDE-B100-C6BFD08EB2E5}" type="pres">
      <dgm:prSet presAssocID="{EF3BA9B6-8A65-4DE5-8B00-C2C0C7819AF4}" presName="Name37" presStyleLbl="parChTrans1D2" presStyleIdx="0" presStyleCnt="1"/>
      <dgm:spPr/>
    </dgm:pt>
    <dgm:pt modelId="{1126D663-B54C-451B-98C5-7AD00674C91A}" type="pres">
      <dgm:prSet presAssocID="{475016F6-B479-4632-8EB6-26197FF370FE}" presName="hierRoot2" presStyleCnt="0">
        <dgm:presLayoutVars>
          <dgm:hierBranch val="init"/>
        </dgm:presLayoutVars>
      </dgm:prSet>
      <dgm:spPr/>
    </dgm:pt>
    <dgm:pt modelId="{3E51466F-33BF-4A4F-BABC-4FFEF1640C6A}" type="pres">
      <dgm:prSet presAssocID="{475016F6-B479-4632-8EB6-26197FF370FE}" presName="rootComposite" presStyleCnt="0"/>
      <dgm:spPr/>
    </dgm:pt>
    <dgm:pt modelId="{0FF3AC82-30E3-4866-982E-AD244A4665B2}" type="pres">
      <dgm:prSet presAssocID="{475016F6-B479-4632-8EB6-26197FF370FE}" presName="rootText" presStyleLbl="node2" presStyleIdx="0" presStyleCnt="1" custScaleX="76760" custScaleY="71345">
        <dgm:presLayoutVars>
          <dgm:chPref val="3"/>
        </dgm:presLayoutVars>
      </dgm:prSet>
      <dgm:spPr/>
    </dgm:pt>
    <dgm:pt modelId="{F0B9A41A-48FE-4DA1-90CF-1CFFBE1B5CDD}" type="pres">
      <dgm:prSet presAssocID="{475016F6-B479-4632-8EB6-26197FF370FE}" presName="rootConnector" presStyleLbl="node2" presStyleIdx="0" presStyleCnt="1"/>
      <dgm:spPr/>
    </dgm:pt>
    <dgm:pt modelId="{C02DEBFD-482F-4CFC-AE74-D106BF31C457}" type="pres">
      <dgm:prSet presAssocID="{475016F6-B479-4632-8EB6-26197FF370FE}" presName="hierChild4" presStyleCnt="0"/>
      <dgm:spPr/>
    </dgm:pt>
    <dgm:pt modelId="{012923EA-02CF-4E0D-A867-BE60326A1DD6}" type="pres">
      <dgm:prSet presAssocID="{5B0B57BE-559D-43C3-8A56-44C0E261E750}" presName="Name37" presStyleLbl="parChTrans1D3" presStyleIdx="0" presStyleCnt="1"/>
      <dgm:spPr/>
    </dgm:pt>
    <dgm:pt modelId="{C3110A8D-0D4A-4236-A88C-FF1DEE50B064}" type="pres">
      <dgm:prSet presAssocID="{61273DB7-D4D5-4E2A-8D9F-91A8F5CAE19A}" presName="hierRoot2" presStyleCnt="0">
        <dgm:presLayoutVars>
          <dgm:hierBranch val="init"/>
        </dgm:presLayoutVars>
      </dgm:prSet>
      <dgm:spPr/>
    </dgm:pt>
    <dgm:pt modelId="{1A3F79FB-D49A-4AF8-A6CB-FC239960CC52}" type="pres">
      <dgm:prSet presAssocID="{61273DB7-D4D5-4E2A-8D9F-91A8F5CAE19A}" presName="rootComposite" presStyleCnt="0"/>
      <dgm:spPr/>
    </dgm:pt>
    <dgm:pt modelId="{DC2354BC-A891-481C-A836-2665BAB879B2}" type="pres">
      <dgm:prSet presAssocID="{61273DB7-D4D5-4E2A-8D9F-91A8F5CAE19A}" presName="rootText" presStyleLbl="node3" presStyleIdx="0" presStyleCnt="1">
        <dgm:presLayoutVars>
          <dgm:chPref val="3"/>
        </dgm:presLayoutVars>
      </dgm:prSet>
      <dgm:spPr/>
    </dgm:pt>
    <dgm:pt modelId="{9F8A8CD8-8A3F-4589-97EB-49D56B948757}" type="pres">
      <dgm:prSet presAssocID="{61273DB7-D4D5-4E2A-8D9F-91A8F5CAE19A}" presName="rootConnector" presStyleLbl="node3" presStyleIdx="0" presStyleCnt="1"/>
      <dgm:spPr/>
    </dgm:pt>
    <dgm:pt modelId="{C760FE5F-A733-4626-879E-BD1AD5F4F07A}" type="pres">
      <dgm:prSet presAssocID="{61273DB7-D4D5-4E2A-8D9F-91A8F5CAE19A}" presName="hierChild4" presStyleCnt="0"/>
      <dgm:spPr/>
    </dgm:pt>
    <dgm:pt modelId="{58ECA383-8421-4793-A4F6-09F363E60F62}" type="pres">
      <dgm:prSet presAssocID="{61273DB7-D4D5-4E2A-8D9F-91A8F5CAE19A}" presName="hierChild5" presStyleCnt="0"/>
      <dgm:spPr/>
    </dgm:pt>
    <dgm:pt modelId="{381AB7F0-040B-4F43-8B36-3703A89D2D78}" type="pres">
      <dgm:prSet presAssocID="{475016F6-B479-4632-8EB6-26197FF370FE}" presName="hierChild5" presStyleCnt="0"/>
      <dgm:spPr/>
    </dgm:pt>
    <dgm:pt modelId="{5E0AE73B-6643-4C93-AEAE-AF43A1A0416F}" type="pres">
      <dgm:prSet presAssocID="{9D4B5EA4-75F1-4FFD-98A8-7E2546623293}" presName="hierChild3" presStyleCnt="0"/>
      <dgm:spPr/>
    </dgm:pt>
  </dgm:ptLst>
  <dgm:cxnLst>
    <dgm:cxn modelId="{272EE238-6BBE-48BB-8B8D-0DCC1398379B}" type="presOf" srcId="{61273DB7-D4D5-4E2A-8D9F-91A8F5CAE19A}" destId="{9F8A8CD8-8A3F-4589-97EB-49D56B948757}" srcOrd="1" destOrd="0" presId="urn:microsoft.com/office/officeart/2005/8/layout/orgChart1"/>
    <dgm:cxn modelId="{22AA5A3E-6062-4266-B4C9-FE729E2CEC3B}" srcId="{9D4B5EA4-75F1-4FFD-98A8-7E2546623293}" destId="{475016F6-B479-4632-8EB6-26197FF370FE}" srcOrd="0" destOrd="0" parTransId="{EF3BA9B6-8A65-4DE5-8B00-C2C0C7819AF4}" sibTransId="{96921E96-C1DE-445F-8F13-9E33C51FBB93}"/>
    <dgm:cxn modelId="{96DE1396-2793-4263-BBBB-1D491E2EB193}" type="presOf" srcId="{EF3BA9B6-8A65-4DE5-8B00-C2C0C7819AF4}" destId="{740C4053-DAFD-4CDE-B100-C6BFD08EB2E5}" srcOrd="0" destOrd="0" presId="urn:microsoft.com/office/officeart/2005/8/layout/orgChart1"/>
    <dgm:cxn modelId="{B6C431C3-2C69-4AB6-BD70-BA50F4C785F7}" type="presOf" srcId="{9D4B5EA4-75F1-4FFD-98A8-7E2546623293}" destId="{CDF6590B-92DD-4C45-8922-AED20F97DD0D}" srcOrd="1" destOrd="0" presId="urn:microsoft.com/office/officeart/2005/8/layout/orgChart1"/>
    <dgm:cxn modelId="{5F41E2C9-554D-4780-8CAA-22D3093089F0}" type="presOf" srcId="{6C777847-28D5-4AF3-96A7-5FE4AF3B09E3}" destId="{9AB520B0-EBC5-4CB0-ADB0-68D837312F44}" srcOrd="0" destOrd="0" presId="urn:microsoft.com/office/officeart/2005/8/layout/orgChart1"/>
    <dgm:cxn modelId="{78F455CF-E4A9-47A3-A810-90C037141894}" type="presOf" srcId="{5B0B57BE-559D-43C3-8A56-44C0E261E750}" destId="{012923EA-02CF-4E0D-A867-BE60326A1DD6}" srcOrd="0" destOrd="0" presId="urn:microsoft.com/office/officeart/2005/8/layout/orgChart1"/>
    <dgm:cxn modelId="{6B04F7D7-8E0F-408A-9675-F88509F867D3}" srcId="{6C777847-28D5-4AF3-96A7-5FE4AF3B09E3}" destId="{9D4B5EA4-75F1-4FFD-98A8-7E2546623293}" srcOrd="0" destOrd="0" parTransId="{5558BE9D-9262-400D-9225-E3E486803010}" sibTransId="{778EBA10-AD2A-470B-ABAD-58A49F9F8BBA}"/>
    <dgm:cxn modelId="{1FF43DE3-0230-4A1F-A1E8-34F15E663FF9}" type="presOf" srcId="{475016F6-B479-4632-8EB6-26197FF370FE}" destId="{0FF3AC82-30E3-4866-982E-AD244A4665B2}" srcOrd="0" destOrd="0" presId="urn:microsoft.com/office/officeart/2005/8/layout/orgChart1"/>
    <dgm:cxn modelId="{90BB54F0-5D6B-4891-8CE3-7F28422A1B69}" srcId="{475016F6-B479-4632-8EB6-26197FF370FE}" destId="{61273DB7-D4D5-4E2A-8D9F-91A8F5CAE19A}" srcOrd="0" destOrd="0" parTransId="{5B0B57BE-559D-43C3-8A56-44C0E261E750}" sibTransId="{287FE2C9-95F2-46F8-AB41-67E88796844C}"/>
    <dgm:cxn modelId="{290D57F0-897A-41A0-809A-9EEBDFECED4B}" type="presOf" srcId="{475016F6-B479-4632-8EB6-26197FF370FE}" destId="{F0B9A41A-48FE-4DA1-90CF-1CFFBE1B5CDD}" srcOrd="1" destOrd="0" presId="urn:microsoft.com/office/officeart/2005/8/layout/orgChart1"/>
    <dgm:cxn modelId="{24B387F3-E81B-4450-9CCE-3DD244D75E82}" type="presOf" srcId="{61273DB7-D4D5-4E2A-8D9F-91A8F5CAE19A}" destId="{DC2354BC-A891-481C-A836-2665BAB879B2}" srcOrd="0" destOrd="0" presId="urn:microsoft.com/office/officeart/2005/8/layout/orgChart1"/>
    <dgm:cxn modelId="{38271DFE-DEAA-4932-860C-EE359A637D2C}" type="presOf" srcId="{9D4B5EA4-75F1-4FFD-98A8-7E2546623293}" destId="{28E42712-76EF-497C-A87C-32990061001D}" srcOrd="0" destOrd="0" presId="urn:microsoft.com/office/officeart/2005/8/layout/orgChart1"/>
    <dgm:cxn modelId="{4B6A62EF-89FF-413E-A0A8-69CCE2DF390A}" type="presParOf" srcId="{9AB520B0-EBC5-4CB0-ADB0-68D837312F44}" destId="{8270872A-EA75-4F21-8B4A-0F52255AF1A2}" srcOrd="0" destOrd="0" presId="urn:microsoft.com/office/officeart/2005/8/layout/orgChart1"/>
    <dgm:cxn modelId="{94B87130-0EC7-4E9E-85DE-922534B5A312}" type="presParOf" srcId="{8270872A-EA75-4F21-8B4A-0F52255AF1A2}" destId="{BEF23181-5FB6-4060-A418-0B8FC56C42BB}" srcOrd="0" destOrd="0" presId="urn:microsoft.com/office/officeart/2005/8/layout/orgChart1"/>
    <dgm:cxn modelId="{07E5332C-F4D9-4B42-972A-CE0B033B2379}" type="presParOf" srcId="{BEF23181-5FB6-4060-A418-0B8FC56C42BB}" destId="{28E42712-76EF-497C-A87C-32990061001D}" srcOrd="0" destOrd="0" presId="urn:microsoft.com/office/officeart/2005/8/layout/orgChart1"/>
    <dgm:cxn modelId="{97DFB678-174D-457D-90DC-01D24DF9BC49}" type="presParOf" srcId="{BEF23181-5FB6-4060-A418-0B8FC56C42BB}" destId="{CDF6590B-92DD-4C45-8922-AED20F97DD0D}" srcOrd="1" destOrd="0" presId="urn:microsoft.com/office/officeart/2005/8/layout/orgChart1"/>
    <dgm:cxn modelId="{3DCE6FB3-DD11-48B7-BEAE-C6B785FDBDFB}" type="presParOf" srcId="{8270872A-EA75-4F21-8B4A-0F52255AF1A2}" destId="{9068798A-7E72-47DA-B6A2-0E4BBC45AAE2}" srcOrd="1" destOrd="0" presId="urn:microsoft.com/office/officeart/2005/8/layout/orgChart1"/>
    <dgm:cxn modelId="{D83AAE48-65F4-476D-8E11-E8B281F02061}" type="presParOf" srcId="{9068798A-7E72-47DA-B6A2-0E4BBC45AAE2}" destId="{740C4053-DAFD-4CDE-B100-C6BFD08EB2E5}" srcOrd="0" destOrd="0" presId="urn:microsoft.com/office/officeart/2005/8/layout/orgChart1"/>
    <dgm:cxn modelId="{D33FAC80-4849-4599-A988-2B84EA9FD86F}" type="presParOf" srcId="{9068798A-7E72-47DA-B6A2-0E4BBC45AAE2}" destId="{1126D663-B54C-451B-98C5-7AD00674C91A}" srcOrd="1" destOrd="0" presId="urn:microsoft.com/office/officeart/2005/8/layout/orgChart1"/>
    <dgm:cxn modelId="{A4249D9B-5E46-4F58-826C-AD4296E11363}" type="presParOf" srcId="{1126D663-B54C-451B-98C5-7AD00674C91A}" destId="{3E51466F-33BF-4A4F-BABC-4FFEF1640C6A}" srcOrd="0" destOrd="0" presId="urn:microsoft.com/office/officeart/2005/8/layout/orgChart1"/>
    <dgm:cxn modelId="{D2BE8AA0-81B8-44FB-95DB-F10278530BB6}" type="presParOf" srcId="{3E51466F-33BF-4A4F-BABC-4FFEF1640C6A}" destId="{0FF3AC82-30E3-4866-982E-AD244A4665B2}" srcOrd="0" destOrd="0" presId="urn:microsoft.com/office/officeart/2005/8/layout/orgChart1"/>
    <dgm:cxn modelId="{53D25587-2AAC-44C3-824B-94779D6517BE}" type="presParOf" srcId="{3E51466F-33BF-4A4F-BABC-4FFEF1640C6A}" destId="{F0B9A41A-48FE-4DA1-90CF-1CFFBE1B5CDD}" srcOrd="1" destOrd="0" presId="urn:microsoft.com/office/officeart/2005/8/layout/orgChart1"/>
    <dgm:cxn modelId="{DE636079-4B01-4986-B2E3-ECE43602D43A}" type="presParOf" srcId="{1126D663-B54C-451B-98C5-7AD00674C91A}" destId="{C02DEBFD-482F-4CFC-AE74-D106BF31C457}" srcOrd="1" destOrd="0" presId="urn:microsoft.com/office/officeart/2005/8/layout/orgChart1"/>
    <dgm:cxn modelId="{52CB2863-7A0E-44BF-ADF9-D67D5E82752C}" type="presParOf" srcId="{C02DEBFD-482F-4CFC-AE74-D106BF31C457}" destId="{012923EA-02CF-4E0D-A867-BE60326A1DD6}" srcOrd="0" destOrd="0" presId="urn:microsoft.com/office/officeart/2005/8/layout/orgChart1"/>
    <dgm:cxn modelId="{1F050DCB-85FF-4BF1-A29E-A5F4ECD83672}" type="presParOf" srcId="{C02DEBFD-482F-4CFC-AE74-D106BF31C457}" destId="{C3110A8D-0D4A-4236-A88C-FF1DEE50B064}" srcOrd="1" destOrd="0" presId="urn:microsoft.com/office/officeart/2005/8/layout/orgChart1"/>
    <dgm:cxn modelId="{973C55FB-8C79-476A-8FCD-74E642FFB982}" type="presParOf" srcId="{C3110A8D-0D4A-4236-A88C-FF1DEE50B064}" destId="{1A3F79FB-D49A-4AF8-A6CB-FC239960CC52}" srcOrd="0" destOrd="0" presId="urn:microsoft.com/office/officeart/2005/8/layout/orgChart1"/>
    <dgm:cxn modelId="{6B4AE5A6-264F-4C4F-A6F3-173DD06AB353}" type="presParOf" srcId="{1A3F79FB-D49A-4AF8-A6CB-FC239960CC52}" destId="{DC2354BC-A891-481C-A836-2665BAB879B2}" srcOrd="0" destOrd="0" presId="urn:microsoft.com/office/officeart/2005/8/layout/orgChart1"/>
    <dgm:cxn modelId="{9F2E4CB4-C780-4367-AE5A-52550803F629}" type="presParOf" srcId="{1A3F79FB-D49A-4AF8-A6CB-FC239960CC52}" destId="{9F8A8CD8-8A3F-4589-97EB-49D56B948757}" srcOrd="1" destOrd="0" presId="urn:microsoft.com/office/officeart/2005/8/layout/orgChart1"/>
    <dgm:cxn modelId="{96A76C7E-3BE4-4919-93DC-CECBE4AA8157}" type="presParOf" srcId="{C3110A8D-0D4A-4236-A88C-FF1DEE50B064}" destId="{C760FE5F-A733-4626-879E-BD1AD5F4F07A}" srcOrd="1" destOrd="0" presId="urn:microsoft.com/office/officeart/2005/8/layout/orgChart1"/>
    <dgm:cxn modelId="{86BE14FF-CA01-4F4D-8FF3-DD99EE3ABAD6}" type="presParOf" srcId="{C3110A8D-0D4A-4236-A88C-FF1DEE50B064}" destId="{58ECA383-8421-4793-A4F6-09F363E60F62}" srcOrd="2" destOrd="0" presId="urn:microsoft.com/office/officeart/2005/8/layout/orgChart1"/>
    <dgm:cxn modelId="{3BC0DA33-9B03-42A7-9410-46ED00138098}" type="presParOf" srcId="{1126D663-B54C-451B-98C5-7AD00674C91A}" destId="{381AB7F0-040B-4F43-8B36-3703A89D2D78}" srcOrd="2" destOrd="0" presId="urn:microsoft.com/office/officeart/2005/8/layout/orgChart1"/>
    <dgm:cxn modelId="{62039C7F-FCBA-4D9E-A27A-CE6B98681E0A}" type="presParOf" srcId="{8270872A-EA75-4F21-8B4A-0F52255AF1A2}" destId="{5E0AE73B-6643-4C93-AEAE-AF43A1A0416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3E8CC6-8F0E-46EC-8450-33A61F98F59F}" type="doc">
      <dgm:prSet loTypeId="urn:microsoft.com/office/officeart/2008/layout/BendingPictureCaptionList" loCatId="picture" qsTypeId="urn:microsoft.com/office/officeart/2005/8/quickstyle/simple1" qsCatId="simple" csTypeId="urn:microsoft.com/office/officeart/2005/8/colors/accent4_1" csCatId="accent4" phldr="1"/>
      <dgm:spPr/>
      <dgm:t>
        <a:bodyPr/>
        <a:lstStyle/>
        <a:p>
          <a:endParaRPr lang="es-EC"/>
        </a:p>
      </dgm:t>
    </dgm:pt>
    <dgm:pt modelId="{96BCCB6C-BA0F-48D6-A5B6-B872A5149893}">
      <dgm:prSet phldrT="[Texto]" custT="1"/>
      <dgm:spPr/>
      <dgm:t>
        <a:bodyPr/>
        <a:lstStyle/>
        <a:p>
          <a:pPr algn="l"/>
          <a:r>
            <a:rPr lang="es-EC" sz="1800" dirty="0">
              <a:latin typeface="Arial" panose="020B0604020202020204" pitchFamily="34" charset="0"/>
              <a:cs typeface="Arial" panose="020B0604020202020204" pitchFamily="34" charset="0"/>
            </a:rPr>
            <a:t>Fallo de represa de Edenville, Michigan </a:t>
          </a:r>
        </a:p>
      </dgm:t>
    </dgm:pt>
    <dgm:pt modelId="{F0C7B70B-B254-49D0-BFB1-DFAD326B04DE}" type="parTrans" cxnId="{EDC1EDF7-EF91-429D-9457-34B952C893CD}">
      <dgm:prSet/>
      <dgm:spPr/>
      <dgm:t>
        <a:bodyPr/>
        <a:lstStyle/>
        <a:p>
          <a:endParaRPr lang="es-EC" sz="1800">
            <a:latin typeface="Arial" panose="020B0604020202020204" pitchFamily="34" charset="0"/>
            <a:cs typeface="Arial" panose="020B0604020202020204" pitchFamily="34" charset="0"/>
          </a:endParaRPr>
        </a:p>
      </dgm:t>
    </dgm:pt>
    <dgm:pt modelId="{84FA4F6B-3510-45E5-823C-0B088D91F2FF}" type="sibTrans" cxnId="{EDC1EDF7-EF91-429D-9457-34B952C893CD}">
      <dgm:prSet/>
      <dgm:spPr/>
      <dgm:t>
        <a:bodyPr/>
        <a:lstStyle/>
        <a:p>
          <a:endParaRPr lang="es-EC" sz="1800">
            <a:latin typeface="Arial" panose="020B0604020202020204" pitchFamily="34" charset="0"/>
            <a:cs typeface="Arial" panose="020B0604020202020204" pitchFamily="34" charset="0"/>
          </a:endParaRPr>
        </a:p>
      </dgm:t>
    </dgm:pt>
    <dgm:pt modelId="{561BE1A6-9B54-4591-BD30-4A55DF46E647}">
      <dgm:prSet phldrT="[Texto]" custT="1"/>
      <dgm:spPr/>
      <dgm:t>
        <a:bodyPr/>
        <a:lstStyle/>
        <a:p>
          <a:pPr algn="l"/>
          <a:r>
            <a:rPr lang="es-ES" sz="1800" dirty="0">
              <a:latin typeface="Arial" panose="020B0604020202020204" pitchFamily="34" charset="0"/>
              <a:cs typeface="Arial" panose="020B0604020202020204" pitchFamily="34" charset="0"/>
            </a:rPr>
            <a:t>Fallo de presa Brumadinho de Brasil</a:t>
          </a:r>
          <a:endParaRPr lang="es-EC" sz="1800" dirty="0">
            <a:latin typeface="Arial" panose="020B0604020202020204" pitchFamily="34" charset="0"/>
            <a:cs typeface="Arial" panose="020B0604020202020204" pitchFamily="34" charset="0"/>
          </a:endParaRPr>
        </a:p>
      </dgm:t>
    </dgm:pt>
    <dgm:pt modelId="{DA6B11B5-F698-4B0E-8670-240D11CE75D5}" type="parTrans" cxnId="{DA86BC23-B469-4DED-A3F0-1E6460EF9379}">
      <dgm:prSet/>
      <dgm:spPr/>
      <dgm:t>
        <a:bodyPr/>
        <a:lstStyle/>
        <a:p>
          <a:endParaRPr lang="es-EC" sz="1800">
            <a:latin typeface="Arial" panose="020B0604020202020204" pitchFamily="34" charset="0"/>
            <a:cs typeface="Arial" panose="020B0604020202020204" pitchFamily="34" charset="0"/>
          </a:endParaRPr>
        </a:p>
      </dgm:t>
    </dgm:pt>
    <dgm:pt modelId="{014CEF34-99E0-4C2B-BAAE-11A947E91AD3}" type="sibTrans" cxnId="{DA86BC23-B469-4DED-A3F0-1E6460EF9379}">
      <dgm:prSet/>
      <dgm:spPr/>
      <dgm:t>
        <a:bodyPr/>
        <a:lstStyle/>
        <a:p>
          <a:endParaRPr lang="es-EC" sz="1800">
            <a:latin typeface="Arial" panose="020B0604020202020204" pitchFamily="34" charset="0"/>
            <a:cs typeface="Arial" panose="020B0604020202020204" pitchFamily="34" charset="0"/>
          </a:endParaRPr>
        </a:p>
      </dgm:t>
    </dgm:pt>
    <dgm:pt modelId="{7B6D7CD0-BBB8-400A-9167-CD09A563F118}">
      <dgm:prSet phldrT="[Texto]" custT="1"/>
      <dgm:spPr>
        <a:solidFill>
          <a:prstClr val="white">
            <a:hueOff val="0"/>
            <a:satOff val="0"/>
            <a:lumOff val="0"/>
            <a:alphaOff val="0"/>
          </a:prstClr>
        </a:solidFill>
        <a:ln w="25400" cap="flat" cmpd="sng" algn="ctr">
          <a:solidFill>
            <a:srgbClr val="4E8542">
              <a:shade val="80000"/>
              <a:hueOff val="0"/>
              <a:satOff val="0"/>
              <a:lumOff val="0"/>
              <a:alphaOff val="0"/>
            </a:srgbClr>
          </a:solidFill>
          <a:prstDash val="solid"/>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None/>
          </a:pPr>
          <a:r>
            <a:rPr lang="es-EC" sz="18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Construcción de presa Toachi</a:t>
          </a:r>
        </a:p>
      </dgm:t>
    </dgm:pt>
    <dgm:pt modelId="{A888C936-AFFD-4F8E-8E1F-6ED243FA165D}" type="parTrans" cxnId="{40DFD1DC-3DD2-4FCB-B74B-39FEDC18A308}">
      <dgm:prSet/>
      <dgm:spPr/>
      <dgm:t>
        <a:bodyPr/>
        <a:lstStyle/>
        <a:p>
          <a:endParaRPr lang="es-EC">
            <a:latin typeface="Arial" panose="020B0604020202020204" pitchFamily="34" charset="0"/>
            <a:cs typeface="Arial" panose="020B0604020202020204" pitchFamily="34" charset="0"/>
          </a:endParaRPr>
        </a:p>
      </dgm:t>
    </dgm:pt>
    <dgm:pt modelId="{6420B388-F2D0-4F38-A8FF-03814F550F30}" type="sibTrans" cxnId="{40DFD1DC-3DD2-4FCB-B74B-39FEDC18A308}">
      <dgm:prSet/>
      <dgm:spPr/>
      <dgm:t>
        <a:bodyPr/>
        <a:lstStyle/>
        <a:p>
          <a:endParaRPr lang="es-EC">
            <a:latin typeface="Arial" panose="020B0604020202020204" pitchFamily="34" charset="0"/>
            <a:cs typeface="Arial" panose="020B0604020202020204" pitchFamily="34" charset="0"/>
          </a:endParaRPr>
        </a:p>
      </dgm:t>
    </dgm:pt>
    <dgm:pt modelId="{12761350-0052-49E0-ABA0-78B3C73F4816}" type="pres">
      <dgm:prSet presAssocID="{5A3E8CC6-8F0E-46EC-8450-33A61F98F59F}" presName="Name0" presStyleCnt="0">
        <dgm:presLayoutVars>
          <dgm:dir/>
          <dgm:resizeHandles val="exact"/>
        </dgm:presLayoutVars>
      </dgm:prSet>
      <dgm:spPr/>
    </dgm:pt>
    <dgm:pt modelId="{39587617-2475-4B95-BD60-A8846E290677}" type="pres">
      <dgm:prSet presAssocID="{96BCCB6C-BA0F-48D6-A5B6-B872A5149893}" presName="composite" presStyleCnt="0"/>
      <dgm:spPr/>
    </dgm:pt>
    <dgm:pt modelId="{55AD0BD9-7A63-4B40-9DFD-CF6A797114D7}" type="pres">
      <dgm:prSet presAssocID="{96BCCB6C-BA0F-48D6-A5B6-B872A5149893}" presName="rect1" presStyleLbl="bgImgPlace1" presStyleIdx="0" presStyleCnt="3" custScaleX="67672" custScaleY="76327"/>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1D0734E1-ECEA-4B2D-A49B-D5CEBCC055EB}" type="pres">
      <dgm:prSet presAssocID="{96BCCB6C-BA0F-48D6-A5B6-B872A5149893}" presName="wedgeRectCallout1" presStyleLbl="node1" presStyleIdx="0" presStyleCnt="3" custScaleX="65579" custScaleY="45102" custLinFactNeighborX="-1220" custLinFactNeighborY="-30562">
        <dgm:presLayoutVars>
          <dgm:bulletEnabled val="1"/>
        </dgm:presLayoutVars>
      </dgm:prSet>
      <dgm:spPr/>
    </dgm:pt>
    <dgm:pt modelId="{4766F7C3-911C-4FFC-BF2F-2602660BD18A}" type="pres">
      <dgm:prSet presAssocID="{84FA4F6B-3510-45E5-823C-0B088D91F2FF}" presName="sibTrans" presStyleCnt="0"/>
      <dgm:spPr/>
    </dgm:pt>
    <dgm:pt modelId="{42D9E079-4667-4F7A-AA69-F8D37C55DB7B}" type="pres">
      <dgm:prSet presAssocID="{561BE1A6-9B54-4591-BD30-4A55DF46E647}" presName="composite" presStyleCnt="0"/>
      <dgm:spPr/>
    </dgm:pt>
    <dgm:pt modelId="{1A122A64-D614-4EFA-AFE2-8E0466EF9B0A}" type="pres">
      <dgm:prSet presAssocID="{561BE1A6-9B54-4591-BD30-4A55DF46E647}" presName="rect1" presStyleLbl="bgImgPlace1" presStyleIdx="1" presStyleCnt="3" custScaleX="67672" custScaleY="76327"/>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pt>
    <dgm:pt modelId="{E224A51A-A822-468E-A24D-C1F4C12E8F30}" type="pres">
      <dgm:prSet presAssocID="{561BE1A6-9B54-4591-BD30-4A55DF46E647}" presName="wedgeRectCallout1" presStyleLbl="node1" presStyleIdx="1" presStyleCnt="3" custScaleX="65579" custScaleY="45102" custLinFactNeighborY="-30562">
        <dgm:presLayoutVars>
          <dgm:bulletEnabled val="1"/>
        </dgm:presLayoutVars>
      </dgm:prSet>
      <dgm:spPr/>
    </dgm:pt>
    <dgm:pt modelId="{792668A8-E3FD-4F2F-A6CE-8C5CC4CE37A5}" type="pres">
      <dgm:prSet presAssocID="{014CEF34-99E0-4C2B-BAAE-11A947E91AD3}" presName="sibTrans" presStyleCnt="0"/>
      <dgm:spPr/>
    </dgm:pt>
    <dgm:pt modelId="{AA09237E-9CF4-442A-989C-E73F72F4FF80}" type="pres">
      <dgm:prSet presAssocID="{7B6D7CD0-BBB8-400A-9167-CD09A563F118}" presName="composite" presStyleCnt="0"/>
      <dgm:spPr/>
    </dgm:pt>
    <dgm:pt modelId="{14D83C0B-9541-4A28-8972-154AE480013D}" type="pres">
      <dgm:prSet presAssocID="{7B6D7CD0-BBB8-400A-9167-CD09A563F118}" presName="rect1" presStyleLbl="bgImgPlace1" presStyleIdx="2" presStyleCnt="3" custScaleX="61753" custScaleY="76279"/>
      <dgm:spPr>
        <a:blipFill rotWithShape="1">
          <a:blip xmlns:r="http://schemas.openxmlformats.org/officeDocument/2006/relationships" r:embed="rId3"/>
          <a:srcRect/>
          <a:stretch>
            <a:fillRect l="-10000" r="-10000"/>
          </a:stretch>
        </a:blipFill>
      </dgm:spPr>
    </dgm:pt>
    <dgm:pt modelId="{3F164932-0C6D-4F62-95BD-4749C80772F2}" type="pres">
      <dgm:prSet presAssocID="{7B6D7CD0-BBB8-400A-9167-CD09A563F118}" presName="wedgeRectCallout1" presStyleLbl="node1" presStyleIdx="2" presStyleCnt="3" custScaleX="65245" custScaleY="45030" custLinFactNeighborX="-3248" custLinFactNeighborY="-31246">
        <dgm:presLayoutVars>
          <dgm:bulletEnabled val="1"/>
        </dgm:presLayoutVars>
      </dgm:prSet>
      <dgm:spPr>
        <a:xfrm>
          <a:off x="5535776" y="3432458"/>
          <a:ext cx="2957379" cy="930411"/>
        </a:xfrm>
        <a:prstGeom prst="wedgeRectCallout">
          <a:avLst>
            <a:gd name="adj1" fmla="val 20250"/>
            <a:gd name="adj2" fmla="val -60700"/>
          </a:avLst>
        </a:prstGeom>
      </dgm:spPr>
    </dgm:pt>
  </dgm:ptLst>
  <dgm:cxnLst>
    <dgm:cxn modelId="{34FEFF0C-9198-4EC8-9AB4-58CB3C0F0116}" type="presOf" srcId="{5A3E8CC6-8F0E-46EC-8450-33A61F98F59F}" destId="{12761350-0052-49E0-ABA0-78B3C73F4816}" srcOrd="0" destOrd="0" presId="urn:microsoft.com/office/officeart/2008/layout/BendingPictureCaptionList"/>
    <dgm:cxn modelId="{DA86BC23-B469-4DED-A3F0-1E6460EF9379}" srcId="{5A3E8CC6-8F0E-46EC-8450-33A61F98F59F}" destId="{561BE1A6-9B54-4591-BD30-4A55DF46E647}" srcOrd="1" destOrd="0" parTransId="{DA6B11B5-F698-4B0E-8670-240D11CE75D5}" sibTransId="{014CEF34-99E0-4C2B-BAAE-11A947E91AD3}"/>
    <dgm:cxn modelId="{29718E92-D219-4BE7-B390-FD155A47FA9A}" type="presOf" srcId="{561BE1A6-9B54-4591-BD30-4A55DF46E647}" destId="{E224A51A-A822-468E-A24D-C1F4C12E8F30}" srcOrd="0" destOrd="0" presId="urn:microsoft.com/office/officeart/2008/layout/BendingPictureCaptionList"/>
    <dgm:cxn modelId="{B54FAE97-6AE8-4D68-B1C0-B03D14D9E357}" type="presOf" srcId="{96BCCB6C-BA0F-48D6-A5B6-B872A5149893}" destId="{1D0734E1-ECEA-4B2D-A49B-D5CEBCC055EB}" srcOrd="0" destOrd="0" presId="urn:microsoft.com/office/officeart/2008/layout/BendingPictureCaptionList"/>
    <dgm:cxn modelId="{58906CB3-802D-4E7E-AD35-55038FBA869C}" type="presOf" srcId="{7B6D7CD0-BBB8-400A-9167-CD09A563F118}" destId="{3F164932-0C6D-4F62-95BD-4749C80772F2}" srcOrd="0" destOrd="0" presId="urn:microsoft.com/office/officeart/2008/layout/BendingPictureCaptionList"/>
    <dgm:cxn modelId="{40DFD1DC-3DD2-4FCB-B74B-39FEDC18A308}" srcId="{5A3E8CC6-8F0E-46EC-8450-33A61F98F59F}" destId="{7B6D7CD0-BBB8-400A-9167-CD09A563F118}" srcOrd="2" destOrd="0" parTransId="{A888C936-AFFD-4F8E-8E1F-6ED243FA165D}" sibTransId="{6420B388-F2D0-4F38-A8FF-03814F550F30}"/>
    <dgm:cxn modelId="{EDC1EDF7-EF91-429D-9457-34B952C893CD}" srcId="{5A3E8CC6-8F0E-46EC-8450-33A61F98F59F}" destId="{96BCCB6C-BA0F-48D6-A5B6-B872A5149893}" srcOrd="0" destOrd="0" parTransId="{F0C7B70B-B254-49D0-BFB1-DFAD326B04DE}" sibTransId="{84FA4F6B-3510-45E5-823C-0B088D91F2FF}"/>
    <dgm:cxn modelId="{F9BE3D91-10C5-462F-AE73-4B307933972D}" type="presParOf" srcId="{12761350-0052-49E0-ABA0-78B3C73F4816}" destId="{39587617-2475-4B95-BD60-A8846E290677}" srcOrd="0" destOrd="0" presId="urn:microsoft.com/office/officeart/2008/layout/BendingPictureCaptionList"/>
    <dgm:cxn modelId="{3D92D896-D2E2-4103-8F90-757E57197B68}" type="presParOf" srcId="{39587617-2475-4B95-BD60-A8846E290677}" destId="{55AD0BD9-7A63-4B40-9DFD-CF6A797114D7}" srcOrd="0" destOrd="0" presId="urn:microsoft.com/office/officeart/2008/layout/BendingPictureCaptionList"/>
    <dgm:cxn modelId="{6BCFCF3E-A471-4C70-A535-CC3340E55D5B}" type="presParOf" srcId="{39587617-2475-4B95-BD60-A8846E290677}" destId="{1D0734E1-ECEA-4B2D-A49B-D5CEBCC055EB}" srcOrd="1" destOrd="0" presId="urn:microsoft.com/office/officeart/2008/layout/BendingPictureCaptionList"/>
    <dgm:cxn modelId="{401C069D-EB73-41D6-8F1A-E14FC3A9AB50}" type="presParOf" srcId="{12761350-0052-49E0-ABA0-78B3C73F4816}" destId="{4766F7C3-911C-4FFC-BF2F-2602660BD18A}" srcOrd="1" destOrd="0" presId="urn:microsoft.com/office/officeart/2008/layout/BendingPictureCaptionList"/>
    <dgm:cxn modelId="{A9F068A2-A329-4867-8478-F2A4C822C586}" type="presParOf" srcId="{12761350-0052-49E0-ABA0-78B3C73F4816}" destId="{42D9E079-4667-4F7A-AA69-F8D37C55DB7B}" srcOrd="2" destOrd="0" presId="urn:microsoft.com/office/officeart/2008/layout/BendingPictureCaptionList"/>
    <dgm:cxn modelId="{B2EB1DF1-7A39-48FB-AFBA-D156265E3113}" type="presParOf" srcId="{42D9E079-4667-4F7A-AA69-F8D37C55DB7B}" destId="{1A122A64-D614-4EFA-AFE2-8E0466EF9B0A}" srcOrd="0" destOrd="0" presId="urn:microsoft.com/office/officeart/2008/layout/BendingPictureCaptionList"/>
    <dgm:cxn modelId="{53F09B1A-B958-4C4F-98C3-ECB3FD8FAF2D}" type="presParOf" srcId="{42D9E079-4667-4F7A-AA69-F8D37C55DB7B}" destId="{E224A51A-A822-468E-A24D-C1F4C12E8F30}" srcOrd="1" destOrd="0" presId="urn:microsoft.com/office/officeart/2008/layout/BendingPictureCaptionList"/>
    <dgm:cxn modelId="{AD068DBC-6FC1-4CCF-8694-4D1C530237F5}" type="presParOf" srcId="{12761350-0052-49E0-ABA0-78B3C73F4816}" destId="{792668A8-E3FD-4F2F-A6CE-8C5CC4CE37A5}" srcOrd="3" destOrd="0" presId="urn:microsoft.com/office/officeart/2008/layout/BendingPictureCaptionList"/>
    <dgm:cxn modelId="{DAC06FA6-071C-4D6A-88E1-A5FD025BABF4}" type="presParOf" srcId="{12761350-0052-49E0-ABA0-78B3C73F4816}" destId="{AA09237E-9CF4-442A-989C-E73F72F4FF80}" srcOrd="4" destOrd="0" presId="urn:microsoft.com/office/officeart/2008/layout/BendingPictureCaptionList"/>
    <dgm:cxn modelId="{7875C2A2-673C-4BA5-AEF4-68E0AEE3B915}" type="presParOf" srcId="{AA09237E-9CF4-442A-989C-E73F72F4FF80}" destId="{14D83C0B-9541-4A28-8972-154AE480013D}" srcOrd="0" destOrd="0" presId="urn:microsoft.com/office/officeart/2008/layout/BendingPictureCaptionList"/>
    <dgm:cxn modelId="{67F86EA3-C5CA-4E29-B54D-7D4C0DA4B6BE}" type="presParOf" srcId="{AA09237E-9CF4-442A-989C-E73F72F4FF80}" destId="{3F164932-0C6D-4F62-95BD-4749C80772F2}"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C8A620-30D3-458C-B0DE-DBA901474FA5}" type="doc">
      <dgm:prSet loTypeId="urn:microsoft.com/office/officeart/2008/layout/BendingPictureSemiTransparentText" loCatId="picture" qsTypeId="urn:microsoft.com/office/officeart/2005/8/quickstyle/3d3" qsCatId="3D" csTypeId="urn:microsoft.com/office/officeart/2005/8/colors/accent3_4" csCatId="accent3" phldr="1"/>
      <dgm:spPr/>
      <dgm:t>
        <a:bodyPr/>
        <a:lstStyle/>
        <a:p>
          <a:endParaRPr lang="es-EC"/>
        </a:p>
      </dgm:t>
    </dgm:pt>
    <dgm:pt modelId="{2666504D-435D-45FF-B1B5-5B7D6E0C5CC9}">
      <dgm:prSet phldrT="[Texto]" custT="1"/>
      <dgm:spPr/>
      <dgm:t>
        <a:bodyPr/>
        <a:lstStyle/>
        <a:p>
          <a:r>
            <a:rPr lang="es-ES" sz="2000" dirty="0">
              <a:latin typeface="Arial" panose="020B0604020202020204" pitchFamily="34" charset="0"/>
              <a:cs typeface="Arial" panose="020B0604020202020204" pitchFamily="34" charset="0"/>
            </a:rPr>
            <a:t>Central hidroeléctrica Coca Codo Sinclair</a:t>
          </a:r>
          <a:endParaRPr lang="es-EC" sz="2000" dirty="0">
            <a:latin typeface="Arial" panose="020B0604020202020204" pitchFamily="34" charset="0"/>
            <a:cs typeface="Arial" panose="020B0604020202020204" pitchFamily="34" charset="0"/>
          </a:endParaRPr>
        </a:p>
      </dgm:t>
    </dgm:pt>
    <dgm:pt modelId="{1949E971-1649-42D5-8CD1-806A56FBD034}" type="parTrans" cxnId="{3B0363DB-E93D-4AF6-8BD3-1CFB9C0C5A86}">
      <dgm:prSet/>
      <dgm:spPr/>
      <dgm:t>
        <a:bodyPr/>
        <a:lstStyle/>
        <a:p>
          <a:endParaRPr lang="es-EC"/>
        </a:p>
      </dgm:t>
    </dgm:pt>
    <dgm:pt modelId="{96FAF55E-1D79-4EC3-82C3-294F5F6C8BAE}" type="sibTrans" cxnId="{3B0363DB-E93D-4AF6-8BD3-1CFB9C0C5A86}">
      <dgm:prSet/>
      <dgm:spPr/>
      <dgm:t>
        <a:bodyPr/>
        <a:lstStyle/>
        <a:p>
          <a:endParaRPr lang="es-EC"/>
        </a:p>
      </dgm:t>
    </dgm:pt>
    <dgm:pt modelId="{D414BE09-F471-4059-915C-F04FACD908A3}">
      <dgm:prSet phldrT="[Texto]" custT="1"/>
      <dgm:spPr/>
      <dgm:t>
        <a:bodyPr/>
        <a:lstStyle/>
        <a:p>
          <a:r>
            <a:rPr lang="es-ES" sz="2000" dirty="0">
              <a:latin typeface="Arial" panose="020B0604020202020204" pitchFamily="34" charset="0"/>
              <a:cs typeface="Arial" panose="020B0604020202020204" pitchFamily="34" charset="0"/>
            </a:rPr>
            <a:t>Central Hidroeléctrica Minas San Francisco</a:t>
          </a:r>
          <a:endParaRPr lang="es-EC" sz="2000" dirty="0">
            <a:latin typeface="Arial" panose="020B0604020202020204" pitchFamily="34" charset="0"/>
            <a:cs typeface="Arial" panose="020B0604020202020204" pitchFamily="34" charset="0"/>
          </a:endParaRPr>
        </a:p>
      </dgm:t>
    </dgm:pt>
    <dgm:pt modelId="{6239BD9B-814C-4522-B8E1-3D53CF8E6752}" type="parTrans" cxnId="{DF0A59EB-16CB-47B0-8543-51C3C1E1CFDA}">
      <dgm:prSet/>
      <dgm:spPr/>
      <dgm:t>
        <a:bodyPr/>
        <a:lstStyle/>
        <a:p>
          <a:endParaRPr lang="es-EC"/>
        </a:p>
      </dgm:t>
    </dgm:pt>
    <dgm:pt modelId="{8FC181F2-FCD1-4819-8E30-40AD77888DC4}" type="sibTrans" cxnId="{DF0A59EB-16CB-47B0-8543-51C3C1E1CFDA}">
      <dgm:prSet/>
      <dgm:spPr/>
      <dgm:t>
        <a:bodyPr/>
        <a:lstStyle/>
        <a:p>
          <a:endParaRPr lang="es-EC"/>
        </a:p>
      </dgm:t>
    </dgm:pt>
    <dgm:pt modelId="{F61B32A3-4196-4A62-A293-775CF910634A}">
      <dgm:prSet phldrT="[Texto]" custT="1"/>
      <dgm:spPr/>
      <dgm:t>
        <a:bodyPr/>
        <a:lstStyle/>
        <a:p>
          <a:r>
            <a:rPr lang="es-ES" sz="2000" dirty="0">
              <a:latin typeface="Arial" panose="020B0604020202020204" pitchFamily="34" charset="0"/>
              <a:cs typeface="Arial" panose="020B0604020202020204" pitchFamily="34" charset="0"/>
            </a:rPr>
            <a:t>Central Hidroeléctrica Manduriacu </a:t>
          </a:r>
          <a:endParaRPr lang="es-EC" sz="2000" dirty="0">
            <a:latin typeface="Arial" panose="020B0604020202020204" pitchFamily="34" charset="0"/>
            <a:cs typeface="Arial" panose="020B0604020202020204" pitchFamily="34" charset="0"/>
          </a:endParaRPr>
        </a:p>
      </dgm:t>
    </dgm:pt>
    <dgm:pt modelId="{218721DB-72F5-41AF-B86E-9F064D789D51}" type="parTrans" cxnId="{1B9B76B5-A51B-49AF-B667-36924B8B03BB}">
      <dgm:prSet/>
      <dgm:spPr/>
      <dgm:t>
        <a:bodyPr/>
        <a:lstStyle/>
        <a:p>
          <a:endParaRPr lang="es-EC"/>
        </a:p>
      </dgm:t>
    </dgm:pt>
    <dgm:pt modelId="{206F6337-DCAB-49AB-87AF-CF50CCCF662D}" type="sibTrans" cxnId="{1B9B76B5-A51B-49AF-B667-36924B8B03BB}">
      <dgm:prSet/>
      <dgm:spPr/>
      <dgm:t>
        <a:bodyPr/>
        <a:lstStyle/>
        <a:p>
          <a:endParaRPr lang="es-EC"/>
        </a:p>
      </dgm:t>
    </dgm:pt>
    <dgm:pt modelId="{92B8E8E6-4CC8-4A2E-B767-136FAC4355A9}" type="pres">
      <dgm:prSet presAssocID="{41C8A620-30D3-458C-B0DE-DBA901474FA5}" presName="Name0" presStyleCnt="0">
        <dgm:presLayoutVars>
          <dgm:dir/>
          <dgm:resizeHandles val="exact"/>
        </dgm:presLayoutVars>
      </dgm:prSet>
      <dgm:spPr/>
    </dgm:pt>
    <dgm:pt modelId="{AF1CFD4F-8C2D-42CB-B853-27C4382C502F}" type="pres">
      <dgm:prSet presAssocID="{2666504D-435D-45FF-B1B5-5B7D6E0C5CC9}" presName="composite" presStyleCnt="0"/>
      <dgm:spPr/>
    </dgm:pt>
    <dgm:pt modelId="{2E4ABA5B-2D1F-434B-BEA7-1A7740224610}" type="pres">
      <dgm:prSet presAssocID="{2666504D-435D-45FF-B1B5-5B7D6E0C5CC9}" presName="rect1" presStyleLbl="bgShp" presStyleIdx="0" presStyleCnt="3"/>
      <dgm:spPr>
        <a:blipFill rotWithShape="1">
          <a:blip xmlns:r="http://schemas.openxmlformats.org/officeDocument/2006/relationships" r:embed="rId1"/>
          <a:srcRect/>
          <a:stretch>
            <a:fillRect l="-14000" r="-14000"/>
          </a:stretch>
        </a:blipFill>
      </dgm:spPr>
    </dgm:pt>
    <dgm:pt modelId="{3D54D5EA-896D-49C9-911E-AE7DEFDC834A}" type="pres">
      <dgm:prSet presAssocID="{2666504D-435D-45FF-B1B5-5B7D6E0C5CC9}" presName="rect2" presStyleLbl="trBgShp" presStyleIdx="0" presStyleCnt="3" custLinFactNeighborY="22854">
        <dgm:presLayoutVars>
          <dgm:bulletEnabled val="1"/>
        </dgm:presLayoutVars>
      </dgm:prSet>
      <dgm:spPr/>
    </dgm:pt>
    <dgm:pt modelId="{D32B6396-C37D-4BAA-969E-46339FDDB136}" type="pres">
      <dgm:prSet presAssocID="{96FAF55E-1D79-4EC3-82C3-294F5F6C8BAE}" presName="sibTrans" presStyleCnt="0"/>
      <dgm:spPr/>
    </dgm:pt>
    <dgm:pt modelId="{C63E98E4-4B3E-4E62-8323-C871211715F1}" type="pres">
      <dgm:prSet presAssocID="{D414BE09-F471-4059-915C-F04FACD908A3}" presName="composite" presStyleCnt="0"/>
      <dgm:spPr/>
    </dgm:pt>
    <dgm:pt modelId="{E5DA6A0A-9B3D-4F38-B607-DEBDEEF9E485}" type="pres">
      <dgm:prSet presAssocID="{D414BE09-F471-4059-915C-F04FACD908A3}" presName="rect1" presStyleLbl="bgShp" presStyleIdx="1" presStyleCnt="3"/>
      <dgm:spPr>
        <a:blipFill rotWithShape="1">
          <a:blip xmlns:r="http://schemas.openxmlformats.org/officeDocument/2006/relationships" r:embed="rId2"/>
          <a:srcRect/>
          <a:stretch>
            <a:fillRect l="-14000" r="-14000"/>
          </a:stretch>
        </a:blipFill>
      </dgm:spPr>
    </dgm:pt>
    <dgm:pt modelId="{FDA74039-4A10-4DC4-B85F-68E96C1C36AE}" type="pres">
      <dgm:prSet presAssocID="{D414BE09-F471-4059-915C-F04FACD908A3}" presName="rect2" presStyleLbl="trBgShp" presStyleIdx="1" presStyleCnt="3" custLinFactNeighborY="22854">
        <dgm:presLayoutVars>
          <dgm:bulletEnabled val="1"/>
        </dgm:presLayoutVars>
      </dgm:prSet>
      <dgm:spPr/>
    </dgm:pt>
    <dgm:pt modelId="{0C779388-C09A-4910-85A5-891135920E58}" type="pres">
      <dgm:prSet presAssocID="{8FC181F2-FCD1-4819-8E30-40AD77888DC4}" presName="sibTrans" presStyleCnt="0"/>
      <dgm:spPr/>
    </dgm:pt>
    <dgm:pt modelId="{A04C3AFF-B990-4494-8C79-6E5FF9C0DBBF}" type="pres">
      <dgm:prSet presAssocID="{F61B32A3-4196-4A62-A293-775CF910634A}" presName="composite" presStyleCnt="0"/>
      <dgm:spPr/>
    </dgm:pt>
    <dgm:pt modelId="{F93859F3-627F-49D5-BABA-4C5854CE6D1B}" type="pres">
      <dgm:prSet presAssocID="{F61B32A3-4196-4A62-A293-775CF910634A}" presName="rect1" presStyleLbl="bgShp" presStyleIdx="2" presStyleCnt="3"/>
      <dgm:spPr>
        <a:blipFill rotWithShape="1">
          <a:blip xmlns:r="http://schemas.openxmlformats.org/officeDocument/2006/relationships" r:embed="rId3"/>
          <a:srcRect/>
          <a:stretch>
            <a:fillRect l="-20000" r="-20000"/>
          </a:stretch>
        </a:blipFill>
      </dgm:spPr>
    </dgm:pt>
    <dgm:pt modelId="{FD313444-2037-426A-AA7F-725CF9084411}" type="pres">
      <dgm:prSet presAssocID="{F61B32A3-4196-4A62-A293-775CF910634A}" presName="rect2" presStyleLbl="trBgShp" presStyleIdx="2" presStyleCnt="3" custLinFactNeighborY="22854">
        <dgm:presLayoutVars>
          <dgm:bulletEnabled val="1"/>
        </dgm:presLayoutVars>
      </dgm:prSet>
      <dgm:spPr/>
    </dgm:pt>
  </dgm:ptLst>
  <dgm:cxnLst>
    <dgm:cxn modelId="{C62C5120-F6F2-4CC9-868F-24130CFED055}" type="presOf" srcId="{41C8A620-30D3-458C-B0DE-DBA901474FA5}" destId="{92B8E8E6-4CC8-4A2E-B767-136FAC4355A9}" srcOrd="0" destOrd="0" presId="urn:microsoft.com/office/officeart/2008/layout/BendingPictureSemiTransparentText"/>
    <dgm:cxn modelId="{B1C0167A-423D-450E-8547-73AD31435CD2}" type="presOf" srcId="{D414BE09-F471-4059-915C-F04FACD908A3}" destId="{FDA74039-4A10-4DC4-B85F-68E96C1C36AE}" srcOrd="0" destOrd="0" presId="urn:microsoft.com/office/officeart/2008/layout/BendingPictureSemiTransparentText"/>
    <dgm:cxn modelId="{A2566A8B-B02F-4B66-98A1-3171D844438C}" type="presOf" srcId="{F61B32A3-4196-4A62-A293-775CF910634A}" destId="{FD313444-2037-426A-AA7F-725CF9084411}" srcOrd="0" destOrd="0" presId="urn:microsoft.com/office/officeart/2008/layout/BendingPictureSemiTransparentText"/>
    <dgm:cxn modelId="{1B9B76B5-A51B-49AF-B667-36924B8B03BB}" srcId="{41C8A620-30D3-458C-B0DE-DBA901474FA5}" destId="{F61B32A3-4196-4A62-A293-775CF910634A}" srcOrd="2" destOrd="0" parTransId="{218721DB-72F5-41AF-B86E-9F064D789D51}" sibTransId="{206F6337-DCAB-49AB-87AF-CF50CCCF662D}"/>
    <dgm:cxn modelId="{3B0363DB-E93D-4AF6-8BD3-1CFB9C0C5A86}" srcId="{41C8A620-30D3-458C-B0DE-DBA901474FA5}" destId="{2666504D-435D-45FF-B1B5-5B7D6E0C5CC9}" srcOrd="0" destOrd="0" parTransId="{1949E971-1649-42D5-8CD1-806A56FBD034}" sibTransId="{96FAF55E-1D79-4EC3-82C3-294F5F6C8BAE}"/>
    <dgm:cxn modelId="{0CAFAEE6-0674-48ED-858C-F82D47BC1921}" type="presOf" srcId="{2666504D-435D-45FF-B1B5-5B7D6E0C5CC9}" destId="{3D54D5EA-896D-49C9-911E-AE7DEFDC834A}" srcOrd="0" destOrd="0" presId="urn:microsoft.com/office/officeart/2008/layout/BendingPictureSemiTransparentText"/>
    <dgm:cxn modelId="{DF0A59EB-16CB-47B0-8543-51C3C1E1CFDA}" srcId="{41C8A620-30D3-458C-B0DE-DBA901474FA5}" destId="{D414BE09-F471-4059-915C-F04FACD908A3}" srcOrd="1" destOrd="0" parTransId="{6239BD9B-814C-4522-B8E1-3D53CF8E6752}" sibTransId="{8FC181F2-FCD1-4819-8E30-40AD77888DC4}"/>
    <dgm:cxn modelId="{E5629F85-22FF-4500-BE3F-705CBA5BA584}" type="presParOf" srcId="{92B8E8E6-4CC8-4A2E-B767-136FAC4355A9}" destId="{AF1CFD4F-8C2D-42CB-B853-27C4382C502F}" srcOrd="0" destOrd="0" presId="urn:microsoft.com/office/officeart/2008/layout/BendingPictureSemiTransparentText"/>
    <dgm:cxn modelId="{37936513-3F9D-4FB6-9225-330DFC03D2BA}" type="presParOf" srcId="{AF1CFD4F-8C2D-42CB-B853-27C4382C502F}" destId="{2E4ABA5B-2D1F-434B-BEA7-1A7740224610}" srcOrd="0" destOrd="0" presId="urn:microsoft.com/office/officeart/2008/layout/BendingPictureSemiTransparentText"/>
    <dgm:cxn modelId="{2363799C-FE03-4D87-8213-A3CE0961E8B1}" type="presParOf" srcId="{AF1CFD4F-8C2D-42CB-B853-27C4382C502F}" destId="{3D54D5EA-896D-49C9-911E-AE7DEFDC834A}" srcOrd="1" destOrd="0" presId="urn:microsoft.com/office/officeart/2008/layout/BendingPictureSemiTransparentText"/>
    <dgm:cxn modelId="{E41FF1E0-41DA-4620-97B5-752F3532C98B}" type="presParOf" srcId="{92B8E8E6-4CC8-4A2E-B767-136FAC4355A9}" destId="{D32B6396-C37D-4BAA-969E-46339FDDB136}" srcOrd="1" destOrd="0" presId="urn:microsoft.com/office/officeart/2008/layout/BendingPictureSemiTransparentText"/>
    <dgm:cxn modelId="{A6E0D7A5-B312-43EC-AD54-792389C02AF8}" type="presParOf" srcId="{92B8E8E6-4CC8-4A2E-B767-136FAC4355A9}" destId="{C63E98E4-4B3E-4E62-8323-C871211715F1}" srcOrd="2" destOrd="0" presId="urn:microsoft.com/office/officeart/2008/layout/BendingPictureSemiTransparentText"/>
    <dgm:cxn modelId="{19332EB9-4245-413A-BF1E-3FA5064710B8}" type="presParOf" srcId="{C63E98E4-4B3E-4E62-8323-C871211715F1}" destId="{E5DA6A0A-9B3D-4F38-B607-DEBDEEF9E485}" srcOrd="0" destOrd="0" presId="urn:microsoft.com/office/officeart/2008/layout/BendingPictureSemiTransparentText"/>
    <dgm:cxn modelId="{10D9AF0C-5984-41B1-9311-BF1FE4D9DD3D}" type="presParOf" srcId="{C63E98E4-4B3E-4E62-8323-C871211715F1}" destId="{FDA74039-4A10-4DC4-B85F-68E96C1C36AE}" srcOrd="1" destOrd="0" presId="urn:microsoft.com/office/officeart/2008/layout/BendingPictureSemiTransparentText"/>
    <dgm:cxn modelId="{596DE731-F5BD-4650-A853-BB5ACEC29974}" type="presParOf" srcId="{92B8E8E6-4CC8-4A2E-B767-136FAC4355A9}" destId="{0C779388-C09A-4910-85A5-891135920E58}" srcOrd="3" destOrd="0" presId="urn:microsoft.com/office/officeart/2008/layout/BendingPictureSemiTransparentText"/>
    <dgm:cxn modelId="{E4FFA68B-92E1-41F0-BD14-F30B8C170105}" type="presParOf" srcId="{92B8E8E6-4CC8-4A2E-B767-136FAC4355A9}" destId="{A04C3AFF-B990-4494-8C79-6E5FF9C0DBBF}" srcOrd="4" destOrd="0" presId="urn:microsoft.com/office/officeart/2008/layout/BendingPictureSemiTransparentText"/>
    <dgm:cxn modelId="{1647E0D9-B71C-485B-B341-623D07B63066}" type="presParOf" srcId="{A04C3AFF-B990-4494-8C79-6E5FF9C0DBBF}" destId="{F93859F3-627F-49D5-BABA-4C5854CE6D1B}" srcOrd="0" destOrd="0" presId="urn:microsoft.com/office/officeart/2008/layout/BendingPictureSemiTransparentText"/>
    <dgm:cxn modelId="{73560F27-6735-4D95-B4CE-7DD4FB4BAD38}" type="presParOf" srcId="{A04C3AFF-B990-4494-8C79-6E5FF9C0DBBF}" destId="{FD313444-2037-426A-AA7F-725CF9084411}"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BF7669-33C5-42F3-8E75-4C9F9AC93A4A}" type="doc">
      <dgm:prSet loTypeId="urn:microsoft.com/office/officeart/2005/8/layout/hierarchy2" loCatId="hierarchy" qsTypeId="urn:microsoft.com/office/officeart/2005/8/quickstyle/simple3" qsCatId="simple" csTypeId="urn:microsoft.com/office/officeart/2005/8/colors/accent4_5" csCatId="accent4" phldr="1"/>
      <dgm:spPr/>
      <dgm:t>
        <a:bodyPr/>
        <a:lstStyle/>
        <a:p>
          <a:endParaRPr lang="es-EC"/>
        </a:p>
      </dgm:t>
    </dgm:pt>
    <dgm:pt modelId="{791C3B58-81F1-48C4-B2F5-6611CB160676}">
      <dgm:prSet phldrT="[Texto]" custT="1"/>
      <dgm:spPr/>
      <dgm:t>
        <a:bodyPr/>
        <a:lstStyle/>
        <a:p>
          <a:r>
            <a:rPr lang="es-ES" sz="1800" dirty="0">
              <a:latin typeface="Arial" panose="020B0604020202020204" pitchFamily="34" charset="0"/>
              <a:cs typeface="Arial" panose="020B0604020202020204" pitchFamily="34" charset="0"/>
            </a:rPr>
            <a:t>Daños que puede generar el agua</a:t>
          </a:r>
          <a:endParaRPr lang="es-EC" sz="1800" dirty="0">
            <a:latin typeface="Arial" panose="020B0604020202020204" pitchFamily="34" charset="0"/>
            <a:cs typeface="Arial" panose="020B0604020202020204" pitchFamily="34" charset="0"/>
          </a:endParaRPr>
        </a:p>
      </dgm:t>
    </dgm:pt>
    <dgm:pt modelId="{DD166172-F2E3-4E6F-9F43-61FDD26F7496}" type="parTrans" cxnId="{23FEE969-1551-470F-A5CB-70BFE087396A}">
      <dgm:prSet/>
      <dgm:spPr/>
      <dgm:t>
        <a:bodyPr/>
        <a:lstStyle/>
        <a:p>
          <a:endParaRPr lang="es-EC" sz="1800">
            <a:latin typeface="Arial" panose="020B0604020202020204" pitchFamily="34" charset="0"/>
            <a:cs typeface="Arial" panose="020B0604020202020204" pitchFamily="34" charset="0"/>
          </a:endParaRPr>
        </a:p>
      </dgm:t>
    </dgm:pt>
    <dgm:pt modelId="{F589CD35-F5E3-4C59-9824-1EC628329FC6}" type="sibTrans" cxnId="{23FEE969-1551-470F-A5CB-70BFE087396A}">
      <dgm:prSet/>
      <dgm:spPr/>
      <dgm:t>
        <a:bodyPr/>
        <a:lstStyle/>
        <a:p>
          <a:endParaRPr lang="es-EC" sz="1800">
            <a:latin typeface="Arial" panose="020B0604020202020204" pitchFamily="34" charset="0"/>
            <a:cs typeface="Arial" panose="020B0604020202020204" pitchFamily="34" charset="0"/>
          </a:endParaRPr>
        </a:p>
      </dgm:t>
    </dgm:pt>
    <dgm:pt modelId="{92641322-81CF-4667-B496-BD461F9F1DCC}">
      <dgm:prSet phldrT="[Texto]" custT="1"/>
      <dgm:spPr/>
      <dgm:t>
        <a:bodyPr/>
        <a:lstStyle/>
        <a:p>
          <a:r>
            <a:rPr lang="es-ES" sz="1800" dirty="0">
              <a:latin typeface="Arial" panose="020B0604020202020204" pitchFamily="34" charset="0"/>
              <a:cs typeface="Arial" panose="020B0604020202020204" pitchFamily="34" charset="0"/>
            </a:rPr>
            <a:t>Hormigón</a:t>
          </a:r>
          <a:endParaRPr lang="es-EC" sz="1800" dirty="0">
            <a:latin typeface="Arial" panose="020B0604020202020204" pitchFamily="34" charset="0"/>
            <a:cs typeface="Arial" panose="020B0604020202020204" pitchFamily="34" charset="0"/>
          </a:endParaRPr>
        </a:p>
      </dgm:t>
    </dgm:pt>
    <dgm:pt modelId="{C911A94A-774E-4E46-B9E8-8F13B20246E5}" type="parTrans" cxnId="{A87EA49E-1E98-4516-9613-F6ED986B3E5C}">
      <dgm:prSet custT="1"/>
      <dgm:spPr/>
      <dgm:t>
        <a:bodyPr/>
        <a:lstStyle/>
        <a:p>
          <a:endParaRPr lang="es-EC" sz="1800" dirty="0">
            <a:latin typeface="Arial" panose="020B0604020202020204" pitchFamily="34" charset="0"/>
            <a:cs typeface="Arial" panose="020B0604020202020204" pitchFamily="34" charset="0"/>
          </a:endParaRPr>
        </a:p>
      </dgm:t>
    </dgm:pt>
    <dgm:pt modelId="{40D9E9B9-3DF9-4165-9476-D50E7F02223F}" type="sibTrans" cxnId="{A87EA49E-1E98-4516-9613-F6ED986B3E5C}">
      <dgm:prSet/>
      <dgm:spPr/>
      <dgm:t>
        <a:bodyPr/>
        <a:lstStyle/>
        <a:p>
          <a:endParaRPr lang="es-EC" sz="1800">
            <a:latin typeface="Arial" panose="020B0604020202020204" pitchFamily="34" charset="0"/>
            <a:cs typeface="Arial" panose="020B0604020202020204" pitchFamily="34" charset="0"/>
          </a:endParaRPr>
        </a:p>
      </dgm:t>
    </dgm:pt>
    <dgm:pt modelId="{ADF5FA04-C390-4FA2-A4AC-F854E087DC99}">
      <dgm:prSet phldrT="[Texto]" custT="1"/>
      <dgm:spPr/>
      <dgm:t>
        <a:bodyPr/>
        <a:lstStyle/>
        <a:p>
          <a:r>
            <a:rPr lang="es-ES" sz="1800" dirty="0">
              <a:latin typeface="Arial" panose="020B0604020202020204" pitchFamily="34" charset="0"/>
              <a:cs typeface="Arial" panose="020B0604020202020204" pitchFamily="34" charset="0"/>
            </a:rPr>
            <a:t>Fisuras</a:t>
          </a:r>
          <a:endParaRPr lang="es-EC" sz="1800" dirty="0">
            <a:latin typeface="Arial" panose="020B0604020202020204" pitchFamily="34" charset="0"/>
            <a:cs typeface="Arial" panose="020B0604020202020204" pitchFamily="34" charset="0"/>
          </a:endParaRPr>
        </a:p>
      </dgm:t>
    </dgm:pt>
    <dgm:pt modelId="{AB18F603-7AF4-4DC2-9095-FAAA0D813E27}" type="parTrans" cxnId="{85CDD335-04B9-4BE8-9C83-58D32C8DE69B}">
      <dgm:prSet custT="1"/>
      <dgm:spPr/>
      <dgm:t>
        <a:bodyPr/>
        <a:lstStyle/>
        <a:p>
          <a:endParaRPr lang="es-EC" sz="1800" dirty="0">
            <a:latin typeface="Arial" panose="020B0604020202020204" pitchFamily="34" charset="0"/>
            <a:cs typeface="Arial" panose="020B0604020202020204" pitchFamily="34" charset="0"/>
          </a:endParaRPr>
        </a:p>
      </dgm:t>
    </dgm:pt>
    <dgm:pt modelId="{BEB89A15-ABA1-4386-B314-738521901085}" type="sibTrans" cxnId="{85CDD335-04B9-4BE8-9C83-58D32C8DE69B}">
      <dgm:prSet/>
      <dgm:spPr/>
      <dgm:t>
        <a:bodyPr/>
        <a:lstStyle/>
        <a:p>
          <a:endParaRPr lang="es-EC" sz="1800">
            <a:latin typeface="Arial" panose="020B0604020202020204" pitchFamily="34" charset="0"/>
            <a:cs typeface="Arial" panose="020B0604020202020204" pitchFamily="34" charset="0"/>
          </a:endParaRPr>
        </a:p>
      </dgm:t>
    </dgm:pt>
    <dgm:pt modelId="{25A17D02-4F7C-4677-A85B-D396D80066C2}">
      <dgm:prSet phldrT="[Texto]" custT="1"/>
      <dgm:spPr/>
      <dgm:t>
        <a:bodyPr/>
        <a:lstStyle/>
        <a:p>
          <a:r>
            <a:rPr lang="es-ES" sz="1800" dirty="0">
              <a:latin typeface="Arial" panose="020B0604020202020204" pitchFamily="34" charset="0"/>
              <a:cs typeface="Arial" panose="020B0604020202020204" pitchFamily="34" charset="0"/>
            </a:rPr>
            <a:t>Carbonatación</a:t>
          </a:r>
          <a:endParaRPr lang="es-EC" sz="1800" dirty="0">
            <a:latin typeface="Arial" panose="020B0604020202020204" pitchFamily="34" charset="0"/>
            <a:cs typeface="Arial" panose="020B0604020202020204" pitchFamily="34" charset="0"/>
          </a:endParaRPr>
        </a:p>
      </dgm:t>
    </dgm:pt>
    <dgm:pt modelId="{38A34099-F549-4F4F-9324-1B407C2AC66D}" type="parTrans" cxnId="{9B002288-D729-4853-B83D-442998BD713C}">
      <dgm:prSet custT="1"/>
      <dgm:spPr/>
      <dgm:t>
        <a:bodyPr/>
        <a:lstStyle/>
        <a:p>
          <a:endParaRPr lang="es-EC" sz="1800" dirty="0">
            <a:latin typeface="Arial" panose="020B0604020202020204" pitchFamily="34" charset="0"/>
            <a:cs typeface="Arial" panose="020B0604020202020204" pitchFamily="34" charset="0"/>
          </a:endParaRPr>
        </a:p>
      </dgm:t>
    </dgm:pt>
    <dgm:pt modelId="{3A176064-0DDD-425E-A164-0A33CAFBD41D}" type="sibTrans" cxnId="{9B002288-D729-4853-B83D-442998BD713C}">
      <dgm:prSet/>
      <dgm:spPr/>
      <dgm:t>
        <a:bodyPr/>
        <a:lstStyle/>
        <a:p>
          <a:endParaRPr lang="es-EC" sz="1800">
            <a:latin typeface="Arial" panose="020B0604020202020204" pitchFamily="34" charset="0"/>
            <a:cs typeface="Arial" panose="020B0604020202020204" pitchFamily="34" charset="0"/>
          </a:endParaRPr>
        </a:p>
      </dgm:t>
    </dgm:pt>
    <dgm:pt modelId="{29E51047-50A9-4DBF-8E82-AF4DED650EEB}">
      <dgm:prSet phldrT="[Texto]" custT="1"/>
      <dgm:spPr/>
      <dgm:t>
        <a:bodyPr/>
        <a:lstStyle/>
        <a:p>
          <a:r>
            <a:rPr lang="es-ES" sz="1800" dirty="0">
              <a:latin typeface="Arial" panose="020B0604020202020204" pitchFamily="34" charset="0"/>
              <a:cs typeface="Arial" panose="020B0604020202020204" pitchFamily="34" charset="0"/>
            </a:rPr>
            <a:t>Acero</a:t>
          </a:r>
          <a:endParaRPr lang="es-EC" sz="1800" dirty="0">
            <a:latin typeface="Arial" panose="020B0604020202020204" pitchFamily="34" charset="0"/>
            <a:cs typeface="Arial" panose="020B0604020202020204" pitchFamily="34" charset="0"/>
          </a:endParaRPr>
        </a:p>
      </dgm:t>
    </dgm:pt>
    <dgm:pt modelId="{0EFAC11A-55FA-436B-844D-1BAA10BA7E00}" type="parTrans" cxnId="{F5A0CCD8-F0BE-4D11-9C3A-B29F13684D35}">
      <dgm:prSet custT="1"/>
      <dgm:spPr/>
      <dgm:t>
        <a:bodyPr/>
        <a:lstStyle/>
        <a:p>
          <a:endParaRPr lang="es-EC" sz="1800" dirty="0">
            <a:latin typeface="Arial" panose="020B0604020202020204" pitchFamily="34" charset="0"/>
            <a:cs typeface="Arial" panose="020B0604020202020204" pitchFamily="34" charset="0"/>
          </a:endParaRPr>
        </a:p>
      </dgm:t>
    </dgm:pt>
    <dgm:pt modelId="{CE21289D-825E-46BA-A64F-D055D5E9EEDC}" type="sibTrans" cxnId="{F5A0CCD8-F0BE-4D11-9C3A-B29F13684D35}">
      <dgm:prSet/>
      <dgm:spPr/>
      <dgm:t>
        <a:bodyPr/>
        <a:lstStyle/>
        <a:p>
          <a:endParaRPr lang="es-EC" sz="1800">
            <a:latin typeface="Arial" panose="020B0604020202020204" pitchFamily="34" charset="0"/>
            <a:cs typeface="Arial" panose="020B0604020202020204" pitchFamily="34" charset="0"/>
          </a:endParaRPr>
        </a:p>
      </dgm:t>
    </dgm:pt>
    <dgm:pt modelId="{F29CA89F-3CD5-415E-A85B-8D9AEC9D9923}">
      <dgm:prSet phldrT="[Texto]" custT="1"/>
      <dgm:spPr/>
      <dgm:t>
        <a:bodyPr/>
        <a:lstStyle/>
        <a:p>
          <a:r>
            <a:rPr lang="es-ES" sz="1800" dirty="0">
              <a:latin typeface="Arial" panose="020B0604020202020204" pitchFamily="34" charset="0"/>
              <a:cs typeface="Arial" panose="020B0604020202020204" pitchFamily="34" charset="0"/>
            </a:rPr>
            <a:t>Filtración</a:t>
          </a:r>
          <a:endParaRPr lang="es-EC" sz="1800" dirty="0">
            <a:latin typeface="Arial" panose="020B0604020202020204" pitchFamily="34" charset="0"/>
            <a:cs typeface="Arial" panose="020B0604020202020204" pitchFamily="34" charset="0"/>
          </a:endParaRPr>
        </a:p>
      </dgm:t>
    </dgm:pt>
    <dgm:pt modelId="{62E02F15-CBB3-497D-B9AC-B02365F8B7F4}" type="parTrans" cxnId="{326440C7-3810-44DD-8DBF-FD1F6CFB06CB}">
      <dgm:prSet custT="1"/>
      <dgm:spPr/>
      <dgm:t>
        <a:bodyPr/>
        <a:lstStyle/>
        <a:p>
          <a:endParaRPr lang="es-EC" sz="1800" dirty="0">
            <a:latin typeface="Arial" panose="020B0604020202020204" pitchFamily="34" charset="0"/>
            <a:cs typeface="Arial" panose="020B0604020202020204" pitchFamily="34" charset="0"/>
          </a:endParaRPr>
        </a:p>
      </dgm:t>
    </dgm:pt>
    <dgm:pt modelId="{44A9E689-07F9-4C09-B935-F64AFA963868}" type="sibTrans" cxnId="{326440C7-3810-44DD-8DBF-FD1F6CFB06CB}">
      <dgm:prSet/>
      <dgm:spPr/>
      <dgm:t>
        <a:bodyPr/>
        <a:lstStyle/>
        <a:p>
          <a:endParaRPr lang="es-EC" sz="1800">
            <a:latin typeface="Arial" panose="020B0604020202020204" pitchFamily="34" charset="0"/>
            <a:cs typeface="Arial" panose="020B0604020202020204" pitchFamily="34" charset="0"/>
          </a:endParaRPr>
        </a:p>
      </dgm:t>
    </dgm:pt>
    <dgm:pt modelId="{5496F3CB-7C92-4885-AC96-76CDDDD585AA}">
      <dgm:prSet phldrT="[Texto]" custT="1"/>
      <dgm:spPr/>
      <dgm:t>
        <a:bodyPr/>
        <a:lstStyle/>
        <a:p>
          <a:r>
            <a:rPr lang="es-ES" sz="1800" dirty="0">
              <a:latin typeface="Arial" panose="020B0604020202020204" pitchFamily="34" charset="0"/>
              <a:cs typeface="Arial" panose="020B0604020202020204" pitchFamily="34" charset="0"/>
            </a:rPr>
            <a:t>Suelos y rocas</a:t>
          </a:r>
          <a:endParaRPr lang="es-EC" sz="1800" dirty="0">
            <a:latin typeface="Arial" panose="020B0604020202020204" pitchFamily="34" charset="0"/>
            <a:cs typeface="Arial" panose="020B0604020202020204" pitchFamily="34" charset="0"/>
          </a:endParaRPr>
        </a:p>
      </dgm:t>
    </dgm:pt>
    <dgm:pt modelId="{807B2D16-9FAD-407A-B14C-086BB2BCB690}" type="parTrans" cxnId="{D178C16C-E429-482C-99D7-2BDC46E2535D}">
      <dgm:prSet custT="1"/>
      <dgm:spPr/>
      <dgm:t>
        <a:bodyPr/>
        <a:lstStyle/>
        <a:p>
          <a:endParaRPr lang="es-EC" sz="1800" dirty="0">
            <a:latin typeface="Arial" panose="020B0604020202020204" pitchFamily="34" charset="0"/>
            <a:cs typeface="Arial" panose="020B0604020202020204" pitchFamily="34" charset="0"/>
          </a:endParaRPr>
        </a:p>
      </dgm:t>
    </dgm:pt>
    <dgm:pt modelId="{3BA4EF1F-F500-424C-860F-77CF138DAE3E}" type="sibTrans" cxnId="{D178C16C-E429-482C-99D7-2BDC46E2535D}">
      <dgm:prSet/>
      <dgm:spPr/>
      <dgm:t>
        <a:bodyPr/>
        <a:lstStyle/>
        <a:p>
          <a:endParaRPr lang="es-EC" sz="1800">
            <a:latin typeface="Arial" panose="020B0604020202020204" pitchFamily="34" charset="0"/>
            <a:cs typeface="Arial" panose="020B0604020202020204" pitchFamily="34" charset="0"/>
          </a:endParaRPr>
        </a:p>
      </dgm:t>
    </dgm:pt>
    <dgm:pt modelId="{A7D4B906-268B-4E1B-8388-438B73449888}">
      <dgm:prSet phldrT="[Texto]" custT="1"/>
      <dgm:spPr/>
      <dgm:t>
        <a:bodyPr/>
        <a:lstStyle/>
        <a:p>
          <a:r>
            <a:rPr lang="es-ES" sz="1800" dirty="0">
              <a:latin typeface="Arial" panose="020B0604020202020204" pitchFamily="34" charset="0"/>
              <a:cs typeface="Arial" panose="020B0604020202020204" pitchFamily="34" charset="0"/>
            </a:rPr>
            <a:t>Corrosión</a:t>
          </a:r>
          <a:endParaRPr lang="es-EC" sz="1800" dirty="0">
            <a:latin typeface="Arial" panose="020B0604020202020204" pitchFamily="34" charset="0"/>
            <a:cs typeface="Arial" panose="020B0604020202020204" pitchFamily="34" charset="0"/>
          </a:endParaRPr>
        </a:p>
      </dgm:t>
    </dgm:pt>
    <dgm:pt modelId="{2267378F-3B93-4218-A959-BBFC2098FE2A}" type="parTrans" cxnId="{9EBA07C5-BF35-48E6-AA47-E1CCC94A0D9B}">
      <dgm:prSet custT="1"/>
      <dgm:spPr/>
      <dgm:t>
        <a:bodyPr/>
        <a:lstStyle/>
        <a:p>
          <a:endParaRPr lang="es-EC" sz="1800" dirty="0">
            <a:latin typeface="Arial" panose="020B0604020202020204" pitchFamily="34" charset="0"/>
            <a:cs typeface="Arial" panose="020B0604020202020204" pitchFamily="34" charset="0"/>
          </a:endParaRPr>
        </a:p>
      </dgm:t>
    </dgm:pt>
    <dgm:pt modelId="{8CB4F3BA-E995-42B3-ADBD-3D38A721C018}" type="sibTrans" cxnId="{9EBA07C5-BF35-48E6-AA47-E1CCC94A0D9B}">
      <dgm:prSet/>
      <dgm:spPr/>
      <dgm:t>
        <a:bodyPr/>
        <a:lstStyle/>
        <a:p>
          <a:endParaRPr lang="es-EC" sz="1800">
            <a:latin typeface="Arial" panose="020B0604020202020204" pitchFamily="34" charset="0"/>
            <a:cs typeface="Arial" panose="020B0604020202020204" pitchFamily="34" charset="0"/>
          </a:endParaRPr>
        </a:p>
      </dgm:t>
    </dgm:pt>
    <dgm:pt modelId="{DF652829-CAE6-4157-8C81-CDD6C774D5EA}" type="pres">
      <dgm:prSet presAssocID="{68BF7669-33C5-42F3-8E75-4C9F9AC93A4A}" presName="diagram" presStyleCnt="0">
        <dgm:presLayoutVars>
          <dgm:chPref val="1"/>
          <dgm:dir/>
          <dgm:animOne val="branch"/>
          <dgm:animLvl val="lvl"/>
          <dgm:resizeHandles val="exact"/>
        </dgm:presLayoutVars>
      </dgm:prSet>
      <dgm:spPr/>
    </dgm:pt>
    <dgm:pt modelId="{17D1D176-F641-432E-9AFB-144B38B54595}" type="pres">
      <dgm:prSet presAssocID="{791C3B58-81F1-48C4-B2F5-6611CB160676}" presName="root1" presStyleCnt="0"/>
      <dgm:spPr/>
    </dgm:pt>
    <dgm:pt modelId="{97FAA046-5D74-49FE-AD9B-F6D9FDFA40DC}" type="pres">
      <dgm:prSet presAssocID="{791C3B58-81F1-48C4-B2F5-6611CB160676}" presName="LevelOneTextNode" presStyleLbl="node0" presStyleIdx="0" presStyleCnt="1">
        <dgm:presLayoutVars>
          <dgm:chPref val="3"/>
        </dgm:presLayoutVars>
      </dgm:prSet>
      <dgm:spPr/>
    </dgm:pt>
    <dgm:pt modelId="{0B59BC5F-9873-4310-999C-F0F40A70D38D}" type="pres">
      <dgm:prSet presAssocID="{791C3B58-81F1-48C4-B2F5-6611CB160676}" presName="level2hierChild" presStyleCnt="0"/>
      <dgm:spPr/>
    </dgm:pt>
    <dgm:pt modelId="{69ACE785-F181-40A8-9FEB-E9E36874976A}" type="pres">
      <dgm:prSet presAssocID="{C911A94A-774E-4E46-B9E8-8F13B20246E5}" presName="conn2-1" presStyleLbl="parChTrans1D2" presStyleIdx="0" presStyleCnt="3"/>
      <dgm:spPr/>
    </dgm:pt>
    <dgm:pt modelId="{0EE12D11-7D8A-4F1D-9DC8-CA5B6D8F94D6}" type="pres">
      <dgm:prSet presAssocID="{C911A94A-774E-4E46-B9E8-8F13B20246E5}" presName="connTx" presStyleLbl="parChTrans1D2" presStyleIdx="0" presStyleCnt="3"/>
      <dgm:spPr/>
    </dgm:pt>
    <dgm:pt modelId="{566141FC-B8DE-4BD1-A7CB-9D3EB0952198}" type="pres">
      <dgm:prSet presAssocID="{92641322-81CF-4667-B496-BD461F9F1DCC}" presName="root2" presStyleCnt="0"/>
      <dgm:spPr/>
    </dgm:pt>
    <dgm:pt modelId="{290F24DC-150A-44A6-827B-4EBC6633DC8D}" type="pres">
      <dgm:prSet presAssocID="{92641322-81CF-4667-B496-BD461F9F1DCC}" presName="LevelTwoTextNode" presStyleLbl="node2" presStyleIdx="0" presStyleCnt="3">
        <dgm:presLayoutVars>
          <dgm:chPref val="3"/>
        </dgm:presLayoutVars>
      </dgm:prSet>
      <dgm:spPr/>
    </dgm:pt>
    <dgm:pt modelId="{C8AAE1B2-EC5D-49D6-80AB-7B7931BE1EE5}" type="pres">
      <dgm:prSet presAssocID="{92641322-81CF-4667-B496-BD461F9F1DCC}" presName="level3hierChild" presStyleCnt="0"/>
      <dgm:spPr/>
    </dgm:pt>
    <dgm:pt modelId="{F7768897-05D1-49FC-AA9A-B54EFB5CB2A4}" type="pres">
      <dgm:prSet presAssocID="{AB18F603-7AF4-4DC2-9095-FAAA0D813E27}" presName="conn2-1" presStyleLbl="parChTrans1D3" presStyleIdx="0" presStyleCnt="4"/>
      <dgm:spPr/>
    </dgm:pt>
    <dgm:pt modelId="{0821EA8A-5375-452D-A33D-0144BC647209}" type="pres">
      <dgm:prSet presAssocID="{AB18F603-7AF4-4DC2-9095-FAAA0D813E27}" presName="connTx" presStyleLbl="parChTrans1D3" presStyleIdx="0" presStyleCnt="4"/>
      <dgm:spPr/>
    </dgm:pt>
    <dgm:pt modelId="{297AD4EC-442C-4036-BCCF-ABD080C82C4F}" type="pres">
      <dgm:prSet presAssocID="{ADF5FA04-C390-4FA2-A4AC-F854E087DC99}" presName="root2" presStyleCnt="0"/>
      <dgm:spPr/>
    </dgm:pt>
    <dgm:pt modelId="{F2FB9BC4-9E8F-42ED-9460-F95D47387B43}" type="pres">
      <dgm:prSet presAssocID="{ADF5FA04-C390-4FA2-A4AC-F854E087DC99}" presName="LevelTwoTextNode" presStyleLbl="node3" presStyleIdx="0" presStyleCnt="4">
        <dgm:presLayoutVars>
          <dgm:chPref val="3"/>
        </dgm:presLayoutVars>
      </dgm:prSet>
      <dgm:spPr/>
    </dgm:pt>
    <dgm:pt modelId="{B9D5DC1A-B6E0-48EA-BDDB-9437F8729DE9}" type="pres">
      <dgm:prSet presAssocID="{ADF5FA04-C390-4FA2-A4AC-F854E087DC99}" presName="level3hierChild" presStyleCnt="0"/>
      <dgm:spPr/>
    </dgm:pt>
    <dgm:pt modelId="{D97E144E-58E8-4D9C-BBC8-BB55A13E86A1}" type="pres">
      <dgm:prSet presAssocID="{38A34099-F549-4F4F-9324-1B407C2AC66D}" presName="conn2-1" presStyleLbl="parChTrans1D3" presStyleIdx="1" presStyleCnt="4"/>
      <dgm:spPr/>
    </dgm:pt>
    <dgm:pt modelId="{AFC96E58-5B7F-43D6-80A6-656E75E37E50}" type="pres">
      <dgm:prSet presAssocID="{38A34099-F549-4F4F-9324-1B407C2AC66D}" presName="connTx" presStyleLbl="parChTrans1D3" presStyleIdx="1" presStyleCnt="4"/>
      <dgm:spPr/>
    </dgm:pt>
    <dgm:pt modelId="{66587118-7C2B-4A73-8354-04FB1C736334}" type="pres">
      <dgm:prSet presAssocID="{25A17D02-4F7C-4677-A85B-D396D80066C2}" presName="root2" presStyleCnt="0"/>
      <dgm:spPr/>
    </dgm:pt>
    <dgm:pt modelId="{05FB71B3-B932-493E-9431-2FF0F5F44298}" type="pres">
      <dgm:prSet presAssocID="{25A17D02-4F7C-4677-A85B-D396D80066C2}" presName="LevelTwoTextNode" presStyleLbl="node3" presStyleIdx="1" presStyleCnt="4">
        <dgm:presLayoutVars>
          <dgm:chPref val="3"/>
        </dgm:presLayoutVars>
      </dgm:prSet>
      <dgm:spPr/>
    </dgm:pt>
    <dgm:pt modelId="{730B09D9-B25F-4B01-A2CC-C2E779DC6563}" type="pres">
      <dgm:prSet presAssocID="{25A17D02-4F7C-4677-A85B-D396D80066C2}" presName="level3hierChild" presStyleCnt="0"/>
      <dgm:spPr/>
    </dgm:pt>
    <dgm:pt modelId="{19C55DB8-7085-4979-895E-CDF6B0F07EE6}" type="pres">
      <dgm:prSet presAssocID="{0EFAC11A-55FA-436B-844D-1BAA10BA7E00}" presName="conn2-1" presStyleLbl="parChTrans1D2" presStyleIdx="1" presStyleCnt="3"/>
      <dgm:spPr/>
    </dgm:pt>
    <dgm:pt modelId="{A756253C-F6D8-451E-8D75-C666129A9D8B}" type="pres">
      <dgm:prSet presAssocID="{0EFAC11A-55FA-436B-844D-1BAA10BA7E00}" presName="connTx" presStyleLbl="parChTrans1D2" presStyleIdx="1" presStyleCnt="3"/>
      <dgm:spPr/>
    </dgm:pt>
    <dgm:pt modelId="{6A710BA5-1DA6-4863-99A5-94B105B29AF2}" type="pres">
      <dgm:prSet presAssocID="{29E51047-50A9-4DBF-8E82-AF4DED650EEB}" presName="root2" presStyleCnt="0"/>
      <dgm:spPr/>
    </dgm:pt>
    <dgm:pt modelId="{FA9257CC-8F71-41BC-BDF0-7209E906EA6E}" type="pres">
      <dgm:prSet presAssocID="{29E51047-50A9-4DBF-8E82-AF4DED650EEB}" presName="LevelTwoTextNode" presStyleLbl="node2" presStyleIdx="1" presStyleCnt="3">
        <dgm:presLayoutVars>
          <dgm:chPref val="3"/>
        </dgm:presLayoutVars>
      </dgm:prSet>
      <dgm:spPr/>
    </dgm:pt>
    <dgm:pt modelId="{F54599E4-178B-4ECB-A546-73035345D1B6}" type="pres">
      <dgm:prSet presAssocID="{29E51047-50A9-4DBF-8E82-AF4DED650EEB}" presName="level3hierChild" presStyleCnt="0"/>
      <dgm:spPr/>
    </dgm:pt>
    <dgm:pt modelId="{3F077844-1994-436D-8EC1-32004674FC5A}" type="pres">
      <dgm:prSet presAssocID="{2267378F-3B93-4218-A959-BBFC2098FE2A}" presName="conn2-1" presStyleLbl="parChTrans1D3" presStyleIdx="2" presStyleCnt="4"/>
      <dgm:spPr/>
    </dgm:pt>
    <dgm:pt modelId="{426E28DB-D562-4C93-866F-074A4044DC25}" type="pres">
      <dgm:prSet presAssocID="{2267378F-3B93-4218-A959-BBFC2098FE2A}" presName="connTx" presStyleLbl="parChTrans1D3" presStyleIdx="2" presStyleCnt="4"/>
      <dgm:spPr/>
    </dgm:pt>
    <dgm:pt modelId="{EAA7609C-43A4-4017-98F9-50CC61037F82}" type="pres">
      <dgm:prSet presAssocID="{A7D4B906-268B-4E1B-8388-438B73449888}" presName="root2" presStyleCnt="0"/>
      <dgm:spPr/>
    </dgm:pt>
    <dgm:pt modelId="{2CE8CFF8-6D1C-45DA-8797-A9EE8594224B}" type="pres">
      <dgm:prSet presAssocID="{A7D4B906-268B-4E1B-8388-438B73449888}" presName="LevelTwoTextNode" presStyleLbl="node3" presStyleIdx="2" presStyleCnt="4">
        <dgm:presLayoutVars>
          <dgm:chPref val="3"/>
        </dgm:presLayoutVars>
      </dgm:prSet>
      <dgm:spPr/>
    </dgm:pt>
    <dgm:pt modelId="{25B7A138-7310-4E22-9F59-41C39FAF80DC}" type="pres">
      <dgm:prSet presAssocID="{A7D4B906-268B-4E1B-8388-438B73449888}" presName="level3hierChild" presStyleCnt="0"/>
      <dgm:spPr/>
    </dgm:pt>
    <dgm:pt modelId="{3052AD0E-955F-4D85-B74C-228551E966FF}" type="pres">
      <dgm:prSet presAssocID="{807B2D16-9FAD-407A-B14C-086BB2BCB690}" presName="conn2-1" presStyleLbl="parChTrans1D2" presStyleIdx="2" presStyleCnt="3"/>
      <dgm:spPr/>
    </dgm:pt>
    <dgm:pt modelId="{689AA4A6-DC1C-4973-91EA-01DDE5B69196}" type="pres">
      <dgm:prSet presAssocID="{807B2D16-9FAD-407A-B14C-086BB2BCB690}" presName="connTx" presStyleLbl="parChTrans1D2" presStyleIdx="2" presStyleCnt="3"/>
      <dgm:spPr/>
    </dgm:pt>
    <dgm:pt modelId="{0CC184D0-ED0A-46A2-956A-46F78D8DD06E}" type="pres">
      <dgm:prSet presAssocID="{5496F3CB-7C92-4885-AC96-76CDDDD585AA}" presName="root2" presStyleCnt="0"/>
      <dgm:spPr/>
    </dgm:pt>
    <dgm:pt modelId="{0ECD58B2-554B-45AB-B827-186C6AE6EF09}" type="pres">
      <dgm:prSet presAssocID="{5496F3CB-7C92-4885-AC96-76CDDDD585AA}" presName="LevelTwoTextNode" presStyleLbl="node2" presStyleIdx="2" presStyleCnt="3">
        <dgm:presLayoutVars>
          <dgm:chPref val="3"/>
        </dgm:presLayoutVars>
      </dgm:prSet>
      <dgm:spPr/>
    </dgm:pt>
    <dgm:pt modelId="{E3BB2574-C587-464C-85E1-21AC99F70F64}" type="pres">
      <dgm:prSet presAssocID="{5496F3CB-7C92-4885-AC96-76CDDDD585AA}" presName="level3hierChild" presStyleCnt="0"/>
      <dgm:spPr/>
    </dgm:pt>
    <dgm:pt modelId="{891C0685-2279-451B-BCDF-BB66A701AC1D}" type="pres">
      <dgm:prSet presAssocID="{62E02F15-CBB3-497D-B9AC-B02365F8B7F4}" presName="conn2-1" presStyleLbl="parChTrans1D3" presStyleIdx="3" presStyleCnt="4"/>
      <dgm:spPr/>
    </dgm:pt>
    <dgm:pt modelId="{B910F2D6-90D0-4A18-91F7-4B1B8264A55A}" type="pres">
      <dgm:prSet presAssocID="{62E02F15-CBB3-497D-B9AC-B02365F8B7F4}" presName="connTx" presStyleLbl="parChTrans1D3" presStyleIdx="3" presStyleCnt="4"/>
      <dgm:spPr/>
    </dgm:pt>
    <dgm:pt modelId="{8F95FE02-0961-43F2-A041-433BB1096BC4}" type="pres">
      <dgm:prSet presAssocID="{F29CA89F-3CD5-415E-A85B-8D9AEC9D9923}" presName="root2" presStyleCnt="0"/>
      <dgm:spPr/>
    </dgm:pt>
    <dgm:pt modelId="{0B298278-3783-4797-8FA7-E8FDAB5EBD8A}" type="pres">
      <dgm:prSet presAssocID="{F29CA89F-3CD5-415E-A85B-8D9AEC9D9923}" presName="LevelTwoTextNode" presStyleLbl="node3" presStyleIdx="3" presStyleCnt="4">
        <dgm:presLayoutVars>
          <dgm:chPref val="3"/>
        </dgm:presLayoutVars>
      </dgm:prSet>
      <dgm:spPr/>
    </dgm:pt>
    <dgm:pt modelId="{68D69762-4504-4709-A0BB-FA396DED40FA}" type="pres">
      <dgm:prSet presAssocID="{F29CA89F-3CD5-415E-A85B-8D9AEC9D9923}" presName="level3hierChild" presStyleCnt="0"/>
      <dgm:spPr/>
    </dgm:pt>
  </dgm:ptLst>
  <dgm:cxnLst>
    <dgm:cxn modelId="{683D1812-454A-4C9C-B4A6-C93846D93B13}" type="presOf" srcId="{0EFAC11A-55FA-436B-844D-1BAA10BA7E00}" destId="{19C55DB8-7085-4979-895E-CDF6B0F07EE6}" srcOrd="0" destOrd="0" presId="urn:microsoft.com/office/officeart/2005/8/layout/hierarchy2"/>
    <dgm:cxn modelId="{4CE33E14-DF11-41B8-B1E6-F81AF9E9B158}" type="presOf" srcId="{62E02F15-CBB3-497D-B9AC-B02365F8B7F4}" destId="{B910F2D6-90D0-4A18-91F7-4B1B8264A55A}" srcOrd="1" destOrd="0" presId="urn:microsoft.com/office/officeart/2005/8/layout/hierarchy2"/>
    <dgm:cxn modelId="{EFDB5C18-254D-4725-A965-1A7EBABA6AD5}" type="presOf" srcId="{A7D4B906-268B-4E1B-8388-438B73449888}" destId="{2CE8CFF8-6D1C-45DA-8797-A9EE8594224B}" srcOrd="0" destOrd="0" presId="urn:microsoft.com/office/officeart/2005/8/layout/hierarchy2"/>
    <dgm:cxn modelId="{AE77DD1F-5E82-4840-9EF0-B600A0E3F5E4}" type="presOf" srcId="{2267378F-3B93-4218-A959-BBFC2098FE2A}" destId="{3F077844-1994-436D-8EC1-32004674FC5A}" srcOrd="0" destOrd="0" presId="urn:microsoft.com/office/officeart/2005/8/layout/hierarchy2"/>
    <dgm:cxn modelId="{85CDD335-04B9-4BE8-9C83-58D32C8DE69B}" srcId="{92641322-81CF-4667-B496-BD461F9F1DCC}" destId="{ADF5FA04-C390-4FA2-A4AC-F854E087DC99}" srcOrd="0" destOrd="0" parTransId="{AB18F603-7AF4-4DC2-9095-FAAA0D813E27}" sibTransId="{BEB89A15-ABA1-4386-B314-738521901085}"/>
    <dgm:cxn modelId="{23FEE969-1551-470F-A5CB-70BFE087396A}" srcId="{68BF7669-33C5-42F3-8E75-4C9F9AC93A4A}" destId="{791C3B58-81F1-48C4-B2F5-6611CB160676}" srcOrd="0" destOrd="0" parTransId="{DD166172-F2E3-4E6F-9F43-61FDD26F7496}" sibTransId="{F589CD35-F5E3-4C59-9824-1EC628329FC6}"/>
    <dgm:cxn modelId="{A48D0A4A-4BEE-47D2-8156-E891E5C123B5}" type="presOf" srcId="{791C3B58-81F1-48C4-B2F5-6611CB160676}" destId="{97FAA046-5D74-49FE-AD9B-F6D9FDFA40DC}" srcOrd="0" destOrd="0" presId="urn:microsoft.com/office/officeart/2005/8/layout/hierarchy2"/>
    <dgm:cxn modelId="{565FB54C-F39D-4382-B515-05895F2FC408}" type="presOf" srcId="{C911A94A-774E-4E46-B9E8-8F13B20246E5}" destId="{0EE12D11-7D8A-4F1D-9DC8-CA5B6D8F94D6}" srcOrd="1" destOrd="0" presId="urn:microsoft.com/office/officeart/2005/8/layout/hierarchy2"/>
    <dgm:cxn modelId="{D178C16C-E429-482C-99D7-2BDC46E2535D}" srcId="{791C3B58-81F1-48C4-B2F5-6611CB160676}" destId="{5496F3CB-7C92-4885-AC96-76CDDDD585AA}" srcOrd="2" destOrd="0" parTransId="{807B2D16-9FAD-407A-B14C-086BB2BCB690}" sibTransId="{3BA4EF1F-F500-424C-860F-77CF138DAE3E}"/>
    <dgm:cxn modelId="{D3C16158-D1C4-451C-BECE-B49F78E9102B}" type="presOf" srcId="{AB18F603-7AF4-4DC2-9095-FAAA0D813E27}" destId="{F7768897-05D1-49FC-AA9A-B54EFB5CB2A4}" srcOrd="0" destOrd="0" presId="urn:microsoft.com/office/officeart/2005/8/layout/hierarchy2"/>
    <dgm:cxn modelId="{37BD9E7B-8159-4D07-810D-8CABBC0A5C9D}" type="presOf" srcId="{ADF5FA04-C390-4FA2-A4AC-F854E087DC99}" destId="{F2FB9BC4-9E8F-42ED-9460-F95D47387B43}" srcOrd="0" destOrd="0" presId="urn:microsoft.com/office/officeart/2005/8/layout/hierarchy2"/>
    <dgm:cxn modelId="{830CD284-823C-4E40-94FC-0A88B4752050}" type="presOf" srcId="{68BF7669-33C5-42F3-8E75-4C9F9AC93A4A}" destId="{DF652829-CAE6-4157-8C81-CDD6C774D5EA}" srcOrd="0" destOrd="0" presId="urn:microsoft.com/office/officeart/2005/8/layout/hierarchy2"/>
    <dgm:cxn modelId="{75CAE084-A572-44C5-A6CA-E577CC45F01B}" type="presOf" srcId="{AB18F603-7AF4-4DC2-9095-FAAA0D813E27}" destId="{0821EA8A-5375-452D-A33D-0144BC647209}" srcOrd="1" destOrd="0" presId="urn:microsoft.com/office/officeart/2005/8/layout/hierarchy2"/>
    <dgm:cxn modelId="{A5E17886-5610-4E1F-B505-700DAFEFA48A}" type="presOf" srcId="{807B2D16-9FAD-407A-B14C-086BB2BCB690}" destId="{3052AD0E-955F-4D85-B74C-228551E966FF}" srcOrd="0" destOrd="0" presId="urn:microsoft.com/office/officeart/2005/8/layout/hierarchy2"/>
    <dgm:cxn modelId="{9B002288-D729-4853-B83D-442998BD713C}" srcId="{92641322-81CF-4667-B496-BD461F9F1DCC}" destId="{25A17D02-4F7C-4677-A85B-D396D80066C2}" srcOrd="1" destOrd="0" parTransId="{38A34099-F549-4F4F-9324-1B407C2AC66D}" sibTransId="{3A176064-0DDD-425E-A164-0A33CAFBD41D}"/>
    <dgm:cxn modelId="{2F2F658E-9B49-4661-B1AA-A20B4D37956E}" type="presOf" srcId="{25A17D02-4F7C-4677-A85B-D396D80066C2}" destId="{05FB71B3-B932-493E-9431-2FF0F5F44298}" srcOrd="0" destOrd="0" presId="urn:microsoft.com/office/officeart/2005/8/layout/hierarchy2"/>
    <dgm:cxn modelId="{E3BA8B91-4140-4049-B7AC-67D1793B4BA6}" type="presOf" srcId="{38A34099-F549-4F4F-9324-1B407C2AC66D}" destId="{D97E144E-58E8-4D9C-BBC8-BB55A13E86A1}" srcOrd="0" destOrd="0" presId="urn:microsoft.com/office/officeart/2005/8/layout/hierarchy2"/>
    <dgm:cxn modelId="{44F67592-A727-4701-9504-3478CBC162A0}" type="presOf" srcId="{62E02F15-CBB3-497D-B9AC-B02365F8B7F4}" destId="{891C0685-2279-451B-BCDF-BB66A701AC1D}" srcOrd="0" destOrd="0" presId="urn:microsoft.com/office/officeart/2005/8/layout/hierarchy2"/>
    <dgm:cxn modelId="{ECC7BB9D-FA13-485C-816D-7EDD2195418C}" type="presOf" srcId="{29E51047-50A9-4DBF-8E82-AF4DED650EEB}" destId="{FA9257CC-8F71-41BC-BDF0-7209E906EA6E}" srcOrd="0" destOrd="0" presId="urn:microsoft.com/office/officeart/2005/8/layout/hierarchy2"/>
    <dgm:cxn modelId="{A87EA49E-1E98-4516-9613-F6ED986B3E5C}" srcId="{791C3B58-81F1-48C4-B2F5-6611CB160676}" destId="{92641322-81CF-4667-B496-BD461F9F1DCC}" srcOrd="0" destOrd="0" parTransId="{C911A94A-774E-4E46-B9E8-8F13B20246E5}" sibTransId="{40D9E9B9-3DF9-4165-9476-D50E7F02223F}"/>
    <dgm:cxn modelId="{1B55FAAA-77D7-437E-81C2-D0BD18DA4495}" type="presOf" srcId="{807B2D16-9FAD-407A-B14C-086BB2BCB690}" destId="{689AA4A6-DC1C-4973-91EA-01DDE5B69196}" srcOrd="1" destOrd="0" presId="urn:microsoft.com/office/officeart/2005/8/layout/hierarchy2"/>
    <dgm:cxn modelId="{9EBA07C5-BF35-48E6-AA47-E1CCC94A0D9B}" srcId="{29E51047-50A9-4DBF-8E82-AF4DED650EEB}" destId="{A7D4B906-268B-4E1B-8388-438B73449888}" srcOrd="0" destOrd="0" parTransId="{2267378F-3B93-4218-A959-BBFC2098FE2A}" sibTransId="{8CB4F3BA-E995-42B3-ADBD-3D38A721C018}"/>
    <dgm:cxn modelId="{326440C7-3810-44DD-8DBF-FD1F6CFB06CB}" srcId="{5496F3CB-7C92-4885-AC96-76CDDDD585AA}" destId="{F29CA89F-3CD5-415E-A85B-8D9AEC9D9923}" srcOrd="0" destOrd="0" parTransId="{62E02F15-CBB3-497D-B9AC-B02365F8B7F4}" sibTransId="{44A9E689-07F9-4C09-B935-F64AFA963868}"/>
    <dgm:cxn modelId="{843CEAD1-BACC-4ABB-999B-052EE8B37539}" type="presOf" srcId="{C911A94A-774E-4E46-B9E8-8F13B20246E5}" destId="{69ACE785-F181-40A8-9FEB-E9E36874976A}" srcOrd="0" destOrd="0" presId="urn:microsoft.com/office/officeart/2005/8/layout/hierarchy2"/>
    <dgm:cxn modelId="{163079D5-B21D-4027-B978-D55BF444F006}" type="presOf" srcId="{0EFAC11A-55FA-436B-844D-1BAA10BA7E00}" destId="{A756253C-F6D8-451E-8D75-C666129A9D8B}" srcOrd="1" destOrd="0" presId="urn:microsoft.com/office/officeart/2005/8/layout/hierarchy2"/>
    <dgm:cxn modelId="{3EB0D9D5-9011-48FA-92FC-1A260C93F319}" type="presOf" srcId="{92641322-81CF-4667-B496-BD461F9F1DCC}" destId="{290F24DC-150A-44A6-827B-4EBC6633DC8D}" srcOrd="0" destOrd="0" presId="urn:microsoft.com/office/officeart/2005/8/layout/hierarchy2"/>
    <dgm:cxn modelId="{F5A0CCD8-F0BE-4D11-9C3A-B29F13684D35}" srcId="{791C3B58-81F1-48C4-B2F5-6611CB160676}" destId="{29E51047-50A9-4DBF-8E82-AF4DED650EEB}" srcOrd="1" destOrd="0" parTransId="{0EFAC11A-55FA-436B-844D-1BAA10BA7E00}" sibTransId="{CE21289D-825E-46BA-A64F-D055D5E9EEDC}"/>
    <dgm:cxn modelId="{9CF297DA-1E66-45EB-B25A-108EB64085F8}" type="presOf" srcId="{2267378F-3B93-4218-A959-BBFC2098FE2A}" destId="{426E28DB-D562-4C93-866F-074A4044DC25}" srcOrd="1" destOrd="0" presId="urn:microsoft.com/office/officeart/2005/8/layout/hierarchy2"/>
    <dgm:cxn modelId="{6A4813DF-8370-4A7F-921D-9495FF2FB2AA}" type="presOf" srcId="{F29CA89F-3CD5-415E-A85B-8D9AEC9D9923}" destId="{0B298278-3783-4797-8FA7-E8FDAB5EBD8A}" srcOrd="0" destOrd="0" presId="urn:microsoft.com/office/officeart/2005/8/layout/hierarchy2"/>
    <dgm:cxn modelId="{DA0C56E3-7377-4C44-810C-46E0080A2EC9}" type="presOf" srcId="{38A34099-F549-4F4F-9324-1B407C2AC66D}" destId="{AFC96E58-5B7F-43D6-80A6-656E75E37E50}" srcOrd="1" destOrd="0" presId="urn:microsoft.com/office/officeart/2005/8/layout/hierarchy2"/>
    <dgm:cxn modelId="{0CE884EE-BDC9-4E45-AA93-A7DDB7D793BB}" type="presOf" srcId="{5496F3CB-7C92-4885-AC96-76CDDDD585AA}" destId="{0ECD58B2-554B-45AB-B827-186C6AE6EF09}" srcOrd="0" destOrd="0" presId="urn:microsoft.com/office/officeart/2005/8/layout/hierarchy2"/>
    <dgm:cxn modelId="{31D20F74-BBA6-4755-8F28-BCD7FF2E42F6}" type="presParOf" srcId="{DF652829-CAE6-4157-8C81-CDD6C774D5EA}" destId="{17D1D176-F641-432E-9AFB-144B38B54595}" srcOrd="0" destOrd="0" presId="urn:microsoft.com/office/officeart/2005/8/layout/hierarchy2"/>
    <dgm:cxn modelId="{56A7F1D0-3AFD-4F81-8531-319653CA5C0B}" type="presParOf" srcId="{17D1D176-F641-432E-9AFB-144B38B54595}" destId="{97FAA046-5D74-49FE-AD9B-F6D9FDFA40DC}" srcOrd="0" destOrd="0" presId="urn:microsoft.com/office/officeart/2005/8/layout/hierarchy2"/>
    <dgm:cxn modelId="{352A0E14-040C-490A-A3A7-AEEAEA64AFBE}" type="presParOf" srcId="{17D1D176-F641-432E-9AFB-144B38B54595}" destId="{0B59BC5F-9873-4310-999C-F0F40A70D38D}" srcOrd="1" destOrd="0" presId="urn:microsoft.com/office/officeart/2005/8/layout/hierarchy2"/>
    <dgm:cxn modelId="{B803C762-6912-4A96-9DA5-98FAF1446189}" type="presParOf" srcId="{0B59BC5F-9873-4310-999C-F0F40A70D38D}" destId="{69ACE785-F181-40A8-9FEB-E9E36874976A}" srcOrd="0" destOrd="0" presId="urn:microsoft.com/office/officeart/2005/8/layout/hierarchy2"/>
    <dgm:cxn modelId="{0B71EDA9-BA29-4E11-8C12-0D9C977FAAE1}" type="presParOf" srcId="{69ACE785-F181-40A8-9FEB-E9E36874976A}" destId="{0EE12D11-7D8A-4F1D-9DC8-CA5B6D8F94D6}" srcOrd="0" destOrd="0" presId="urn:microsoft.com/office/officeart/2005/8/layout/hierarchy2"/>
    <dgm:cxn modelId="{F16BF6BC-4356-45D9-A634-42879619F44A}" type="presParOf" srcId="{0B59BC5F-9873-4310-999C-F0F40A70D38D}" destId="{566141FC-B8DE-4BD1-A7CB-9D3EB0952198}" srcOrd="1" destOrd="0" presId="urn:microsoft.com/office/officeart/2005/8/layout/hierarchy2"/>
    <dgm:cxn modelId="{E04BD2BE-9909-44A7-9466-DE0B14AF9E67}" type="presParOf" srcId="{566141FC-B8DE-4BD1-A7CB-9D3EB0952198}" destId="{290F24DC-150A-44A6-827B-4EBC6633DC8D}" srcOrd="0" destOrd="0" presId="urn:microsoft.com/office/officeart/2005/8/layout/hierarchy2"/>
    <dgm:cxn modelId="{BE4C0E0E-1D59-4A4A-AE6A-00C57723DD64}" type="presParOf" srcId="{566141FC-B8DE-4BD1-A7CB-9D3EB0952198}" destId="{C8AAE1B2-EC5D-49D6-80AB-7B7931BE1EE5}" srcOrd="1" destOrd="0" presId="urn:microsoft.com/office/officeart/2005/8/layout/hierarchy2"/>
    <dgm:cxn modelId="{B750F2B3-26A0-47A0-A9CA-62A4B12D414C}" type="presParOf" srcId="{C8AAE1B2-EC5D-49D6-80AB-7B7931BE1EE5}" destId="{F7768897-05D1-49FC-AA9A-B54EFB5CB2A4}" srcOrd="0" destOrd="0" presId="urn:microsoft.com/office/officeart/2005/8/layout/hierarchy2"/>
    <dgm:cxn modelId="{79A546FF-5675-4F88-91E8-59D642D29649}" type="presParOf" srcId="{F7768897-05D1-49FC-AA9A-B54EFB5CB2A4}" destId="{0821EA8A-5375-452D-A33D-0144BC647209}" srcOrd="0" destOrd="0" presId="urn:microsoft.com/office/officeart/2005/8/layout/hierarchy2"/>
    <dgm:cxn modelId="{09AB92B0-AD8F-4B45-8678-EFD565004CD7}" type="presParOf" srcId="{C8AAE1B2-EC5D-49D6-80AB-7B7931BE1EE5}" destId="{297AD4EC-442C-4036-BCCF-ABD080C82C4F}" srcOrd="1" destOrd="0" presId="urn:microsoft.com/office/officeart/2005/8/layout/hierarchy2"/>
    <dgm:cxn modelId="{3BCA899D-3FB3-445B-8DF4-27FA3CEACA40}" type="presParOf" srcId="{297AD4EC-442C-4036-BCCF-ABD080C82C4F}" destId="{F2FB9BC4-9E8F-42ED-9460-F95D47387B43}" srcOrd="0" destOrd="0" presId="urn:microsoft.com/office/officeart/2005/8/layout/hierarchy2"/>
    <dgm:cxn modelId="{F6D335D1-B59F-44BA-A012-43D350E6C454}" type="presParOf" srcId="{297AD4EC-442C-4036-BCCF-ABD080C82C4F}" destId="{B9D5DC1A-B6E0-48EA-BDDB-9437F8729DE9}" srcOrd="1" destOrd="0" presId="urn:microsoft.com/office/officeart/2005/8/layout/hierarchy2"/>
    <dgm:cxn modelId="{FA69384A-B572-4264-8FBA-272522AF1B96}" type="presParOf" srcId="{C8AAE1B2-EC5D-49D6-80AB-7B7931BE1EE5}" destId="{D97E144E-58E8-4D9C-BBC8-BB55A13E86A1}" srcOrd="2" destOrd="0" presId="urn:microsoft.com/office/officeart/2005/8/layout/hierarchy2"/>
    <dgm:cxn modelId="{33961EB4-DBEF-46D1-8831-CFAC9E7C23A7}" type="presParOf" srcId="{D97E144E-58E8-4D9C-BBC8-BB55A13E86A1}" destId="{AFC96E58-5B7F-43D6-80A6-656E75E37E50}" srcOrd="0" destOrd="0" presId="urn:microsoft.com/office/officeart/2005/8/layout/hierarchy2"/>
    <dgm:cxn modelId="{0DC70A2E-8D86-4838-8ECD-995CB96D9EED}" type="presParOf" srcId="{C8AAE1B2-EC5D-49D6-80AB-7B7931BE1EE5}" destId="{66587118-7C2B-4A73-8354-04FB1C736334}" srcOrd="3" destOrd="0" presId="urn:microsoft.com/office/officeart/2005/8/layout/hierarchy2"/>
    <dgm:cxn modelId="{65076FF3-B9B3-4D06-A8DB-4138616F1F8E}" type="presParOf" srcId="{66587118-7C2B-4A73-8354-04FB1C736334}" destId="{05FB71B3-B932-493E-9431-2FF0F5F44298}" srcOrd="0" destOrd="0" presId="urn:microsoft.com/office/officeart/2005/8/layout/hierarchy2"/>
    <dgm:cxn modelId="{F302826F-94F2-4252-B85E-98F41810D6C4}" type="presParOf" srcId="{66587118-7C2B-4A73-8354-04FB1C736334}" destId="{730B09D9-B25F-4B01-A2CC-C2E779DC6563}" srcOrd="1" destOrd="0" presId="urn:microsoft.com/office/officeart/2005/8/layout/hierarchy2"/>
    <dgm:cxn modelId="{288EB641-3D85-4275-A5BE-F5E4E520B75E}" type="presParOf" srcId="{0B59BC5F-9873-4310-999C-F0F40A70D38D}" destId="{19C55DB8-7085-4979-895E-CDF6B0F07EE6}" srcOrd="2" destOrd="0" presId="urn:microsoft.com/office/officeart/2005/8/layout/hierarchy2"/>
    <dgm:cxn modelId="{A0C3B909-3132-4C2B-86F6-F0A6FCEF0695}" type="presParOf" srcId="{19C55DB8-7085-4979-895E-CDF6B0F07EE6}" destId="{A756253C-F6D8-451E-8D75-C666129A9D8B}" srcOrd="0" destOrd="0" presId="urn:microsoft.com/office/officeart/2005/8/layout/hierarchy2"/>
    <dgm:cxn modelId="{D3D01D68-E77F-4FC7-92EB-08B4252413E6}" type="presParOf" srcId="{0B59BC5F-9873-4310-999C-F0F40A70D38D}" destId="{6A710BA5-1DA6-4863-99A5-94B105B29AF2}" srcOrd="3" destOrd="0" presId="urn:microsoft.com/office/officeart/2005/8/layout/hierarchy2"/>
    <dgm:cxn modelId="{EA12811F-98AE-4179-8755-A441AEFD80B4}" type="presParOf" srcId="{6A710BA5-1DA6-4863-99A5-94B105B29AF2}" destId="{FA9257CC-8F71-41BC-BDF0-7209E906EA6E}" srcOrd="0" destOrd="0" presId="urn:microsoft.com/office/officeart/2005/8/layout/hierarchy2"/>
    <dgm:cxn modelId="{B15CE253-04F4-42A9-A781-3C71A16F77FA}" type="presParOf" srcId="{6A710BA5-1DA6-4863-99A5-94B105B29AF2}" destId="{F54599E4-178B-4ECB-A546-73035345D1B6}" srcOrd="1" destOrd="0" presId="urn:microsoft.com/office/officeart/2005/8/layout/hierarchy2"/>
    <dgm:cxn modelId="{B83D5CA8-6246-49DE-B05A-AD284508A934}" type="presParOf" srcId="{F54599E4-178B-4ECB-A546-73035345D1B6}" destId="{3F077844-1994-436D-8EC1-32004674FC5A}" srcOrd="0" destOrd="0" presId="urn:microsoft.com/office/officeart/2005/8/layout/hierarchy2"/>
    <dgm:cxn modelId="{16116591-3B12-4673-9779-59AC17E29C00}" type="presParOf" srcId="{3F077844-1994-436D-8EC1-32004674FC5A}" destId="{426E28DB-D562-4C93-866F-074A4044DC25}" srcOrd="0" destOrd="0" presId="urn:microsoft.com/office/officeart/2005/8/layout/hierarchy2"/>
    <dgm:cxn modelId="{AF2B90F8-A82E-45D8-B322-910DCD5DAF47}" type="presParOf" srcId="{F54599E4-178B-4ECB-A546-73035345D1B6}" destId="{EAA7609C-43A4-4017-98F9-50CC61037F82}" srcOrd="1" destOrd="0" presId="urn:microsoft.com/office/officeart/2005/8/layout/hierarchy2"/>
    <dgm:cxn modelId="{F1EB9C84-5EED-41F8-92BA-CB36947DCD4C}" type="presParOf" srcId="{EAA7609C-43A4-4017-98F9-50CC61037F82}" destId="{2CE8CFF8-6D1C-45DA-8797-A9EE8594224B}" srcOrd="0" destOrd="0" presId="urn:microsoft.com/office/officeart/2005/8/layout/hierarchy2"/>
    <dgm:cxn modelId="{82C430AC-7BF4-4F8C-BEBE-4F54A400DC82}" type="presParOf" srcId="{EAA7609C-43A4-4017-98F9-50CC61037F82}" destId="{25B7A138-7310-4E22-9F59-41C39FAF80DC}" srcOrd="1" destOrd="0" presId="urn:microsoft.com/office/officeart/2005/8/layout/hierarchy2"/>
    <dgm:cxn modelId="{3B9BF026-3CF4-4A8A-96A2-54A4EEFD253B}" type="presParOf" srcId="{0B59BC5F-9873-4310-999C-F0F40A70D38D}" destId="{3052AD0E-955F-4D85-B74C-228551E966FF}" srcOrd="4" destOrd="0" presId="urn:microsoft.com/office/officeart/2005/8/layout/hierarchy2"/>
    <dgm:cxn modelId="{BBA6E168-4397-4532-8AEB-2F50B24BE936}" type="presParOf" srcId="{3052AD0E-955F-4D85-B74C-228551E966FF}" destId="{689AA4A6-DC1C-4973-91EA-01DDE5B69196}" srcOrd="0" destOrd="0" presId="urn:microsoft.com/office/officeart/2005/8/layout/hierarchy2"/>
    <dgm:cxn modelId="{884E2779-3613-4A31-9038-60EB21F556B6}" type="presParOf" srcId="{0B59BC5F-9873-4310-999C-F0F40A70D38D}" destId="{0CC184D0-ED0A-46A2-956A-46F78D8DD06E}" srcOrd="5" destOrd="0" presId="urn:microsoft.com/office/officeart/2005/8/layout/hierarchy2"/>
    <dgm:cxn modelId="{4CED93F9-6987-4867-9FA6-0E76A02490BF}" type="presParOf" srcId="{0CC184D0-ED0A-46A2-956A-46F78D8DD06E}" destId="{0ECD58B2-554B-45AB-B827-186C6AE6EF09}" srcOrd="0" destOrd="0" presId="urn:microsoft.com/office/officeart/2005/8/layout/hierarchy2"/>
    <dgm:cxn modelId="{32E45D6D-24B3-4C53-81B8-F7E4A677F4B8}" type="presParOf" srcId="{0CC184D0-ED0A-46A2-956A-46F78D8DD06E}" destId="{E3BB2574-C587-464C-85E1-21AC99F70F64}" srcOrd="1" destOrd="0" presId="urn:microsoft.com/office/officeart/2005/8/layout/hierarchy2"/>
    <dgm:cxn modelId="{86642D00-4E7B-4883-948F-5A333A4104B9}" type="presParOf" srcId="{E3BB2574-C587-464C-85E1-21AC99F70F64}" destId="{891C0685-2279-451B-BCDF-BB66A701AC1D}" srcOrd="0" destOrd="0" presId="urn:microsoft.com/office/officeart/2005/8/layout/hierarchy2"/>
    <dgm:cxn modelId="{7FF1EB42-A017-44BC-9D7B-8B14E2B32495}" type="presParOf" srcId="{891C0685-2279-451B-BCDF-BB66A701AC1D}" destId="{B910F2D6-90D0-4A18-91F7-4B1B8264A55A}" srcOrd="0" destOrd="0" presId="urn:microsoft.com/office/officeart/2005/8/layout/hierarchy2"/>
    <dgm:cxn modelId="{C8A9FEFC-E830-4EFD-B66E-B7F15F94668D}" type="presParOf" srcId="{E3BB2574-C587-464C-85E1-21AC99F70F64}" destId="{8F95FE02-0961-43F2-A041-433BB1096BC4}" srcOrd="1" destOrd="0" presId="urn:microsoft.com/office/officeart/2005/8/layout/hierarchy2"/>
    <dgm:cxn modelId="{0FC0F7E0-9063-478F-9ED5-EF0F9BAE7AEF}" type="presParOf" srcId="{8F95FE02-0961-43F2-A041-433BB1096BC4}" destId="{0B298278-3783-4797-8FA7-E8FDAB5EBD8A}" srcOrd="0" destOrd="0" presId="urn:microsoft.com/office/officeart/2005/8/layout/hierarchy2"/>
    <dgm:cxn modelId="{6E8457E3-414A-483E-A5EC-A1FEDA447DDB}" type="presParOf" srcId="{8F95FE02-0961-43F2-A041-433BB1096BC4}" destId="{68D69762-4504-4709-A0BB-FA396DED40F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19A106-D9E4-4443-B51C-99239A121F63}"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es-EC"/>
        </a:p>
      </dgm:t>
    </dgm:pt>
    <dgm:pt modelId="{30FE4C38-B692-4161-9D62-F49D95423069}">
      <dgm:prSet phldrT="[Texto]" custT="1"/>
      <dgm:spPr/>
      <dgm:t>
        <a:bodyPr/>
        <a:lstStyle/>
        <a:p>
          <a:pPr>
            <a:buFont typeface="Symbol" panose="05050102010706020507" pitchFamily="18" charset="2"/>
            <a:buChar char=""/>
          </a:pPr>
          <a:r>
            <a:rPr lang="es-EC" sz="1800" dirty="0">
              <a:latin typeface="Arial" panose="020B0604020202020204" pitchFamily="34" charset="0"/>
              <a:cs typeface="Arial" panose="020B0604020202020204" pitchFamily="34" charset="0"/>
            </a:rPr>
            <a:t>Realizar ensayos en la presa, túnel y planchas de acero.</a:t>
          </a:r>
        </a:p>
      </dgm:t>
    </dgm:pt>
    <dgm:pt modelId="{D72A7B90-3CFC-422D-926A-D23349F81806}" type="parTrans" cxnId="{6C6F80CA-8720-4E5B-A24B-6B07B9F7EE0D}">
      <dgm:prSet/>
      <dgm:spPr/>
      <dgm:t>
        <a:bodyPr/>
        <a:lstStyle/>
        <a:p>
          <a:endParaRPr lang="es-EC" sz="1800">
            <a:latin typeface="Arial" panose="020B0604020202020204" pitchFamily="34" charset="0"/>
            <a:cs typeface="Arial" panose="020B0604020202020204" pitchFamily="34" charset="0"/>
          </a:endParaRPr>
        </a:p>
      </dgm:t>
    </dgm:pt>
    <dgm:pt modelId="{C2022E7B-8C73-4186-AF35-710644E35F48}" type="sibTrans" cxnId="{6C6F80CA-8720-4E5B-A24B-6B07B9F7EE0D}">
      <dgm:prSet/>
      <dgm:spPr/>
      <dgm:t>
        <a:bodyPr/>
        <a:lstStyle/>
        <a:p>
          <a:endParaRPr lang="es-EC" sz="1800">
            <a:latin typeface="Arial" panose="020B0604020202020204" pitchFamily="34" charset="0"/>
            <a:cs typeface="Arial" panose="020B0604020202020204" pitchFamily="34" charset="0"/>
          </a:endParaRPr>
        </a:p>
      </dgm:t>
    </dgm:pt>
    <dgm:pt modelId="{9868E585-F102-4B55-9C51-A77AB8EB8E99}">
      <dgm:prSet phldrT="[Texto]" custT="1"/>
      <dgm:spPr/>
      <dgm:t>
        <a:bodyPr/>
        <a:lstStyle/>
        <a:p>
          <a:pPr>
            <a:buFont typeface="Symbol" panose="05050102010706020507" pitchFamily="18" charset="2"/>
            <a:buChar char=""/>
          </a:pPr>
          <a:r>
            <a:rPr lang="es-EC" sz="1800" dirty="0">
              <a:latin typeface="Arial" panose="020B0604020202020204" pitchFamily="34" charset="0"/>
              <a:cs typeface="Arial" panose="020B0604020202020204" pitchFamily="34" charset="0"/>
            </a:rPr>
            <a:t>Indicar las fallas o daños que se han presentado hasta la fecha en el proyecto hidroeléctrico.</a:t>
          </a:r>
        </a:p>
      </dgm:t>
    </dgm:pt>
    <dgm:pt modelId="{A87037B4-8891-4F8E-B560-C80A22A28422}" type="parTrans" cxnId="{410B8D91-6F42-425A-838F-662B97966723}">
      <dgm:prSet/>
      <dgm:spPr/>
      <dgm:t>
        <a:bodyPr/>
        <a:lstStyle/>
        <a:p>
          <a:endParaRPr lang="es-EC" sz="1800">
            <a:latin typeface="Arial" panose="020B0604020202020204" pitchFamily="34" charset="0"/>
            <a:cs typeface="Arial" panose="020B0604020202020204" pitchFamily="34" charset="0"/>
          </a:endParaRPr>
        </a:p>
      </dgm:t>
    </dgm:pt>
    <dgm:pt modelId="{39FF5447-B3EC-4EE4-BEE3-745A74B8C7A2}" type="sibTrans" cxnId="{410B8D91-6F42-425A-838F-662B97966723}">
      <dgm:prSet/>
      <dgm:spPr/>
      <dgm:t>
        <a:bodyPr/>
        <a:lstStyle/>
        <a:p>
          <a:endParaRPr lang="es-EC" sz="1800">
            <a:latin typeface="Arial" panose="020B0604020202020204" pitchFamily="34" charset="0"/>
            <a:cs typeface="Arial" panose="020B0604020202020204" pitchFamily="34" charset="0"/>
          </a:endParaRPr>
        </a:p>
      </dgm:t>
    </dgm:pt>
    <dgm:pt modelId="{638DBB91-A2B9-4BFC-8283-3AF4875E1895}">
      <dgm:prSet phldrT="[Texto]" custT="1"/>
      <dgm:spPr/>
      <dgm:t>
        <a:bodyPr/>
        <a:lstStyle/>
        <a:p>
          <a:pPr>
            <a:buFont typeface="Symbol" panose="05050102010706020507" pitchFamily="18" charset="2"/>
            <a:buChar char=""/>
          </a:pPr>
          <a:r>
            <a:rPr lang="es-EC" sz="1800" dirty="0">
              <a:latin typeface="Arial" panose="020B0604020202020204" pitchFamily="34" charset="0"/>
              <a:cs typeface="Arial" panose="020B0604020202020204" pitchFamily="34" charset="0"/>
            </a:rPr>
            <a:t>Determinar normas y guías para diseñar y construir</a:t>
          </a:r>
        </a:p>
      </dgm:t>
    </dgm:pt>
    <dgm:pt modelId="{435A93F8-F3A8-4E5F-AA2F-EE380A5EFBE3}" type="parTrans" cxnId="{2D55C373-9222-4BCE-A005-7D4A1312785A}">
      <dgm:prSet/>
      <dgm:spPr/>
      <dgm:t>
        <a:bodyPr/>
        <a:lstStyle/>
        <a:p>
          <a:endParaRPr lang="es-EC" sz="1800">
            <a:latin typeface="Arial" panose="020B0604020202020204" pitchFamily="34" charset="0"/>
            <a:cs typeface="Arial" panose="020B0604020202020204" pitchFamily="34" charset="0"/>
          </a:endParaRPr>
        </a:p>
      </dgm:t>
    </dgm:pt>
    <dgm:pt modelId="{4E4B7C1F-A009-4FD9-B273-EBD3CB4EE331}" type="sibTrans" cxnId="{2D55C373-9222-4BCE-A005-7D4A1312785A}">
      <dgm:prSet/>
      <dgm:spPr/>
      <dgm:t>
        <a:bodyPr/>
        <a:lstStyle/>
        <a:p>
          <a:endParaRPr lang="es-EC" sz="1800">
            <a:latin typeface="Arial" panose="020B0604020202020204" pitchFamily="34" charset="0"/>
            <a:cs typeface="Arial" panose="020B0604020202020204" pitchFamily="34" charset="0"/>
          </a:endParaRPr>
        </a:p>
      </dgm:t>
    </dgm:pt>
    <dgm:pt modelId="{D0351EBA-D680-4E2A-9E70-4F49EC4BDB56}" type="pres">
      <dgm:prSet presAssocID="{6219A106-D9E4-4443-B51C-99239A121F63}" presName="Name0" presStyleCnt="0">
        <dgm:presLayoutVars>
          <dgm:chMax val="7"/>
          <dgm:chPref val="7"/>
          <dgm:dir/>
        </dgm:presLayoutVars>
      </dgm:prSet>
      <dgm:spPr/>
    </dgm:pt>
    <dgm:pt modelId="{B8405820-815C-435D-8690-70C2EA6AE2A4}" type="pres">
      <dgm:prSet presAssocID="{6219A106-D9E4-4443-B51C-99239A121F63}" presName="Name1" presStyleCnt="0"/>
      <dgm:spPr/>
    </dgm:pt>
    <dgm:pt modelId="{EB8F2C9A-650D-48C8-A592-36F2C085C197}" type="pres">
      <dgm:prSet presAssocID="{6219A106-D9E4-4443-B51C-99239A121F63}" presName="cycle" presStyleCnt="0"/>
      <dgm:spPr/>
    </dgm:pt>
    <dgm:pt modelId="{94065D75-1699-4210-B351-1117050FDE85}" type="pres">
      <dgm:prSet presAssocID="{6219A106-D9E4-4443-B51C-99239A121F63}" presName="srcNode" presStyleLbl="node1" presStyleIdx="0" presStyleCnt="3"/>
      <dgm:spPr/>
    </dgm:pt>
    <dgm:pt modelId="{EDEDA4B2-4269-4EF3-B1B1-B940DCE15C66}" type="pres">
      <dgm:prSet presAssocID="{6219A106-D9E4-4443-B51C-99239A121F63}" presName="conn" presStyleLbl="parChTrans1D2" presStyleIdx="0" presStyleCnt="1"/>
      <dgm:spPr/>
    </dgm:pt>
    <dgm:pt modelId="{3757BC22-3518-4838-9906-18A468EBBE81}" type="pres">
      <dgm:prSet presAssocID="{6219A106-D9E4-4443-B51C-99239A121F63}" presName="extraNode" presStyleLbl="node1" presStyleIdx="0" presStyleCnt="3"/>
      <dgm:spPr/>
    </dgm:pt>
    <dgm:pt modelId="{F04FCCC7-ABE5-4CD0-80C7-8BF7DF90626A}" type="pres">
      <dgm:prSet presAssocID="{6219A106-D9E4-4443-B51C-99239A121F63}" presName="dstNode" presStyleLbl="node1" presStyleIdx="0" presStyleCnt="3"/>
      <dgm:spPr/>
    </dgm:pt>
    <dgm:pt modelId="{0EBD4D18-6545-41F0-9C0C-9729CFB7B72D}" type="pres">
      <dgm:prSet presAssocID="{30FE4C38-B692-4161-9D62-F49D95423069}" presName="text_1" presStyleLbl="node1" presStyleIdx="0" presStyleCnt="3">
        <dgm:presLayoutVars>
          <dgm:bulletEnabled val="1"/>
        </dgm:presLayoutVars>
      </dgm:prSet>
      <dgm:spPr/>
    </dgm:pt>
    <dgm:pt modelId="{F95D9C22-0ABE-4D74-BC5B-AF0EAA79A75D}" type="pres">
      <dgm:prSet presAssocID="{30FE4C38-B692-4161-9D62-F49D95423069}" presName="accent_1" presStyleCnt="0"/>
      <dgm:spPr/>
    </dgm:pt>
    <dgm:pt modelId="{D476335D-27EF-4484-A35E-061FDED779B7}" type="pres">
      <dgm:prSet presAssocID="{30FE4C38-B692-4161-9D62-F49D95423069}" presName="accentRepeatNode" presStyleLbl="solidFgAcc1" presStyleIdx="0" presStyleCnt="3" custScaleX="27274" custScaleY="26258"/>
      <dgm:spPr/>
    </dgm:pt>
    <dgm:pt modelId="{14791B97-F130-447A-86F7-B7BB64AF85BD}" type="pres">
      <dgm:prSet presAssocID="{9868E585-F102-4B55-9C51-A77AB8EB8E99}" presName="text_2" presStyleLbl="node1" presStyleIdx="1" presStyleCnt="3">
        <dgm:presLayoutVars>
          <dgm:bulletEnabled val="1"/>
        </dgm:presLayoutVars>
      </dgm:prSet>
      <dgm:spPr/>
    </dgm:pt>
    <dgm:pt modelId="{47991D26-46EC-4494-B777-7CE0A3BA71AE}" type="pres">
      <dgm:prSet presAssocID="{9868E585-F102-4B55-9C51-A77AB8EB8E99}" presName="accent_2" presStyleCnt="0"/>
      <dgm:spPr/>
    </dgm:pt>
    <dgm:pt modelId="{E618C556-C266-4176-8DBD-A4335A5C9680}" type="pres">
      <dgm:prSet presAssocID="{9868E585-F102-4B55-9C51-A77AB8EB8E99}" presName="accentRepeatNode" presStyleLbl="solidFgAcc1" presStyleIdx="1" presStyleCnt="3" custScaleX="27274" custScaleY="26258"/>
      <dgm:spPr/>
    </dgm:pt>
    <dgm:pt modelId="{20A97847-876C-4FE8-822B-4F700777C42E}" type="pres">
      <dgm:prSet presAssocID="{638DBB91-A2B9-4BFC-8283-3AF4875E1895}" presName="text_3" presStyleLbl="node1" presStyleIdx="2" presStyleCnt="3">
        <dgm:presLayoutVars>
          <dgm:bulletEnabled val="1"/>
        </dgm:presLayoutVars>
      </dgm:prSet>
      <dgm:spPr/>
    </dgm:pt>
    <dgm:pt modelId="{B706740B-33C5-4EDA-A070-CFF056FD4B6A}" type="pres">
      <dgm:prSet presAssocID="{638DBB91-A2B9-4BFC-8283-3AF4875E1895}" presName="accent_3" presStyleCnt="0"/>
      <dgm:spPr/>
    </dgm:pt>
    <dgm:pt modelId="{76C1D252-9252-4BA0-B5A4-387B435F6067}" type="pres">
      <dgm:prSet presAssocID="{638DBB91-A2B9-4BFC-8283-3AF4875E1895}" presName="accentRepeatNode" presStyleLbl="solidFgAcc1" presStyleIdx="2" presStyleCnt="3" custScaleX="27274" custScaleY="26258"/>
      <dgm:spPr/>
    </dgm:pt>
  </dgm:ptLst>
  <dgm:cxnLst>
    <dgm:cxn modelId="{9988035E-29C4-4B3C-88EF-69CA75840AB6}" type="presOf" srcId="{638DBB91-A2B9-4BFC-8283-3AF4875E1895}" destId="{20A97847-876C-4FE8-822B-4F700777C42E}" srcOrd="0" destOrd="0" presId="urn:microsoft.com/office/officeart/2008/layout/VerticalCurvedList"/>
    <dgm:cxn modelId="{8B635665-AC9C-4AEC-9553-F898B2C0B08F}" type="presOf" srcId="{9868E585-F102-4B55-9C51-A77AB8EB8E99}" destId="{14791B97-F130-447A-86F7-B7BB64AF85BD}" srcOrd="0" destOrd="0" presId="urn:microsoft.com/office/officeart/2008/layout/VerticalCurvedList"/>
    <dgm:cxn modelId="{37EB0472-FD0E-4DCC-AD74-5C44B7B73472}" type="presOf" srcId="{6219A106-D9E4-4443-B51C-99239A121F63}" destId="{D0351EBA-D680-4E2A-9E70-4F49EC4BDB56}" srcOrd="0" destOrd="0" presId="urn:microsoft.com/office/officeart/2008/layout/VerticalCurvedList"/>
    <dgm:cxn modelId="{2D55C373-9222-4BCE-A005-7D4A1312785A}" srcId="{6219A106-D9E4-4443-B51C-99239A121F63}" destId="{638DBB91-A2B9-4BFC-8283-3AF4875E1895}" srcOrd="2" destOrd="0" parTransId="{435A93F8-F3A8-4E5F-AA2F-EE380A5EFBE3}" sibTransId="{4E4B7C1F-A009-4FD9-B273-EBD3CB4EE331}"/>
    <dgm:cxn modelId="{71A1FD7F-DCB7-4A8E-AFC4-CB2273015463}" type="presOf" srcId="{C2022E7B-8C73-4186-AF35-710644E35F48}" destId="{EDEDA4B2-4269-4EF3-B1B1-B940DCE15C66}" srcOrd="0" destOrd="0" presId="urn:microsoft.com/office/officeart/2008/layout/VerticalCurvedList"/>
    <dgm:cxn modelId="{410B8D91-6F42-425A-838F-662B97966723}" srcId="{6219A106-D9E4-4443-B51C-99239A121F63}" destId="{9868E585-F102-4B55-9C51-A77AB8EB8E99}" srcOrd="1" destOrd="0" parTransId="{A87037B4-8891-4F8E-B560-C80A22A28422}" sibTransId="{39FF5447-B3EC-4EE4-BEE3-745A74B8C7A2}"/>
    <dgm:cxn modelId="{6C6F80CA-8720-4E5B-A24B-6B07B9F7EE0D}" srcId="{6219A106-D9E4-4443-B51C-99239A121F63}" destId="{30FE4C38-B692-4161-9D62-F49D95423069}" srcOrd="0" destOrd="0" parTransId="{D72A7B90-3CFC-422D-926A-D23349F81806}" sibTransId="{C2022E7B-8C73-4186-AF35-710644E35F48}"/>
    <dgm:cxn modelId="{D8DFCDED-BC32-41CD-86B6-A8F52E8AD032}" type="presOf" srcId="{30FE4C38-B692-4161-9D62-F49D95423069}" destId="{0EBD4D18-6545-41F0-9C0C-9729CFB7B72D}" srcOrd="0" destOrd="0" presId="urn:microsoft.com/office/officeart/2008/layout/VerticalCurvedList"/>
    <dgm:cxn modelId="{D27A6FF6-96DE-4AB1-B5B6-B2D0C2FB9706}" type="presParOf" srcId="{D0351EBA-D680-4E2A-9E70-4F49EC4BDB56}" destId="{B8405820-815C-435D-8690-70C2EA6AE2A4}" srcOrd="0" destOrd="0" presId="urn:microsoft.com/office/officeart/2008/layout/VerticalCurvedList"/>
    <dgm:cxn modelId="{1D996959-7047-4358-81C8-CC5C1AC17DF8}" type="presParOf" srcId="{B8405820-815C-435D-8690-70C2EA6AE2A4}" destId="{EB8F2C9A-650D-48C8-A592-36F2C085C197}" srcOrd="0" destOrd="0" presId="urn:microsoft.com/office/officeart/2008/layout/VerticalCurvedList"/>
    <dgm:cxn modelId="{8BED76B6-FBE2-45B7-9AD6-BF9C6B86E4BE}" type="presParOf" srcId="{EB8F2C9A-650D-48C8-A592-36F2C085C197}" destId="{94065D75-1699-4210-B351-1117050FDE85}" srcOrd="0" destOrd="0" presId="urn:microsoft.com/office/officeart/2008/layout/VerticalCurvedList"/>
    <dgm:cxn modelId="{4E28D520-051A-49C5-83A4-052353C54942}" type="presParOf" srcId="{EB8F2C9A-650D-48C8-A592-36F2C085C197}" destId="{EDEDA4B2-4269-4EF3-B1B1-B940DCE15C66}" srcOrd="1" destOrd="0" presId="urn:microsoft.com/office/officeart/2008/layout/VerticalCurvedList"/>
    <dgm:cxn modelId="{845911CF-5EA0-4DEC-8792-CD7A957E290F}" type="presParOf" srcId="{EB8F2C9A-650D-48C8-A592-36F2C085C197}" destId="{3757BC22-3518-4838-9906-18A468EBBE81}" srcOrd="2" destOrd="0" presId="urn:microsoft.com/office/officeart/2008/layout/VerticalCurvedList"/>
    <dgm:cxn modelId="{3CE08B14-995B-423D-B9CE-F679C6BDE7B5}" type="presParOf" srcId="{EB8F2C9A-650D-48C8-A592-36F2C085C197}" destId="{F04FCCC7-ABE5-4CD0-80C7-8BF7DF90626A}" srcOrd="3" destOrd="0" presId="urn:microsoft.com/office/officeart/2008/layout/VerticalCurvedList"/>
    <dgm:cxn modelId="{72443B55-A9AB-4986-828C-A61745B9D5C7}" type="presParOf" srcId="{B8405820-815C-435D-8690-70C2EA6AE2A4}" destId="{0EBD4D18-6545-41F0-9C0C-9729CFB7B72D}" srcOrd="1" destOrd="0" presId="urn:microsoft.com/office/officeart/2008/layout/VerticalCurvedList"/>
    <dgm:cxn modelId="{351207EA-3C9D-4480-852D-384098569E31}" type="presParOf" srcId="{B8405820-815C-435D-8690-70C2EA6AE2A4}" destId="{F95D9C22-0ABE-4D74-BC5B-AF0EAA79A75D}" srcOrd="2" destOrd="0" presId="urn:microsoft.com/office/officeart/2008/layout/VerticalCurvedList"/>
    <dgm:cxn modelId="{86FBA301-0739-4F7A-ACBE-E66B28608E72}" type="presParOf" srcId="{F95D9C22-0ABE-4D74-BC5B-AF0EAA79A75D}" destId="{D476335D-27EF-4484-A35E-061FDED779B7}" srcOrd="0" destOrd="0" presId="urn:microsoft.com/office/officeart/2008/layout/VerticalCurvedList"/>
    <dgm:cxn modelId="{205DE9AE-ED14-465E-BAE9-37050399DB07}" type="presParOf" srcId="{B8405820-815C-435D-8690-70C2EA6AE2A4}" destId="{14791B97-F130-447A-86F7-B7BB64AF85BD}" srcOrd="3" destOrd="0" presId="urn:microsoft.com/office/officeart/2008/layout/VerticalCurvedList"/>
    <dgm:cxn modelId="{83C08E31-6B12-4B17-A6D1-16E010D21A7E}" type="presParOf" srcId="{B8405820-815C-435D-8690-70C2EA6AE2A4}" destId="{47991D26-46EC-4494-B777-7CE0A3BA71AE}" srcOrd="4" destOrd="0" presId="urn:microsoft.com/office/officeart/2008/layout/VerticalCurvedList"/>
    <dgm:cxn modelId="{9835685E-90B1-45F1-AAF0-9AE8B82B7494}" type="presParOf" srcId="{47991D26-46EC-4494-B777-7CE0A3BA71AE}" destId="{E618C556-C266-4176-8DBD-A4335A5C9680}" srcOrd="0" destOrd="0" presId="urn:microsoft.com/office/officeart/2008/layout/VerticalCurvedList"/>
    <dgm:cxn modelId="{C050CC31-3975-46DB-BB03-C52F353281AC}" type="presParOf" srcId="{B8405820-815C-435D-8690-70C2EA6AE2A4}" destId="{20A97847-876C-4FE8-822B-4F700777C42E}" srcOrd="5" destOrd="0" presId="urn:microsoft.com/office/officeart/2008/layout/VerticalCurvedList"/>
    <dgm:cxn modelId="{1DB35867-EE4C-453D-8877-F5BC9F48961A}" type="presParOf" srcId="{B8405820-815C-435D-8690-70C2EA6AE2A4}" destId="{B706740B-33C5-4EDA-A070-CFF056FD4B6A}" srcOrd="6" destOrd="0" presId="urn:microsoft.com/office/officeart/2008/layout/VerticalCurvedList"/>
    <dgm:cxn modelId="{87E01291-DA4E-40A8-A1D9-F67397E745C6}" type="presParOf" srcId="{B706740B-33C5-4EDA-A070-CFF056FD4B6A}" destId="{76C1D252-9252-4BA0-B5A4-387B435F60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C0CF28-85B8-45C0-AE0A-9A5A6F2D5DA3}" type="doc">
      <dgm:prSet loTypeId="urn:microsoft.com/office/officeart/2005/8/layout/process2" loCatId="process" qsTypeId="urn:microsoft.com/office/officeart/2005/8/quickstyle/3d5" qsCatId="3D" csTypeId="urn:microsoft.com/office/officeart/2005/8/colors/accent3_2" csCatId="accent3" phldr="1"/>
      <dgm:spPr/>
      <dgm:t>
        <a:bodyPr/>
        <a:lstStyle/>
        <a:p>
          <a:endParaRPr lang="es-MX"/>
        </a:p>
      </dgm:t>
    </dgm:pt>
    <dgm:pt modelId="{0C57D8C0-87B9-44DE-8AEE-1494DDCF4F5A}">
      <dgm:prSet phldrT="[Texto]"/>
      <dgm:spPr/>
      <dgm:t>
        <a:bodyPr/>
        <a:lstStyle/>
        <a:p>
          <a:r>
            <a:rPr lang="es-MX" dirty="0"/>
            <a:t>Captación Pilatón</a:t>
          </a:r>
        </a:p>
      </dgm:t>
    </dgm:pt>
    <dgm:pt modelId="{41D2ED9E-2081-4AEB-BF5F-FA579B3F29EC}" type="parTrans" cxnId="{BBC10054-D95E-4EB8-8A7E-CDFBA6C9A79E}">
      <dgm:prSet/>
      <dgm:spPr/>
      <dgm:t>
        <a:bodyPr/>
        <a:lstStyle/>
        <a:p>
          <a:endParaRPr lang="es-MX"/>
        </a:p>
      </dgm:t>
    </dgm:pt>
    <dgm:pt modelId="{405E2015-89DF-478D-B322-BB3C62446875}" type="sibTrans" cxnId="{BBC10054-D95E-4EB8-8A7E-CDFBA6C9A79E}">
      <dgm:prSet/>
      <dgm:spPr/>
      <dgm:t>
        <a:bodyPr/>
        <a:lstStyle/>
        <a:p>
          <a:endParaRPr lang="es-MX" dirty="0"/>
        </a:p>
      </dgm:t>
    </dgm:pt>
    <dgm:pt modelId="{15FDD501-2F40-452E-AEF7-5931B259D58F}">
      <dgm:prSet phldrT="[Texto]"/>
      <dgm:spPr/>
      <dgm:t>
        <a:bodyPr/>
        <a:lstStyle/>
        <a:p>
          <a:r>
            <a:rPr lang="es-MX" dirty="0"/>
            <a:t>Casa de Máquinas Sarapullo</a:t>
          </a:r>
        </a:p>
      </dgm:t>
    </dgm:pt>
    <dgm:pt modelId="{EC117B44-02B6-4A01-B855-CE9B916B6C1C}" type="parTrans" cxnId="{FD76C555-ED1A-49CC-B432-818A634B33E4}">
      <dgm:prSet/>
      <dgm:spPr/>
      <dgm:t>
        <a:bodyPr/>
        <a:lstStyle/>
        <a:p>
          <a:endParaRPr lang="es-MX"/>
        </a:p>
      </dgm:t>
    </dgm:pt>
    <dgm:pt modelId="{43E97EFC-07C2-4704-91C6-9F5EED6DF508}" type="sibTrans" cxnId="{FD76C555-ED1A-49CC-B432-818A634B33E4}">
      <dgm:prSet/>
      <dgm:spPr/>
      <dgm:t>
        <a:bodyPr/>
        <a:lstStyle/>
        <a:p>
          <a:endParaRPr lang="es-MX" dirty="0"/>
        </a:p>
      </dgm:t>
    </dgm:pt>
    <dgm:pt modelId="{3F55A7CE-0239-43E0-B0E5-3A2A157B2645}">
      <dgm:prSet phldrT="[Texto]"/>
      <dgm:spPr/>
      <dgm:t>
        <a:bodyPr/>
        <a:lstStyle/>
        <a:p>
          <a:r>
            <a:rPr lang="es-MX" dirty="0"/>
            <a:t>Presa Toachi</a:t>
          </a:r>
        </a:p>
      </dgm:t>
    </dgm:pt>
    <dgm:pt modelId="{FB60658C-90C7-463D-83B1-B64AD62A7753}" type="parTrans" cxnId="{005B3DE3-D53A-4359-A9AA-4F457BAE7A58}">
      <dgm:prSet/>
      <dgm:spPr/>
      <dgm:t>
        <a:bodyPr/>
        <a:lstStyle/>
        <a:p>
          <a:endParaRPr lang="es-MX"/>
        </a:p>
      </dgm:t>
    </dgm:pt>
    <dgm:pt modelId="{35A7E000-3F32-4C48-8F34-2E7B3169A997}" type="sibTrans" cxnId="{005B3DE3-D53A-4359-A9AA-4F457BAE7A58}">
      <dgm:prSet/>
      <dgm:spPr/>
      <dgm:t>
        <a:bodyPr/>
        <a:lstStyle/>
        <a:p>
          <a:endParaRPr lang="es-MX" dirty="0"/>
        </a:p>
      </dgm:t>
    </dgm:pt>
    <dgm:pt modelId="{21803681-C9F3-4E4B-B041-2A476D389CC1}">
      <dgm:prSet phldrT="[Texto]"/>
      <dgm:spPr/>
      <dgm:t>
        <a:bodyPr/>
        <a:lstStyle/>
        <a:p>
          <a:r>
            <a:rPr lang="es-MX" dirty="0"/>
            <a:t>Túnel de Conducción Toachi-Alluriquín</a:t>
          </a:r>
        </a:p>
      </dgm:t>
    </dgm:pt>
    <dgm:pt modelId="{51A980DE-DD7C-4FA4-8F1E-6694C34868D8}" type="parTrans" cxnId="{F06991B9-C42B-4CE7-AD08-049FFBB3D057}">
      <dgm:prSet/>
      <dgm:spPr/>
      <dgm:t>
        <a:bodyPr/>
        <a:lstStyle/>
        <a:p>
          <a:endParaRPr lang="es-MX"/>
        </a:p>
      </dgm:t>
    </dgm:pt>
    <dgm:pt modelId="{93A5227E-4299-408C-9849-3BA2E8465741}" type="sibTrans" cxnId="{F06991B9-C42B-4CE7-AD08-049FFBB3D057}">
      <dgm:prSet/>
      <dgm:spPr/>
      <dgm:t>
        <a:bodyPr/>
        <a:lstStyle/>
        <a:p>
          <a:endParaRPr lang="es-MX" dirty="0"/>
        </a:p>
      </dgm:t>
    </dgm:pt>
    <dgm:pt modelId="{BE70DC37-05FD-4E82-8ED0-781ED9897C76}">
      <dgm:prSet phldrT="[Texto]"/>
      <dgm:spPr/>
      <dgm:t>
        <a:bodyPr/>
        <a:lstStyle/>
        <a:p>
          <a:r>
            <a:rPr lang="es-MX" dirty="0"/>
            <a:t>Túnel Pilatón-Sarapullo</a:t>
          </a:r>
        </a:p>
      </dgm:t>
    </dgm:pt>
    <dgm:pt modelId="{B36969DC-FD0D-4E6D-883E-D334089C534D}" type="parTrans" cxnId="{192EAF4B-F480-4361-B9CB-5B8253CD5A78}">
      <dgm:prSet/>
      <dgm:spPr/>
      <dgm:t>
        <a:bodyPr/>
        <a:lstStyle/>
        <a:p>
          <a:endParaRPr lang="es-MX"/>
        </a:p>
      </dgm:t>
    </dgm:pt>
    <dgm:pt modelId="{2C854A19-7844-4BF9-B49C-410E776167EE}" type="sibTrans" cxnId="{192EAF4B-F480-4361-B9CB-5B8253CD5A78}">
      <dgm:prSet/>
      <dgm:spPr/>
      <dgm:t>
        <a:bodyPr/>
        <a:lstStyle/>
        <a:p>
          <a:endParaRPr lang="es-MX" dirty="0"/>
        </a:p>
      </dgm:t>
    </dgm:pt>
    <dgm:pt modelId="{68773C14-BA2E-4037-84BE-A8913F569922}">
      <dgm:prSet phldrT="[Texto]"/>
      <dgm:spPr/>
      <dgm:t>
        <a:bodyPr/>
        <a:lstStyle/>
        <a:p>
          <a:r>
            <a:rPr lang="es-MX" dirty="0"/>
            <a:t>Casa de Máquinas Alluriquín </a:t>
          </a:r>
        </a:p>
      </dgm:t>
    </dgm:pt>
    <dgm:pt modelId="{639DCF85-DD0E-41F1-9670-457AF1AD20DF}" type="parTrans" cxnId="{31D0E954-9CBC-443B-8C9A-1579A627E779}">
      <dgm:prSet/>
      <dgm:spPr/>
      <dgm:t>
        <a:bodyPr/>
        <a:lstStyle/>
        <a:p>
          <a:endParaRPr lang="es-MX"/>
        </a:p>
      </dgm:t>
    </dgm:pt>
    <dgm:pt modelId="{22EFACA7-3A50-4AAB-9EA9-8871B8AF7554}" type="sibTrans" cxnId="{31D0E954-9CBC-443B-8C9A-1579A627E779}">
      <dgm:prSet/>
      <dgm:spPr/>
      <dgm:t>
        <a:bodyPr/>
        <a:lstStyle/>
        <a:p>
          <a:endParaRPr lang="es-MX"/>
        </a:p>
      </dgm:t>
    </dgm:pt>
    <dgm:pt modelId="{45BD4F4A-A058-41B3-A800-0B890AD261B0}" type="pres">
      <dgm:prSet presAssocID="{94C0CF28-85B8-45C0-AE0A-9A5A6F2D5DA3}" presName="linearFlow" presStyleCnt="0">
        <dgm:presLayoutVars>
          <dgm:resizeHandles val="exact"/>
        </dgm:presLayoutVars>
      </dgm:prSet>
      <dgm:spPr/>
    </dgm:pt>
    <dgm:pt modelId="{76E88619-28F6-47FC-936A-3C2D7A949772}" type="pres">
      <dgm:prSet presAssocID="{0C57D8C0-87B9-44DE-8AEE-1494DDCF4F5A}" presName="node" presStyleLbl="node1" presStyleIdx="0" presStyleCnt="6" custLinFactNeighborX="1124" custLinFactNeighborY="39506">
        <dgm:presLayoutVars>
          <dgm:bulletEnabled val="1"/>
        </dgm:presLayoutVars>
      </dgm:prSet>
      <dgm:spPr/>
    </dgm:pt>
    <dgm:pt modelId="{60337A81-7DBF-4143-884B-BD52385201EC}" type="pres">
      <dgm:prSet presAssocID="{405E2015-89DF-478D-B322-BB3C62446875}" presName="sibTrans" presStyleLbl="sibTrans2D1" presStyleIdx="0" presStyleCnt="5"/>
      <dgm:spPr/>
    </dgm:pt>
    <dgm:pt modelId="{E2D20CF0-E94B-45BE-A659-08617B2609D0}" type="pres">
      <dgm:prSet presAssocID="{405E2015-89DF-478D-B322-BB3C62446875}" presName="connectorText" presStyleLbl="sibTrans2D1" presStyleIdx="0" presStyleCnt="5"/>
      <dgm:spPr/>
    </dgm:pt>
    <dgm:pt modelId="{FF2E41C9-4085-46E1-9EF5-5B7B1F05EABB}" type="pres">
      <dgm:prSet presAssocID="{BE70DC37-05FD-4E82-8ED0-781ED9897C76}" presName="node" presStyleLbl="node1" presStyleIdx="1" presStyleCnt="6">
        <dgm:presLayoutVars>
          <dgm:bulletEnabled val="1"/>
        </dgm:presLayoutVars>
      </dgm:prSet>
      <dgm:spPr/>
    </dgm:pt>
    <dgm:pt modelId="{D85A639D-FF23-42DA-9206-B3D01AE7E7C4}" type="pres">
      <dgm:prSet presAssocID="{2C854A19-7844-4BF9-B49C-410E776167EE}" presName="sibTrans" presStyleLbl="sibTrans2D1" presStyleIdx="1" presStyleCnt="5"/>
      <dgm:spPr/>
    </dgm:pt>
    <dgm:pt modelId="{0855D931-6426-4A22-AD66-99C361430E7E}" type="pres">
      <dgm:prSet presAssocID="{2C854A19-7844-4BF9-B49C-410E776167EE}" presName="connectorText" presStyleLbl="sibTrans2D1" presStyleIdx="1" presStyleCnt="5"/>
      <dgm:spPr/>
    </dgm:pt>
    <dgm:pt modelId="{1902FD6E-6E88-4E53-B597-9B88A4416A46}" type="pres">
      <dgm:prSet presAssocID="{15FDD501-2F40-452E-AEF7-5931B259D58F}" presName="node" presStyleLbl="node1" presStyleIdx="2" presStyleCnt="6">
        <dgm:presLayoutVars>
          <dgm:bulletEnabled val="1"/>
        </dgm:presLayoutVars>
      </dgm:prSet>
      <dgm:spPr/>
    </dgm:pt>
    <dgm:pt modelId="{EC81AA48-CBE3-411B-9CBE-635B99EFBDE2}" type="pres">
      <dgm:prSet presAssocID="{43E97EFC-07C2-4704-91C6-9F5EED6DF508}" presName="sibTrans" presStyleLbl="sibTrans2D1" presStyleIdx="2" presStyleCnt="5"/>
      <dgm:spPr/>
    </dgm:pt>
    <dgm:pt modelId="{904AE9EB-C123-4DBF-84D8-C4441DF50D50}" type="pres">
      <dgm:prSet presAssocID="{43E97EFC-07C2-4704-91C6-9F5EED6DF508}" presName="connectorText" presStyleLbl="sibTrans2D1" presStyleIdx="2" presStyleCnt="5"/>
      <dgm:spPr/>
    </dgm:pt>
    <dgm:pt modelId="{978B4CAE-A5A9-4E21-913E-FD1E091711CC}" type="pres">
      <dgm:prSet presAssocID="{3F55A7CE-0239-43E0-B0E5-3A2A157B2645}" presName="node" presStyleLbl="node1" presStyleIdx="3" presStyleCnt="6">
        <dgm:presLayoutVars>
          <dgm:bulletEnabled val="1"/>
        </dgm:presLayoutVars>
      </dgm:prSet>
      <dgm:spPr/>
    </dgm:pt>
    <dgm:pt modelId="{09974ACB-6496-4BE6-A349-AAB3028225C2}" type="pres">
      <dgm:prSet presAssocID="{35A7E000-3F32-4C48-8F34-2E7B3169A997}" presName="sibTrans" presStyleLbl="sibTrans2D1" presStyleIdx="3" presStyleCnt="5"/>
      <dgm:spPr/>
    </dgm:pt>
    <dgm:pt modelId="{D20D789D-8BF5-414C-8FAF-CAC683F33D0A}" type="pres">
      <dgm:prSet presAssocID="{35A7E000-3F32-4C48-8F34-2E7B3169A997}" presName="connectorText" presStyleLbl="sibTrans2D1" presStyleIdx="3" presStyleCnt="5"/>
      <dgm:spPr/>
    </dgm:pt>
    <dgm:pt modelId="{414E672B-F6B0-4784-AA73-D43FB106555A}" type="pres">
      <dgm:prSet presAssocID="{21803681-C9F3-4E4B-B041-2A476D389CC1}" presName="node" presStyleLbl="node1" presStyleIdx="4" presStyleCnt="6">
        <dgm:presLayoutVars>
          <dgm:bulletEnabled val="1"/>
        </dgm:presLayoutVars>
      </dgm:prSet>
      <dgm:spPr/>
    </dgm:pt>
    <dgm:pt modelId="{8A051980-3C22-457B-9823-F15364CE57B7}" type="pres">
      <dgm:prSet presAssocID="{93A5227E-4299-408C-9849-3BA2E8465741}" presName="sibTrans" presStyleLbl="sibTrans2D1" presStyleIdx="4" presStyleCnt="5"/>
      <dgm:spPr/>
    </dgm:pt>
    <dgm:pt modelId="{A7DE8B9F-0C71-4391-8DD6-57F64FDA09B7}" type="pres">
      <dgm:prSet presAssocID="{93A5227E-4299-408C-9849-3BA2E8465741}" presName="connectorText" presStyleLbl="sibTrans2D1" presStyleIdx="4" presStyleCnt="5"/>
      <dgm:spPr/>
    </dgm:pt>
    <dgm:pt modelId="{936A6C7B-443A-45A9-907B-24456963432F}" type="pres">
      <dgm:prSet presAssocID="{68773C14-BA2E-4037-84BE-A8913F569922}" presName="node" presStyleLbl="node1" presStyleIdx="5" presStyleCnt="6">
        <dgm:presLayoutVars>
          <dgm:bulletEnabled val="1"/>
        </dgm:presLayoutVars>
      </dgm:prSet>
      <dgm:spPr/>
    </dgm:pt>
  </dgm:ptLst>
  <dgm:cxnLst>
    <dgm:cxn modelId="{F3F7B50E-B112-458E-9720-33DA75EE4CC3}" type="presOf" srcId="{94C0CF28-85B8-45C0-AE0A-9A5A6F2D5DA3}" destId="{45BD4F4A-A058-41B3-A800-0B890AD261B0}" srcOrd="0" destOrd="0" presId="urn:microsoft.com/office/officeart/2005/8/layout/process2"/>
    <dgm:cxn modelId="{293D7327-DFF7-4C2D-B389-9DFAEF224677}" type="presOf" srcId="{43E97EFC-07C2-4704-91C6-9F5EED6DF508}" destId="{EC81AA48-CBE3-411B-9CBE-635B99EFBDE2}" srcOrd="0" destOrd="0" presId="urn:microsoft.com/office/officeart/2005/8/layout/process2"/>
    <dgm:cxn modelId="{A01DC42F-3336-4D56-A4A0-A7CACB024DB7}" type="presOf" srcId="{15FDD501-2F40-452E-AEF7-5931B259D58F}" destId="{1902FD6E-6E88-4E53-B597-9B88A4416A46}" srcOrd="0" destOrd="0" presId="urn:microsoft.com/office/officeart/2005/8/layout/process2"/>
    <dgm:cxn modelId="{4BB1DE3E-CED2-4818-A728-AC08A633E518}" type="presOf" srcId="{405E2015-89DF-478D-B322-BB3C62446875}" destId="{E2D20CF0-E94B-45BE-A659-08617B2609D0}" srcOrd="1" destOrd="0" presId="urn:microsoft.com/office/officeart/2005/8/layout/process2"/>
    <dgm:cxn modelId="{15AFA743-9EFD-4139-8717-334274FD54DA}" type="presOf" srcId="{35A7E000-3F32-4C48-8F34-2E7B3169A997}" destId="{09974ACB-6496-4BE6-A349-AAB3028225C2}" srcOrd="0" destOrd="0" presId="urn:microsoft.com/office/officeart/2005/8/layout/process2"/>
    <dgm:cxn modelId="{894BBA65-B10A-47C2-9831-C003025AE842}" type="presOf" srcId="{93A5227E-4299-408C-9849-3BA2E8465741}" destId="{A7DE8B9F-0C71-4391-8DD6-57F64FDA09B7}" srcOrd="1" destOrd="0" presId="urn:microsoft.com/office/officeart/2005/8/layout/process2"/>
    <dgm:cxn modelId="{192EAF4B-F480-4361-B9CB-5B8253CD5A78}" srcId="{94C0CF28-85B8-45C0-AE0A-9A5A6F2D5DA3}" destId="{BE70DC37-05FD-4E82-8ED0-781ED9897C76}" srcOrd="1" destOrd="0" parTransId="{B36969DC-FD0D-4E6D-883E-D334089C534D}" sibTransId="{2C854A19-7844-4BF9-B49C-410E776167EE}"/>
    <dgm:cxn modelId="{0327704F-151B-44B4-A6DA-4EA020C7A512}" type="presOf" srcId="{21803681-C9F3-4E4B-B041-2A476D389CC1}" destId="{414E672B-F6B0-4784-AA73-D43FB106555A}" srcOrd="0" destOrd="0" presId="urn:microsoft.com/office/officeart/2005/8/layout/process2"/>
    <dgm:cxn modelId="{BBC10054-D95E-4EB8-8A7E-CDFBA6C9A79E}" srcId="{94C0CF28-85B8-45C0-AE0A-9A5A6F2D5DA3}" destId="{0C57D8C0-87B9-44DE-8AEE-1494DDCF4F5A}" srcOrd="0" destOrd="0" parTransId="{41D2ED9E-2081-4AEB-BF5F-FA579B3F29EC}" sibTransId="{405E2015-89DF-478D-B322-BB3C62446875}"/>
    <dgm:cxn modelId="{31D0E954-9CBC-443B-8C9A-1579A627E779}" srcId="{94C0CF28-85B8-45C0-AE0A-9A5A6F2D5DA3}" destId="{68773C14-BA2E-4037-84BE-A8913F569922}" srcOrd="5" destOrd="0" parTransId="{639DCF85-DD0E-41F1-9670-457AF1AD20DF}" sibTransId="{22EFACA7-3A50-4AAB-9EA9-8871B8AF7554}"/>
    <dgm:cxn modelId="{FD76C555-ED1A-49CC-B432-818A634B33E4}" srcId="{94C0CF28-85B8-45C0-AE0A-9A5A6F2D5DA3}" destId="{15FDD501-2F40-452E-AEF7-5931B259D58F}" srcOrd="2" destOrd="0" parTransId="{EC117B44-02B6-4A01-B855-CE9B916B6C1C}" sibTransId="{43E97EFC-07C2-4704-91C6-9F5EED6DF508}"/>
    <dgm:cxn modelId="{E5884382-A067-4150-B125-2848BD06CFAC}" type="presOf" srcId="{2C854A19-7844-4BF9-B49C-410E776167EE}" destId="{D85A639D-FF23-42DA-9206-B3D01AE7E7C4}" srcOrd="0" destOrd="0" presId="urn:microsoft.com/office/officeart/2005/8/layout/process2"/>
    <dgm:cxn modelId="{692C788F-C8EA-48DD-98E6-C0B5F6AD508C}" type="presOf" srcId="{35A7E000-3F32-4C48-8F34-2E7B3169A997}" destId="{D20D789D-8BF5-414C-8FAF-CAC683F33D0A}" srcOrd="1" destOrd="0" presId="urn:microsoft.com/office/officeart/2005/8/layout/process2"/>
    <dgm:cxn modelId="{C7C1C89C-4B41-428B-AE95-C41BADC1172B}" type="presOf" srcId="{43E97EFC-07C2-4704-91C6-9F5EED6DF508}" destId="{904AE9EB-C123-4DBF-84D8-C4441DF50D50}" srcOrd="1" destOrd="0" presId="urn:microsoft.com/office/officeart/2005/8/layout/process2"/>
    <dgm:cxn modelId="{20C39CA4-6592-4569-A811-74C7A238CB8D}" type="presOf" srcId="{BE70DC37-05FD-4E82-8ED0-781ED9897C76}" destId="{FF2E41C9-4085-46E1-9EF5-5B7B1F05EABB}" srcOrd="0" destOrd="0" presId="urn:microsoft.com/office/officeart/2005/8/layout/process2"/>
    <dgm:cxn modelId="{F06991B9-C42B-4CE7-AD08-049FFBB3D057}" srcId="{94C0CF28-85B8-45C0-AE0A-9A5A6F2D5DA3}" destId="{21803681-C9F3-4E4B-B041-2A476D389CC1}" srcOrd="4" destOrd="0" parTransId="{51A980DE-DD7C-4FA4-8F1E-6694C34868D8}" sibTransId="{93A5227E-4299-408C-9849-3BA2E8465741}"/>
    <dgm:cxn modelId="{E5AFACBE-2AD8-4F0D-8AEB-A48E97B1D0CF}" type="presOf" srcId="{3F55A7CE-0239-43E0-B0E5-3A2A157B2645}" destId="{978B4CAE-A5A9-4E21-913E-FD1E091711CC}" srcOrd="0" destOrd="0" presId="urn:microsoft.com/office/officeart/2005/8/layout/process2"/>
    <dgm:cxn modelId="{BE7854C4-727B-4356-9BB1-99743881613E}" type="presOf" srcId="{0C57D8C0-87B9-44DE-8AEE-1494DDCF4F5A}" destId="{76E88619-28F6-47FC-936A-3C2D7A949772}" srcOrd="0" destOrd="0" presId="urn:microsoft.com/office/officeart/2005/8/layout/process2"/>
    <dgm:cxn modelId="{710DBDC9-ACEA-4C3F-BB46-D09C9311451B}" type="presOf" srcId="{93A5227E-4299-408C-9849-3BA2E8465741}" destId="{8A051980-3C22-457B-9823-F15364CE57B7}" srcOrd="0" destOrd="0" presId="urn:microsoft.com/office/officeart/2005/8/layout/process2"/>
    <dgm:cxn modelId="{2AD030CC-6159-40DF-9E8F-264D8302D953}" type="presOf" srcId="{2C854A19-7844-4BF9-B49C-410E776167EE}" destId="{0855D931-6426-4A22-AD66-99C361430E7E}" srcOrd="1" destOrd="0" presId="urn:microsoft.com/office/officeart/2005/8/layout/process2"/>
    <dgm:cxn modelId="{005B3DE3-D53A-4359-A9AA-4F457BAE7A58}" srcId="{94C0CF28-85B8-45C0-AE0A-9A5A6F2D5DA3}" destId="{3F55A7CE-0239-43E0-B0E5-3A2A157B2645}" srcOrd="3" destOrd="0" parTransId="{FB60658C-90C7-463D-83B1-B64AD62A7753}" sibTransId="{35A7E000-3F32-4C48-8F34-2E7B3169A997}"/>
    <dgm:cxn modelId="{D0B46CEA-6150-442C-83CF-5C53F6F3925D}" type="presOf" srcId="{68773C14-BA2E-4037-84BE-A8913F569922}" destId="{936A6C7B-443A-45A9-907B-24456963432F}" srcOrd="0" destOrd="0" presId="urn:microsoft.com/office/officeart/2005/8/layout/process2"/>
    <dgm:cxn modelId="{46E50FF1-D9C8-47FF-8DBB-282B304C674D}" type="presOf" srcId="{405E2015-89DF-478D-B322-BB3C62446875}" destId="{60337A81-7DBF-4143-884B-BD52385201EC}" srcOrd="0" destOrd="0" presId="urn:microsoft.com/office/officeart/2005/8/layout/process2"/>
    <dgm:cxn modelId="{B98700C8-8431-4F75-BED2-0773D1AF1FCF}" type="presParOf" srcId="{45BD4F4A-A058-41B3-A800-0B890AD261B0}" destId="{76E88619-28F6-47FC-936A-3C2D7A949772}" srcOrd="0" destOrd="0" presId="urn:microsoft.com/office/officeart/2005/8/layout/process2"/>
    <dgm:cxn modelId="{E895B82E-E5A4-4ABB-81DD-229BA4896E74}" type="presParOf" srcId="{45BD4F4A-A058-41B3-A800-0B890AD261B0}" destId="{60337A81-7DBF-4143-884B-BD52385201EC}" srcOrd="1" destOrd="0" presId="urn:microsoft.com/office/officeart/2005/8/layout/process2"/>
    <dgm:cxn modelId="{9CFE9EA3-E873-4F46-B6F8-635F13301AAD}" type="presParOf" srcId="{60337A81-7DBF-4143-884B-BD52385201EC}" destId="{E2D20CF0-E94B-45BE-A659-08617B2609D0}" srcOrd="0" destOrd="0" presId="urn:microsoft.com/office/officeart/2005/8/layout/process2"/>
    <dgm:cxn modelId="{3127FEE0-E317-4412-A69F-ED0BF4CB5952}" type="presParOf" srcId="{45BD4F4A-A058-41B3-A800-0B890AD261B0}" destId="{FF2E41C9-4085-46E1-9EF5-5B7B1F05EABB}" srcOrd="2" destOrd="0" presId="urn:microsoft.com/office/officeart/2005/8/layout/process2"/>
    <dgm:cxn modelId="{CABCD7AE-4ACC-43BE-8997-1FE4963D33CA}" type="presParOf" srcId="{45BD4F4A-A058-41B3-A800-0B890AD261B0}" destId="{D85A639D-FF23-42DA-9206-B3D01AE7E7C4}" srcOrd="3" destOrd="0" presId="urn:microsoft.com/office/officeart/2005/8/layout/process2"/>
    <dgm:cxn modelId="{5DC16CC4-CF8F-4B79-A79E-F1EBF070900F}" type="presParOf" srcId="{D85A639D-FF23-42DA-9206-B3D01AE7E7C4}" destId="{0855D931-6426-4A22-AD66-99C361430E7E}" srcOrd="0" destOrd="0" presId="urn:microsoft.com/office/officeart/2005/8/layout/process2"/>
    <dgm:cxn modelId="{143BA9D7-9DFA-43DA-B9D4-A9EAEE8C2454}" type="presParOf" srcId="{45BD4F4A-A058-41B3-A800-0B890AD261B0}" destId="{1902FD6E-6E88-4E53-B597-9B88A4416A46}" srcOrd="4" destOrd="0" presId="urn:microsoft.com/office/officeart/2005/8/layout/process2"/>
    <dgm:cxn modelId="{0FF1A24D-C918-4298-9602-EA643A19B130}" type="presParOf" srcId="{45BD4F4A-A058-41B3-A800-0B890AD261B0}" destId="{EC81AA48-CBE3-411B-9CBE-635B99EFBDE2}" srcOrd="5" destOrd="0" presId="urn:microsoft.com/office/officeart/2005/8/layout/process2"/>
    <dgm:cxn modelId="{C072FAB8-FF3E-446D-8ABE-40117FCB4162}" type="presParOf" srcId="{EC81AA48-CBE3-411B-9CBE-635B99EFBDE2}" destId="{904AE9EB-C123-4DBF-84D8-C4441DF50D50}" srcOrd="0" destOrd="0" presId="urn:microsoft.com/office/officeart/2005/8/layout/process2"/>
    <dgm:cxn modelId="{E2A34C3B-6247-4EEC-BF4C-0C5C49E28A3B}" type="presParOf" srcId="{45BD4F4A-A058-41B3-A800-0B890AD261B0}" destId="{978B4CAE-A5A9-4E21-913E-FD1E091711CC}" srcOrd="6" destOrd="0" presId="urn:microsoft.com/office/officeart/2005/8/layout/process2"/>
    <dgm:cxn modelId="{004EFEEA-054E-4EC8-936A-8B030317CF63}" type="presParOf" srcId="{45BD4F4A-A058-41B3-A800-0B890AD261B0}" destId="{09974ACB-6496-4BE6-A349-AAB3028225C2}" srcOrd="7" destOrd="0" presId="urn:microsoft.com/office/officeart/2005/8/layout/process2"/>
    <dgm:cxn modelId="{84544513-453E-4F10-AB5A-C7C5BF1CD43C}" type="presParOf" srcId="{09974ACB-6496-4BE6-A349-AAB3028225C2}" destId="{D20D789D-8BF5-414C-8FAF-CAC683F33D0A}" srcOrd="0" destOrd="0" presId="urn:microsoft.com/office/officeart/2005/8/layout/process2"/>
    <dgm:cxn modelId="{163FEAA7-CF5A-4D50-82CE-5F090A2C1D02}" type="presParOf" srcId="{45BD4F4A-A058-41B3-A800-0B890AD261B0}" destId="{414E672B-F6B0-4784-AA73-D43FB106555A}" srcOrd="8" destOrd="0" presId="urn:microsoft.com/office/officeart/2005/8/layout/process2"/>
    <dgm:cxn modelId="{E933B4C4-BC64-4DD8-8400-F11603B2BE95}" type="presParOf" srcId="{45BD4F4A-A058-41B3-A800-0B890AD261B0}" destId="{8A051980-3C22-457B-9823-F15364CE57B7}" srcOrd="9" destOrd="0" presId="urn:microsoft.com/office/officeart/2005/8/layout/process2"/>
    <dgm:cxn modelId="{D1DBB661-0E0E-4773-808C-726E86D22F3B}" type="presParOf" srcId="{8A051980-3C22-457B-9823-F15364CE57B7}" destId="{A7DE8B9F-0C71-4391-8DD6-57F64FDA09B7}" srcOrd="0" destOrd="0" presId="urn:microsoft.com/office/officeart/2005/8/layout/process2"/>
    <dgm:cxn modelId="{70119917-9BFF-4549-B886-45AB64F6DC19}" type="presParOf" srcId="{45BD4F4A-A058-41B3-A800-0B890AD261B0}" destId="{936A6C7B-443A-45A9-907B-24456963432F}" srcOrd="1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777847-28D5-4AF3-96A7-5FE4AF3B09E3}" type="doc">
      <dgm:prSet loTypeId="urn:microsoft.com/office/officeart/2005/8/layout/orgChart1" loCatId="hierarchy" qsTypeId="urn:microsoft.com/office/officeart/2005/8/quickstyle/3d3" qsCatId="3D" csTypeId="urn:microsoft.com/office/officeart/2005/8/colors/accent4_1" csCatId="accent4" phldr="1"/>
      <dgm:spPr/>
      <dgm:t>
        <a:bodyPr/>
        <a:lstStyle/>
        <a:p>
          <a:endParaRPr lang="es-MX"/>
        </a:p>
      </dgm:t>
    </dgm:pt>
    <dgm:pt modelId="{9D4B5EA4-75F1-4FFD-98A8-7E2546623293}">
      <dgm:prSet phldrT="[Texto]" custT="1"/>
      <dgm:spPr/>
      <dgm:t>
        <a:bodyPr/>
        <a:lstStyle/>
        <a:p>
          <a:r>
            <a:rPr lang="es-MX" sz="2000" dirty="0">
              <a:latin typeface="Arial" panose="020B0604020202020204" pitchFamily="34" charset="0"/>
              <a:cs typeface="Arial" panose="020B0604020202020204" pitchFamily="34" charset="0"/>
            </a:rPr>
            <a:t>Tipos de Ensayos realizados en el proyecto</a:t>
          </a:r>
        </a:p>
      </dgm:t>
    </dgm:pt>
    <dgm:pt modelId="{5558BE9D-9262-400D-9225-E3E486803010}" type="parTrans" cxnId="{6B04F7D7-8E0F-408A-9675-F88509F867D3}">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778EBA10-AD2A-470B-ABAD-58A49F9F8BBA}" type="sibTrans" cxnId="{6B04F7D7-8E0F-408A-9675-F88509F867D3}">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B9AA5DE3-C12D-4720-A732-5EAAD2A13A9E}">
      <dgm:prSet phldrT="[Texto]" custT="1"/>
      <dgm:spPr/>
      <dgm:t>
        <a:bodyPr/>
        <a:lstStyle/>
        <a:p>
          <a:r>
            <a:rPr lang="es-MX" sz="2000" dirty="0">
              <a:latin typeface="Arial" panose="020B0604020202020204" pitchFamily="34" charset="0"/>
              <a:cs typeface="Arial" panose="020B0604020202020204" pitchFamily="34" charset="0"/>
            </a:rPr>
            <a:t>Destructivos</a:t>
          </a:r>
        </a:p>
      </dgm:t>
    </dgm:pt>
    <dgm:pt modelId="{079E1D76-B261-443D-93D9-ECA2EB8DA153}" type="parTrans" cxnId="{A3C95DE6-BA19-4B1C-A97F-C93CA625DA22}">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5FC98AAC-A1A5-41F5-8083-72A6E94FAD38}" type="sibTrans" cxnId="{A3C95DE6-BA19-4B1C-A97F-C93CA625DA22}">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475016F6-B479-4632-8EB6-26197FF370FE}">
      <dgm:prSet phldrT="[Texto]" custT="1"/>
      <dgm:spPr/>
      <dgm:t>
        <a:bodyPr/>
        <a:lstStyle/>
        <a:p>
          <a:r>
            <a:rPr lang="es-MX" sz="2000" dirty="0">
              <a:latin typeface="Arial" panose="020B0604020202020204" pitchFamily="34" charset="0"/>
              <a:cs typeface="Arial" panose="020B0604020202020204" pitchFamily="34" charset="0"/>
            </a:rPr>
            <a:t>No Destructivos</a:t>
          </a:r>
        </a:p>
      </dgm:t>
    </dgm:pt>
    <dgm:pt modelId="{EF3BA9B6-8A65-4DE5-8B00-C2C0C7819AF4}" type="parTrans" cxnId="{22AA5A3E-6062-4266-B4C9-FE729E2CEC3B}">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96921E96-C1DE-445F-8F13-9E33C51FBB93}" type="sibTrans" cxnId="{22AA5A3E-6062-4266-B4C9-FE729E2CEC3B}">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869E988E-60C8-4E20-A7F9-7613D81161F6}">
      <dgm:prSet phldrT="[Texto]" custT="1"/>
      <dgm:spPr/>
      <dgm:t>
        <a:bodyPr/>
        <a:lstStyle/>
        <a:p>
          <a:r>
            <a:rPr lang="es-MX" sz="2000" dirty="0">
              <a:latin typeface="Arial" panose="020B0604020202020204" pitchFamily="34" charset="0"/>
              <a:cs typeface="Arial" panose="020B0604020202020204" pitchFamily="34" charset="0"/>
            </a:rPr>
            <a:t>Compresión simple</a:t>
          </a:r>
        </a:p>
      </dgm:t>
    </dgm:pt>
    <dgm:pt modelId="{F3A957C3-288C-435A-90B7-BB0A4875F1DE}" type="parTrans" cxnId="{1A9464B4-E4C9-4F00-AA87-EF88ED20AFE3}">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ED7594AE-6CD3-42AA-99DC-5A0945B8FF05}" type="sibTrans" cxnId="{1A9464B4-E4C9-4F00-AA87-EF88ED20AFE3}">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61273DB7-D4D5-4E2A-8D9F-91A8F5CAE19A}">
      <dgm:prSet phldrT="[Texto]" custT="1"/>
      <dgm:spPr/>
      <dgm:t>
        <a:bodyPr/>
        <a:lstStyle/>
        <a:p>
          <a:r>
            <a:rPr lang="es-MX" sz="2000" dirty="0">
              <a:latin typeface="Arial" panose="020B0604020202020204" pitchFamily="34" charset="0"/>
              <a:cs typeface="Arial" panose="020B0604020202020204" pitchFamily="34" charset="0"/>
            </a:rPr>
            <a:t>Esclerométricos</a:t>
          </a:r>
        </a:p>
      </dgm:t>
    </dgm:pt>
    <dgm:pt modelId="{5B0B57BE-559D-43C3-8A56-44C0E261E750}" type="parTrans" cxnId="{90BB54F0-5D6B-4891-8CE3-7F28422A1B69}">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287FE2C9-95F2-46F8-AB41-67E88796844C}" type="sibTrans" cxnId="{90BB54F0-5D6B-4891-8CE3-7F28422A1B69}">
      <dgm:prSet/>
      <dgm:spPr/>
      <dgm:t>
        <a:bodyPr/>
        <a:lstStyle/>
        <a:p>
          <a:endParaRPr lang="es-MX" sz="2000">
            <a:solidFill>
              <a:schemeClr val="tx1"/>
            </a:solidFill>
            <a:latin typeface="Arial" panose="020B0604020202020204" pitchFamily="34" charset="0"/>
            <a:cs typeface="Arial" panose="020B0604020202020204" pitchFamily="34" charset="0"/>
          </a:endParaRPr>
        </a:p>
      </dgm:t>
    </dgm:pt>
    <dgm:pt modelId="{9AB520B0-EBC5-4CB0-ADB0-68D837312F44}" type="pres">
      <dgm:prSet presAssocID="{6C777847-28D5-4AF3-96A7-5FE4AF3B09E3}" presName="hierChild1" presStyleCnt="0">
        <dgm:presLayoutVars>
          <dgm:orgChart val="1"/>
          <dgm:chPref val="1"/>
          <dgm:dir/>
          <dgm:animOne val="branch"/>
          <dgm:animLvl val="lvl"/>
          <dgm:resizeHandles/>
        </dgm:presLayoutVars>
      </dgm:prSet>
      <dgm:spPr/>
    </dgm:pt>
    <dgm:pt modelId="{8270872A-EA75-4F21-8B4A-0F52255AF1A2}" type="pres">
      <dgm:prSet presAssocID="{9D4B5EA4-75F1-4FFD-98A8-7E2546623293}" presName="hierRoot1" presStyleCnt="0">
        <dgm:presLayoutVars>
          <dgm:hierBranch val="init"/>
        </dgm:presLayoutVars>
      </dgm:prSet>
      <dgm:spPr/>
    </dgm:pt>
    <dgm:pt modelId="{BEF23181-5FB6-4060-A418-0B8FC56C42BB}" type="pres">
      <dgm:prSet presAssocID="{9D4B5EA4-75F1-4FFD-98A8-7E2546623293}" presName="rootComposite1" presStyleCnt="0"/>
      <dgm:spPr/>
    </dgm:pt>
    <dgm:pt modelId="{28E42712-76EF-497C-A87C-32990061001D}" type="pres">
      <dgm:prSet presAssocID="{9D4B5EA4-75F1-4FFD-98A8-7E2546623293}" presName="rootText1" presStyleLbl="node0" presStyleIdx="0" presStyleCnt="1">
        <dgm:presLayoutVars>
          <dgm:chPref val="3"/>
        </dgm:presLayoutVars>
      </dgm:prSet>
      <dgm:spPr/>
    </dgm:pt>
    <dgm:pt modelId="{CDF6590B-92DD-4C45-8922-AED20F97DD0D}" type="pres">
      <dgm:prSet presAssocID="{9D4B5EA4-75F1-4FFD-98A8-7E2546623293}" presName="rootConnector1" presStyleLbl="node1" presStyleIdx="0" presStyleCnt="0"/>
      <dgm:spPr/>
    </dgm:pt>
    <dgm:pt modelId="{9068798A-7E72-47DA-B6A2-0E4BBC45AAE2}" type="pres">
      <dgm:prSet presAssocID="{9D4B5EA4-75F1-4FFD-98A8-7E2546623293}" presName="hierChild2" presStyleCnt="0"/>
      <dgm:spPr/>
    </dgm:pt>
    <dgm:pt modelId="{7BFB953B-D1BB-49DA-8F3F-6DC9247B4550}" type="pres">
      <dgm:prSet presAssocID="{079E1D76-B261-443D-93D9-ECA2EB8DA153}" presName="Name37" presStyleLbl="parChTrans1D2" presStyleIdx="0" presStyleCnt="2"/>
      <dgm:spPr/>
    </dgm:pt>
    <dgm:pt modelId="{D1FE2B0F-1728-4887-8EA5-EAA70775B0A0}" type="pres">
      <dgm:prSet presAssocID="{B9AA5DE3-C12D-4720-A732-5EAAD2A13A9E}" presName="hierRoot2" presStyleCnt="0">
        <dgm:presLayoutVars>
          <dgm:hierBranch val="init"/>
        </dgm:presLayoutVars>
      </dgm:prSet>
      <dgm:spPr/>
    </dgm:pt>
    <dgm:pt modelId="{7A680AF8-78AD-41B2-8F5D-CAEE187C88E4}" type="pres">
      <dgm:prSet presAssocID="{B9AA5DE3-C12D-4720-A732-5EAAD2A13A9E}" presName="rootComposite" presStyleCnt="0"/>
      <dgm:spPr/>
    </dgm:pt>
    <dgm:pt modelId="{960CD598-A8AD-4F19-B720-5A820171B0AD}" type="pres">
      <dgm:prSet presAssocID="{B9AA5DE3-C12D-4720-A732-5EAAD2A13A9E}" presName="rootText" presStyleLbl="node2" presStyleIdx="0" presStyleCnt="2" custScaleX="76760" custScaleY="71345">
        <dgm:presLayoutVars>
          <dgm:chPref val="3"/>
        </dgm:presLayoutVars>
      </dgm:prSet>
      <dgm:spPr/>
    </dgm:pt>
    <dgm:pt modelId="{9D6DC274-1A51-470D-9A7E-BF5C2BA9C2BB}" type="pres">
      <dgm:prSet presAssocID="{B9AA5DE3-C12D-4720-A732-5EAAD2A13A9E}" presName="rootConnector" presStyleLbl="node2" presStyleIdx="0" presStyleCnt="2"/>
      <dgm:spPr/>
    </dgm:pt>
    <dgm:pt modelId="{1857BAFE-6262-464A-8668-29CD5C2467B9}" type="pres">
      <dgm:prSet presAssocID="{B9AA5DE3-C12D-4720-A732-5EAAD2A13A9E}" presName="hierChild4" presStyleCnt="0"/>
      <dgm:spPr/>
    </dgm:pt>
    <dgm:pt modelId="{25B0C784-435A-479F-BA11-B5F0030417A4}" type="pres">
      <dgm:prSet presAssocID="{F3A957C3-288C-435A-90B7-BB0A4875F1DE}" presName="Name37" presStyleLbl="parChTrans1D3" presStyleIdx="0" presStyleCnt="2"/>
      <dgm:spPr/>
    </dgm:pt>
    <dgm:pt modelId="{5DE3743B-FFB0-4539-A1D8-71BC174B2831}" type="pres">
      <dgm:prSet presAssocID="{869E988E-60C8-4E20-A7F9-7613D81161F6}" presName="hierRoot2" presStyleCnt="0">
        <dgm:presLayoutVars>
          <dgm:hierBranch val="init"/>
        </dgm:presLayoutVars>
      </dgm:prSet>
      <dgm:spPr/>
    </dgm:pt>
    <dgm:pt modelId="{BCC422B4-35A7-4BB5-ADD3-4527A8212F75}" type="pres">
      <dgm:prSet presAssocID="{869E988E-60C8-4E20-A7F9-7613D81161F6}" presName="rootComposite" presStyleCnt="0"/>
      <dgm:spPr/>
    </dgm:pt>
    <dgm:pt modelId="{5305A172-0AAD-4B09-8B50-6634CC9B2C0D}" type="pres">
      <dgm:prSet presAssocID="{869E988E-60C8-4E20-A7F9-7613D81161F6}" presName="rootText" presStyleLbl="node3" presStyleIdx="0" presStyleCnt="2" custScaleY="47851" custLinFactNeighborX="2151" custLinFactNeighborY="28716">
        <dgm:presLayoutVars>
          <dgm:chPref val="3"/>
        </dgm:presLayoutVars>
      </dgm:prSet>
      <dgm:spPr/>
    </dgm:pt>
    <dgm:pt modelId="{1A382424-4A7C-40C8-A3D2-841F03805B29}" type="pres">
      <dgm:prSet presAssocID="{869E988E-60C8-4E20-A7F9-7613D81161F6}" presName="rootConnector" presStyleLbl="node3" presStyleIdx="0" presStyleCnt="2"/>
      <dgm:spPr/>
    </dgm:pt>
    <dgm:pt modelId="{EB4962AB-002F-4DAB-B2B8-4A99A43AED37}" type="pres">
      <dgm:prSet presAssocID="{869E988E-60C8-4E20-A7F9-7613D81161F6}" presName="hierChild4" presStyleCnt="0"/>
      <dgm:spPr/>
    </dgm:pt>
    <dgm:pt modelId="{6C289F6B-1AF0-4115-A458-D70CA731B000}" type="pres">
      <dgm:prSet presAssocID="{869E988E-60C8-4E20-A7F9-7613D81161F6}" presName="hierChild5" presStyleCnt="0"/>
      <dgm:spPr/>
    </dgm:pt>
    <dgm:pt modelId="{38AD7A08-30CB-4037-80E8-CD2B505C5738}" type="pres">
      <dgm:prSet presAssocID="{B9AA5DE3-C12D-4720-A732-5EAAD2A13A9E}" presName="hierChild5" presStyleCnt="0"/>
      <dgm:spPr/>
    </dgm:pt>
    <dgm:pt modelId="{740C4053-DAFD-4CDE-B100-C6BFD08EB2E5}" type="pres">
      <dgm:prSet presAssocID="{EF3BA9B6-8A65-4DE5-8B00-C2C0C7819AF4}" presName="Name37" presStyleLbl="parChTrans1D2" presStyleIdx="1" presStyleCnt="2"/>
      <dgm:spPr/>
    </dgm:pt>
    <dgm:pt modelId="{1126D663-B54C-451B-98C5-7AD00674C91A}" type="pres">
      <dgm:prSet presAssocID="{475016F6-B479-4632-8EB6-26197FF370FE}" presName="hierRoot2" presStyleCnt="0">
        <dgm:presLayoutVars>
          <dgm:hierBranch val="init"/>
        </dgm:presLayoutVars>
      </dgm:prSet>
      <dgm:spPr/>
    </dgm:pt>
    <dgm:pt modelId="{3E51466F-33BF-4A4F-BABC-4FFEF1640C6A}" type="pres">
      <dgm:prSet presAssocID="{475016F6-B479-4632-8EB6-26197FF370FE}" presName="rootComposite" presStyleCnt="0"/>
      <dgm:spPr/>
    </dgm:pt>
    <dgm:pt modelId="{0FF3AC82-30E3-4866-982E-AD244A4665B2}" type="pres">
      <dgm:prSet presAssocID="{475016F6-B479-4632-8EB6-26197FF370FE}" presName="rootText" presStyleLbl="node2" presStyleIdx="1" presStyleCnt="2" custScaleX="76760" custScaleY="71345">
        <dgm:presLayoutVars>
          <dgm:chPref val="3"/>
        </dgm:presLayoutVars>
      </dgm:prSet>
      <dgm:spPr/>
    </dgm:pt>
    <dgm:pt modelId="{F0B9A41A-48FE-4DA1-90CF-1CFFBE1B5CDD}" type="pres">
      <dgm:prSet presAssocID="{475016F6-B479-4632-8EB6-26197FF370FE}" presName="rootConnector" presStyleLbl="node2" presStyleIdx="1" presStyleCnt="2"/>
      <dgm:spPr/>
    </dgm:pt>
    <dgm:pt modelId="{C02DEBFD-482F-4CFC-AE74-D106BF31C457}" type="pres">
      <dgm:prSet presAssocID="{475016F6-B479-4632-8EB6-26197FF370FE}" presName="hierChild4" presStyleCnt="0"/>
      <dgm:spPr/>
    </dgm:pt>
    <dgm:pt modelId="{012923EA-02CF-4E0D-A867-BE60326A1DD6}" type="pres">
      <dgm:prSet presAssocID="{5B0B57BE-559D-43C3-8A56-44C0E261E750}" presName="Name37" presStyleLbl="parChTrans1D3" presStyleIdx="1" presStyleCnt="2"/>
      <dgm:spPr/>
    </dgm:pt>
    <dgm:pt modelId="{C3110A8D-0D4A-4236-A88C-FF1DEE50B064}" type="pres">
      <dgm:prSet presAssocID="{61273DB7-D4D5-4E2A-8D9F-91A8F5CAE19A}" presName="hierRoot2" presStyleCnt="0">
        <dgm:presLayoutVars>
          <dgm:hierBranch val="init"/>
        </dgm:presLayoutVars>
      </dgm:prSet>
      <dgm:spPr/>
    </dgm:pt>
    <dgm:pt modelId="{1A3F79FB-D49A-4AF8-A6CB-FC239960CC52}" type="pres">
      <dgm:prSet presAssocID="{61273DB7-D4D5-4E2A-8D9F-91A8F5CAE19A}" presName="rootComposite" presStyleCnt="0"/>
      <dgm:spPr/>
    </dgm:pt>
    <dgm:pt modelId="{DC2354BC-A891-481C-A836-2665BAB879B2}" type="pres">
      <dgm:prSet presAssocID="{61273DB7-D4D5-4E2A-8D9F-91A8F5CAE19A}" presName="rootText" presStyleLbl="node3" presStyleIdx="1" presStyleCnt="2" custScaleY="46423" custLinFactNeighborX="380" custLinFactNeighborY="46953">
        <dgm:presLayoutVars>
          <dgm:chPref val="3"/>
        </dgm:presLayoutVars>
      </dgm:prSet>
      <dgm:spPr/>
    </dgm:pt>
    <dgm:pt modelId="{9F8A8CD8-8A3F-4589-97EB-49D56B948757}" type="pres">
      <dgm:prSet presAssocID="{61273DB7-D4D5-4E2A-8D9F-91A8F5CAE19A}" presName="rootConnector" presStyleLbl="node3" presStyleIdx="1" presStyleCnt="2"/>
      <dgm:spPr/>
    </dgm:pt>
    <dgm:pt modelId="{C760FE5F-A733-4626-879E-BD1AD5F4F07A}" type="pres">
      <dgm:prSet presAssocID="{61273DB7-D4D5-4E2A-8D9F-91A8F5CAE19A}" presName="hierChild4" presStyleCnt="0"/>
      <dgm:spPr/>
    </dgm:pt>
    <dgm:pt modelId="{58ECA383-8421-4793-A4F6-09F363E60F62}" type="pres">
      <dgm:prSet presAssocID="{61273DB7-D4D5-4E2A-8D9F-91A8F5CAE19A}" presName="hierChild5" presStyleCnt="0"/>
      <dgm:spPr/>
    </dgm:pt>
    <dgm:pt modelId="{381AB7F0-040B-4F43-8B36-3703A89D2D78}" type="pres">
      <dgm:prSet presAssocID="{475016F6-B479-4632-8EB6-26197FF370FE}" presName="hierChild5" presStyleCnt="0"/>
      <dgm:spPr/>
    </dgm:pt>
    <dgm:pt modelId="{5E0AE73B-6643-4C93-AEAE-AF43A1A0416F}" type="pres">
      <dgm:prSet presAssocID="{9D4B5EA4-75F1-4FFD-98A8-7E2546623293}" presName="hierChild3" presStyleCnt="0"/>
      <dgm:spPr/>
    </dgm:pt>
  </dgm:ptLst>
  <dgm:cxnLst>
    <dgm:cxn modelId="{851D1A09-57A6-4A8D-ADAA-D068597C6AB4}" type="presOf" srcId="{869E988E-60C8-4E20-A7F9-7613D81161F6}" destId="{1A382424-4A7C-40C8-A3D2-841F03805B29}" srcOrd="1" destOrd="0" presId="urn:microsoft.com/office/officeart/2005/8/layout/orgChart1"/>
    <dgm:cxn modelId="{5EDCE020-61D7-4D45-ABEA-4ED8D9F5F6A6}" type="presOf" srcId="{B9AA5DE3-C12D-4720-A732-5EAAD2A13A9E}" destId="{960CD598-A8AD-4F19-B720-5A820171B0AD}" srcOrd="0" destOrd="0" presId="urn:microsoft.com/office/officeart/2005/8/layout/orgChart1"/>
    <dgm:cxn modelId="{272EE238-6BBE-48BB-8B8D-0DCC1398379B}" type="presOf" srcId="{61273DB7-D4D5-4E2A-8D9F-91A8F5CAE19A}" destId="{9F8A8CD8-8A3F-4589-97EB-49D56B948757}" srcOrd="1" destOrd="0" presId="urn:microsoft.com/office/officeart/2005/8/layout/orgChart1"/>
    <dgm:cxn modelId="{22AA5A3E-6062-4266-B4C9-FE729E2CEC3B}" srcId="{9D4B5EA4-75F1-4FFD-98A8-7E2546623293}" destId="{475016F6-B479-4632-8EB6-26197FF370FE}" srcOrd="1" destOrd="0" parTransId="{EF3BA9B6-8A65-4DE5-8B00-C2C0C7819AF4}" sibTransId="{96921E96-C1DE-445F-8F13-9E33C51FBB93}"/>
    <dgm:cxn modelId="{A1817669-163A-465D-8EC7-BBE5A814A520}" type="presOf" srcId="{869E988E-60C8-4E20-A7F9-7613D81161F6}" destId="{5305A172-0AAD-4B09-8B50-6634CC9B2C0D}" srcOrd="0" destOrd="0" presId="urn:microsoft.com/office/officeart/2005/8/layout/orgChart1"/>
    <dgm:cxn modelId="{96DE1396-2793-4263-BBBB-1D491E2EB193}" type="presOf" srcId="{EF3BA9B6-8A65-4DE5-8B00-C2C0C7819AF4}" destId="{740C4053-DAFD-4CDE-B100-C6BFD08EB2E5}" srcOrd="0" destOrd="0" presId="urn:microsoft.com/office/officeart/2005/8/layout/orgChart1"/>
    <dgm:cxn modelId="{1A9464B4-E4C9-4F00-AA87-EF88ED20AFE3}" srcId="{B9AA5DE3-C12D-4720-A732-5EAAD2A13A9E}" destId="{869E988E-60C8-4E20-A7F9-7613D81161F6}" srcOrd="0" destOrd="0" parTransId="{F3A957C3-288C-435A-90B7-BB0A4875F1DE}" sibTransId="{ED7594AE-6CD3-42AA-99DC-5A0945B8FF05}"/>
    <dgm:cxn modelId="{2B418DB4-5494-4EEC-8076-2C02BBC9877E}" type="presOf" srcId="{F3A957C3-288C-435A-90B7-BB0A4875F1DE}" destId="{25B0C784-435A-479F-BA11-B5F0030417A4}" srcOrd="0" destOrd="0" presId="urn:microsoft.com/office/officeart/2005/8/layout/orgChart1"/>
    <dgm:cxn modelId="{B6C431C3-2C69-4AB6-BD70-BA50F4C785F7}" type="presOf" srcId="{9D4B5EA4-75F1-4FFD-98A8-7E2546623293}" destId="{CDF6590B-92DD-4C45-8922-AED20F97DD0D}" srcOrd="1" destOrd="0" presId="urn:microsoft.com/office/officeart/2005/8/layout/orgChart1"/>
    <dgm:cxn modelId="{5F41E2C9-554D-4780-8CAA-22D3093089F0}" type="presOf" srcId="{6C777847-28D5-4AF3-96A7-5FE4AF3B09E3}" destId="{9AB520B0-EBC5-4CB0-ADB0-68D837312F44}" srcOrd="0" destOrd="0" presId="urn:microsoft.com/office/officeart/2005/8/layout/orgChart1"/>
    <dgm:cxn modelId="{78F455CF-E4A9-47A3-A810-90C037141894}" type="presOf" srcId="{5B0B57BE-559D-43C3-8A56-44C0E261E750}" destId="{012923EA-02CF-4E0D-A867-BE60326A1DD6}" srcOrd="0" destOrd="0" presId="urn:microsoft.com/office/officeart/2005/8/layout/orgChart1"/>
    <dgm:cxn modelId="{AFE920D1-E40E-48F7-894A-401D9DA0C6A2}" type="presOf" srcId="{079E1D76-B261-443D-93D9-ECA2EB8DA153}" destId="{7BFB953B-D1BB-49DA-8F3F-6DC9247B4550}" srcOrd="0" destOrd="0" presId="urn:microsoft.com/office/officeart/2005/8/layout/orgChart1"/>
    <dgm:cxn modelId="{6B04F7D7-8E0F-408A-9675-F88509F867D3}" srcId="{6C777847-28D5-4AF3-96A7-5FE4AF3B09E3}" destId="{9D4B5EA4-75F1-4FFD-98A8-7E2546623293}" srcOrd="0" destOrd="0" parTransId="{5558BE9D-9262-400D-9225-E3E486803010}" sibTransId="{778EBA10-AD2A-470B-ABAD-58A49F9F8BBA}"/>
    <dgm:cxn modelId="{1FF43DE3-0230-4A1F-A1E8-34F15E663FF9}" type="presOf" srcId="{475016F6-B479-4632-8EB6-26197FF370FE}" destId="{0FF3AC82-30E3-4866-982E-AD244A4665B2}" srcOrd="0" destOrd="0" presId="urn:microsoft.com/office/officeart/2005/8/layout/orgChart1"/>
    <dgm:cxn modelId="{A3C95DE6-BA19-4B1C-A97F-C93CA625DA22}" srcId="{9D4B5EA4-75F1-4FFD-98A8-7E2546623293}" destId="{B9AA5DE3-C12D-4720-A732-5EAAD2A13A9E}" srcOrd="0" destOrd="0" parTransId="{079E1D76-B261-443D-93D9-ECA2EB8DA153}" sibTransId="{5FC98AAC-A1A5-41F5-8083-72A6E94FAD38}"/>
    <dgm:cxn modelId="{90BB54F0-5D6B-4891-8CE3-7F28422A1B69}" srcId="{475016F6-B479-4632-8EB6-26197FF370FE}" destId="{61273DB7-D4D5-4E2A-8D9F-91A8F5CAE19A}" srcOrd="0" destOrd="0" parTransId="{5B0B57BE-559D-43C3-8A56-44C0E261E750}" sibTransId="{287FE2C9-95F2-46F8-AB41-67E88796844C}"/>
    <dgm:cxn modelId="{290D57F0-897A-41A0-809A-9EEBDFECED4B}" type="presOf" srcId="{475016F6-B479-4632-8EB6-26197FF370FE}" destId="{F0B9A41A-48FE-4DA1-90CF-1CFFBE1B5CDD}" srcOrd="1" destOrd="0" presId="urn:microsoft.com/office/officeart/2005/8/layout/orgChart1"/>
    <dgm:cxn modelId="{2D993EF3-A0DF-460C-8C6D-F6FD63570511}" type="presOf" srcId="{B9AA5DE3-C12D-4720-A732-5EAAD2A13A9E}" destId="{9D6DC274-1A51-470D-9A7E-BF5C2BA9C2BB}" srcOrd="1" destOrd="0" presId="urn:microsoft.com/office/officeart/2005/8/layout/orgChart1"/>
    <dgm:cxn modelId="{24B387F3-E81B-4450-9CCE-3DD244D75E82}" type="presOf" srcId="{61273DB7-D4D5-4E2A-8D9F-91A8F5CAE19A}" destId="{DC2354BC-A891-481C-A836-2665BAB879B2}" srcOrd="0" destOrd="0" presId="urn:microsoft.com/office/officeart/2005/8/layout/orgChart1"/>
    <dgm:cxn modelId="{38271DFE-DEAA-4932-860C-EE359A637D2C}" type="presOf" srcId="{9D4B5EA4-75F1-4FFD-98A8-7E2546623293}" destId="{28E42712-76EF-497C-A87C-32990061001D}" srcOrd="0" destOrd="0" presId="urn:microsoft.com/office/officeart/2005/8/layout/orgChart1"/>
    <dgm:cxn modelId="{4B6A62EF-89FF-413E-A0A8-69CCE2DF390A}" type="presParOf" srcId="{9AB520B0-EBC5-4CB0-ADB0-68D837312F44}" destId="{8270872A-EA75-4F21-8B4A-0F52255AF1A2}" srcOrd="0" destOrd="0" presId="urn:microsoft.com/office/officeart/2005/8/layout/orgChart1"/>
    <dgm:cxn modelId="{94B87130-0EC7-4E9E-85DE-922534B5A312}" type="presParOf" srcId="{8270872A-EA75-4F21-8B4A-0F52255AF1A2}" destId="{BEF23181-5FB6-4060-A418-0B8FC56C42BB}" srcOrd="0" destOrd="0" presId="urn:microsoft.com/office/officeart/2005/8/layout/orgChart1"/>
    <dgm:cxn modelId="{07E5332C-F4D9-4B42-972A-CE0B033B2379}" type="presParOf" srcId="{BEF23181-5FB6-4060-A418-0B8FC56C42BB}" destId="{28E42712-76EF-497C-A87C-32990061001D}" srcOrd="0" destOrd="0" presId="urn:microsoft.com/office/officeart/2005/8/layout/orgChart1"/>
    <dgm:cxn modelId="{97DFB678-174D-457D-90DC-01D24DF9BC49}" type="presParOf" srcId="{BEF23181-5FB6-4060-A418-0B8FC56C42BB}" destId="{CDF6590B-92DD-4C45-8922-AED20F97DD0D}" srcOrd="1" destOrd="0" presId="urn:microsoft.com/office/officeart/2005/8/layout/orgChart1"/>
    <dgm:cxn modelId="{3DCE6FB3-DD11-48B7-BEAE-C6B785FDBDFB}" type="presParOf" srcId="{8270872A-EA75-4F21-8B4A-0F52255AF1A2}" destId="{9068798A-7E72-47DA-B6A2-0E4BBC45AAE2}" srcOrd="1" destOrd="0" presId="urn:microsoft.com/office/officeart/2005/8/layout/orgChart1"/>
    <dgm:cxn modelId="{CE0F1CA9-0DCE-4549-AAD0-9635FE573698}" type="presParOf" srcId="{9068798A-7E72-47DA-B6A2-0E4BBC45AAE2}" destId="{7BFB953B-D1BB-49DA-8F3F-6DC9247B4550}" srcOrd="0" destOrd="0" presId="urn:microsoft.com/office/officeart/2005/8/layout/orgChart1"/>
    <dgm:cxn modelId="{34A662D6-DC8F-4270-9D26-E79C864742A1}" type="presParOf" srcId="{9068798A-7E72-47DA-B6A2-0E4BBC45AAE2}" destId="{D1FE2B0F-1728-4887-8EA5-EAA70775B0A0}" srcOrd="1" destOrd="0" presId="urn:microsoft.com/office/officeart/2005/8/layout/orgChart1"/>
    <dgm:cxn modelId="{6880CABA-1518-4888-A9D6-7A89CE62EB45}" type="presParOf" srcId="{D1FE2B0F-1728-4887-8EA5-EAA70775B0A0}" destId="{7A680AF8-78AD-41B2-8F5D-CAEE187C88E4}" srcOrd="0" destOrd="0" presId="urn:microsoft.com/office/officeart/2005/8/layout/orgChart1"/>
    <dgm:cxn modelId="{9B6E212F-E6BB-425B-9736-1A454041A635}" type="presParOf" srcId="{7A680AF8-78AD-41B2-8F5D-CAEE187C88E4}" destId="{960CD598-A8AD-4F19-B720-5A820171B0AD}" srcOrd="0" destOrd="0" presId="urn:microsoft.com/office/officeart/2005/8/layout/orgChart1"/>
    <dgm:cxn modelId="{99E9A4E9-27A1-4514-8958-75DF0684FA6B}" type="presParOf" srcId="{7A680AF8-78AD-41B2-8F5D-CAEE187C88E4}" destId="{9D6DC274-1A51-470D-9A7E-BF5C2BA9C2BB}" srcOrd="1" destOrd="0" presId="urn:microsoft.com/office/officeart/2005/8/layout/orgChart1"/>
    <dgm:cxn modelId="{30445E58-91A1-4B43-8545-189E4B27148B}" type="presParOf" srcId="{D1FE2B0F-1728-4887-8EA5-EAA70775B0A0}" destId="{1857BAFE-6262-464A-8668-29CD5C2467B9}" srcOrd="1" destOrd="0" presId="urn:microsoft.com/office/officeart/2005/8/layout/orgChart1"/>
    <dgm:cxn modelId="{C8E55089-4A7F-4371-8D5B-D6D65E000923}" type="presParOf" srcId="{1857BAFE-6262-464A-8668-29CD5C2467B9}" destId="{25B0C784-435A-479F-BA11-B5F0030417A4}" srcOrd="0" destOrd="0" presId="urn:microsoft.com/office/officeart/2005/8/layout/orgChart1"/>
    <dgm:cxn modelId="{7D06F3F2-49F4-4A8E-94B0-B1165599E64C}" type="presParOf" srcId="{1857BAFE-6262-464A-8668-29CD5C2467B9}" destId="{5DE3743B-FFB0-4539-A1D8-71BC174B2831}" srcOrd="1" destOrd="0" presId="urn:microsoft.com/office/officeart/2005/8/layout/orgChart1"/>
    <dgm:cxn modelId="{1808F008-6195-4BEB-9544-9A00402D5436}" type="presParOf" srcId="{5DE3743B-FFB0-4539-A1D8-71BC174B2831}" destId="{BCC422B4-35A7-4BB5-ADD3-4527A8212F75}" srcOrd="0" destOrd="0" presId="urn:microsoft.com/office/officeart/2005/8/layout/orgChart1"/>
    <dgm:cxn modelId="{730E08E3-733E-4A5B-BC33-15F234AE9C29}" type="presParOf" srcId="{BCC422B4-35A7-4BB5-ADD3-4527A8212F75}" destId="{5305A172-0AAD-4B09-8B50-6634CC9B2C0D}" srcOrd="0" destOrd="0" presId="urn:microsoft.com/office/officeart/2005/8/layout/orgChart1"/>
    <dgm:cxn modelId="{B01BB1D3-B369-4E25-86B0-057002CE0056}" type="presParOf" srcId="{BCC422B4-35A7-4BB5-ADD3-4527A8212F75}" destId="{1A382424-4A7C-40C8-A3D2-841F03805B29}" srcOrd="1" destOrd="0" presId="urn:microsoft.com/office/officeart/2005/8/layout/orgChart1"/>
    <dgm:cxn modelId="{108B4DBD-A35E-4CDC-92E9-5066B5CA6C5D}" type="presParOf" srcId="{5DE3743B-FFB0-4539-A1D8-71BC174B2831}" destId="{EB4962AB-002F-4DAB-B2B8-4A99A43AED37}" srcOrd="1" destOrd="0" presId="urn:microsoft.com/office/officeart/2005/8/layout/orgChart1"/>
    <dgm:cxn modelId="{6934A05A-EEB8-4E12-AF44-CEFEE04C7C7A}" type="presParOf" srcId="{5DE3743B-FFB0-4539-A1D8-71BC174B2831}" destId="{6C289F6B-1AF0-4115-A458-D70CA731B000}" srcOrd="2" destOrd="0" presId="urn:microsoft.com/office/officeart/2005/8/layout/orgChart1"/>
    <dgm:cxn modelId="{7A3CC019-721B-4B1C-BAB6-89C9B242D5AF}" type="presParOf" srcId="{D1FE2B0F-1728-4887-8EA5-EAA70775B0A0}" destId="{38AD7A08-30CB-4037-80E8-CD2B505C5738}" srcOrd="2" destOrd="0" presId="urn:microsoft.com/office/officeart/2005/8/layout/orgChart1"/>
    <dgm:cxn modelId="{D83AAE48-65F4-476D-8E11-E8B281F02061}" type="presParOf" srcId="{9068798A-7E72-47DA-B6A2-0E4BBC45AAE2}" destId="{740C4053-DAFD-4CDE-B100-C6BFD08EB2E5}" srcOrd="2" destOrd="0" presId="urn:microsoft.com/office/officeart/2005/8/layout/orgChart1"/>
    <dgm:cxn modelId="{D33FAC80-4849-4599-A988-2B84EA9FD86F}" type="presParOf" srcId="{9068798A-7E72-47DA-B6A2-0E4BBC45AAE2}" destId="{1126D663-B54C-451B-98C5-7AD00674C91A}" srcOrd="3" destOrd="0" presId="urn:microsoft.com/office/officeart/2005/8/layout/orgChart1"/>
    <dgm:cxn modelId="{A4249D9B-5E46-4F58-826C-AD4296E11363}" type="presParOf" srcId="{1126D663-B54C-451B-98C5-7AD00674C91A}" destId="{3E51466F-33BF-4A4F-BABC-4FFEF1640C6A}" srcOrd="0" destOrd="0" presId="urn:microsoft.com/office/officeart/2005/8/layout/orgChart1"/>
    <dgm:cxn modelId="{D2BE8AA0-81B8-44FB-95DB-F10278530BB6}" type="presParOf" srcId="{3E51466F-33BF-4A4F-BABC-4FFEF1640C6A}" destId="{0FF3AC82-30E3-4866-982E-AD244A4665B2}" srcOrd="0" destOrd="0" presId="urn:microsoft.com/office/officeart/2005/8/layout/orgChart1"/>
    <dgm:cxn modelId="{53D25587-2AAC-44C3-824B-94779D6517BE}" type="presParOf" srcId="{3E51466F-33BF-4A4F-BABC-4FFEF1640C6A}" destId="{F0B9A41A-48FE-4DA1-90CF-1CFFBE1B5CDD}" srcOrd="1" destOrd="0" presId="urn:microsoft.com/office/officeart/2005/8/layout/orgChart1"/>
    <dgm:cxn modelId="{DE636079-4B01-4986-B2E3-ECE43602D43A}" type="presParOf" srcId="{1126D663-B54C-451B-98C5-7AD00674C91A}" destId="{C02DEBFD-482F-4CFC-AE74-D106BF31C457}" srcOrd="1" destOrd="0" presId="urn:microsoft.com/office/officeart/2005/8/layout/orgChart1"/>
    <dgm:cxn modelId="{52CB2863-7A0E-44BF-ADF9-D67D5E82752C}" type="presParOf" srcId="{C02DEBFD-482F-4CFC-AE74-D106BF31C457}" destId="{012923EA-02CF-4E0D-A867-BE60326A1DD6}" srcOrd="0" destOrd="0" presId="urn:microsoft.com/office/officeart/2005/8/layout/orgChart1"/>
    <dgm:cxn modelId="{1F050DCB-85FF-4BF1-A29E-A5F4ECD83672}" type="presParOf" srcId="{C02DEBFD-482F-4CFC-AE74-D106BF31C457}" destId="{C3110A8D-0D4A-4236-A88C-FF1DEE50B064}" srcOrd="1" destOrd="0" presId="urn:microsoft.com/office/officeart/2005/8/layout/orgChart1"/>
    <dgm:cxn modelId="{973C55FB-8C79-476A-8FCD-74E642FFB982}" type="presParOf" srcId="{C3110A8D-0D4A-4236-A88C-FF1DEE50B064}" destId="{1A3F79FB-D49A-4AF8-A6CB-FC239960CC52}" srcOrd="0" destOrd="0" presId="urn:microsoft.com/office/officeart/2005/8/layout/orgChart1"/>
    <dgm:cxn modelId="{6B4AE5A6-264F-4C4F-A6F3-173DD06AB353}" type="presParOf" srcId="{1A3F79FB-D49A-4AF8-A6CB-FC239960CC52}" destId="{DC2354BC-A891-481C-A836-2665BAB879B2}" srcOrd="0" destOrd="0" presId="urn:microsoft.com/office/officeart/2005/8/layout/orgChart1"/>
    <dgm:cxn modelId="{9F2E4CB4-C780-4367-AE5A-52550803F629}" type="presParOf" srcId="{1A3F79FB-D49A-4AF8-A6CB-FC239960CC52}" destId="{9F8A8CD8-8A3F-4589-97EB-49D56B948757}" srcOrd="1" destOrd="0" presId="urn:microsoft.com/office/officeart/2005/8/layout/orgChart1"/>
    <dgm:cxn modelId="{96A76C7E-3BE4-4919-93DC-CECBE4AA8157}" type="presParOf" srcId="{C3110A8D-0D4A-4236-A88C-FF1DEE50B064}" destId="{C760FE5F-A733-4626-879E-BD1AD5F4F07A}" srcOrd="1" destOrd="0" presId="urn:microsoft.com/office/officeart/2005/8/layout/orgChart1"/>
    <dgm:cxn modelId="{86BE14FF-CA01-4F4D-8FF3-DD99EE3ABAD6}" type="presParOf" srcId="{C3110A8D-0D4A-4236-A88C-FF1DEE50B064}" destId="{58ECA383-8421-4793-A4F6-09F363E60F62}" srcOrd="2" destOrd="0" presId="urn:microsoft.com/office/officeart/2005/8/layout/orgChart1"/>
    <dgm:cxn modelId="{3BC0DA33-9B03-42A7-9410-46ED00138098}" type="presParOf" srcId="{1126D663-B54C-451B-98C5-7AD00674C91A}" destId="{381AB7F0-040B-4F43-8B36-3703A89D2D78}" srcOrd="2" destOrd="0" presId="urn:microsoft.com/office/officeart/2005/8/layout/orgChart1"/>
    <dgm:cxn modelId="{62039C7F-FCBA-4D9E-A27A-CE6B98681E0A}" type="presParOf" srcId="{8270872A-EA75-4F21-8B4A-0F52255AF1A2}" destId="{5E0AE73B-6643-4C93-AEAE-AF43A1A0416F}"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98A67D-07F5-44D1-BCC0-5CE476DA986C}" type="doc">
      <dgm:prSet loTypeId="urn:microsoft.com/office/officeart/2005/8/layout/hList2" loCatId="list" qsTypeId="urn:microsoft.com/office/officeart/2005/8/quickstyle/simple1" qsCatId="simple" csTypeId="urn:microsoft.com/office/officeart/2005/8/colors/accent6_1" csCatId="accent6" phldr="1"/>
      <dgm:spPr/>
      <dgm:t>
        <a:bodyPr/>
        <a:lstStyle/>
        <a:p>
          <a:endParaRPr lang="es-EC"/>
        </a:p>
      </dgm:t>
    </dgm:pt>
    <dgm:pt modelId="{AD5BC26F-5978-4A56-993B-BA2E7E5B629F}">
      <dgm:prSet phldrT="[Texto]" phldr="1"/>
      <dgm:spPr/>
      <dgm:t>
        <a:bodyPr/>
        <a:lstStyle/>
        <a:p>
          <a:endParaRPr lang="es-EC" dirty="0"/>
        </a:p>
      </dgm:t>
    </dgm:pt>
    <dgm:pt modelId="{5747079A-5F73-4F49-B933-FF7FD0344A9E}" type="parTrans" cxnId="{312B3ADB-8323-4CCE-9AA3-403AC2022377}">
      <dgm:prSet/>
      <dgm:spPr/>
      <dgm:t>
        <a:bodyPr/>
        <a:lstStyle/>
        <a:p>
          <a:endParaRPr lang="es-EC"/>
        </a:p>
      </dgm:t>
    </dgm:pt>
    <dgm:pt modelId="{C4914A44-B4E9-41A7-B9AC-26DA3C42898B}" type="sibTrans" cxnId="{312B3ADB-8323-4CCE-9AA3-403AC2022377}">
      <dgm:prSet/>
      <dgm:spPr/>
      <dgm:t>
        <a:bodyPr/>
        <a:lstStyle/>
        <a:p>
          <a:endParaRPr lang="es-EC"/>
        </a:p>
      </dgm:t>
    </dgm:pt>
    <dgm:pt modelId="{DDD3D7C7-9B0B-45F2-9FAB-23598F25C39E}">
      <dgm:prSet phldrT="[Texto]" custT="1"/>
      <dgm:spPr/>
      <dgm:t>
        <a:bodyPr/>
        <a:lstStyle/>
        <a:p>
          <a:pPr algn="ctr">
            <a:buNone/>
          </a:pPr>
          <a:r>
            <a:rPr lang="es-ES" sz="2000" dirty="0">
              <a:latin typeface="Arial" panose="020B0604020202020204" pitchFamily="34" charset="0"/>
              <a:cs typeface="Arial" panose="020B0604020202020204" pitchFamily="34" charset="0"/>
            </a:rPr>
            <a:t>Saca muestras</a:t>
          </a:r>
          <a:endParaRPr lang="es-EC" sz="2000" dirty="0">
            <a:latin typeface="Arial" panose="020B0604020202020204" pitchFamily="34" charset="0"/>
            <a:cs typeface="Arial" panose="020B0604020202020204" pitchFamily="34" charset="0"/>
          </a:endParaRPr>
        </a:p>
      </dgm:t>
    </dgm:pt>
    <dgm:pt modelId="{D0A86565-03FC-42F9-80A1-78CEA2616174}" type="parTrans" cxnId="{A4CBFCB0-16F6-4FB7-B0AD-06077F9372DC}">
      <dgm:prSet/>
      <dgm:spPr/>
      <dgm:t>
        <a:bodyPr/>
        <a:lstStyle/>
        <a:p>
          <a:endParaRPr lang="es-EC"/>
        </a:p>
      </dgm:t>
    </dgm:pt>
    <dgm:pt modelId="{2C8FB66A-78E8-4494-9A69-7346B3E8A603}" type="sibTrans" cxnId="{A4CBFCB0-16F6-4FB7-B0AD-06077F9372DC}">
      <dgm:prSet/>
      <dgm:spPr/>
      <dgm:t>
        <a:bodyPr/>
        <a:lstStyle/>
        <a:p>
          <a:endParaRPr lang="es-EC"/>
        </a:p>
      </dgm:t>
    </dgm:pt>
    <dgm:pt modelId="{EF8E32CE-DCB1-4C0E-A314-7B5EA72F0062}">
      <dgm:prSet phldrT="[Texto]" phldr="1"/>
      <dgm:spPr/>
      <dgm:t>
        <a:bodyPr/>
        <a:lstStyle/>
        <a:p>
          <a:endParaRPr lang="es-EC" dirty="0"/>
        </a:p>
      </dgm:t>
    </dgm:pt>
    <dgm:pt modelId="{F87F61D1-FCCD-45CF-852F-2EA1C8C26225}" type="parTrans" cxnId="{99634E3C-FC5D-444D-9C3A-1F3A6AB30A7B}">
      <dgm:prSet/>
      <dgm:spPr/>
      <dgm:t>
        <a:bodyPr/>
        <a:lstStyle/>
        <a:p>
          <a:endParaRPr lang="es-EC"/>
        </a:p>
      </dgm:t>
    </dgm:pt>
    <dgm:pt modelId="{2898F2E0-2FC1-435B-9BAE-C0864C0BF83D}" type="sibTrans" cxnId="{99634E3C-FC5D-444D-9C3A-1F3A6AB30A7B}">
      <dgm:prSet/>
      <dgm:spPr/>
      <dgm:t>
        <a:bodyPr/>
        <a:lstStyle/>
        <a:p>
          <a:endParaRPr lang="es-EC"/>
        </a:p>
      </dgm:t>
    </dgm:pt>
    <dgm:pt modelId="{E9CC6DB1-872D-45F5-A8D8-1A1A7FAC97B0}">
      <dgm:prSet phldrT="[Texto]" phldr="1"/>
      <dgm:spPr/>
      <dgm:t>
        <a:bodyPr/>
        <a:lstStyle/>
        <a:p>
          <a:endParaRPr lang="es-EC" dirty="0"/>
        </a:p>
      </dgm:t>
    </dgm:pt>
    <dgm:pt modelId="{50FA3549-9CAE-4B04-9F9B-7E13E838CCAD}" type="parTrans" cxnId="{8446C14D-1DB7-4F49-8A43-DADBF3C72196}">
      <dgm:prSet/>
      <dgm:spPr/>
      <dgm:t>
        <a:bodyPr/>
        <a:lstStyle/>
        <a:p>
          <a:endParaRPr lang="es-EC"/>
        </a:p>
      </dgm:t>
    </dgm:pt>
    <dgm:pt modelId="{26E33DE0-03D6-4D0E-B23B-5593F86A807E}" type="sibTrans" cxnId="{8446C14D-1DB7-4F49-8A43-DADBF3C72196}">
      <dgm:prSet/>
      <dgm:spPr/>
      <dgm:t>
        <a:bodyPr/>
        <a:lstStyle/>
        <a:p>
          <a:endParaRPr lang="es-EC"/>
        </a:p>
      </dgm:t>
    </dgm:pt>
    <dgm:pt modelId="{BCCEAFA5-67F2-4A74-BE88-724FFC99E47F}">
      <dgm:prSet phldrT="[Texto]" custT="1"/>
      <dgm:spPr/>
      <dgm:t>
        <a:bodyPr/>
        <a:lstStyle/>
        <a:p>
          <a:pPr algn="ctr">
            <a:buFont typeface="Arial" panose="020B0604020202020204" pitchFamily="34" charset="0"/>
            <a:buNone/>
          </a:pPr>
          <a:r>
            <a:rPr lang="es-ES" sz="2000" dirty="0">
              <a:latin typeface="Arial" panose="020B0604020202020204" pitchFamily="34" charset="0"/>
              <a:cs typeface="Arial" panose="020B0604020202020204" pitchFamily="34" charset="0"/>
            </a:rPr>
            <a:t>Herramienta menor</a:t>
          </a:r>
          <a:endParaRPr lang="es-EC" sz="2000" dirty="0">
            <a:latin typeface="Arial" panose="020B0604020202020204" pitchFamily="34" charset="0"/>
            <a:cs typeface="Arial" panose="020B0604020202020204" pitchFamily="34" charset="0"/>
          </a:endParaRPr>
        </a:p>
      </dgm:t>
    </dgm:pt>
    <dgm:pt modelId="{95E31C79-0BFF-4252-B3D4-90CBF7CAAC7C}" type="parTrans" cxnId="{144C526F-16D5-42DC-8EB2-1577C54FDF1A}">
      <dgm:prSet/>
      <dgm:spPr/>
      <dgm:t>
        <a:bodyPr/>
        <a:lstStyle/>
        <a:p>
          <a:endParaRPr lang="es-EC"/>
        </a:p>
      </dgm:t>
    </dgm:pt>
    <dgm:pt modelId="{6202FB32-2E6A-42BC-A8DD-0FD1D96AC0BC}" type="sibTrans" cxnId="{144C526F-16D5-42DC-8EB2-1577C54FDF1A}">
      <dgm:prSet/>
      <dgm:spPr/>
      <dgm:t>
        <a:bodyPr/>
        <a:lstStyle/>
        <a:p>
          <a:endParaRPr lang="es-EC"/>
        </a:p>
      </dgm:t>
    </dgm:pt>
    <dgm:pt modelId="{FBAF5A3D-7B2A-4E65-BDCC-28C671000CB8}">
      <dgm:prSet phldrT="[Texto]" custT="1"/>
      <dgm:spPr/>
      <dgm:t>
        <a:bodyPr/>
        <a:lstStyle/>
        <a:p>
          <a:pPr algn="ctr">
            <a:buNone/>
          </a:pPr>
          <a:r>
            <a:rPr lang="es-ES" sz="2000" dirty="0">
              <a:latin typeface="Arial" panose="020B0604020202020204" pitchFamily="34" charset="0"/>
              <a:cs typeface="Arial" panose="020B0604020202020204" pitchFamily="34" charset="0"/>
            </a:rPr>
            <a:t>Bomba de vacío</a:t>
          </a:r>
          <a:endParaRPr lang="es-EC" sz="2000" dirty="0">
            <a:latin typeface="Arial" panose="020B0604020202020204" pitchFamily="34" charset="0"/>
            <a:cs typeface="Arial" panose="020B0604020202020204" pitchFamily="34" charset="0"/>
          </a:endParaRPr>
        </a:p>
      </dgm:t>
    </dgm:pt>
    <dgm:pt modelId="{DD366449-7825-4568-8224-63441B824FC5}" type="sibTrans" cxnId="{7225D260-72B2-4D94-BC2A-BB771EA3DF59}">
      <dgm:prSet/>
      <dgm:spPr/>
      <dgm:t>
        <a:bodyPr/>
        <a:lstStyle/>
        <a:p>
          <a:endParaRPr lang="es-EC"/>
        </a:p>
      </dgm:t>
    </dgm:pt>
    <dgm:pt modelId="{E8EDC95A-96D4-41CE-B899-825A6150D8BA}" type="parTrans" cxnId="{7225D260-72B2-4D94-BC2A-BB771EA3DF59}">
      <dgm:prSet/>
      <dgm:spPr/>
      <dgm:t>
        <a:bodyPr/>
        <a:lstStyle/>
        <a:p>
          <a:endParaRPr lang="es-EC"/>
        </a:p>
      </dgm:t>
    </dgm:pt>
    <dgm:pt modelId="{F2E6F58B-0C46-4246-A1FE-BA4768DF5FC7}" type="pres">
      <dgm:prSet presAssocID="{1A98A67D-07F5-44D1-BCC0-5CE476DA986C}" presName="linearFlow" presStyleCnt="0">
        <dgm:presLayoutVars>
          <dgm:dir/>
          <dgm:animLvl val="lvl"/>
          <dgm:resizeHandles/>
        </dgm:presLayoutVars>
      </dgm:prSet>
      <dgm:spPr/>
    </dgm:pt>
    <dgm:pt modelId="{899C5632-038E-464A-A823-815D5FCEC343}" type="pres">
      <dgm:prSet presAssocID="{AD5BC26F-5978-4A56-993B-BA2E7E5B629F}" presName="compositeNode" presStyleCnt="0">
        <dgm:presLayoutVars>
          <dgm:bulletEnabled val="1"/>
        </dgm:presLayoutVars>
      </dgm:prSet>
      <dgm:spPr/>
    </dgm:pt>
    <dgm:pt modelId="{9840AC48-7100-4A2E-92A0-D20ED41E5441}" type="pres">
      <dgm:prSet presAssocID="{AD5BC26F-5978-4A56-993B-BA2E7E5B629F}" presName="image" presStyleLbl="fgImgPlace1" presStyleIdx="0" presStyleCnt="3" custScaleX="474740" custScaleY="471739" custLinFactNeighborY="7505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pt>
    <dgm:pt modelId="{76EC8C0D-4DF7-4740-8EA0-D7B94FED5E6E}" type="pres">
      <dgm:prSet presAssocID="{AD5BC26F-5978-4A56-993B-BA2E7E5B629F}" presName="childNode" presStyleLbl="node1" presStyleIdx="0" presStyleCnt="3" custScaleX="133323" custScaleY="19212" custLinFactNeighborX="-40501" custLinFactNeighborY="4378">
        <dgm:presLayoutVars>
          <dgm:bulletEnabled val="1"/>
        </dgm:presLayoutVars>
      </dgm:prSet>
      <dgm:spPr/>
    </dgm:pt>
    <dgm:pt modelId="{DEE0D689-E424-4BD4-BF88-E8CB7EC6DB4D}" type="pres">
      <dgm:prSet presAssocID="{AD5BC26F-5978-4A56-993B-BA2E7E5B629F}" presName="parentNode" presStyleLbl="revTx" presStyleIdx="0" presStyleCnt="3">
        <dgm:presLayoutVars>
          <dgm:chMax val="0"/>
          <dgm:bulletEnabled val="1"/>
        </dgm:presLayoutVars>
      </dgm:prSet>
      <dgm:spPr/>
    </dgm:pt>
    <dgm:pt modelId="{272ED532-A5D6-4F3A-AABB-C63DA431ED39}" type="pres">
      <dgm:prSet presAssocID="{C4914A44-B4E9-41A7-B9AC-26DA3C42898B}" presName="sibTrans" presStyleCnt="0"/>
      <dgm:spPr/>
    </dgm:pt>
    <dgm:pt modelId="{043249E3-15E1-47AE-BC10-78D1F3FBA7B2}" type="pres">
      <dgm:prSet presAssocID="{EF8E32CE-DCB1-4C0E-A314-7B5EA72F0062}" presName="compositeNode" presStyleCnt="0">
        <dgm:presLayoutVars>
          <dgm:bulletEnabled val="1"/>
        </dgm:presLayoutVars>
      </dgm:prSet>
      <dgm:spPr/>
    </dgm:pt>
    <dgm:pt modelId="{629810B6-EA63-429B-9019-2598F86578FC}" type="pres">
      <dgm:prSet presAssocID="{EF8E32CE-DCB1-4C0E-A314-7B5EA72F0062}" presName="image" presStyleLbl="fgImgPlace1" presStyleIdx="1" presStyleCnt="3" custScaleX="374127" custScaleY="384575" custLinFactY="62328" custLinFactNeighborX="40884"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CBB995C9-2129-4A93-9FF7-167E5285EFEF}" type="pres">
      <dgm:prSet presAssocID="{EF8E32CE-DCB1-4C0E-A314-7B5EA72F0062}" presName="childNode" presStyleLbl="node1" presStyleIdx="1" presStyleCnt="3" custScaleX="151512" custScaleY="19212" custLinFactNeighborX="-30204" custLinFactNeighborY="10836">
        <dgm:presLayoutVars>
          <dgm:bulletEnabled val="1"/>
        </dgm:presLayoutVars>
      </dgm:prSet>
      <dgm:spPr/>
    </dgm:pt>
    <dgm:pt modelId="{1E7A428B-BB44-4178-A18E-3D30FE25CDA8}" type="pres">
      <dgm:prSet presAssocID="{EF8E32CE-DCB1-4C0E-A314-7B5EA72F0062}" presName="parentNode" presStyleLbl="revTx" presStyleIdx="1" presStyleCnt="3">
        <dgm:presLayoutVars>
          <dgm:chMax val="0"/>
          <dgm:bulletEnabled val="1"/>
        </dgm:presLayoutVars>
      </dgm:prSet>
      <dgm:spPr/>
    </dgm:pt>
    <dgm:pt modelId="{C561CEFC-0A26-4341-95AC-37BB132E0785}" type="pres">
      <dgm:prSet presAssocID="{2898F2E0-2FC1-435B-9BAE-C0864C0BF83D}" presName="sibTrans" presStyleCnt="0"/>
      <dgm:spPr/>
    </dgm:pt>
    <dgm:pt modelId="{0C67DA11-C299-4C1E-862E-000E028D3208}" type="pres">
      <dgm:prSet presAssocID="{E9CC6DB1-872D-45F5-A8D8-1A1A7FAC97B0}" presName="compositeNode" presStyleCnt="0">
        <dgm:presLayoutVars>
          <dgm:bulletEnabled val="1"/>
        </dgm:presLayoutVars>
      </dgm:prSet>
      <dgm:spPr/>
    </dgm:pt>
    <dgm:pt modelId="{44668B07-5549-4EA1-A973-467D1B90C088}" type="pres">
      <dgm:prSet presAssocID="{E9CC6DB1-872D-45F5-A8D8-1A1A7FAC97B0}" presName="image" presStyleLbl="fgImgPlace1" presStyleIdx="2" presStyleCnt="3" custScaleX="399250" custScaleY="471739" custLinFactNeighborX="14118" custLinFactNeighborY="75933"/>
      <dgm:spPr>
        <a:blipFill rotWithShape="1">
          <a:blip xmlns:r="http://schemas.openxmlformats.org/officeDocument/2006/relationships" r:embed="rId3"/>
          <a:srcRect/>
          <a:stretch>
            <a:fillRect l="-34000" r="-34000"/>
          </a:stretch>
        </a:blipFill>
      </dgm:spPr>
    </dgm:pt>
    <dgm:pt modelId="{2726F239-C076-436B-A057-C06BA0E3B91C}" type="pres">
      <dgm:prSet presAssocID="{E9CC6DB1-872D-45F5-A8D8-1A1A7FAC97B0}" presName="childNode" presStyleLbl="node1" presStyleIdx="2" presStyleCnt="3" custScaleX="133323" custScaleY="19212" custLinFactNeighborX="-43435" custLinFactNeighborY="4574">
        <dgm:presLayoutVars>
          <dgm:bulletEnabled val="1"/>
        </dgm:presLayoutVars>
      </dgm:prSet>
      <dgm:spPr/>
    </dgm:pt>
    <dgm:pt modelId="{58BFAC2F-BDC7-44D4-B3FA-A31E352E6475}" type="pres">
      <dgm:prSet presAssocID="{E9CC6DB1-872D-45F5-A8D8-1A1A7FAC97B0}" presName="parentNode" presStyleLbl="revTx" presStyleIdx="2" presStyleCnt="3">
        <dgm:presLayoutVars>
          <dgm:chMax val="0"/>
          <dgm:bulletEnabled val="1"/>
        </dgm:presLayoutVars>
      </dgm:prSet>
      <dgm:spPr/>
    </dgm:pt>
  </dgm:ptLst>
  <dgm:cxnLst>
    <dgm:cxn modelId="{8781320B-15AD-4D8C-B821-D713C389010E}" type="presOf" srcId="{EF8E32CE-DCB1-4C0E-A314-7B5EA72F0062}" destId="{1E7A428B-BB44-4178-A18E-3D30FE25CDA8}" srcOrd="0" destOrd="0" presId="urn:microsoft.com/office/officeart/2005/8/layout/hList2"/>
    <dgm:cxn modelId="{AD64C912-AA57-4122-9BAA-ACDD45D63E83}" type="presOf" srcId="{E9CC6DB1-872D-45F5-A8D8-1A1A7FAC97B0}" destId="{58BFAC2F-BDC7-44D4-B3FA-A31E352E6475}" srcOrd="0" destOrd="0" presId="urn:microsoft.com/office/officeart/2005/8/layout/hList2"/>
    <dgm:cxn modelId="{99634E3C-FC5D-444D-9C3A-1F3A6AB30A7B}" srcId="{1A98A67D-07F5-44D1-BCC0-5CE476DA986C}" destId="{EF8E32CE-DCB1-4C0E-A314-7B5EA72F0062}" srcOrd="1" destOrd="0" parTransId="{F87F61D1-FCCD-45CF-852F-2EA1C8C26225}" sibTransId="{2898F2E0-2FC1-435B-9BAE-C0864C0BF83D}"/>
    <dgm:cxn modelId="{7225D260-72B2-4D94-BC2A-BB771EA3DF59}" srcId="{EF8E32CE-DCB1-4C0E-A314-7B5EA72F0062}" destId="{FBAF5A3D-7B2A-4E65-BDCC-28C671000CB8}" srcOrd="0" destOrd="0" parTransId="{E8EDC95A-96D4-41CE-B899-825A6150D8BA}" sibTransId="{DD366449-7825-4568-8224-63441B824FC5}"/>
    <dgm:cxn modelId="{C67DDE4A-8819-4F9E-A961-9606D14EE285}" type="presOf" srcId="{BCCEAFA5-67F2-4A74-BE88-724FFC99E47F}" destId="{2726F239-C076-436B-A057-C06BA0E3B91C}" srcOrd="0" destOrd="0" presId="urn:microsoft.com/office/officeart/2005/8/layout/hList2"/>
    <dgm:cxn modelId="{8446C14D-1DB7-4F49-8A43-DADBF3C72196}" srcId="{1A98A67D-07F5-44D1-BCC0-5CE476DA986C}" destId="{E9CC6DB1-872D-45F5-A8D8-1A1A7FAC97B0}" srcOrd="2" destOrd="0" parTransId="{50FA3549-9CAE-4B04-9F9B-7E13E838CCAD}" sibTransId="{26E33DE0-03D6-4D0E-B23B-5593F86A807E}"/>
    <dgm:cxn modelId="{144C526F-16D5-42DC-8EB2-1577C54FDF1A}" srcId="{E9CC6DB1-872D-45F5-A8D8-1A1A7FAC97B0}" destId="{BCCEAFA5-67F2-4A74-BE88-724FFC99E47F}" srcOrd="0" destOrd="0" parTransId="{95E31C79-0BFF-4252-B3D4-90CBF7CAAC7C}" sibTransId="{6202FB32-2E6A-42BC-A8DD-0FD1D96AC0BC}"/>
    <dgm:cxn modelId="{FB23DF55-5AAA-4F34-95B5-076A2F3D4550}" type="presOf" srcId="{1A98A67D-07F5-44D1-BCC0-5CE476DA986C}" destId="{F2E6F58B-0C46-4246-A1FE-BA4768DF5FC7}" srcOrd="0" destOrd="0" presId="urn:microsoft.com/office/officeart/2005/8/layout/hList2"/>
    <dgm:cxn modelId="{3A554798-A061-4126-A950-8A2357FD2031}" type="presOf" srcId="{AD5BC26F-5978-4A56-993B-BA2E7E5B629F}" destId="{DEE0D689-E424-4BD4-BF88-E8CB7EC6DB4D}" srcOrd="0" destOrd="0" presId="urn:microsoft.com/office/officeart/2005/8/layout/hList2"/>
    <dgm:cxn modelId="{3D362EAD-F8F1-4122-85EE-876620C460D6}" type="presOf" srcId="{FBAF5A3D-7B2A-4E65-BDCC-28C671000CB8}" destId="{CBB995C9-2129-4A93-9FF7-167E5285EFEF}" srcOrd="0" destOrd="0" presId="urn:microsoft.com/office/officeart/2005/8/layout/hList2"/>
    <dgm:cxn modelId="{A4CBFCB0-16F6-4FB7-B0AD-06077F9372DC}" srcId="{AD5BC26F-5978-4A56-993B-BA2E7E5B629F}" destId="{DDD3D7C7-9B0B-45F2-9FAB-23598F25C39E}" srcOrd="0" destOrd="0" parTransId="{D0A86565-03FC-42F9-80A1-78CEA2616174}" sibTransId="{2C8FB66A-78E8-4494-9A69-7346B3E8A603}"/>
    <dgm:cxn modelId="{312B3ADB-8323-4CCE-9AA3-403AC2022377}" srcId="{1A98A67D-07F5-44D1-BCC0-5CE476DA986C}" destId="{AD5BC26F-5978-4A56-993B-BA2E7E5B629F}" srcOrd="0" destOrd="0" parTransId="{5747079A-5F73-4F49-B933-FF7FD0344A9E}" sibTransId="{C4914A44-B4E9-41A7-B9AC-26DA3C42898B}"/>
    <dgm:cxn modelId="{2FA5A3FD-5B20-4766-9198-DF9AECDBFC8A}" type="presOf" srcId="{DDD3D7C7-9B0B-45F2-9FAB-23598F25C39E}" destId="{76EC8C0D-4DF7-4740-8EA0-D7B94FED5E6E}" srcOrd="0" destOrd="0" presId="urn:microsoft.com/office/officeart/2005/8/layout/hList2"/>
    <dgm:cxn modelId="{37BE9D86-7113-42C2-91BB-A41C373935C5}" type="presParOf" srcId="{F2E6F58B-0C46-4246-A1FE-BA4768DF5FC7}" destId="{899C5632-038E-464A-A823-815D5FCEC343}" srcOrd="0" destOrd="0" presId="urn:microsoft.com/office/officeart/2005/8/layout/hList2"/>
    <dgm:cxn modelId="{528632E0-7A42-4B73-AB5F-7237535A34D4}" type="presParOf" srcId="{899C5632-038E-464A-A823-815D5FCEC343}" destId="{9840AC48-7100-4A2E-92A0-D20ED41E5441}" srcOrd="0" destOrd="0" presId="urn:microsoft.com/office/officeart/2005/8/layout/hList2"/>
    <dgm:cxn modelId="{C9EA2417-7881-455D-9FF0-1FB4225846BA}" type="presParOf" srcId="{899C5632-038E-464A-A823-815D5FCEC343}" destId="{76EC8C0D-4DF7-4740-8EA0-D7B94FED5E6E}" srcOrd="1" destOrd="0" presId="urn:microsoft.com/office/officeart/2005/8/layout/hList2"/>
    <dgm:cxn modelId="{40B46997-26A1-4262-9B7D-8CFB29B86137}" type="presParOf" srcId="{899C5632-038E-464A-A823-815D5FCEC343}" destId="{DEE0D689-E424-4BD4-BF88-E8CB7EC6DB4D}" srcOrd="2" destOrd="0" presId="urn:microsoft.com/office/officeart/2005/8/layout/hList2"/>
    <dgm:cxn modelId="{CD4AC8B7-2634-4886-AFBC-79D8ECCE2CDA}" type="presParOf" srcId="{F2E6F58B-0C46-4246-A1FE-BA4768DF5FC7}" destId="{272ED532-A5D6-4F3A-AABB-C63DA431ED39}" srcOrd="1" destOrd="0" presId="urn:microsoft.com/office/officeart/2005/8/layout/hList2"/>
    <dgm:cxn modelId="{2D7D371E-8056-443E-B996-8B3FED4232FD}" type="presParOf" srcId="{F2E6F58B-0C46-4246-A1FE-BA4768DF5FC7}" destId="{043249E3-15E1-47AE-BC10-78D1F3FBA7B2}" srcOrd="2" destOrd="0" presId="urn:microsoft.com/office/officeart/2005/8/layout/hList2"/>
    <dgm:cxn modelId="{6D482048-0720-4BCF-89F5-BEB654D07244}" type="presParOf" srcId="{043249E3-15E1-47AE-BC10-78D1F3FBA7B2}" destId="{629810B6-EA63-429B-9019-2598F86578FC}" srcOrd="0" destOrd="0" presId="urn:microsoft.com/office/officeart/2005/8/layout/hList2"/>
    <dgm:cxn modelId="{D627520C-812C-472C-80DE-492256731C9C}" type="presParOf" srcId="{043249E3-15E1-47AE-BC10-78D1F3FBA7B2}" destId="{CBB995C9-2129-4A93-9FF7-167E5285EFEF}" srcOrd="1" destOrd="0" presId="urn:microsoft.com/office/officeart/2005/8/layout/hList2"/>
    <dgm:cxn modelId="{D934B7A4-CB81-4ABD-A3FB-3A744BF0D0A9}" type="presParOf" srcId="{043249E3-15E1-47AE-BC10-78D1F3FBA7B2}" destId="{1E7A428B-BB44-4178-A18E-3D30FE25CDA8}" srcOrd="2" destOrd="0" presId="urn:microsoft.com/office/officeart/2005/8/layout/hList2"/>
    <dgm:cxn modelId="{65DBCED6-A037-47FC-BD4B-56834420E0D4}" type="presParOf" srcId="{F2E6F58B-0C46-4246-A1FE-BA4768DF5FC7}" destId="{C561CEFC-0A26-4341-95AC-37BB132E0785}" srcOrd="3" destOrd="0" presId="urn:microsoft.com/office/officeart/2005/8/layout/hList2"/>
    <dgm:cxn modelId="{141D8D93-A492-41FB-BC7E-4EE8B9523397}" type="presParOf" srcId="{F2E6F58B-0C46-4246-A1FE-BA4768DF5FC7}" destId="{0C67DA11-C299-4C1E-862E-000E028D3208}" srcOrd="4" destOrd="0" presId="urn:microsoft.com/office/officeart/2005/8/layout/hList2"/>
    <dgm:cxn modelId="{7B6BA1A4-D48E-4D85-BCB6-B652DE0D9624}" type="presParOf" srcId="{0C67DA11-C299-4C1E-862E-000E028D3208}" destId="{44668B07-5549-4EA1-A973-467D1B90C088}" srcOrd="0" destOrd="0" presId="urn:microsoft.com/office/officeart/2005/8/layout/hList2"/>
    <dgm:cxn modelId="{CD9102E6-A122-483B-AE56-99E090245690}" type="presParOf" srcId="{0C67DA11-C299-4C1E-862E-000E028D3208}" destId="{2726F239-C076-436B-A057-C06BA0E3B91C}" srcOrd="1" destOrd="0" presId="urn:microsoft.com/office/officeart/2005/8/layout/hList2"/>
    <dgm:cxn modelId="{C9BD08EA-D4EA-4C6A-A2C3-917F63216267}" type="presParOf" srcId="{0C67DA11-C299-4C1E-862E-000E028D3208}" destId="{58BFAC2F-BDC7-44D4-B3FA-A31E352E6475}"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F59F79-1154-4FCC-95B1-F09F256BE5FB}" type="doc">
      <dgm:prSet loTypeId="urn:microsoft.com/office/officeart/2005/8/layout/process1" loCatId="process" qsTypeId="urn:microsoft.com/office/officeart/2005/8/quickstyle/simple1" qsCatId="simple" csTypeId="urn:microsoft.com/office/officeart/2005/8/colors/accent4_1" csCatId="accent4" phldr="1"/>
      <dgm:spPr/>
    </dgm:pt>
    <dgm:pt modelId="{7090BE88-2DE0-476C-AAB6-E81115E76032}">
      <dgm:prSet phldrT="[Texto]" custT="1"/>
      <dgm:spPr/>
      <dgm:t>
        <a:bodyPr/>
        <a:lstStyle/>
        <a:p>
          <a:r>
            <a:rPr lang="es-ES" sz="1800" dirty="0"/>
            <a:t>Determinación del número de rebote</a:t>
          </a:r>
          <a:endParaRPr lang="es-EC" sz="1800" dirty="0"/>
        </a:p>
      </dgm:t>
    </dgm:pt>
    <dgm:pt modelId="{0298A999-5CC1-41F8-B7C8-DCED7BE01577}" type="parTrans" cxnId="{F4B2F3B9-F57D-4D5C-8A3F-841907D159D3}">
      <dgm:prSet/>
      <dgm:spPr/>
      <dgm:t>
        <a:bodyPr/>
        <a:lstStyle/>
        <a:p>
          <a:endParaRPr lang="es-EC" sz="1800"/>
        </a:p>
      </dgm:t>
    </dgm:pt>
    <dgm:pt modelId="{64DABA7D-0D9B-4425-B720-7361CFFD9FCE}" type="sibTrans" cxnId="{F4B2F3B9-F57D-4D5C-8A3F-841907D159D3}">
      <dgm:prSet custT="1"/>
      <dgm:spPr/>
      <dgm:t>
        <a:bodyPr/>
        <a:lstStyle/>
        <a:p>
          <a:endParaRPr lang="es-EC" sz="1800" dirty="0"/>
        </a:p>
      </dgm:t>
    </dgm:pt>
    <dgm:pt modelId="{A6E96A90-4049-4947-8FD6-2AAAD8883CAE}">
      <dgm:prSet phldrT="[Texto]" custT="1"/>
      <dgm:spPr/>
      <dgm:t>
        <a:bodyPr/>
        <a:lstStyle/>
        <a:p>
          <a:r>
            <a:rPr lang="es-ES" sz="1800" dirty="0"/>
            <a:t>Basado en la norma NTE INEN 3121</a:t>
          </a:r>
          <a:endParaRPr lang="es-EC" sz="1800" dirty="0"/>
        </a:p>
      </dgm:t>
    </dgm:pt>
    <dgm:pt modelId="{89EF004F-3E39-4119-9071-121E3159AC0C}" type="parTrans" cxnId="{F2FDE7D9-C8DC-43E8-A8D1-93F775D6E63A}">
      <dgm:prSet/>
      <dgm:spPr/>
      <dgm:t>
        <a:bodyPr/>
        <a:lstStyle/>
        <a:p>
          <a:endParaRPr lang="es-EC" sz="1800"/>
        </a:p>
      </dgm:t>
    </dgm:pt>
    <dgm:pt modelId="{820B7F49-E328-41EA-A57E-DE03A3A2A9C2}" type="sibTrans" cxnId="{F2FDE7D9-C8DC-43E8-A8D1-93F775D6E63A}">
      <dgm:prSet custT="1"/>
      <dgm:spPr/>
      <dgm:t>
        <a:bodyPr/>
        <a:lstStyle/>
        <a:p>
          <a:endParaRPr lang="es-EC" sz="1800" dirty="0"/>
        </a:p>
      </dgm:t>
    </dgm:pt>
    <dgm:pt modelId="{4681EB5D-8E89-49D0-A40F-A2378866C4A6}">
      <dgm:prSet phldrT="[Texto]" custT="1"/>
      <dgm:spPr/>
      <dgm:t>
        <a:bodyPr/>
        <a:lstStyle/>
        <a:p>
          <a:r>
            <a:rPr lang="es-ES" sz="1800" dirty="0"/>
            <a:t>- Martillo de rebote</a:t>
          </a:r>
        </a:p>
        <a:p>
          <a:r>
            <a:rPr lang="es-EC" sz="1800" dirty="0"/>
            <a:t>- Piedra abrasiva</a:t>
          </a:r>
        </a:p>
      </dgm:t>
    </dgm:pt>
    <dgm:pt modelId="{90FB7B51-8C0C-4388-BBCC-B749F601E2BE}" type="sibTrans" cxnId="{CAE83BAF-7AEA-471C-93AF-11F50515A881}">
      <dgm:prSet/>
      <dgm:spPr/>
      <dgm:t>
        <a:bodyPr/>
        <a:lstStyle/>
        <a:p>
          <a:endParaRPr lang="es-EC" sz="1800"/>
        </a:p>
      </dgm:t>
    </dgm:pt>
    <dgm:pt modelId="{4C11A1D0-5409-407D-9479-8A2FDB418C50}" type="parTrans" cxnId="{CAE83BAF-7AEA-471C-93AF-11F50515A881}">
      <dgm:prSet/>
      <dgm:spPr/>
      <dgm:t>
        <a:bodyPr/>
        <a:lstStyle/>
        <a:p>
          <a:endParaRPr lang="es-EC" sz="1800"/>
        </a:p>
      </dgm:t>
    </dgm:pt>
    <dgm:pt modelId="{90D570B3-DF74-40ED-9BDA-C3BDC770AADC}" type="pres">
      <dgm:prSet presAssocID="{61F59F79-1154-4FCC-95B1-F09F256BE5FB}" presName="Name0" presStyleCnt="0">
        <dgm:presLayoutVars>
          <dgm:dir/>
          <dgm:resizeHandles val="exact"/>
        </dgm:presLayoutVars>
      </dgm:prSet>
      <dgm:spPr/>
    </dgm:pt>
    <dgm:pt modelId="{1B654F69-DBD7-4F47-9816-BC0FA75AC472}" type="pres">
      <dgm:prSet presAssocID="{7090BE88-2DE0-476C-AAB6-E81115E76032}" presName="node" presStyleLbl="node1" presStyleIdx="0" presStyleCnt="3" custScaleY="84097" custLinFactNeighborY="-45085">
        <dgm:presLayoutVars>
          <dgm:bulletEnabled val="1"/>
        </dgm:presLayoutVars>
      </dgm:prSet>
      <dgm:spPr/>
    </dgm:pt>
    <dgm:pt modelId="{5B03612A-A8C1-4B1C-B801-1F9CCBA22AC7}" type="pres">
      <dgm:prSet presAssocID="{64DABA7D-0D9B-4425-B720-7361CFFD9FCE}" presName="sibTrans" presStyleLbl="sibTrans2D1" presStyleIdx="0" presStyleCnt="2"/>
      <dgm:spPr/>
    </dgm:pt>
    <dgm:pt modelId="{2AE2F2DA-BA96-48A4-BBE9-C1474B13EB00}" type="pres">
      <dgm:prSet presAssocID="{64DABA7D-0D9B-4425-B720-7361CFFD9FCE}" presName="connectorText" presStyleLbl="sibTrans2D1" presStyleIdx="0" presStyleCnt="2"/>
      <dgm:spPr/>
    </dgm:pt>
    <dgm:pt modelId="{37141D4A-7C52-4A64-B1E6-E06E76616D8B}" type="pres">
      <dgm:prSet presAssocID="{A6E96A90-4049-4947-8FD6-2AAAD8883CAE}" presName="node" presStyleLbl="node1" presStyleIdx="1" presStyleCnt="3" custScaleY="84097" custLinFactNeighborY="-45085">
        <dgm:presLayoutVars>
          <dgm:bulletEnabled val="1"/>
        </dgm:presLayoutVars>
      </dgm:prSet>
      <dgm:spPr/>
    </dgm:pt>
    <dgm:pt modelId="{EA09D758-10D6-43B5-BC83-DCD3E0160558}" type="pres">
      <dgm:prSet presAssocID="{820B7F49-E328-41EA-A57E-DE03A3A2A9C2}" presName="sibTrans" presStyleLbl="sibTrans2D1" presStyleIdx="1" presStyleCnt="2"/>
      <dgm:spPr/>
    </dgm:pt>
    <dgm:pt modelId="{93AFEEEB-4E39-4CDB-8010-CCAFA1715A94}" type="pres">
      <dgm:prSet presAssocID="{820B7F49-E328-41EA-A57E-DE03A3A2A9C2}" presName="connectorText" presStyleLbl="sibTrans2D1" presStyleIdx="1" presStyleCnt="2"/>
      <dgm:spPr/>
    </dgm:pt>
    <dgm:pt modelId="{5CDA9DA3-5ED6-46E7-B7F5-1E2643CF3528}" type="pres">
      <dgm:prSet presAssocID="{4681EB5D-8E89-49D0-A40F-A2378866C4A6}" presName="node" presStyleLbl="node1" presStyleIdx="2" presStyleCnt="3" custScaleY="84097" custLinFactNeighborY="-45085">
        <dgm:presLayoutVars>
          <dgm:bulletEnabled val="1"/>
        </dgm:presLayoutVars>
      </dgm:prSet>
      <dgm:spPr/>
    </dgm:pt>
  </dgm:ptLst>
  <dgm:cxnLst>
    <dgm:cxn modelId="{797B3815-5C57-4526-83BE-CE9378274539}" type="presOf" srcId="{A6E96A90-4049-4947-8FD6-2AAAD8883CAE}" destId="{37141D4A-7C52-4A64-B1E6-E06E76616D8B}" srcOrd="0" destOrd="0" presId="urn:microsoft.com/office/officeart/2005/8/layout/process1"/>
    <dgm:cxn modelId="{4E54D819-E16F-494F-B2F7-BE2DBF5ADC3D}" type="presOf" srcId="{64DABA7D-0D9B-4425-B720-7361CFFD9FCE}" destId="{5B03612A-A8C1-4B1C-B801-1F9CCBA22AC7}" srcOrd="0" destOrd="0" presId="urn:microsoft.com/office/officeart/2005/8/layout/process1"/>
    <dgm:cxn modelId="{438B2883-FF4A-46A4-9BF7-6335DC8CE08A}" type="presOf" srcId="{4681EB5D-8E89-49D0-A40F-A2378866C4A6}" destId="{5CDA9DA3-5ED6-46E7-B7F5-1E2643CF3528}" srcOrd="0" destOrd="0" presId="urn:microsoft.com/office/officeart/2005/8/layout/process1"/>
    <dgm:cxn modelId="{941CA894-65C1-4989-B39C-C2D187B1CA30}" type="presOf" srcId="{64DABA7D-0D9B-4425-B720-7361CFFD9FCE}" destId="{2AE2F2DA-BA96-48A4-BBE9-C1474B13EB00}" srcOrd="1" destOrd="0" presId="urn:microsoft.com/office/officeart/2005/8/layout/process1"/>
    <dgm:cxn modelId="{CAE83BAF-7AEA-471C-93AF-11F50515A881}" srcId="{61F59F79-1154-4FCC-95B1-F09F256BE5FB}" destId="{4681EB5D-8E89-49D0-A40F-A2378866C4A6}" srcOrd="2" destOrd="0" parTransId="{4C11A1D0-5409-407D-9479-8A2FDB418C50}" sibTransId="{90FB7B51-8C0C-4388-BBCC-B749F601E2BE}"/>
    <dgm:cxn modelId="{F4B2F3B9-F57D-4D5C-8A3F-841907D159D3}" srcId="{61F59F79-1154-4FCC-95B1-F09F256BE5FB}" destId="{7090BE88-2DE0-476C-AAB6-E81115E76032}" srcOrd="0" destOrd="0" parTransId="{0298A999-5CC1-41F8-B7C8-DCED7BE01577}" sibTransId="{64DABA7D-0D9B-4425-B720-7361CFFD9FCE}"/>
    <dgm:cxn modelId="{2B928CBC-9174-45B8-86F5-7DAC193E695C}" type="presOf" srcId="{820B7F49-E328-41EA-A57E-DE03A3A2A9C2}" destId="{93AFEEEB-4E39-4CDB-8010-CCAFA1715A94}" srcOrd="1" destOrd="0" presId="urn:microsoft.com/office/officeart/2005/8/layout/process1"/>
    <dgm:cxn modelId="{A528C1C9-D313-4B8A-8CD9-474CAF7581F6}" type="presOf" srcId="{7090BE88-2DE0-476C-AAB6-E81115E76032}" destId="{1B654F69-DBD7-4F47-9816-BC0FA75AC472}" srcOrd="0" destOrd="0" presId="urn:microsoft.com/office/officeart/2005/8/layout/process1"/>
    <dgm:cxn modelId="{F2FDE7D9-C8DC-43E8-A8D1-93F775D6E63A}" srcId="{61F59F79-1154-4FCC-95B1-F09F256BE5FB}" destId="{A6E96A90-4049-4947-8FD6-2AAAD8883CAE}" srcOrd="1" destOrd="0" parTransId="{89EF004F-3E39-4119-9071-121E3159AC0C}" sibTransId="{820B7F49-E328-41EA-A57E-DE03A3A2A9C2}"/>
    <dgm:cxn modelId="{861D19E9-0091-453A-8DD4-4D7FF174226A}" type="presOf" srcId="{820B7F49-E328-41EA-A57E-DE03A3A2A9C2}" destId="{EA09D758-10D6-43B5-BC83-DCD3E0160558}" srcOrd="0" destOrd="0" presId="urn:microsoft.com/office/officeart/2005/8/layout/process1"/>
    <dgm:cxn modelId="{8EF528F4-7682-4105-90B0-4E1AEA3D1C09}" type="presOf" srcId="{61F59F79-1154-4FCC-95B1-F09F256BE5FB}" destId="{90D570B3-DF74-40ED-9BDA-C3BDC770AADC}" srcOrd="0" destOrd="0" presId="urn:microsoft.com/office/officeart/2005/8/layout/process1"/>
    <dgm:cxn modelId="{2FF33722-B126-49C0-9208-D855B60668A3}" type="presParOf" srcId="{90D570B3-DF74-40ED-9BDA-C3BDC770AADC}" destId="{1B654F69-DBD7-4F47-9816-BC0FA75AC472}" srcOrd="0" destOrd="0" presId="urn:microsoft.com/office/officeart/2005/8/layout/process1"/>
    <dgm:cxn modelId="{E8264404-EB8F-4402-9D78-A1DFAC6FDF2C}" type="presParOf" srcId="{90D570B3-DF74-40ED-9BDA-C3BDC770AADC}" destId="{5B03612A-A8C1-4B1C-B801-1F9CCBA22AC7}" srcOrd="1" destOrd="0" presId="urn:microsoft.com/office/officeart/2005/8/layout/process1"/>
    <dgm:cxn modelId="{ABD6051D-AFD5-4467-9373-6747A7AAFAA8}" type="presParOf" srcId="{5B03612A-A8C1-4B1C-B801-1F9CCBA22AC7}" destId="{2AE2F2DA-BA96-48A4-BBE9-C1474B13EB00}" srcOrd="0" destOrd="0" presId="urn:microsoft.com/office/officeart/2005/8/layout/process1"/>
    <dgm:cxn modelId="{0B4D7A28-7026-4B88-89B4-BAB724D4F278}" type="presParOf" srcId="{90D570B3-DF74-40ED-9BDA-C3BDC770AADC}" destId="{37141D4A-7C52-4A64-B1E6-E06E76616D8B}" srcOrd="2" destOrd="0" presId="urn:microsoft.com/office/officeart/2005/8/layout/process1"/>
    <dgm:cxn modelId="{D349FA1E-D4C5-436A-9B6D-4D65624BA076}" type="presParOf" srcId="{90D570B3-DF74-40ED-9BDA-C3BDC770AADC}" destId="{EA09D758-10D6-43B5-BC83-DCD3E0160558}" srcOrd="3" destOrd="0" presId="urn:microsoft.com/office/officeart/2005/8/layout/process1"/>
    <dgm:cxn modelId="{7C1CD2E2-2285-4E5A-A0D1-41B78F8BF5B5}" type="presParOf" srcId="{EA09D758-10D6-43B5-BC83-DCD3E0160558}" destId="{93AFEEEB-4E39-4CDB-8010-CCAFA1715A94}" srcOrd="0" destOrd="0" presId="urn:microsoft.com/office/officeart/2005/8/layout/process1"/>
    <dgm:cxn modelId="{9988666C-433C-4907-8C41-8636D3365A70}" type="presParOf" srcId="{90D570B3-DF74-40ED-9BDA-C3BDC770AADC}" destId="{5CDA9DA3-5ED6-46E7-B7F5-1E2643CF3528}"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7BA65-4062-4510-B4EC-7B3D4F8E0541}">
      <dsp:nvSpPr>
        <dsp:cNvPr id="0" name=""/>
        <dsp:cNvSpPr/>
      </dsp:nvSpPr>
      <dsp:spPr>
        <a:xfrm rot="5400000">
          <a:off x="-93406" y="96960"/>
          <a:ext cx="622712" cy="435898"/>
        </a:xfrm>
        <a:prstGeom prst="chevron">
          <a:avLst/>
        </a:prstGeom>
        <a:solidFill>
          <a:schemeClr val="accent4">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1</a:t>
          </a:r>
          <a:endParaRPr lang="es-EC" sz="1600" kern="1200" dirty="0">
            <a:latin typeface="Arial" panose="020B0604020202020204" pitchFamily="34" charset="0"/>
            <a:cs typeface="Arial" panose="020B0604020202020204" pitchFamily="34" charset="0"/>
          </a:endParaRPr>
        </a:p>
      </dsp:txBody>
      <dsp:txXfrm rot="-5400000">
        <a:off x="1" y="221502"/>
        <a:ext cx="435898" cy="186814"/>
      </dsp:txXfrm>
    </dsp:sp>
    <dsp:sp modelId="{0FABB479-7450-422B-8BBE-C5E77C7FD640}">
      <dsp:nvSpPr>
        <dsp:cNvPr id="0" name=""/>
        <dsp:cNvSpPr/>
      </dsp:nvSpPr>
      <dsp:spPr>
        <a:xfrm rot="5400000">
          <a:off x="3550882" y="-3111430"/>
          <a:ext cx="404975"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INTRODUCCIÓN</a:t>
          </a:r>
          <a:endParaRPr lang="es-EC" sz="1600" kern="1200" dirty="0">
            <a:latin typeface="Arial" panose="020B0604020202020204" pitchFamily="34" charset="0"/>
            <a:cs typeface="Arial" panose="020B0604020202020204" pitchFamily="34" charset="0"/>
          </a:endParaRPr>
        </a:p>
      </dsp:txBody>
      <dsp:txXfrm rot="-5400000">
        <a:off x="435898" y="23323"/>
        <a:ext cx="6615175" cy="365437"/>
      </dsp:txXfrm>
    </dsp:sp>
    <dsp:sp modelId="{443391B5-ABC5-4DD3-A813-24C4467AD29A}">
      <dsp:nvSpPr>
        <dsp:cNvPr id="0" name=""/>
        <dsp:cNvSpPr/>
      </dsp:nvSpPr>
      <dsp:spPr>
        <a:xfrm rot="5400000">
          <a:off x="-93406" y="661271"/>
          <a:ext cx="622712" cy="435898"/>
        </a:xfrm>
        <a:prstGeom prst="chevron">
          <a:avLst/>
        </a:prstGeom>
        <a:solidFill>
          <a:schemeClr val="accent4">
            <a:alpha val="90000"/>
            <a:hueOff val="0"/>
            <a:satOff val="0"/>
            <a:lumOff val="0"/>
            <a:alphaOff val="-4444"/>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2</a:t>
          </a:r>
          <a:endParaRPr lang="es-EC" sz="1600" kern="1200" dirty="0">
            <a:latin typeface="Arial" panose="020B0604020202020204" pitchFamily="34" charset="0"/>
            <a:cs typeface="Arial" panose="020B0604020202020204" pitchFamily="34" charset="0"/>
          </a:endParaRPr>
        </a:p>
      </dsp:txBody>
      <dsp:txXfrm rot="-5400000">
        <a:off x="1" y="785813"/>
        <a:ext cx="435898" cy="186814"/>
      </dsp:txXfrm>
    </dsp:sp>
    <dsp:sp modelId="{D93A9F03-2568-47EF-B77D-327B3841AE32}">
      <dsp:nvSpPr>
        <dsp:cNvPr id="0" name=""/>
        <dsp:cNvSpPr/>
      </dsp:nvSpPr>
      <dsp:spPr>
        <a:xfrm rot="5400000">
          <a:off x="3550989" y="-2547226"/>
          <a:ext cx="404763"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JUSTIFICACIÓN DEL PROYECTO</a:t>
          </a:r>
          <a:endParaRPr lang="es-EC" sz="1600" kern="1200" dirty="0">
            <a:latin typeface="Arial" panose="020B0604020202020204" pitchFamily="34" charset="0"/>
            <a:cs typeface="Arial" panose="020B0604020202020204" pitchFamily="34" charset="0"/>
          </a:endParaRPr>
        </a:p>
      </dsp:txBody>
      <dsp:txXfrm rot="-5400000">
        <a:off x="435899" y="587623"/>
        <a:ext cx="6615185" cy="365245"/>
      </dsp:txXfrm>
    </dsp:sp>
    <dsp:sp modelId="{4229846C-0D6F-403D-BF43-A958FE8FE758}">
      <dsp:nvSpPr>
        <dsp:cNvPr id="0" name=""/>
        <dsp:cNvSpPr/>
      </dsp:nvSpPr>
      <dsp:spPr>
        <a:xfrm rot="5400000">
          <a:off x="-93406" y="1228653"/>
          <a:ext cx="622712" cy="435898"/>
        </a:xfrm>
        <a:prstGeom prst="chevron">
          <a:avLst/>
        </a:prstGeom>
        <a:solidFill>
          <a:schemeClr val="accent4">
            <a:alpha val="90000"/>
            <a:hueOff val="0"/>
            <a:satOff val="0"/>
            <a:lumOff val="0"/>
            <a:alphaOff val="-8889"/>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3</a:t>
          </a:r>
          <a:endParaRPr lang="es-EC" sz="1600" kern="1200" dirty="0">
            <a:latin typeface="Arial" panose="020B0604020202020204" pitchFamily="34" charset="0"/>
            <a:cs typeface="Arial" panose="020B0604020202020204" pitchFamily="34" charset="0"/>
          </a:endParaRPr>
        </a:p>
      </dsp:txBody>
      <dsp:txXfrm rot="-5400000">
        <a:off x="1" y="1353195"/>
        <a:ext cx="435898" cy="186814"/>
      </dsp:txXfrm>
    </dsp:sp>
    <dsp:sp modelId="{50EFE452-91EF-4444-9EC5-EF4F5B4569D1}">
      <dsp:nvSpPr>
        <dsp:cNvPr id="0" name=""/>
        <dsp:cNvSpPr/>
      </dsp:nvSpPr>
      <dsp:spPr>
        <a:xfrm rot="5400000">
          <a:off x="3547917" y="-1979843"/>
          <a:ext cx="410907"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100000"/>
            </a:lnSpc>
            <a:spcBef>
              <a:spcPct val="0"/>
            </a:spcBef>
            <a:spcAft>
              <a:spcPct val="15000"/>
            </a:spcAft>
            <a:buNone/>
          </a:pPr>
          <a:r>
            <a:rPr lang="es-ES" sz="1600" kern="1200" dirty="0">
              <a:latin typeface="Arial" panose="020B0604020202020204" pitchFamily="34" charset="0"/>
              <a:cs typeface="Arial" panose="020B0604020202020204" pitchFamily="34" charset="0"/>
            </a:rPr>
            <a:t>OBJETIVO GENERAL</a:t>
          </a:r>
          <a:endParaRPr lang="es-EC"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OBJETIVOS ESPECÍFICOS</a:t>
          </a:r>
          <a:endParaRPr lang="es-EC" sz="1600" kern="1200" dirty="0">
            <a:latin typeface="Arial" panose="020B0604020202020204" pitchFamily="34" charset="0"/>
            <a:cs typeface="Arial" panose="020B0604020202020204" pitchFamily="34" charset="0"/>
          </a:endParaRPr>
        </a:p>
      </dsp:txBody>
      <dsp:txXfrm rot="-5400000">
        <a:off x="435899" y="1152234"/>
        <a:ext cx="6614885" cy="370789"/>
      </dsp:txXfrm>
    </dsp:sp>
    <dsp:sp modelId="{BC00CDD7-8F0C-48AD-80CA-77756EE94AFF}">
      <dsp:nvSpPr>
        <dsp:cNvPr id="0" name=""/>
        <dsp:cNvSpPr/>
      </dsp:nvSpPr>
      <dsp:spPr>
        <a:xfrm rot="5400000">
          <a:off x="-93406" y="1792963"/>
          <a:ext cx="622712" cy="435898"/>
        </a:xfrm>
        <a:prstGeom prst="chevron">
          <a:avLst/>
        </a:prstGeom>
        <a:solidFill>
          <a:schemeClr val="accent4">
            <a:alpha val="90000"/>
            <a:hueOff val="0"/>
            <a:satOff val="0"/>
            <a:lumOff val="0"/>
            <a:alphaOff val="-13333"/>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4</a:t>
          </a:r>
          <a:endParaRPr lang="es-EC" sz="1600" kern="1200" dirty="0">
            <a:latin typeface="Arial" panose="020B0604020202020204" pitchFamily="34" charset="0"/>
            <a:cs typeface="Arial" panose="020B0604020202020204" pitchFamily="34" charset="0"/>
          </a:endParaRPr>
        </a:p>
      </dsp:txBody>
      <dsp:txXfrm rot="-5400000">
        <a:off x="1" y="1917505"/>
        <a:ext cx="435898" cy="186814"/>
      </dsp:txXfrm>
    </dsp:sp>
    <dsp:sp modelId="{FCE5FCF7-A3BF-4D5B-9B5D-0CD3DDEC3587}">
      <dsp:nvSpPr>
        <dsp:cNvPr id="0" name=""/>
        <dsp:cNvSpPr/>
      </dsp:nvSpPr>
      <dsp:spPr>
        <a:xfrm rot="5400000">
          <a:off x="3550989" y="-1415533"/>
          <a:ext cx="404763"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INFORMACIÓN DEL PROYECTO</a:t>
          </a:r>
          <a:endParaRPr lang="es-EC" sz="1600" kern="1200" dirty="0">
            <a:latin typeface="Arial" panose="020B0604020202020204" pitchFamily="34" charset="0"/>
            <a:cs typeface="Arial" panose="020B0604020202020204" pitchFamily="34" charset="0"/>
          </a:endParaRPr>
        </a:p>
      </dsp:txBody>
      <dsp:txXfrm rot="-5400000">
        <a:off x="435899" y="1719316"/>
        <a:ext cx="6615185" cy="365245"/>
      </dsp:txXfrm>
    </dsp:sp>
    <dsp:sp modelId="{0F7C917D-4119-44C6-B442-21606E0124CE}">
      <dsp:nvSpPr>
        <dsp:cNvPr id="0" name=""/>
        <dsp:cNvSpPr/>
      </dsp:nvSpPr>
      <dsp:spPr>
        <a:xfrm rot="5400000">
          <a:off x="-93406" y="2357274"/>
          <a:ext cx="622712" cy="435898"/>
        </a:xfrm>
        <a:prstGeom prst="chevron">
          <a:avLst/>
        </a:prstGeom>
        <a:solidFill>
          <a:schemeClr val="accent4">
            <a:alpha val="90000"/>
            <a:hueOff val="0"/>
            <a:satOff val="0"/>
            <a:lumOff val="0"/>
            <a:alphaOff val="-17778"/>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5</a:t>
          </a:r>
          <a:endParaRPr lang="es-EC" sz="1600" kern="1200" dirty="0">
            <a:latin typeface="Arial" panose="020B0604020202020204" pitchFamily="34" charset="0"/>
            <a:cs typeface="Arial" panose="020B0604020202020204" pitchFamily="34" charset="0"/>
          </a:endParaRPr>
        </a:p>
      </dsp:txBody>
      <dsp:txXfrm rot="-5400000">
        <a:off x="1" y="2481816"/>
        <a:ext cx="435898" cy="186814"/>
      </dsp:txXfrm>
    </dsp:sp>
    <dsp:sp modelId="{B0C95DFD-31D7-466D-87CB-204BC36C2599}">
      <dsp:nvSpPr>
        <dsp:cNvPr id="0" name=""/>
        <dsp:cNvSpPr/>
      </dsp:nvSpPr>
      <dsp:spPr>
        <a:xfrm rot="5400000">
          <a:off x="3550989" y="-851223"/>
          <a:ext cx="404763"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TIPOS DE ENSAYOS PARA EL HORMIGÓN</a:t>
          </a:r>
          <a:endParaRPr lang="es-EC" sz="1600" kern="1200" dirty="0">
            <a:latin typeface="Arial" panose="020B0604020202020204" pitchFamily="34" charset="0"/>
            <a:cs typeface="Arial" panose="020B0604020202020204" pitchFamily="34" charset="0"/>
          </a:endParaRPr>
        </a:p>
      </dsp:txBody>
      <dsp:txXfrm rot="-5400000">
        <a:off x="435899" y="2283626"/>
        <a:ext cx="6615185" cy="365245"/>
      </dsp:txXfrm>
    </dsp:sp>
    <dsp:sp modelId="{533CF4BC-FE24-44F0-8846-6973608ED2D8}">
      <dsp:nvSpPr>
        <dsp:cNvPr id="0" name=""/>
        <dsp:cNvSpPr/>
      </dsp:nvSpPr>
      <dsp:spPr>
        <a:xfrm rot="5400000">
          <a:off x="-93406" y="2921584"/>
          <a:ext cx="622712" cy="435898"/>
        </a:xfrm>
        <a:prstGeom prst="chevron">
          <a:avLst/>
        </a:prstGeom>
        <a:solidFill>
          <a:schemeClr val="accent4">
            <a:alpha val="90000"/>
            <a:hueOff val="0"/>
            <a:satOff val="0"/>
            <a:lumOff val="0"/>
            <a:alphaOff val="-22222"/>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6</a:t>
          </a:r>
          <a:endParaRPr lang="es-EC" sz="1600" kern="1200" dirty="0">
            <a:latin typeface="Arial" panose="020B0604020202020204" pitchFamily="34" charset="0"/>
            <a:cs typeface="Arial" panose="020B0604020202020204" pitchFamily="34" charset="0"/>
          </a:endParaRPr>
        </a:p>
      </dsp:txBody>
      <dsp:txXfrm rot="-5400000">
        <a:off x="1" y="3046126"/>
        <a:ext cx="435898" cy="186814"/>
      </dsp:txXfrm>
    </dsp:sp>
    <dsp:sp modelId="{32D35C96-B946-4DE0-8DD5-0E7DB91C9127}">
      <dsp:nvSpPr>
        <dsp:cNvPr id="0" name=""/>
        <dsp:cNvSpPr/>
      </dsp:nvSpPr>
      <dsp:spPr>
        <a:xfrm rot="5400000">
          <a:off x="3550989" y="-286913"/>
          <a:ext cx="404763"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RESULTADOS DEL HORMIGÓN</a:t>
          </a:r>
          <a:endParaRPr lang="es-EC" sz="1600" kern="1200" dirty="0">
            <a:latin typeface="Arial" panose="020B0604020202020204" pitchFamily="34" charset="0"/>
            <a:cs typeface="Arial" panose="020B0604020202020204" pitchFamily="34" charset="0"/>
          </a:endParaRPr>
        </a:p>
      </dsp:txBody>
      <dsp:txXfrm rot="-5400000">
        <a:off x="435899" y="2847936"/>
        <a:ext cx="6615185" cy="365245"/>
      </dsp:txXfrm>
    </dsp:sp>
    <dsp:sp modelId="{9C655ABF-C308-4A0C-9B24-C73968BA9F1F}">
      <dsp:nvSpPr>
        <dsp:cNvPr id="0" name=""/>
        <dsp:cNvSpPr/>
      </dsp:nvSpPr>
      <dsp:spPr>
        <a:xfrm rot="5400000">
          <a:off x="-93406" y="3485894"/>
          <a:ext cx="622712" cy="435898"/>
        </a:xfrm>
        <a:prstGeom prst="chevron">
          <a:avLst/>
        </a:prstGeom>
        <a:solidFill>
          <a:schemeClr val="accent4">
            <a:alpha val="90000"/>
            <a:hueOff val="0"/>
            <a:satOff val="0"/>
            <a:lumOff val="0"/>
            <a:alphaOff val="-26667"/>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7</a:t>
          </a:r>
          <a:endParaRPr lang="es-EC" sz="1600" kern="1200" dirty="0">
            <a:latin typeface="Arial" panose="020B0604020202020204" pitchFamily="34" charset="0"/>
            <a:cs typeface="Arial" panose="020B0604020202020204" pitchFamily="34" charset="0"/>
          </a:endParaRPr>
        </a:p>
      </dsp:txBody>
      <dsp:txXfrm rot="-5400000">
        <a:off x="1" y="3610436"/>
        <a:ext cx="435898" cy="186814"/>
      </dsp:txXfrm>
    </dsp:sp>
    <dsp:sp modelId="{83ED0535-9314-458D-B3E1-E5D0CD018DCC}">
      <dsp:nvSpPr>
        <dsp:cNvPr id="0" name=""/>
        <dsp:cNvSpPr/>
      </dsp:nvSpPr>
      <dsp:spPr>
        <a:xfrm rot="5400000">
          <a:off x="3550989" y="277397"/>
          <a:ext cx="404763"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TIPOS DE ENSAYOS PARA EL </a:t>
          </a:r>
          <a:r>
            <a:rPr lang="es-ES" sz="1600" kern="1200" dirty="0">
              <a:latin typeface="Arial" panose="020B0604020202020204" pitchFamily="34" charset="0"/>
              <a:ea typeface="+mn-ea"/>
              <a:cs typeface="Arial" panose="020B0604020202020204" pitchFamily="34" charset="0"/>
            </a:rPr>
            <a:t>ACERO</a:t>
          </a:r>
          <a:endParaRPr lang="es-EC" sz="1600" kern="1200" dirty="0"/>
        </a:p>
      </dsp:txBody>
      <dsp:txXfrm rot="-5400000">
        <a:off x="435899" y="3412247"/>
        <a:ext cx="6615185" cy="365245"/>
      </dsp:txXfrm>
    </dsp:sp>
    <dsp:sp modelId="{E3D67189-DB27-4D59-AB0F-7C2D6D7C19F9}">
      <dsp:nvSpPr>
        <dsp:cNvPr id="0" name=""/>
        <dsp:cNvSpPr/>
      </dsp:nvSpPr>
      <dsp:spPr>
        <a:xfrm rot="5400000">
          <a:off x="-93406" y="4050204"/>
          <a:ext cx="622712" cy="435898"/>
        </a:xfrm>
        <a:prstGeom prst="chevron">
          <a:avLst/>
        </a:prstGeom>
        <a:solidFill>
          <a:schemeClr val="accent4">
            <a:alpha val="90000"/>
            <a:hueOff val="0"/>
            <a:satOff val="0"/>
            <a:lumOff val="0"/>
            <a:alphaOff val="-31111"/>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8</a:t>
          </a:r>
          <a:endParaRPr lang="es-EC" sz="1600" kern="1200" dirty="0">
            <a:latin typeface="Arial" panose="020B0604020202020204" pitchFamily="34" charset="0"/>
            <a:cs typeface="Arial" panose="020B0604020202020204" pitchFamily="34" charset="0"/>
          </a:endParaRPr>
        </a:p>
      </dsp:txBody>
      <dsp:txXfrm rot="-5400000">
        <a:off x="1" y="4174746"/>
        <a:ext cx="435898" cy="186814"/>
      </dsp:txXfrm>
    </dsp:sp>
    <dsp:sp modelId="{CFA5E334-B90E-4000-9795-6454318E309C}">
      <dsp:nvSpPr>
        <dsp:cNvPr id="0" name=""/>
        <dsp:cNvSpPr/>
      </dsp:nvSpPr>
      <dsp:spPr>
        <a:xfrm rot="5400000">
          <a:off x="3550989" y="841707"/>
          <a:ext cx="404763"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RESULTADOS DEL </a:t>
          </a:r>
          <a:r>
            <a:rPr lang="es-ES" sz="1600" kern="1200" dirty="0">
              <a:latin typeface="Arial" panose="020B0604020202020204" pitchFamily="34" charset="0"/>
              <a:ea typeface="+mn-ea"/>
              <a:cs typeface="Arial" panose="020B0604020202020204" pitchFamily="34" charset="0"/>
            </a:rPr>
            <a:t>ACERO</a:t>
          </a:r>
          <a:endParaRPr lang="es-EC" sz="1600" kern="1200" dirty="0">
            <a:latin typeface="Arial" panose="020B0604020202020204" pitchFamily="34" charset="0"/>
            <a:ea typeface="+mn-ea"/>
            <a:cs typeface="Arial" panose="020B0604020202020204" pitchFamily="34" charset="0"/>
          </a:endParaRPr>
        </a:p>
      </dsp:txBody>
      <dsp:txXfrm rot="-5400000">
        <a:off x="435899" y="3976557"/>
        <a:ext cx="6615185" cy="365245"/>
      </dsp:txXfrm>
    </dsp:sp>
    <dsp:sp modelId="{1535F2CE-189D-4EF0-B026-5F66DF95C444}">
      <dsp:nvSpPr>
        <dsp:cNvPr id="0" name=""/>
        <dsp:cNvSpPr/>
      </dsp:nvSpPr>
      <dsp:spPr>
        <a:xfrm rot="5400000">
          <a:off x="-93406" y="4614515"/>
          <a:ext cx="622712" cy="435898"/>
        </a:xfrm>
        <a:prstGeom prst="chevron">
          <a:avLst/>
        </a:prstGeom>
        <a:solidFill>
          <a:schemeClr val="accent4">
            <a:alpha val="90000"/>
            <a:hueOff val="0"/>
            <a:satOff val="0"/>
            <a:lumOff val="0"/>
            <a:alphaOff val="-35556"/>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9</a:t>
          </a:r>
          <a:endParaRPr lang="es-EC" sz="1600" kern="1200" dirty="0">
            <a:latin typeface="Arial" panose="020B0604020202020204" pitchFamily="34" charset="0"/>
            <a:cs typeface="Arial" panose="020B0604020202020204" pitchFamily="34" charset="0"/>
          </a:endParaRPr>
        </a:p>
      </dsp:txBody>
      <dsp:txXfrm rot="-5400000">
        <a:off x="1" y="4739057"/>
        <a:ext cx="435898" cy="186814"/>
      </dsp:txXfrm>
    </dsp:sp>
    <dsp:sp modelId="{76A6C123-00FC-4BD5-BFE8-2B7809441446}">
      <dsp:nvSpPr>
        <dsp:cNvPr id="0" name=""/>
        <dsp:cNvSpPr/>
      </dsp:nvSpPr>
      <dsp:spPr>
        <a:xfrm rot="5400000">
          <a:off x="3550989" y="1406017"/>
          <a:ext cx="404763"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CONCLUSIONES</a:t>
          </a:r>
          <a:endParaRPr lang="es-EC" sz="1600" kern="1200" dirty="0">
            <a:latin typeface="Arial" panose="020B0604020202020204" pitchFamily="34" charset="0"/>
            <a:cs typeface="Arial" panose="020B0604020202020204" pitchFamily="34" charset="0"/>
          </a:endParaRPr>
        </a:p>
      </dsp:txBody>
      <dsp:txXfrm rot="-5400000">
        <a:off x="435899" y="4540867"/>
        <a:ext cx="6615185" cy="365245"/>
      </dsp:txXfrm>
    </dsp:sp>
    <dsp:sp modelId="{F5A59463-CD36-4D1A-9AA1-3591DB5FA1E1}">
      <dsp:nvSpPr>
        <dsp:cNvPr id="0" name=""/>
        <dsp:cNvSpPr/>
      </dsp:nvSpPr>
      <dsp:spPr>
        <a:xfrm rot="5400000">
          <a:off x="-93406" y="5178825"/>
          <a:ext cx="622712" cy="435898"/>
        </a:xfrm>
        <a:prstGeom prst="chevron">
          <a:avLst/>
        </a:prstGeom>
        <a:solidFill>
          <a:schemeClr val="accent4">
            <a:alpha val="90000"/>
            <a:hueOff val="0"/>
            <a:satOff val="0"/>
            <a:lumOff val="0"/>
            <a:alpha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10</a:t>
          </a:r>
          <a:endParaRPr lang="es-EC" sz="1600" kern="1200" dirty="0">
            <a:latin typeface="Arial" panose="020B0604020202020204" pitchFamily="34" charset="0"/>
            <a:cs typeface="Arial" panose="020B0604020202020204" pitchFamily="34" charset="0"/>
          </a:endParaRPr>
        </a:p>
      </dsp:txBody>
      <dsp:txXfrm rot="-5400000">
        <a:off x="1" y="5303367"/>
        <a:ext cx="435898" cy="186814"/>
      </dsp:txXfrm>
    </dsp:sp>
    <dsp:sp modelId="{0A02F369-B880-411C-AE76-E08D8505831F}">
      <dsp:nvSpPr>
        <dsp:cNvPr id="0" name=""/>
        <dsp:cNvSpPr/>
      </dsp:nvSpPr>
      <dsp:spPr>
        <a:xfrm rot="5400000">
          <a:off x="3550989" y="1970327"/>
          <a:ext cx="404763" cy="663494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s-ES" sz="1600" kern="1200" dirty="0">
              <a:latin typeface="Arial" panose="020B0604020202020204" pitchFamily="34" charset="0"/>
              <a:cs typeface="Arial" panose="020B0604020202020204" pitchFamily="34" charset="0"/>
            </a:rPr>
            <a:t>RECOMENDACIONES</a:t>
          </a:r>
          <a:endParaRPr lang="es-EC" sz="1600" kern="1200" dirty="0">
            <a:latin typeface="Arial" panose="020B0604020202020204" pitchFamily="34" charset="0"/>
            <a:cs typeface="Arial" panose="020B0604020202020204" pitchFamily="34" charset="0"/>
          </a:endParaRPr>
        </a:p>
      </dsp:txBody>
      <dsp:txXfrm rot="-5400000">
        <a:off x="435899" y="5105177"/>
        <a:ext cx="6615185" cy="3652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923EA-02CF-4E0D-A867-BE60326A1DD6}">
      <dsp:nvSpPr>
        <dsp:cNvPr id="0" name=""/>
        <dsp:cNvSpPr/>
      </dsp:nvSpPr>
      <dsp:spPr>
        <a:xfrm>
          <a:off x="1654556" y="2506517"/>
          <a:ext cx="270527" cy="1080793"/>
        </a:xfrm>
        <a:custGeom>
          <a:avLst/>
          <a:gdLst/>
          <a:ahLst/>
          <a:cxnLst/>
          <a:rect l="0" t="0" r="0" b="0"/>
          <a:pathLst>
            <a:path>
              <a:moveTo>
                <a:pt x="0" y="0"/>
              </a:moveTo>
              <a:lnTo>
                <a:pt x="0" y="1080793"/>
              </a:lnTo>
              <a:lnTo>
                <a:pt x="270527" y="108079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C4053-DAFD-4CDE-B100-C6BFD08EB2E5}">
      <dsp:nvSpPr>
        <dsp:cNvPr id="0" name=""/>
        <dsp:cNvSpPr/>
      </dsp:nvSpPr>
      <dsp:spPr>
        <a:xfrm>
          <a:off x="2330242" y="1174968"/>
          <a:ext cx="91440" cy="493405"/>
        </a:xfrm>
        <a:custGeom>
          <a:avLst/>
          <a:gdLst/>
          <a:ahLst/>
          <a:cxnLst/>
          <a:rect l="0" t="0" r="0" b="0"/>
          <a:pathLst>
            <a:path>
              <a:moveTo>
                <a:pt x="45720" y="0"/>
              </a:moveTo>
              <a:lnTo>
                <a:pt x="45720" y="493405"/>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42712-76EF-497C-A87C-32990061001D}">
      <dsp:nvSpPr>
        <dsp:cNvPr id="0" name=""/>
        <dsp:cNvSpPr/>
      </dsp:nvSpPr>
      <dsp:spPr>
        <a:xfrm>
          <a:off x="1201187" y="193"/>
          <a:ext cx="2349550" cy="1174775"/>
        </a:xfrm>
        <a:prstGeom prst="rect">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kern="1200" dirty="0">
              <a:latin typeface="Arial" panose="020B0604020202020204" pitchFamily="34" charset="0"/>
              <a:cs typeface="Arial" panose="020B0604020202020204" pitchFamily="34" charset="0"/>
            </a:rPr>
            <a:t>Tipos de Ensayos realizados en el proyecto</a:t>
          </a:r>
        </a:p>
      </dsp:txBody>
      <dsp:txXfrm>
        <a:off x="1201187" y="193"/>
        <a:ext cx="2349550" cy="1174775"/>
      </dsp:txXfrm>
    </dsp:sp>
    <dsp:sp modelId="{0FF3AC82-30E3-4866-982E-AD244A4665B2}">
      <dsp:nvSpPr>
        <dsp:cNvPr id="0" name=""/>
        <dsp:cNvSpPr/>
      </dsp:nvSpPr>
      <dsp:spPr>
        <a:xfrm>
          <a:off x="1474205" y="1668374"/>
          <a:ext cx="1803514" cy="838143"/>
        </a:xfrm>
        <a:prstGeom prst="rect">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kern="1200" dirty="0">
              <a:latin typeface="Arial" panose="020B0604020202020204" pitchFamily="34" charset="0"/>
              <a:cs typeface="Arial" panose="020B0604020202020204" pitchFamily="34" charset="0"/>
            </a:rPr>
            <a:t>No Destructivos</a:t>
          </a:r>
        </a:p>
      </dsp:txBody>
      <dsp:txXfrm>
        <a:off x="1474205" y="1668374"/>
        <a:ext cx="1803514" cy="838143"/>
      </dsp:txXfrm>
    </dsp:sp>
    <dsp:sp modelId="{DC2354BC-A891-481C-A836-2665BAB879B2}">
      <dsp:nvSpPr>
        <dsp:cNvPr id="0" name=""/>
        <dsp:cNvSpPr/>
      </dsp:nvSpPr>
      <dsp:spPr>
        <a:xfrm>
          <a:off x="1925084" y="2999923"/>
          <a:ext cx="2349550" cy="1174775"/>
        </a:xfrm>
        <a:prstGeom prst="rect">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s-MX" sz="1800" kern="1200" dirty="0">
              <a:latin typeface="Arial" panose="020B0604020202020204" pitchFamily="34" charset="0"/>
              <a:cs typeface="Arial" panose="020B0604020202020204" pitchFamily="34" charset="0"/>
            </a:rPr>
            <a:t>- Inspección visual</a:t>
          </a:r>
        </a:p>
        <a:p>
          <a:pPr marL="0" lvl="0" indent="0" algn="l" defTabSz="800100">
            <a:lnSpc>
              <a:spcPct val="90000"/>
            </a:lnSpc>
            <a:spcBef>
              <a:spcPct val="0"/>
            </a:spcBef>
            <a:spcAft>
              <a:spcPct val="35000"/>
            </a:spcAft>
            <a:buFont typeface="Arial" panose="020B0604020202020204" pitchFamily="34" charset="0"/>
            <a:buNone/>
          </a:pPr>
          <a:r>
            <a:rPr lang="es-MX" sz="1800" kern="1200" dirty="0">
              <a:latin typeface="Arial" panose="020B0604020202020204" pitchFamily="34" charset="0"/>
              <a:cs typeface="Arial" panose="020B0604020202020204" pitchFamily="34" charset="0"/>
            </a:rPr>
            <a:t>- Inspección por tintas penetrantes</a:t>
          </a:r>
        </a:p>
      </dsp:txBody>
      <dsp:txXfrm>
        <a:off x="1925084" y="2999923"/>
        <a:ext cx="2349550" cy="1174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D0BD9-7A63-4B40-9DFD-CF6A797114D7}">
      <dsp:nvSpPr>
        <dsp:cNvPr id="0" name=""/>
        <dsp:cNvSpPr/>
      </dsp:nvSpPr>
      <dsp:spPr>
        <a:xfrm>
          <a:off x="1303" y="1278609"/>
          <a:ext cx="3608072" cy="325562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0734E1-ECEA-4B2D-A49B-D5CEBCC055EB}">
      <dsp:nvSpPr>
        <dsp:cNvPr id="0" name=""/>
        <dsp:cNvSpPr/>
      </dsp:nvSpPr>
      <dsp:spPr>
        <a:xfrm>
          <a:off x="378124" y="4566094"/>
          <a:ext cx="3111867" cy="673317"/>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Arial" panose="020B0604020202020204" pitchFamily="34" charset="0"/>
              <a:cs typeface="Arial" panose="020B0604020202020204" pitchFamily="34" charset="0"/>
            </a:rPr>
            <a:t>Fallo de represa de Edenville, Michigan </a:t>
          </a:r>
        </a:p>
      </dsp:txBody>
      <dsp:txXfrm>
        <a:off x="378124" y="4566094"/>
        <a:ext cx="3111867" cy="673317"/>
      </dsp:txXfrm>
    </dsp:sp>
    <dsp:sp modelId="{1A122A64-D614-4EFA-AFE2-8E0466EF9B0A}">
      <dsp:nvSpPr>
        <dsp:cNvPr id="0" name=""/>
        <dsp:cNvSpPr/>
      </dsp:nvSpPr>
      <dsp:spPr>
        <a:xfrm>
          <a:off x="4142546" y="1278609"/>
          <a:ext cx="3608072" cy="3255625"/>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24A51A-A822-468E-A24D-C1F4C12E8F30}">
      <dsp:nvSpPr>
        <dsp:cNvPr id="0" name=""/>
        <dsp:cNvSpPr/>
      </dsp:nvSpPr>
      <dsp:spPr>
        <a:xfrm>
          <a:off x="4577259" y="4566094"/>
          <a:ext cx="3111867" cy="673317"/>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Fallo de presa Brumadinho de Brasil</a:t>
          </a:r>
          <a:endParaRPr lang="es-EC" sz="1800" kern="1200" dirty="0">
            <a:latin typeface="Arial" panose="020B0604020202020204" pitchFamily="34" charset="0"/>
            <a:cs typeface="Arial" panose="020B0604020202020204" pitchFamily="34" charset="0"/>
          </a:endParaRPr>
        </a:p>
      </dsp:txBody>
      <dsp:txXfrm>
        <a:off x="4577259" y="4566094"/>
        <a:ext cx="3111867" cy="673317"/>
      </dsp:txXfrm>
    </dsp:sp>
    <dsp:sp modelId="{14D83C0B-9541-4A28-8972-154AE480013D}">
      <dsp:nvSpPr>
        <dsp:cNvPr id="0" name=""/>
        <dsp:cNvSpPr/>
      </dsp:nvSpPr>
      <dsp:spPr>
        <a:xfrm>
          <a:off x="8283790" y="1279389"/>
          <a:ext cx="3292488" cy="3253578"/>
        </a:xfrm>
        <a:prstGeom prst="rect">
          <a:avLst/>
        </a:prstGeom>
        <a:blipFill rotWithShape="1">
          <a:blip xmlns:r="http://schemas.openxmlformats.org/officeDocument/2006/relationships" r:embed="rId3"/>
          <a:srcRect/>
          <a:stretch>
            <a:fillRect l="-10000" r="-10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164932-0C6D-4F62-95BD-4749C80772F2}">
      <dsp:nvSpPr>
        <dsp:cNvPr id="0" name=""/>
        <dsp:cNvSpPr/>
      </dsp:nvSpPr>
      <dsp:spPr>
        <a:xfrm>
          <a:off x="8414510" y="4556177"/>
          <a:ext cx="3096018" cy="672242"/>
        </a:xfrm>
        <a:prstGeom prst="wedgeRectCallout">
          <a:avLst>
            <a:gd name="adj1" fmla="val 20250"/>
            <a:gd name="adj2" fmla="val -60700"/>
          </a:avLst>
        </a:prstGeom>
        <a:solidFill>
          <a:prstClr val="white">
            <a:hueOff val="0"/>
            <a:satOff val="0"/>
            <a:lumOff val="0"/>
            <a:alphaOff val="0"/>
          </a:prstClr>
        </a:solidFill>
        <a:ln w="25400" cap="flat" cmpd="sng" algn="ctr">
          <a:solidFill>
            <a:srgbClr val="4E8542">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C" sz="18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Construcción de presa Toachi</a:t>
          </a:r>
        </a:p>
      </dsp:txBody>
      <dsp:txXfrm>
        <a:off x="8414510" y="4556177"/>
        <a:ext cx="3096018" cy="672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ABA5B-2D1F-434B-BEA7-1A7740224610}">
      <dsp:nvSpPr>
        <dsp:cNvPr id="0" name=""/>
        <dsp:cNvSpPr/>
      </dsp:nvSpPr>
      <dsp:spPr>
        <a:xfrm>
          <a:off x="8353" y="1407755"/>
          <a:ext cx="3664921" cy="3141271"/>
        </a:xfrm>
        <a:prstGeom prst="rect">
          <a:avLst/>
        </a:prstGeom>
        <a:blipFill rotWithShape="1">
          <a:blip xmlns:r="http://schemas.openxmlformats.org/officeDocument/2006/relationships" r:embed="rId1"/>
          <a:srcRect/>
          <a:stretch>
            <a:fillRect l="-14000" r="-14000"/>
          </a:stretch>
        </a:blip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3D54D5EA-896D-49C9-911E-AE7DEFDC834A}">
      <dsp:nvSpPr>
        <dsp:cNvPr id="0" name=""/>
        <dsp:cNvSpPr/>
      </dsp:nvSpPr>
      <dsp:spPr>
        <a:xfrm>
          <a:off x="8353" y="3778942"/>
          <a:ext cx="3664921" cy="753905"/>
        </a:xfrm>
        <a:prstGeom prst="rect">
          <a:avLst/>
        </a:prstGeom>
        <a:solidFill>
          <a:schemeClr val="accent3">
            <a:tint val="50000"/>
            <a:alpha val="55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Central hidroeléctrica Coca Codo Sinclair</a:t>
          </a:r>
          <a:endParaRPr lang="es-EC" sz="2000" kern="1200" dirty="0">
            <a:latin typeface="Arial" panose="020B0604020202020204" pitchFamily="34" charset="0"/>
            <a:cs typeface="Arial" panose="020B0604020202020204" pitchFamily="34" charset="0"/>
          </a:endParaRPr>
        </a:p>
      </dsp:txBody>
      <dsp:txXfrm>
        <a:off x="8353" y="3778942"/>
        <a:ext cx="3664921" cy="753905"/>
      </dsp:txXfrm>
    </dsp:sp>
    <dsp:sp modelId="{E5DA6A0A-9B3D-4F38-B607-DEBDEEF9E485}">
      <dsp:nvSpPr>
        <dsp:cNvPr id="0" name=""/>
        <dsp:cNvSpPr/>
      </dsp:nvSpPr>
      <dsp:spPr>
        <a:xfrm>
          <a:off x="4047086" y="1407755"/>
          <a:ext cx="3664921" cy="3141271"/>
        </a:xfrm>
        <a:prstGeom prst="rect">
          <a:avLst/>
        </a:prstGeom>
        <a:blipFill rotWithShape="1">
          <a:blip xmlns:r="http://schemas.openxmlformats.org/officeDocument/2006/relationships" r:embed="rId2"/>
          <a:srcRect/>
          <a:stretch>
            <a:fillRect l="-14000" r="-14000"/>
          </a:stretch>
        </a:blip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DA74039-4A10-4DC4-B85F-68E96C1C36AE}">
      <dsp:nvSpPr>
        <dsp:cNvPr id="0" name=""/>
        <dsp:cNvSpPr/>
      </dsp:nvSpPr>
      <dsp:spPr>
        <a:xfrm>
          <a:off x="4047086" y="3778942"/>
          <a:ext cx="3664921" cy="753905"/>
        </a:xfrm>
        <a:prstGeom prst="rect">
          <a:avLst/>
        </a:prstGeom>
        <a:solidFill>
          <a:schemeClr val="accent3">
            <a:tint val="50000"/>
            <a:alpha val="55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Central Hidroeléctrica Minas San Francisco</a:t>
          </a:r>
          <a:endParaRPr lang="es-EC" sz="2000" kern="1200" dirty="0">
            <a:latin typeface="Arial" panose="020B0604020202020204" pitchFamily="34" charset="0"/>
            <a:cs typeface="Arial" panose="020B0604020202020204" pitchFamily="34" charset="0"/>
          </a:endParaRPr>
        </a:p>
      </dsp:txBody>
      <dsp:txXfrm>
        <a:off x="4047086" y="3778942"/>
        <a:ext cx="3664921" cy="753905"/>
      </dsp:txXfrm>
    </dsp:sp>
    <dsp:sp modelId="{F93859F3-627F-49D5-BABA-4C5854CE6D1B}">
      <dsp:nvSpPr>
        <dsp:cNvPr id="0" name=""/>
        <dsp:cNvSpPr/>
      </dsp:nvSpPr>
      <dsp:spPr>
        <a:xfrm>
          <a:off x="8085819" y="1407755"/>
          <a:ext cx="3664921" cy="3141271"/>
        </a:xfrm>
        <a:prstGeom prst="rect">
          <a:avLst/>
        </a:prstGeom>
        <a:blipFill rotWithShape="1">
          <a:blip xmlns:r="http://schemas.openxmlformats.org/officeDocument/2006/relationships" r:embed="rId3"/>
          <a:srcRect/>
          <a:stretch>
            <a:fillRect l="-20000" r="-20000"/>
          </a:stretch>
        </a:blip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D313444-2037-426A-AA7F-725CF9084411}">
      <dsp:nvSpPr>
        <dsp:cNvPr id="0" name=""/>
        <dsp:cNvSpPr/>
      </dsp:nvSpPr>
      <dsp:spPr>
        <a:xfrm>
          <a:off x="8085819" y="3778942"/>
          <a:ext cx="3664921" cy="753905"/>
        </a:xfrm>
        <a:prstGeom prst="rect">
          <a:avLst/>
        </a:prstGeom>
        <a:solidFill>
          <a:schemeClr val="accent3">
            <a:tint val="50000"/>
            <a:alpha val="55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Central Hidroeléctrica Manduriacu </a:t>
          </a:r>
          <a:endParaRPr lang="es-EC" sz="2000" kern="1200" dirty="0">
            <a:latin typeface="Arial" panose="020B0604020202020204" pitchFamily="34" charset="0"/>
            <a:cs typeface="Arial" panose="020B0604020202020204" pitchFamily="34" charset="0"/>
          </a:endParaRPr>
        </a:p>
      </dsp:txBody>
      <dsp:txXfrm>
        <a:off x="8085819" y="3778942"/>
        <a:ext cx="3664921" cy="7539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AA046-5D74-49FE-AD9B-F6D9FDFA40DC}">
      <dsp:nvSpPr>
        <dsp:cNvPr id="0" name=""/>
        <dsp:cNvSpPr/>
      </dsp:nvSpPr>
      <dsp:spPr>
        <a:xfrm>
          <a:off x="3125" y="1952872"/>
          <a:ext cx="1650190" cy="825095"/>
        </a:xfrm>
        <a:prstGeom prst="roundRect">
          <a:avLst>
            <a:gd name="adj" fmla="val 10000"/>
          </a:avLst>
        </a:prstGeom>
        <a:gradFill rotWithShape="0">
          <a:gsLst>
            <a:gs pos="0">
              <a:schemeClr val="accent4">
                <a:alpha val="80000"/>
                <a:hueOff val="0"/>
                <a:satOff val="0"/>
                <a:lumOff val="0"/>
                <a:alphaOff val="0"/>
                <a:tint val="50000"/>
                <a:satMod val="300000"/>
              </a:schemeClr>
            </a:gs>
            <a:gs pos="35000">
              <a:schemeClr val="accent4">
                <a:alpha val="80000"/>
                <a:hueOff val="0"/>
                <a:satOff val="0"/>
                <a:lumOff val="0"/>
                <a:alphaOff val="0"/>
                <a:tint val="37000"/>
                <a:satMod val="300000"/>
              </a:schemeClr>
            </a:gs>
            <a:gs pos="100000">
              <a:schemeClr val="accent4">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Daños que puede generar el agua</a:t>
          </a:r>
          <a:endParaRPr lang="es-EC" sz="1800" kern="1200" dirty="0">
            <a:latin typeface="Arial" panose="020B0604020202020204" pitchFamily="34" charset="0"/>
            <a:cs typeface="Arial" panose="020B0604020202020204" pitchFamily="34" charset="0"/>
          </a:endParaRPr>
        </a:p>
      </dsp:txBody>
      <dsp:txXfrm>
        <a:off x="27291" y="1977038"/>
        <a:ext cx="1601858" cy="776763"/>
      </dsp:txXfrm>
    </dsp:sp>
    <dsp:sp modelId="{69ACE785-F181-40A8-9FEB-E9E36874976A}">
      <dsp:nvSpPr>
        <dsp:cNvPr id="0" name=""/>
        <dsp:cNvSpPr/>
      </dsp:nvSpPr>
      <dsp:spPr>
        <a:xfrm rot="17945813">
          <a:off x="1304665" y="1754936"/>
          <a:ext cx="1357377" cy="34892"/>
        </a:xfrm>
        <a:custGeom>
          <a:avLst/>
          <a:gdLst/>
          <a:ahLst/>
          <a:cxnLst/>
          <a:rect l="0" t="0" r="0" b="0"/>
          <a:pathLst>
            <a:path>
              <a:moveTo>
                <a:pt x="0" y="17446"/>
              </a:moveTo>
              <a:lnTo>
                <a:pt x="1357377" y="17446"/>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dirty="0">
            <a:latin typeface="Arial" panose="020B0604020202020204" pitchFamily="34" charset="0"/>
            <a:cs typeface="Arial" panose="020B0604020202020204" pitchFamily="34" charset="0"/>
          </a:endParaRPr>
        </a:p>
      </dsp:txBody>
      <dsp:txXfrm>
        <a:off x="1949420" y="1738448"/>
        <a:ext cx="67868" cy="67868"/>
      </dsp:txXfrm>
    </dsp:sp>
    <dsp:sp modelId="{290F24DC-150A-44A6-827B-4EBC6633DC8D}">
      <dsp:nvSpPr>
        <dsp:cNvPr id="0" name=""/>
        <dsp:cNvSpPr/>
      </dsp:nvSpPr>
      <dsp:spPr>
        <a:xfrm>
          <a:off x="2313392" y="766798"/>
          <a:ext cx="1650190" cy="825095"/>
        </a:xfrm>
        <a:prstGeom prst="roundRect">
          <a:avLst>
            <a:gd name="adj" fmla="val 10000"/>
          </a:avLst>
        </a:prstGeom>
        <a:gradFill rotWithShape="0">
          <a:gsLst>
            <a:gs pos="0">
              <a:schemeClr val="accent4">
                <a:alpha val="70000"/>
                <a:hueOff val="0"/>
                <a:satOff val="0"/>
                <a:lumOff val="0"/>
                <a:alphaOff val="0"/>
                <a:tint val="50000"/>
                <a:satMod val="300000"/>
              </a:schemeClr>
            </a:gs>
            <a:gs pos="35000">
              <a:schemeClr val="accent4">
                <a:alpha val="70000"/>
                <a:hueOff val="0"/>
                <a:satOff val="0"/>
                <a:lumOff val="0"/>
                <a:alphaOff val="0"/>
                <a:tint val="37000"/>
                <a:satMod val="300000"/>
              </a:schemeClr>
            </a:gs>
            <a:gs pos="100000">
              <a:schemeClr val="accent4">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Hormigón</a:t>
          </a:r>
          <a:endParaRPr lang="es-EC" sz="1800" kern="1200" dirty="0">
            <a:latin typeface="Arial" panose="020B0604020202020204" pitchFamily="34" charset="0"/>
            <a:cs typeface="Arial" panose="020B0604020202020204" pitchFamily="34" charset="0"/>
          </a:endParaRPr>
        </a:p>
      </dsp:txBody>
      <dsp:txXfrm>
        <a:off x="2337558" y="790964"/>
        <a:ext cx="1601858" cy="776763"/>
      </dsp:txXfrm>
    </dsp:sp>
    <dsp:sp modelId="{F7768897-05D1-49FC-AA9A-B54EFB5CB2A4}">
      <dsp:nvSpPr>
        <dsp:cNvPr id="0" name=""/>
        <dsp:cNvSpPr/>
      </dsp:nvSpPr>
      <dsp:spPr>
        <a:xfrm rot="19457599">
          <a:off x="3887178" y="924684"/>
          <a:ext cx="812886" cy="34892"/>
        </a:xfrm>
        <a:custGeom>
          <a:avLst/>
          <a:gdLst/>
          <a:ahLst/>
          <a:cxnLst/>
          <a:rect l="0" t="0" r="0" b="0"/>
          <a:pathLst>
            <a:path>
              <a:moveTo>
                <a:pt x="0" y="17446"/>
              </a:moveTo>
              <a:lnTo>
                <a:pt x="812886" y="17446"/>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dirty="0">
            <a:latin typeface="Arial" panose="020B0604020202020204" pitchFamily="34" charset="0"/>
            <a:cs typeface="Arial" panose="020B0604020202020204" pitchFamily="34" charset="0"/>
          </a:endParaRPr>
        </a:p>
      </dsp:txBody>
      <dsp:txXfrm>
        <a:off x="4273299" y="921808"/>
        <a:ext cx="40644" cy="40644"/>
      </dsp:txXfrm>
    </dsp:sp>
    <dsp:sp modelId="{F2FB9BC4-9E8F-42ED-9460-F95D47387B43}">
      <dsp:nvSpPr>
        <dsp:cNvPr id="0" name=""/>
        <dsp:cNvSpPr/>
      </dsp:nvSpPr>
      <dsp:spPr>
        <a:xfrm>
          <a:off x="4623659" y="292368"/>
          <a:ext cx="1650190" cy="825095"/>
        </a:xfrm>
        <a:prstGeom prst="roundRect">
          <a:avLst>
            <a:gd name="adj" fmla="val 10000"/>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Fisuras</a:t>
          </a:r>
          <a:endParaRPr lang="es-EC" sz="1800" kern="1200" dirty="0">
            <a:latin typeface="Arial" panose="020B0604020202020204" pitchFamily="34" charset="0"/>
            <a:cs typeface="Arial" panose="020B0604020202020204" pitchFamily="34" charset="0"/>
          </a:endParaRPr>
        </a:p>
      </dsp:txBody>
      <dsp:txXfrm>
        <a:off x="4647825" y="316534"/>
        <a:ext cx="1601858" cy="776763"/>
      </dsp:txXfrm>
    </dsp:sp>
    <dsp:sp modelId="{D97E144E-58E8-4D9C-BBC8-BB55A13E86A1}">
      <dsp:nvSpPr>
        <dsp:cNvPr id="0" name=""/>
        <dsp:cNvSpPr/>
      </dsp:nvSpPr>
      <dsp:spPr>
        <a:xfrm rot="2142401">
          <a:off x="3887178" y="1399114"/>
          <a:ext cx="812886" cy="34892"/>
        </a:xfrm>
        <a:custGeom>
          <a:avLst/>
          <a:gdLst/>
          <a:ahLst/>
          <a:cxnLst/>
          <a:rect l="0" t="0" r="0" b="0"/>
          <a:pathLst>
            <a:path>
              <a:moveTo>
                <a:pt x="0" y="17446"/>
              </a:moveTo>
              <a:lnTo>
                <a:pt x="812886" y="17446"/>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dirty="0">
            <a:latin typeface="Arial" panose="020B0604020202020204" pitchFamily="34" charset="0"/>
            <a:cs typeface="Arial" panose="020B0604020202020204" pitchFamily="34" charset="0"/>
          </a:endParaRPr>
        </a:p>
      </dsp:txBody>
      <dsp:txXfrm>
        <a:off x="4273299" y="1396238"/>
        <a:ext cx="40644" cy="40644"/>
      </dsp:txXfrm>
    </dsp:sp>
    <dsp:sp modelId="{05FB71B3-B932-493E-9431-2FF0F5F44298}">
      <dsp:nvSpPr>
        <dsp:cNvPr id="0" name=""/>
        <dsp:cNvSpPr/>
      </dsp:nvSpPr>
      <dsp:spPr>
        <a:xfrm>
          <a:off x="4623659" y="1241228"/>
          <a:ext cx="1650190" cy="825095"/>
        </a:xfrm>
        <a:prstGeom prst="roundRect">
          <a:avLst>
            <a:gd name="adj" fmla="val 10000"/>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Carbonatación</a:t>
          </a:r>
          <a:endParaRPr lang="es-EC" sz="1800" kern="1200" dirty="0">
            <a:latin typeface="Arial" panose="020B0604020202020204" pitchFamily="34" charset="0"/>
            <a:cs typeface="Arial" panose="020B0604020202020204" pitchFamily="34" charset="0"/>
          </a:endParaRPr>
        </a:p>
      </dsp:txBody>
      <dsp:txXfrm>
        <a:off x="4647825" y="1265394"/>
        <a:ext cx="1601858" cy="776763"/>
      </dsp:txXfrm>
    </dsp:sp>
    <dsp:sp modelId="{19C55DB8-7085-4979-895E-CDF6B0F07EE6}">
      <dsp:nvSpPr>
        <dsp:cNvPr id="0" name=""/>
        <dsp:cNvSpPr/>
      </dsp:nvSpPr>
      <dsp:spPr>
        <a:xfrm rot="1186030">
          <a:off x="1632651" y="2466581"/>
          <a:ext cx="701406" cy="34892"/>
        </a:xfrm>
        <a:custGeom>
          <a:avLst/>
          <a:gdLst/>
          <a:ahLst/>
          <a:cxnLst/>
          <a:rect l="0" t="0" r="0" b="0"/>
          <a:pathLst>
            <a:path>
              <a:moveTo>
                <a:pt x="0" y="17446"/>
              </a:moveTo>
              <a:lnTo>
                <a:pt x="701406" y="17446"/>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dirty="0">
            <a:latin typeface="Arial" panose="020B0604020202020204" pitchFamily="34" charset="0"/>
            <a:cs typeface="Arial" panose="020B0604020202020204" pitchFamily="34" charset="0"/>
          </a:endParaRPr>
        </a:p>
      </dsp:txBody>
      <dsp:txXfrm>
        <a:off x="1965819" y="2466492"/>
        <a:ext cx="35070" cy="35070"/>
      </dsp:txXfrm>
    </dsp:sp>
    <dsp:sp modelId="{FA9257CC-8F71-41BC-BDF0-7209E906EA6E}">
      <dsp:nvSpPr>
        <dsp:cNvPr id="0" name=""/>
        <dsp:cNvSpPr/>
      </dsp:nvSpPr>
      <dsp:spPr>
        <a:xfrm>
          <a:off x="2313392" y="2190087"/>
          <a:ext cx="1650190" cy="825095"/>
        </a:xfrm>
        <a:prstGeom prst="roundRect">
          <a:avLst>
            <a:gd name="adj" fmla="val 10000"/>
          </a:avLst>
        </a:prstGeom>
        <a:gradFill rotWithShape="0">
          <a:gsLst>
            <a:gs pos="0">
              <a:schemeClr val="accent4">
                <a:alpha val="70000"/>
                <a:hueOff val="0"/>
                <a:satOff val="0"/>
                <a:lumOff val="0"/>
                <a:alphaOff val="0"/>
                <a:tint val="50000"/>
                <a:satMod val="300000"/>
              </a:schemeClr>
            </a:gs>
            <a:gs pos="35000">
              <a:schemeClr val="accent4">
                <a:alpha val="70000"/>
                <a:hueOff val="0"/>
                <a:satOff val="0"/>
                <a:lumOff val="0"/>
                <a:alphaOff val="0"/>
                <a:tint val="37000"/>
                <a:satMod val="300000"/>
              </a:schemeClr>
            </a:gs>
            <a:gs pos="100000">
              <a:schemeClr val="accent4">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Acero</a:t>
          </a:r>
          <a:endParaRPr lang="es-EC" sz="1800" kern="1200" dirty="0">
            <a:latin typeface="Arial" panose="020B0604020202020204" pitchFamily="34" charset="0"/>
            <a:cs typeface="Arial" panose="020B0604020202020204" pitchFamily="34" charset="0"/>
          </a:endParaRPr>
        </a:p>
      </dsp:txBody>
      <dsp:txXfrm>
        <a:off x="2337558" y="2214253"/>
        <a:ext cx="1601858" cy="776763"/>
      </dsp:txXfrm>
    </dsp:sp>
    <dsp:sp modelId="{3F077844-1994-436D-8EC1-32004674FC5A}">
      <dsp:nvSpPr>
        <dsp:cNvPr id="0" name=""/>
        <dsp:cNvSpPr/>
      </dsp:nvSpPr>
      <dsp:spPr>
        <a:xfrm>
          <a:off x="3963583" y="2585189"/>
          <a:ext cx="660076" cy="34892"/>
        </a:xfrm>
        <a:custGeom>
          <a:avLst/>
          <a:gdLst/>
          <a:ahLst/>
          <a:cxnLst/>
          <a:rect l="0" t="0" r="0" b="0"/>
          <a:pathLst>
            <a:path>
              <a:moveTo>
                <a:pt x="0" y="17446"/>
              </a:moveTo>
              <a:lnTo>
                <a:pt x="660076" y="17446"/>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dirty="0">
            <a:latin typeface="Arial" panose="020B0604020202020204" pitchFamily="34" charset="0"/>
            <a:cs typeface="Arial" panose="020B0604020202020204" pitchFamily="34" charset="0"/>
          </a:endParaRPr>
        </a:p>
      </dsp:txBody>
      <dsp:txXfrm>
        <a:off x="4277119" y="2586133"/>
        <a:ext cx="33003" cy="33003"/>
      </dsp:txXfrm>
    </dsp:sp>
    <dsp:sp modelId="{2CE8CFF8-6D1C-45DA-8797-A9EE8594224B}">
      <dsp:nvSpPr>
        <dsp:cNvPr id="0" name=""/>
        <dsp:cNvSpPr/>
      </dsp:nvSpPr>
      <dsp:spPr>
        <a:xfrm>
          <a:off x="4623659" y="2190087"/>
          <a:ext cx="1650190" cy="825095"/>
        </a:xfrm>
        <a:prstGeom prst="roundRect">
          <a:avLst>
            <a:gd name="adj" fmla="val 10000"/>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Corrosión</a:t>
          </a:r>
          <a:endParaRPr lang="es-EC" sz="1800" kern="1200" dirty="0">
            <a:latin typeface="Arial" panose="020B0604020202020204" pitchFamily="34" charset="0"/>
            <a:cs typeface="Arial" panose="020B0604020202020204" pitchFamily="34" charset="0"/>
          </a:endParaRPr>
        </a:p>
      </dsp:txBody>
      <dsp:txXfrm>
        <a:off x="4647825" y="2214253"/>
        <a:ext cx="1601858" cy="776763"/>
      </dsp:txXfrm>
    </dsp:sp>
    <dsp:sp modelId="{3052AD0E-955F-4D85-B74C-228551E966FF}">
      <dsp:nvSpPr>
        <dsp:cNvPr id="0" name=""/>
        <dsp:cNvSpPr/>
      </dsp:nvSpPr>
      <dsp:spPr>
        <a:xfrm rot="3654187">
          <a:off x="1304665" y="2941011"/>
          <a:ext cx="1357377" cy="34892"/>
        </a:xfrm>
        <a:custGeom>
          <a:avLst/>
          <a:gdLst/>
          <a:ahLst/>
          <a:cxnLst/>
          <a:rect l="0" t="0" r="0" b="0"/>
          <a:pathLst>
            <a:path>
              <a:moveTo>
                <a:pt x="0" y="17446"/>
              </a:moveTo>
              <a:lnTo>
                <a:pt x="1357377" y="17446"/>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dirty="0">
            <a:latin typeface="Arial" panose="020B0604020202020204" pitchFamily="34" charset="0"/>
            <a:cs typeface="Arial" panose="020B0604020202020204" pitchFamily="34" charset="0"/>
          </a:endParaRPr>
        </a:p>
      </dsp:txBody>
      <dsp:txXfrm>
        <a:off x="1949420" y="2924523"/>
        <a:ext cx="67868" cy="67868"/>
      </dsp:txXfrm>
    </dsp:sp>
    <dsp:sp modelId="{0ECD58B2-554B-45AB-B827-186C6AE6EF09}">
      <dsp:nvSpPr>
        <dsp:cNvPr id="0" name=""/>
        <dsp:cNvSpPr/>
      </dsp:nvSpPr>
      <dsp:spPr>
        <a:xfrm>
          <a:off x="2313392" y="3138947"/>
          <a:ext cx="1650190" cy="825095"/>
        </a:xfrm>
        <a:prstGeom prst="roundRect">
          <a:avLst>
            <a:gd name="adj" fmla="val 10000"/>
          </a:avLst>
        </a:prstGeom>
        <a:gradFill rotWithShape="0">
          <a:gsLst>
            <a:gs pos="0">
              <a:schemeClr val="accent4">
                <a:alpha val="70000"/>
                <a:hueOff val="0"/>
                <a:satOff val="0"/>
                <a:lumOff val="0"/>
                <a:alphaOff val="0"/>
                <a:tint val="50000"/>
                <a:satMod val="300000"/>
              </a:schemeClr>
            </a:gs>
            <a:gs pos="35000">
              <a:schemeClr val="accent4">
                <a:alpha val="70000"/>
                <a:hueOff val="0"/>
                <a:satOff val="0"/>
                <a:lumOff val="0"/>
                <a:alphaOff val="0"/>
                <a:tint val="37000"/>
                <a:satMod val="300000"/>
              </a:schemeClr>
            </a:gs>
            <a:gs pos="100000">
              <a:schemeClr val="accent4">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Suelos y rocas</a:t>
          </a:r>
          <a:endParaRPr lang="es-EC" sz="1800" kern="1200" dirty="0">
            <a:latin typeface="Arial" panose="020B0604020202020204" pitchFamily="34" charset="0"/>
            <a:cs typeface="Arial" panose="020B0604020202020204" pitchFamily="34" charset="0"/>
          </a:endParaRPr>
        </a:p>
      </dsp:txBody>
      <dsp:txXfrm>
        <a:off x="2337558" y="3163113"/>
        <a:ext cx="1601858" cy="776763"/>
      </dsp:txXfrm>
    </dsp:sp>
    <dsp:sp modelId="{891C0685-2279-451B-BCDF-BB66A701AC1D}">
      <dsp:nvSpPr>
        <dsp:cNvPr id="0" name=""/>
        <dsp:cNvSpPr/>
      </dsp:nvSpPr>
      <dsp:spPr>
        <a:xfrm>
          <a:off x="3963583" y="3534048"/>
          <a:ext cx="660076" cy="34892"/>
        </a:xfrm>
        <a:custGeom>
          <a:avLst/>
          <a:gdLst/>
          <a:ahLst/>
          <a:cxnLst/>
          <a:rect l="0" t="0" r="0" b="0"/>
          <a:pathLst>
            <a:path>
              <a:moveTo>
                <a:pt x="0" y="17446"/>
              </a:moveTo>
              <a:lnTo>
                <a:pt x="660076" y="17446"/>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dirty="0">
            <a:latin typeface="Arial" panose="020B0604020202020204" pitchFamily="34" charset="0"/>
            <a:cs typeface="Arial" panose="020B0604020202020204" pitchFamily="34" charset="0"/>
          </a:endParaRPr>
        </a:p>
      </dsp:txBody>
      <dsp:txXfrm>
        <a:off x="4277119" y="3534992"/>
        <a:ext cx="33003" cy="33003"/>
      </dsp:txXfrm>
    </dsp:sp>
    <dsp:sp modelId="{0B298278-3783-4797-8FA7-E8FDAB5EBD8A}">
      <dsp:nvSpPr>
        <dsp:cNvPr id="0" name=""/>
        <dsp:cNvSpPr/>
      </dsp:nvSpPr>
      <dsp:spPr>
        <a:xfrm>
          <a:off x="4623659" y="3138947"/>
          <a:ext cx="1650190" cy="825095"/>
        </a:xfrm>
        <a:prstGeom prst="roundRect">
          <a:avLst>
            <a:gd name="adj" fmla="val 10000"/>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Filtración</a:t>
          </a:r>
          <a:endParaRPr lang="es-EC" sz="1800" kern="1200" dirty="0">
            <a:latin typeface="Arial" panose="020B0604020202020204" pitchFamily="34" charset="0"/>
            <a:cs typeface="Arial" panose="020B0604020202020204" pitchFamily="34" charset="0"/>
          </a:endParaRPr>
        </a:p>
      </dsp:txBody>
      <dsp:txXfrm>
        <a:off x="4647825" y="3163113"/>
        <a:ext cx="1601858" cy="7767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DA4B2-4269-4EF3-B1B1-B940DCE15C66}">
      <dsp:nvSpPr>
        <dsp:cNvPr id="0" name=""/>
        <dsp:cNvSpPr/>
      </dsp:nvSpPr>
      <dsp:spPr>
        <a:xfrm>
          <a:off x="-4497348" y="-689663"/>
          <a:ext cx="5357601" cy="5357601"/>
        </a:xfrm>
        <a:prstGeom prst="blockArc">
          <a:avLst>
            <a:gd name="adj1" fmla="val 18900000"/>
            <a:gd name="adj2" fmla="val 2700000"/>
            <a:gd name="adj3" fmla="val 403"/>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BD4D18-6545-41F0-9C0C-9729CFB7B72D}">
      <dsp:nvSpPr>
        <dsp:cNvPr id="0" name=""/>
        <dsp:cNvSpPr/>
      </dsp:nvSpPr>
      <dsp:spPr>
        <a:xfrm>
          <a:off x="553252" y="397827"/>
          <a:ext cx="7133289" cy="79565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1551"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latin typeface="Arial" panose="020B0604020202020204" pitchFamily="34" charset="0"/>
              <a:cs typeface="Arial" panose="020B0604020202020204" pitchFamily="34" charset="0"/>
            </a:rPr>
            <a:t>Realizar ensayos en la presa, túnel y planchas de acero.</a:t>
          </a:r>
        </a:p>
      </dsp:txBody>
      <dsp:txXfrm>
        <a:off x="553252" y="397827"/>
        <a:ext cx="7133289" cy="795655"/>
      </dsp:txXfrm>
    </dsp:sp>
    <dsp:sp modelId="{D476335D-27EF-4484-A35E-061FDED779B7}">
      <dsp:nvSpPr>
        <dsp:cNvPr id="0" name=""/>
        <dsp:cNvSpPr/>
      </dsp:nvSpPr>
      <dsp:spPr>
        <a:xfrm>
          <a:off x="417622" y="665078"/>
          <a:ext cx="271258" cy="261153"/>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791B97-F130-447A-86F7-B7BB64AF85BD}">
      <dsp:nvSpPr>
        <dsp:cNvPr id="0" name=""/>
        <dsp:cNvSpPr/>
      </dsp:nvSpPr>
      <dsp:spPr>
        <a:xfrm>
          <a:off x="842472" y="1591310"/>
          <a:ext cx="6844068" cy="79565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1551"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latin typeface="Arial" panose="020B0604020202020204" pitchFamily="34" charset="0"/>
              <a:cs typeface="Arial" panose="020B0604020202020204" pitchFamily="34" charset="0"/>
            </a:rPr>
            <a:t>Indicar las fallas o daños que se han presentado hasta la fecha en el proyecto hidroeléctrico.</a:t>
          </a:r>
        </a:p>
      </dsp:txBody>
      <dsp:txXfrm>
        <a:off x="842472" y="1591310"/>
        <a:ext cx="6844068" cy="795655"/>
      </dsp:txXfrm>
    </dsp:sp>
    <dsp:sp modelId="{E618C556-C266-4176-8DBD-A4335A5C9680}">
      <dsp:nvSpPr>
        <dsp:cNvPr id="0" name=""/>
        <dsp:cNvSpPr/>
      </dsp:nvSpPr>
      <dsp:spPr>
        <a:xfrm>
          <a:off x="706843" y="1858560"/>
          <a:ext cx="271258" cy="261153"/>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A97847-876C-4FE8-822B-4F700777C42E}">
      <dsp:nvSpPr>
        <dsp:cNvPr id="0" name=""/>
        <dsp:cNvSpPr/>
      </dsp:nvSpPr>
      <dsp:spPr>
        <a:xfrm>
          <a:off x="553252" y="2784792"/>
          <a:ext cx="7133289" cy="79565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1551"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latin typeface="Arial" panose="020B0604020202020204" pitchFamily="34" charset="0"/>
              <a:cs typeface="Arial" panose="020B0604020202020204" pitchFamily="34" charset="0"/>
            </a:rPr>
            <a:t>Determinar normas y guías para diseñar y construir</a:t>
          </a:r>
        </a:p>
      </dsp:txBody>
      <dsp:txXfrm>
        <a:off x="553252" y="2784792"/>
        <a:ext cx="7133289" cy="795655"/>
      </dsp:txXfrm>
    </dsp:sp>
    <dsp:sp modelId="{76C1D252-9252-4BA0-B5A4-387B435F6067}">
      <dsp:nvSpPr>
        <dsp:cNvPr id="0" name=""/>
        <dsp:cNvSpPr/>
      </dsp:nvSpPr>
      <dsp:spPr>
        <a:xfrm>
          <a:off x="417622" y="3052043"/>
          <a:ext cx="271258" cy="261153"/>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88619-28F6-47FC-936A-3C2D7A949772}">
      <dsp:nvSpPr>
        <dsp:cNvPr id="0" name=""/>
        <dsp:cNvSpPr/>
      </dsp:nvSpPr>
      <dsp:spPr>
        <a:xfrm>
          <a:off x="603569" y="109480"/>
          <a:ext cx="1958024" cy="544939"/>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t>Captación Pilatón</a:t>
          </a:r>
        </a:p>
      </dsp:txBody>
      <dsp:txXfrm>
        <a:off x="619530" y="125441"/>
        <a:ext cx="1926102" cy="513017"/>
      </dsp:txXfrm>
    </dsp:sp>
    <dsp:sp modelId="{60337A81-7DBF-4143-884B-BD52385201EC}">
      <dsp:nvSpPr>
        <dsp:cNvPr id="0" name=""/>
        <dsp:cNvSpPr/>
      </dsp:nvSpPr>
      <dsp:spPr>
        <a:xfrm rot="5506562">
          <a:off x="1509737" y="614222"/>
          <a:ext cx="123680" cy="245222"/>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dirty="0"/>
        </a:p>
      </dsp:txBody>
      <dsp:txXfrm rot="-5400000">
        <a:off x="1498585" y="675002"/>
        <a:ext cx="147134" cy="86576"/>
      </dsp:txXfrm>
    </dsp:sp>
    <dsp:sp modelId="{FF2E41C9-4085-46E1-9EF5-5B7B1F05EABB}">
      <dsp:nvSpPr>
        <dsp:cNvPr id="0" name=""/>
        <dsp:cNvSpPr/>
      </dsp:nvSpPr>
      <dsp:spPr>
        <a:xfrm>
          <a:off x="581561" y="819247"/>
          <a:ext cx="1958024" cy="544939"/>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t>Túnel Pilatón-Sarapullo</a:t>
          </a:r>
        </a:p>
      </dsp:txBody>
      <dsp:txXfrm>
        <a:off x="597522" y="835208"/>
        <a:ext cx="1926102" cy="513017"/>
      </dsp:txXfrm>
    </dsp:sp>
    <dsp:sp modelId="{D85A639D-FF23-42DA-9206-B3D01AE7E7C4}">
      <dsp:nvSpPr>
        <dsp:cNvPr id="0" name=""/>
        <dsp:cNvSpPr/>
      </dsp:nvSpPr>
      <dsp:spPr>
        <a:xfrm rot="5400000">
          <a:off x="1458397" y="1377810"/>
          <a:ext cx="204352" cy="245222"/>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MX" sz="1000" kern="1200" dirty="0"/>
        </a:p>
      </dsp:txBody>
      <dsp:txXfrm rot="-5400000">
        <a:off x="1487006" y="1398245"/>
        <a:ext cx="147134" cy="143046"/>
      </dsp:txXfrm>
    </dsp:sp>
    <dsp:sp modelId="{1902FD6E-6E88-4E53-B597-9B88A4416A46}">
      <dsp:nvSpPr>
        <dsp:cNvPr id="0" name=""/>
        <dsp:cNvSpPr/>
      </dsp:nvSpPr>
      <dsp:spPr>
        <a:xfrm>
          <a:off x="581561" y="1636656"/>
          <a:ext cx="1958024" cy="544939"/>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t>Casa de Máquinas Sarapullo</a:t>
          </a:r>
        </a:p>
      </dsp:txBody>
      <dsp:txXfrm>
        <a:off x="597522" y="1652617"/>
        <a:ext cx="1926102" cy="513017"/>
      </dsp:txXfrm>
    </dsp:sp>
    <dsp:sp modelId="{EC81AA48-CBE3-411B-9CBE-635B99EFBDE2}">
      <dsp:nvSpPr>
        <dsp:cNvPr id="0" name=""/>
        <dsp:cNvSpPr/>
      </dsp:nvSpPr>
      <dsp:spPr>
        <a:xfrm rot="5400000">
          <a:off x="1458397" y="2195219"/>
          <a:ext cx="204352" cy="245222"/>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MX" sz="1000" kern="1200" dirty="0"/>
        </a:p>
      </dsp:txBody>
      <dsp:txXfrm rot="-5400000">
        <a:off x="1487006" y="2215654"/>
        <a:ext cx="147134" cy="143046"/>
      </dsp:txXfrm>
    </dsp:sp>
    <dsp:sp modelId="{978B4CAE-A5A9-4E21-913E-FD1E091711CC}">
      <dsp:nvSpPr>
        <dsp:cNvPr id="0" name=""/>
        <dsp:cNvSpPr/>
      </dsp:nvSpPr>
      <dsp:spPr>
        <a:xfrm>
          <a:off x="581561" y="2454065"/>
          <a:ext cx="1958024" cy="544939"/>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t>Presa Toachi</a:t>
          </a:r>
        </a:p>
      </dsp:txBody>
      <dsp:txXfrm>
        <a:off x="597522" y="2470026"/>
        <a:ext cx="1926102" cy="513017"/>
      </dsp:txXfrm>
    </dsp:sp>
    <dsp:sp modelId="{09974ACB-6496-4BE6-A349-AAB3028225C2}">
      <dsp:nvSpPr>
        <dsp:cNvPr id="0" name=""/>
        <dsp:cNvSpPr/>
      </dsp:nvSpPr>
      <dsp:spPr>
        <a:xfrm rot="5400000">
          <a:off x="1458397" y="3012627"/>
          <a:ext cx="204352" cy="245222"/>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MX" sz="1000" kern="1200" dirty="0"/>
        </a:p>
      </dsp:txBody>
      <dsp:txXfrm rot="-5400000">
        <a:off x="1487006" y="3033062"/>
        <a:ext cx="147134" cy="143046"/>
      </dsp:txXfrm>
    </dsp:sp>
    <dsp:sp modelId="{414E672B-F6B0-4784-AA73-D43FB106555A}">
      <dsp:nvSpPr>
        <dsp:cNvPr id="0" name=""/>
        <dsp:cNvSpPr/>
      </dsp:nvSpPr>
      <dsp:spPr>
        <a:xfrm>
          <a:off x="581561" y="3271474"/>
          <a:ext cx="1958024" cy="544939"/>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t>Túnel de Conducción Toachi-Alluriquín</a:t>
          </a:r>
        </a:p>
      </dsp:txBody>
      <dsp:txXfrm>
        <a:off x="597522" y="3287435"/>
        <a:ext cx="1926102" cy="513017"/>
      </dsp:txXfrm>
    </dsp:sp>
    <dsp:sp modelId="{8A051980-3C22-457B-9823-F15364CE57B7}">
      <dsp:nvSpPr>
        <dsp:cNvPr id="0" name=""/>
        <dsp:cNvSpPr/>
      </dsp:nvSpPr>
      <dsp:spPr>
        <a:xfrm rot="5400000">
          <a:off x="1458397" y="3830036"/>
          <a:ext cx="204352" cy="245222"/>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MX" sz="1000" kern="1200" dirty="0"/>
        </a:p>
      </dsp:txBody>
      <dsp:txXfrm rot="-5400000">
        <a:off x="1487006" y="3850471"/>
        <a:ext cx="147134" cy="143046"/>
      </dsp:txXfrm>
    </dsp:sp>
    <dsp:sp modelId="{936A6C7B-443A-45A9-907B-24456963432F}">
      <dsp:nvSpPr>
        <dsp:cNvPr id="0" name=""/>
        <dsp:cNvSpPr/>
      </dsp:nvSpPr>
      <dsp:spPr>
        <a:xfrm>
          <a:off x="581561" y="4088882"/>
          <a:ext cx="1958024" cy="544939"/>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t>Casa de Máquinas Alluriquín </a:t>
          </a:r>
        </a:p>
      </dsp:txBody>
      <dsp:txXfrm>
        <a:off x="597522" y="4104843"/>
        <a:ext cx="1926102" cy="5130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923EA-02CF-4E0D-A867-BE60326A1DD6}">
      <dsp:nvSpPr>
        <dsp:cNvPr id="0" name=""/>
        <dsp:cNvSpPr/>
      </dsp:nvSpPr>
      <dsp:spPr>
        <a:xfrm>
          <a:off x="2933503" y="2791165"/>
          <a:ext cx="262954" cy="1119189"/>
        </a:xfrm>
        <a:custGeom>
          <a:avLst/>
          <a:gdLst/>
          <a:ahLst/>
          <a:cxnLst/>
          <a:rect l="0" t="0" r="0" b="0"/>
          <a:pathLst>
            <a:path>
              <a:moveTo>
                <a:pt x="0" y="0"/>
              </a:moveTo>
              <a:lnTo>
                <a:pt x="0" y="1119189"/>
              </a:lnTo>
              <a:lnTo>
                <a:pt x="262954" y="1119189"/>
              </a:lnTo>
            </a:path>
          </a:pathLst>
        </a:custGeom>
        <a:noFill/>
        <a:ln w="25400" cap="flat" cmpd="sng" algn="ctr">
          <a:solidFill>
            <a:schemeClr val="accent4">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40C4053-DAFD-4CDE-B100-C6BFD08EB2E5}">
      <dsp:nvSpPr>
        <dsp:cNvPr id="0" name=""/>
        <dsp:cNvSpPr/>
      </dsp:nvSpPr>
      <dsp:spPr>
        <a:xfrm>
          <a:off x="2254343" y="1499392"/>
          <a:ext cx="1379015" cy="478666"/>
        </a:xfrm>
        <a:custGeom>
          <a:avLst/>
          <a:gdLst/>
          <a:ahLst/>
          <a:cxnLst/>
          <a:rect l="0" t="0" r="0" b="0"/>
          <a:pathLst>
            <a:path>
              <a:moveTo>
                <a:pt x="0" y="0"/>
              </a:moveTo>
              <a:lnTo>
                <a:pt x="0" y="239333"/>
              </a:lnTo>
              <a:lnTo>
                <a:pt x="1379015" y="239333"/>
              </a:lnTo>
              <a:lnTo>
                <a:pt x="1379015" y="478666"/>
              </a:lnTo>
            </a:path>
          </a:pathLst>
        </a:custGeom>
        <a:noFill/>
        <a:ln w="25400" cap="flat" cmpd="sng" algn="ctr">
          <a:solidFill>
            <a:schemeClr val="accent4">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B0C784-435A-479F-BA11-B5F0030417A4}">
      <dsp:nvSpPr>
        <dsp:cNvPr id="0" name=""/>
        <dsp:cNvSpPr/>
      </dsp:nvSpPr>
      <dsp:spPr>
        <a:xfrm>
          <a:off x="175472" y="2791165"/>
          <a:ext cx="311475" cy="1078612"/>
        </a:xfrm>
        <a:custGeom>
          <a:avLst/>
          <a:gdLst/>
          <a:ahLst/>
          <a:cxnLst/>
          <a:rect l="0" t="0" r="0" b="0"/>
          <a:pathLst>
            <a:path>
              <a:moveTo>
                <a:pt x="0" y="0"/>
              </a:moveTo>
              <a:lnTo>
                <a:pt x="0" y="1078612"/>
              </a:lnTo>
              <a:lnTo>
                <a:pt x="311475" y="1078612"/>
              </a:lnTo>
            </a:path>
          </a:pathLst>
        </a:custGeom>
        <a:noFill/>
        <a:ln w="25400" cap="flat" cmpd="sng" algn="ctr">
          <a:solidFill>
            <a:schemeClr val="accent4">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BFB953B-D1BB-49DA-8F3F-6DC9247B4550}">
      <dsp:nvSpPr>
        <dsp:cNvPr id="0" name=""/>
        <dsp:cNvSpPr/>
      </dsp:nvSpPr>
      <dsp:spPr>
        <a:xfrm>
          <a:off x="875328" y="1499392"/>
          <a:ext cx="1379015" cy="478666"/>
        </a:xfrm>
        <a:custGeom>
          <a:avLst/>
          <a:gdLst/>
          <a:ahLst/>
          <a:cxnLst/>
          <a:rect l="0" t="0" r="0" b="0"/>
          <a:pathLst>
            <a:path>
              <a:moveTo>
                <a:pt x="1379015" y="0"/>
              </a:moveTo>
              <a:lnTo>
                <a:pt x="1379015" y="239333"/>
              </a:lnTo>
              <a:lnTo>
                <a:pt x="0" y="239333"/>
              </a:lnTo>
              <a:lnTo>
                <a:pt x="0" y="478666"/>
              </a:lnTo>
            </a:path>
          </a:pathLst>
        </a:custGeom>
        <a:noFill/>
        <a:ln w="25400" cap="flat" cmpd="sng" algn="ctr">
          <a:solidFill>
            <a:schemeClr val="accent4">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8E42712-76EF-497C-A87C-32990061001D}">
      <dsp:nvSpPr>
        <dsp:cNvPr id="0" name=""/>
        <dsp:cNvSpPr/>
      </dsp:nvSpPr>
      <dsp:spPr>
        <a:xfrm>
          <a:off x="1114661" y="359710"/>
          <a:ext cx="2279364" cy="1139682"/>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Tipos de Ensayos realizados en el proyecto</a:t>
          </a:r>
        </a:p>
      </dsp:txBody>
      <dsp:txXfrm>
        <a:off x="1114661" y="359710"/>
        <a:ext cx="2279364" cy="1139682"/>
      </dsp:txXfrm>
    </dsp:sp>
    <dsp:sp modelId="{960CD598-A8AD-4F19-B720-5A820171B0AD}">
      <dsp:nvSpPr>
        <dsp:cNvPr id="0" name=""/>
        <dsp:cNvSpPr/>
      </dsp:nvSpPr>
      <dsp:spPr>
        <a:xfrm>
          <a:off x="508" y="1978059"/>
          <a:ext cx="1749640" cy="813106"/>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Destructivos</a:t>
          </a:r>
        </a:p>
      </dsp:txBody>
      <dsp:txXfrm>
        <a:off x="508" y="1978059"/>
        <a:ext cx="1749640" cy="813106"/>
      </dsp:txXfrm>
    </dsp:sp>
    <dsp:sp modelId="{5305A172-0AAD-4B09-8B50-6634CC9B2C0D}">
      <dsp:nvSpPr>
        <dsp:cNvPr id="0" name=""/>
        <dsp:cNvSpPr/>
      </dsp:nvSpPr>
      <dsp:spPr>
        <a:xfrm>
          <a:off x="486947" y="3597103"/>
          <a:ext cx="2279364" cy="545349"/>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Compresión simple</a:t>
          </a:r>
        </a:p>
      </dsp:txBody>
      <dsp:txXfrm>
        <a:off x="486947" y="3597103"/>
        <a:ext cx="2279364" cy="545349"/>
      </dsp:txXfrm>
    </dsp:sp>
    <dsp:sp modelId="{0FF3AC82-30E3-4866-982E-AD244A4665B2}">
      <dsp:nvSpPr>
        <dsp:cNvPr id="0" name=""/>
        <dsp:cNvSpPr/>
      </dsp:nvSpPr>
      <dsp:spPr>
        <a:xfrm>
          <a:off x="2758539" y="1978059"/>
          <a:ext cx="1749640" cy="813106"/>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No Destructivos</a:t>
          </a:r>
        </a:p>
      </dsp:txBody>
      <dsp:txXfrm>
        <a:off x="2758539" y="1978059"/>
        <a:ext cx="1749640" cy="813106"/>
      </dsp:txXfrm>
    </dsp:sp>
    <dsp:sp modelId="{DC2354BC-A891-481C-A836-2665BAB879B2}">
      <dsp:nvSpPr>
        <dsp:cNvPr id="0" name=""/>
        <dsp:cNvSpPr/>
      </dsp:nvSpPr>
      <dsp:spPr>
        <a:xfrm>
          <a:off x="3196457" y="3645817"/>
          <a:ext cx="2279364" cy="529074"/>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Esclerométricos</a:t>
          </a:r>
        </a:p>
      </dsp:txBody>
      <dsp:txXfrm>
        <a:off x="3196457" y="3645817"/>
        <a:ext cx="2279364" cy="5290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0D689-E424-4BD4-BF88-E8CB7EC6DB4D}">
      <dsp:nvSpPr>
        <dsp:cNvPr id="0" name=""/>
        <dsp:cNvSpPr/>
      </dsp:nvSpPr>
      <dsp:spPr>
        <a:xfrm rot="16200000">
          <a:off x="-1279269" y="3317586"/>
          <a:ext cx="4226560" cy="301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5739" bIns="0" numCol="1" spcCol="1270" anchor="t" anchorCtr="0">
          <a:noAutofit/>
        </a:bodyPr>
        <a:lstStyle/>
        <a:p>
          <a:pPr marL="0" lvl="0" indent="0" algn="r" defTabSz="977900">
            <a:lnSpc>
              <a:spcPct val="90000"/>
            </a:lnSpc>
            <a:spcBef>
              <a:spcPct val="0"/>
            </a:spcBef>
            <a:spcAft>
              <a:spcPct val="35000"/>
            </a:spcAft>
            <a:buNone/>
          </a:pPr>
          <a:endParaRPr lang="es-EC" sz="2200" kern="1200"/>
        </a:p>
      </dsp:txBody>
      <dsp:txXfrm>
        <a:off x="-1279269" y="3317586"/>
        <a:ext cx="4226560" cy="301309"/>
      </dsp:txXfrm>
    </dsp:sp>
    <dsp:sp modelId="{76EC8C0D-4DF7-4740-8EA0-D7B94FED5E6E}">
      <dsp:nvSpPr>
        <dsp:cNvPr id="0" name=""/>
        <dsp:cNvSpPr/>
      </dsp:nvSpPr>
      <dsp:spPr>
        <a:xfrm>
          <a:off x="126746" y="3247276"/>
          <a:ext cx="2000969" cy="812006"/>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265739" rIns="142240" bIns="142240" numCol="1" spcCol="1270" anchor="t" anchorCtr="0">
          <a:noAutofit/>
        </a:bodyPr>
        <a:lstStyle/>
        <a:p>
          <a:pPr marL="228600" lvl="1" indent="-228600" algn="ctr" defTabSz="889000">
            <a:lnSpc>
              <a:spcPct val="90000"/>
            </a:lnSpc>
            <a:spcBef>
              <a:spcPct val="0"/>
            </a:spcBef>
            <a:spcAft>
              <a:spcPct val="15000"/>
            </a:spcAft>
            <a:buNone/>
          </a:pPr>
          <a:r>
            <a:rPr lang="es-ES" sz="2000" kern="1200" dirty="0">
              <a:latin typeface="Arial" panose="020B0604020202020204" pitchFamily="34" charset="0"/>
              <a:cs typeface="Arial" panose="020B0604020202020204" pitchFamily="34" charset="0"/>
            </a:rPr>
            <a:t>Saca muestras</a:t>
          </a:r>
          <a:endParaRPr lang="es-EC" sz="2000" kern="1200" dirty="0">
            <a:latin typeface="Arial" panose="020B0604020202020204" pitchFamily="34" charset="0"/>
            <a:cs typeface="Arial" panose="020B0604020202020204" pitchFamily="34" charset="0"/>
          </a:endParaRPr>
        </a:p>
      </dsp:txBody>
      <dsp:txXfrm>
        <a:off x="126746" y="3247276"/>
        <a:ext cx="2000969" cy="812006"/>
      </dsp:txXfrm>
    </dsp:sp>
    <dsp:sp modelId="{9840AC48-7100-4A2E-92A0-D20ED41E5441}">
      <dsp:nvSpPr>
        <dsp:cNvPr id="0" name=""/>
        <dsp:cNvSpPr/>
      </dsp:nvSpPr>
      <dsp:spPr>
        <a:xfrm>
          <a:off x="-445773" y="289435"/>
          <a:ext cx="2860877" cy="284279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7A428B-BB44-4178-A18E-3D30FE25CDA8}">
      <dsp:nvSpPr>
        <dsp:cNvPr id="0" name=""/>
        <dsp:cNvSpPr/>
      </dsp:nvSpPr>
      <dsp:spPr>
        <a:xfrm rot="16200000">
          <a:off x="1983756" y="3054952"/>
          <a:ext cx="4226560" cy="301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5739" bIns="0" numCol="1" spcCol="1270" anchor="t" anchorCtr="0">
          <a:noAutofit/>
        </a:bodyPr>
        <a:lstStyle/>
        <a:p>
          <a:pPr marL="0" lvl="0" indent="0" algn="r" defTabSz="977900">
            <a:lnSpc>
              <a:spcPct val="90000"/>
            </a:lnSpc>
            <a:spcBef>
              <a:spcPct val="0"/>
            </a:spcBef>
            <a:spcAft>
              <a:spcPct val="35000"/>
            </a:spcAft>
            <a:buNone/>
          </a:pPr>
          <a:endParaRPr lang="es-EC" sz="2200" kern="1200" dirty="0"/>
        </a:p>
      </dsp:txBody>
      <dsp:txXfrm>
        <a:off x="1983756" y="3054952"/>
        <a:ext cx="4226560" cy="301309"/>
      </dsp:txXfrm>
    </dsp:sp>
    <dsp:sp modelId="{CBB995C9-2129-4A93-9FF7-167E5285EFEF}">
      <dsp:nvSpPr>
        <dsp:cNvPr id="0" name=""/>
        <dsp:cNvSpPr/>
      </dsp:nvSpPr>
      <dsp:spPr>
        <a:xfrm>
          <a:off x="3407819" y="3257594"/>
          <a:ext cx="2273957" cy="812006"/>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265739" rIns="142240" bIns="142240" numCol="1" spcCol="1270" anchor="t" anchorCtr="0">
          <a:noAutofit/>
        </a:bodyPr>
        <a:lstStyle/>
        <a:p>
          <a:pPr marL="228600" lvl="1" indent="-228600" algn="ctr" defTabSz="889000">
            <a:lnSpc>
              <a:spcPct val="90000"/>
            </a:lnSpc>
            <a:spcBef>
              <a:spcPct val="0"/>
            </a:spcBef>
            <a:spcAft>
              <a:spcPct val="15000"/>
            </a:spcAft>
            <a:buNone/>
          </a:pPr>
          <a:r>
            <a:rPr lang="es-ES" sz="2000" kern="1200" dirty="0">
              <a:latin typeface="Arial" panose="020B0604020202020204" pitchFamily="34" charset="0"/>
              <a:cs typeface="Arial" panose="020B0604020202020204" pitchFamily="34" charset="0"/>
            </a:rPr>
            <a:t>Bomba de vacío</a:t>
          </a:r>
          <a:endParaRPr lang="es-EC" sz="2000" kern="1200" dirty="0">
            <a:latin typeface="Arial" panose="020B0604020202020204" pitchFamily="34" charset="0"/>
            <a:cs typeface="Arial" panose="020B0604020202020204" pitchFamily="34" charset="0"/>
          </a:endParaRPr>
        </a:p>
      </dsp:txBody>
      <dsp:txXfrm>
        <a:off x="3407819" y="3257594"/>
        <a:ext cx="2273957" cy="812006"/>
      </dsp:txXfrm>
    </dsp:sp>
    <dsp:sp modelId="{629810B6-EA63-429B-9019-2598F86578FC}">
      <dsp:nvSpPr>
        <dsp:cNvPr id="0" name=""/>
        <dsp:cNvSpPr/>
      </dsp:nvSpPr>
      <dsp:spPr>
        <a:xfrm>
          <a:off x="3366784" y="815366"/>
          <a:ext cx="2254563" cy="231752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BFAC2F-BDC7-44D4-B3FA-A31E352E6475}">
      <dsp:nvSpPr>
        <dsp:cNvPr id="0" name=""/>
        <dsp:cNvSpPr/>
      </dsp:nvSpPr>
      <dsp:spPr>
        <a:xfrm rot="16200000">
          <a:off x="5458974" y="3317586"/>
          <a:ext cx="4226560" cy="301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5739" bIns="0" numCol="1" spcCol="1270" anchor="t" anchorCtr="0">
          <a:noAutofit/>
        </a:bodyPr>
        <a:lstStyle/>
        <a:p>
          <a:pPr marL="0" lvl="0" indent="0" algn="r" defTabSz="977900">
            <a:lnSpc>
              <a:spcPct val="90000"/>
            </a:lnSpc>
            <a:spcBef>
              <a:spcPct val="0"/>
            </a:spcBef>
            <a:spcAft>
              <a:spcPct val="35000"/>
            </a:spcAft>
            <a:buNone/>
          </a:pPr>
          <a:endParaRPr lang="es-EC" sz="2200" kern="1200"/>
        </a:p>
      </dsp:txBody>
      <dsp:txXfrm>
        <a:off x="5458974" y="3317586"/>
        <a:ext cx="4226560" cy="301309"/>
      </dsp:txXfrm>
    </dsp:sp>
    <dsp:sp modelId="{2726F239-C076-436B-A057-C06BA0E3B91C}">
      <dsp:nvSpPr>
        <dsp:cNvPr id="0" name=""/>
        <dsp:cNvSpPr/>
      </dsp:nvSpPr>
      <dsp:spPr>
        <a:xfrm>
          <a:off x="6820955" y="3255560"/>
          <a:ext cx="2000969" cy="812006"/>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265739" rIns="142240" bIns="142240" numCol="1" spcCol="1270" anchor="t" anchorCtr="0">
          <a:noAutofit/>
        </a:bodyPr>
        <a:lstStyle/>
        <a:p>
          <a:pPr marL="228600" lvl="1" indent="-228600" algn="ctr" defTabSz="889000">
            <a:lnSpc>
              <a:spcPct val="90000"/>
            </a:lnSpc>
            <a:spcBef>
              <a:spcPct val="0"/>
            </a:spcBef>
            <a:spcAft>
              <a:spcPct val="15000"/>
            </a:spcAft>
            <a:buFont typeface="Arial" panose="020B0604020202020204" pitchFamily="34" charset="0"/>
            <a:buNone/>
          </a:pPr>
          <a:r>
            <a:rPr lang="es-ES" sz="2000" kern="1200" dirty="0">
              <a:latin typeface="Arial" panose="020B0604020202020204" pitchFamily="34" charset="0"/>
              <a:cs typeface="Arial" panose="020B0604020202020204" pitchFamily="34" charset="0"/>
            </a:rPr>
            <a:t>Herramienta menor</a:t>
          </a:r>
          <a:endParaRPr lang="es-EC" sz="2000" kern="1200" dirty="0">
            <a:latin typeface="Arial" panose="020B0604020202020204" pitchFamily="34" charset="0"/>
            <a:cs typeface="Arial" panose="020B0604020202020204" pitchFamily="34" charset="0"/>
          </a:endParaRPr>
        </a:p>
      </dsp:txBody>
      <dsp:txXfrm>
        <a:off x="6820955" y="3255560"/>
        <a:ext cx="2000969" cy="812006"/>
      </dsp:txXfrm>
    </dsp:sp>
    <dsp:sp modelId="{44668B07-5549-4EA1-A973-467D1B90C088}">
      <dsp:nvSpPr>
        <dsp:cNvPr id="0" name=""/>
        <dsp:cNvSpPr/>
      </dsp:nvSpPr>
      <dsp:spPr>
        <a:xfrm>
          <a:off x="6605007" y="294732"/>
          <a:ext cx="2405959" cy="2842793"/>
        </a:xfrm>
        <a:prstGeom prst="rect">
          <a:avLst/>
        </a:prstGeom>
        <a:blipFill rotWithShape="1">
          <a:blip xmlns:r="http://schemas.openxmlformats.org/officeDocument/2006/relationships" r:embed="rId3"/>
          <a:srcRect/>
          <a:stretch>
            <a:fillRect l="-34000" r="-3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54F69-DBD7-4F47-9816-BC0FA75AC472}">
      <dsp:nvSpPr>
        <dsp:cNvPr id="0" name=""/>
        <dsp:cNvSpPr/>
      </dsp:nvSpPr>
      <dsp:spPr>
        <a:xfrm>
          <a:off x="6992" y="1129056"/>
          <a:ext cx="2089954" cy="1054553"/>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Determinación del número de rebote</a:t>
          </a:r>
          <a:endParaRPr lang="es-EC" sz="1800" kern="1200" dirty="0"/>
        </a:p>
      </dsp:txBody>
      <dsp:txXfrm>
        <a:off x="37879" y="1159943"/>
        <a:ext cx="2028180" cy="992779"/>
      </dsp:txXfrm>
    </dsp:sp>
    <dsp:sp modelId="{5B03612A-A8C1-4B1C-B801-1F9CCBA22AC7}">
      <dsp:nvSpPr>
        <dsp:cNvPr id="0" name=""/>
        <dsp:cNvSpPr/>
      </dsp:nvSpPr>
      <dsp:spPr>
        <a:xfrm>
          <a:off x="2305942" y="1397179"/>
          <a:ext cx="443070" cy="518308"/>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dirty="0"/>
        </a:p>
      </dsp:txBody>
      <dsp:txXfrm>
        <a:off x="2305942" y="1500841"/>
        <a:ext cx="310149" cy="310984"/>
      </dsp:txXfrm>
    </dsp:sp>
    <dsp:sp modelId="{37141D4A-7C52-4A64-B1E6-E06E76616D8B}">
      <dsp:nvSpPr>
        <dsp:cNvPr id="0" name=""/>
        <dsp:cNvSpPr/>
      </dsp:nvSpPr>
      <dsp:spPr>
        <a:xfrm>
          <a:off x="2932928" y="1129056"/>
          <a:ext cx="2089954" cy="1054553"/>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Basado en la norma NTE INEN 3121</a:t>
          </a:r>
          <a:endParaRPr lang="es-EC" sz="1800" kern="1200" dirty="0"/>
        </a:p>
      </dsp:txBody>
      <dsp:txXfrm>
        <a:off x="2963815" y="1159943"/>
        <a:ext cx="2028180" cy="992779"/>
      </dsp:txXfrm>
    </dsp:sp>
    <dsp:sp modelId="{EA09D758-10D6-43B5-BC83-DCD3E0160558}">
      <dsp:nvSpPr>
        <dsp:cNvPr id="0" name=""/>
        <dsp:cNvSpPr/>
      </dsp:nvSpPr>
      <dsp:spPr>
        <a:xfrm>
          <a:off x="5231878" y="1397179"/>
          <a:ext cx="443070" cy="518308"/>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dirty="0"/>
        </a:p>
      </dsp:txBody>
      <dsp:txXfrm>
        <a:off x="5231878" y="1500841"/>
        <a:ext cx="310149" cy="310984"/>
      </dsp:txXfrm>
    </dsp:sp>
    <dsp:sp modelId="{5CDA9DA3-5ED6-46E7-B7F5-1E2643CF3528}">
      <dsp:nvSpPr>
        <dsp:cNvPr id="0" name=""/>
        <dsp:cNvSpPr/>
      </dsp:nvSpPr>
      <dsp:spPr>
        <a:xfrm>
          <a:off x="5858864" y="1129056"/>
          <a:ext cx="2089954" cy="1054553"/>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 Martillo de rebote</a:t>
          </a:r>
        </a:p>
        <a:p>
          <a:pPr marL="0" lvl="0" indent="0" algn="ctr" defTabSz="800100">
            <a:lnSpc>
              <a:spcPct val="90000"/>
            </a:lnSpc>
            <a:spcBef>
              <a:spcPct val="0"/>
            </a:spcBef>
            <a:spcAft>
              <a:spcPct val="35000"/>
            </a:spcAft>
            <a:buNone/>
          </a:pPr>
          <a:r>
            <a:rPr lang="es-EC" sz="1800" kern="1200" dirty="0"/>
            <a:t>- Piedra abrasiva</a:t>
          </a:r>
        </a:p>
      </dsp:txBody>
      <dsp:txXfrm>
        <a:off x="5889751" y="1159943"/>
        <a:ext cx="2028180" cy="9927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CF27A1A-1463-4188-A2FC-77A74F99E1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305A9C7C-A138-4141-8348-C8F9D0AB1B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DACB0-1101-4D8A-A554-5EAD1166467E}" type="datetimeFigureOut">
              <a:rPr lang="es-MX" smtClean="0"/>
              <a:t>04/03/2022</a:t>
            </a:fld>
            <a:endParaRPr lang="es-MX"/>
          </a:p>
        </p:txBody>
      </p:sp>
      <p:sp>
        <p:nvSpPr>
          <p:cNvPr id="4" name="Marcador de pie de página 3">
            <a:extLst>
              <a:ext uri="{FF2B5EF4-FFF2-40B4-BE49-F238E27FC236}">
                <a16:creationId xmlns:a16="http://schemas.microsoft.com/office/drawing/2014/main" id="{08432A13-B316-4AD6-A3E2-0AE0462098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MX"/>
              <a:t>Espinoza Juan &amp; Yupangui Paulina</a:t>
            </a:r>
          </a:p>
        </p:txBody>
      </p:sp>
      <p:sp>
        <p:nvSpPr>
          <p:cNvPr id="5" name="Marcador de número de diapositiva 4">
            <a:extLst>
              <a:ext uri="{FF2B5EF4-FFF2-40B4-BE49-F238E27FC236}">
                <a16:creationId xmlns:a16="http://schemas.microsoft.com/office/drawing/2014/main" id="{53C03DDC-A69D-47BB-9D80-BB98048C2C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8175CF-02D2-47FB-AB29-C46CEDEFC23F}" type="slidenum">
              <a:rPr lang="es-MX" smtClean="0"/>
              <a:t>‹Nº›</a:t>
            </a:fld>
            <a:endParaRPr lang="es-MX"/>
          </a:p>
        </p:txBody>
      </p:sp>
    </p:spTree>
    <p:extLst>
      <p:ext uri="{BB962C8B-B14F-4D97-AF65-F5344CB8AC3E}">
        <p14:creationId xmlns:p14="http://schemas.microsoft.com/office/powerpoint/2010/main" val="324131289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F0DD3-D919-4501-A025-07F3E1DB1903}" type="datetimeFigureOut">
              <a:rPr lang="es-EC" smtClean="0"/>
              <a:t>4/3/2022</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s-EC"/>
              <a:t>Espinoza Juan &amp; Yupangui Paulina</a:t>
            </a:r>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4C7FD-645F-48B1-A5DA-2E1ACF80B5E4}" type="slidenum">
              <a:rPr lang="es-EC" smtClean="0"/>
              <a:t>‹Nº›</a:t>
            </a:fld>
            <a:endParaRPr lang="es-EC" dirty="0"/>
          </a:p>
        </p:txBody>
      </p:sp>
    </p:spTree>
    <p:extLst>
      <p:ext uri="{BB962C8B-B14F-4D97-AF65-F5344CB8AC3E}">
        <p14:creationId xmlns:p14="http://schemas.microsoft.com/office/powerpoint/2010/main" val="1487608945"/>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Marcador de pie de página 2">
            <a:extLst>
              <a:ext uri="{FF2B5EF4-FFF2-40B4-BE49-F238E27FC236}">
                <a16:creationId xmlns:a16="http://schemas.microsoft.com/office/drawing/2014/main" id="{1716007A-57B8-4DF8-B0AC-110ED687FC66}"/>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2695553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08DBB23D-A6C6-46FA-8D20-65A141855750}"/>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42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2E057FAD-7E62-4195-9AAB-BB97587644DD}"/>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2991263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42D59D4E-526C-49F3-A60D-E015FE5B1FC4}"/>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299926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98079886-B23E-4561-9FF7-066A9275E52A}"/>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215197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7F2E4413-6CE1-4671-B2D1-0E407302D329}"/>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2797631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DE2894CC-FA76-44FB-9EF1-CB9067B66343}"/>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43647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CB25D8BD-79E1-40F5-BE31-81E43B79D2B0}"/>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362400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BE62953E-116B-42AB-A82D-B6C52A027B36}"/>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965709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7FB36D5C-BAB8-4463-999C-CADBFBF9CA0D}"/>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688676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D37D74CE-A78D-4DFC-BF65-3F2FA9116DCE}"/>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73338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C2F919AA-11D2-4B8A-9057-8C6F1486EAAE}"/>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995340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084C87DD-9CCF-455F-B671-0269B1B0B39C}"/>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90577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63936935-0633-40A4-9BA1-55BC32C0B3C4}"/>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625655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46FB0131-A93C-40FA-8853-276FD9E5D01D}"/>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861823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6A49D146-9DD4-47DD-9698-0FF4F4CFC310}"/>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2526819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A16EAB30-C10C-4251-95EC-DB89DD010311}"/>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976644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3B299EB3-C25A-4419-911D-B94085EF6329}"/>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27624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E54C43BD-EB73-487D-A4E4-B4FCCAA10850}"/>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432813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7A04A753-D4D9-4BA0-B335-531EC7A8F1FB}"/>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90900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2B566FFE-2417-470C-B9F8-D6E304F6EF3B}"/>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003331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AD560E20-863A-47FC-AD56-36EC7D7940AB}"/>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6629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5EF19C61-CC1C-4B89-A24B-F6798DC39F79}"/>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658395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9601C541-DC2D-4A42-982B-3EDE233DBB22}"/>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4047585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694262E0-89BA-41E8-ACAC-AC7F3F3ADA37}"/>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196009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A9FFEC47-CC35-4B83-9C42-836582FEA2F7}"/>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45876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3ACBC2A9-138E-47C7-90F3-0457C9D5AAA8}"/>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883120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46C28E56-26BC-47A9-9E06-D3BF1E0036A6}"/>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2803510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9C89193C-D653-4F76-97A8-C4C250A708FB}"/>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724336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74DD4845-E649-40C8-B496-D25BFBAEF594}"/>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698724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75A4FF81-8FFB-47D3-8682-EE0C1E8F491D}"/>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749350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D30E63F7-3A82-45FC-8EEB-56121CCE141F}"/>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692323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F0CC2D4A-FF3C-40AF-9473-00F201232F26}"/>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58117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96D273AE-7DE5-4201-9C8D-5D148ECAFC9D}"/>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4110121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68515A97-23D4-4414-9D63-03161259EEFF}"/>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184947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87292782-73FE-4C14-8E8C-9153D7C24E87}"/>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655390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BDE1E11F-4841-48D3-A270-355D9FE05A6C}"/>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904685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59E7EBF3-C66B-48E3-A135-D30510A1E9E1}"/>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208609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950BDB77-F026-4B3C-B814-91B66E6DC4E3}"/>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2434327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B91B6B89-D533-48D8-9577-D7619186326B}"/>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0305746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BA69F982-5BB2-44A1-A468-9D1B1B61F53A}"/>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4192473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D9A6E25F-B471-4696-8729-1AA80FE4EF45}"/>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51727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097B6E7D-52D5-468F-8A6E-D2743FBC1422}"/>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738090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CF50EB9D-5131-4CE6-AE6B-12DB6BC6EE3B}"/>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226773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B47A674F-58E2-400E-B7DB-D894F83D4023}"/>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4246441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A224179F-37D8-402D-A017-2561FCB32CC5}"/>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722807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1CC18C71-C8CC-4F32-A77E-6511FDA9A86F}"/>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2524092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91EA779B-BEA2-49B0-90D9-521C0843C669}"/>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883678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C981ADCD-75FB-462D-B125-23E862BFC67A}"/>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3560688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4CE9B596-5462-4B87-8532-A0D3A92D68D1}"/>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475817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00963D50-A2EA-4EA6-9B27-B62D00E5BD63}"/>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829797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3758114F-AB32-47B6-8E4F-2CD165E17FDD}"/>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885150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1A6D569A-E9A7-4CB0-B5E3-09585DE414BF}"/>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039653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56504B5F-A428-4C38-A1FB-EE0517ED4454}"/>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9583308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5EA7D793-FED0-4D9E-980D-64A7F67E209C}"/>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321841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846FE9FD-AD54-4255-BF27-F82921B6646E}"/>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9987334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7CCC39E3-FD8A-4235-949D-DC7E62424465}"/>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71336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C6E46ACB-833C-4CEE-881F-7204B3A6C26A}"/>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216892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7046E23F-3342-4EA7-8D0E-55599B8BF1D7}"/>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164682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6" name="Marcador de pie de página 5">
            <a:extLst>
              <a:ext uri="{FF2B5EF4-FFF2-40B4-BE49-F238E27FC236}">
                <a16:creationId xmlns:a16="http://schemas.microsoft.com/office/drawing/2014/main" id="{601FA46D-D5A4-47FF-A0AE-76A68F33587E}"/>
              </a:ext>
            </a:extLst>
          </p:cNvPr>
          <p:cNvSpPr>
            <a:spLocks noGrp="1"/>
          </p:cNvSpPr>
          <p:nvPr>
            <p:ph type="ftr" sz="quarter" idx="4"/>
          </p:nvPr>
        </p:nvSpPr>
        <p:spPr/>
        <p:txBody>
          <a:bodyPr/>
          <a:lstStyle/>
          <a:p>
            <a:r>
              <a:rPr lang="es-EC"/>
              <a:t>Espinoza Juan &amp; Yupangui Paulina</a:t>
            </a:r>
            <a:endParaRPr lang="es-EC" dirty="0"/>
          </a:p>
        </p:txBody>
      </p:sp>
    </p:spTree>
    <p:extLst>
      <p:ext uri="{BB962C8B-B14F-4D97-AF65-F5344CB8AC3E}">
        <p14:creationId xmlns:p14="http://schemas.microsoft.com/office/powerpoint/2010/main" val="146127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3639304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23" name="Google Shape;23;p1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28747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1"/>
        <p:cNvGrpSpPr/>
        <p:nvPr/>
      </p:nvGrpSpPr>
      <p:grpSpPr>
        <a:xfrm>
          <a:off x="0" y="0"/>
          <a:ext cx="0" cy="0"/>
          <a:chOff x="0" y="0"/>
          <a:chExt cx="0" cy="0"/>
        </a:xfrm>
      </p:grpSpPr>
      <p:sp>
        <p:nvSpPr>
          <p:cNvPr id="42" name="Google Shape;42;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3" name="Google Shape;43;p1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4" name="Google Shape;44;p1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5" name="Google Shape;45;p1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6" name="Google Shape;46;p1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0309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9" name="Google Shape;49;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50" name="Google Shape;50;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6514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3" name="Google Shape;53;p2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lt1"/>
              </a:buClr>
              <a:buSzPts val="2000"/>
              <a:buFont typeface="Arial"/>
              <a:buNone/>
              <a:defRPr sz="2000">
                <a:solidFill>
                  <a:schemeClr val="lt1"/>
                </a:solidFill>
                <a:latin typeface="Arial"/>
                <a:ea typeface="Arial"/>
                <a:cs typeface="Arial"/>
                <a:sym typeface="Arial"/>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74818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6F77FC7-A1BE-48A2-82CC-3F9D3FD43CD9}"/>
              </a:ext>
            </a:extLst>
          </p:cNvPr>
          <p:cNvSpPr>
            <a:spLocks noGrp="1"/>
          </p:cNvSpPr>
          <p:nvPr>
            <p:ph type="dt" sz="half" idx="10"/>
          </p:nvPr>
        </p:nvSpPr>
        <p:spPr/>
        <p:txBody>
          <a:bodyPr/>
          <a:lstStyle/>
          <a:p>
            <a:endParaRPr lang="es-EC" dirty="0"/>
          </a:p>
        </p:txBody>
      </p:sp>
      <p:sp>
        <p:nvSpPr>
          <p:cNvPr id="3" name="Marcador de pie de página 2">
            <a:extLst>
              <a:ext uri="{FF2B5EF4-FFF2-40B4-BE49-F238E27FC236}">
                <a16:creationId xmlns:a16="http://schemas.microsoft.com/office/drawing/2014/main" id="{FED6AC96-A2A4-400E-A4E7-E72301089B49}"/>
              </a:ext>
            </a:extLst>
          </p:cNvPr>
          <p:cNvSpPr>
            <a:spLocks noGrp="1"/>
          </p:cNvSpPr>
          <p:nvPr>
            <p:ph type="ftr" sz="quarter" idx="11"/>
          </p:nvPr>
        </p:nvSpPr>
        <p:spPr/>
        <p:txBody>
          <a:bodyPr/>
          <a:lstStyle/>
          <a:p>
            <a:endParaRPr lang="es-EC" dirty="0"/>
          </a:p>
        </p:txBody>
      </p:sp>
      <p:sp>
        <p:nvSpPr>
          <p:cNvPr id="4" name="Marcador de número de diapositiva 3">
            <a:extLst>
              <a:ext uri="{FF2B5EF4-FFF2-40B4-BE49-F238E27FC236}">
                <a16:creationId xmlns:a16="http://schemas.microsoft.com/office/drawing/2014/main" id="{72703189-04E5-4066-AA74-41E90DC61A1C}"/>
              </a:ext>
            </a:extLst>
          </p:cNvPr>
          <p:cNvSpPr>
            <a:spLocks noGrp="1"/>
          </p:cNvSpPr>
          <p:nvPr>
            <p:ph type="sldNum" sz="quarter" idx="12"/>
          </p:nvPr>
        </p:nvSpPr>
        <p:spPr/>
        <p:txBody>
          <a:bodyPr/>
          <a:lstStyle/>
          <a:p>
            <a:fld id="{E4629BEF-8D88-471A-8C93-ADB923868C76}" type="slidenum">
              <a:rPr lang="es-EC" smtClean="0"/>
              <a:t>‹Nº›</a:t>
            </a:fld>
            <a:endParaRPr lang="es-EC" dirty="0"/>
          </a:p>
        </p:txBody>
      </p:sp>
    </p:spTree>
    <p:extLst>
      <p:ext uri="{BB962C8B-B14F-4D97-AF65-F5344CB8AC3E}">
        <p14:creationId xmlns:p14="http://schemas.microsoft.com/office/powerpoint/2010/main" val="8984514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3.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aphicFrame>
        <p:nvGraphicFramePr>
          <p:cNvPr id="6" name="Google Shape;6;p8"/>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88" r:id="rId4" imgW="9144000" imgH="5616575" progId="CorelDRAW.Graphic.12">
                  <p:embed/>
                </p:oleObj>
              </mc:Choice>
              <mc:Fallback>
                <p:oleObj r:id="rId4" imgW="9144000" imgH="5616575" progId="CorelDRAW.Graphic.12">
                  <p:embed/>
                  <p:pic>
                    <p:nvPicPr>
                      <p:cNvPr id="6" name="Google Shape;6;p8"/>
                      <p:cNvPicPr preferRelativeResize="0"/>
                      <p:nvPr/>
                    </p:nvPicPr>
                    <p:blipFill rotWithShape="1">
                      <a:blip r:embed="rId5">
                        <a:alphaModFix/>
                      </a:blip>
                      <a:srcRect/>
                      <a:stretch/>
                    </p:blipFill>
                    <p:spPr>
                      <a:xfrm>
                        <a:off x="0" y="981075"/>
                        <a:ext cx="12192000" cy="5616575"/>
                      </a:xfrm>
                      <a:prstGeom prst="rect">
                        <a:avLst/>
                      </a:prstGeom>
                      <a:noFill/>
                      <a:ln>
                        <a:noFill/>
                      </a:ln>
                    </p:spPr>
                  </p:pic>
                </p:oleObj>
              </mc:Fallback>
            </mc:AlternateContent>
          </a:graphicData>
        </a:graphic>
      </p:graphicFrame>
      <p:sp>
        <p:nvSpPr>
          <p:cNvPr id="7" name="Google Shape;7;p8"/>
          <p:cNvSpPr txBox="1"/>
          <p:nvPr/>
        </p:nvSpPr>
        <p:spPr>
          <a:xfrm>
            <a:off x="609600" y="6245225"/>
            <a:ext cx="2844800" cy="47625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endParaRPr sz="1800" kern="0" dirty="0">
              <a:solidFill>
                <a:srgbClr val="000000"/>
              </a:solidFill>
              <a:ea typeface="Arial"/>
              <a:cs typeface="Arial"/>
              <a:sym typeface="Arial"/>
            </a:endParaRPr>
          </a:p>
        </p:txBody>
      </p:sp>
      <p:sp>
        <p:nvSpPr>
          <p:cNvPr id="8" name="Google Shape;8;p8"/>
          <p:cNvSpPr txBox="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endParaRPr sz="1800" kern="0" dirty="0">
              <a:solidFill>
                <a:srgbClr val="000000"/>
              </a:solidFill>
              <a:ea typeface="Arial"/>
              <a:cs typeface="Arial"/>
              <a:sym typeface="Arial"/>
            </a:endParaRPr>
          </a:p>
        </p:txBody>
      </p:sp>
      <p:sp>
        <p:nvSpPr>
          <p:cNvPr id="9" name="Google Shape;9;p8"/>
          <p:cNvSpPr txBox="1"/>
          <p:nvPr/>
        </p:nvSpPr>
        <p:spPr>
          <a:xfrm>
            <a:off x="609600" y="6245225"/>
            <a:ext cx="2844800" cy="47625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endParaRPr sz="1800" kern="0" dirty="0">
              <a:solidFill>
                <a:srgbClr val="000000"/>
              </a:solidFill>
              <a:ea typeface="Arial"/>
              <a:cs typeface="Arial"/>
              <a:sym typeface="Arial"/>
            </a:endParaRPr>
          </a:p>
        </p:txBody>
      </p:sp>
      <p:sp>
        <p:nvSpPr>
          <p:cNvPr id="10" name="Google Shape;10;p8"/>
          <p:cNvSpPr txBox="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endParaRPr sz="1800" kern="0" dirty="0">
              <a:solidFill>
                <a:srgbClr val="000000"/>
              </a:solidFill>
              <a:ea typeface="Arial"/>
              <a:cs typeface="Arial"/>
              <a:sym typeface="Arial"/>
            </a:endParaRPr>
          </a:p>
        </p:txBody>
      </p:sp>
      <p:pic>
        <p:nvPicPr>
          <p:cNvPr id="11" name="Google Shape;11;p8" descr="bannner 2"/>
          <p:cNvPicPr preferRelativeResize="0"/>
          <p:nvPr/>
        </p:nvPicPr>
        <p:blipFill rotWithShape="1">
          <a:blip r:embed="rId6">
            <a:alphaModFix/>
          </a:blip>
          <a:srcRect/>
          <a:stretch/>
        </p:blipFill>
        <p:spPr>
          <a:xfrm>
            <a:off x="0" y="5722937"/>
            <a:ext cx="12192000" cy="1135062"/>
          </a:xfrm>
          <a:prstGeom prst="rect">
            <a:avLst/>
          </a:prstGeom>
          <a:noFill/>
          <a:ln>
            <a:noFill/>
          </a:ln>
        </p:spPr>
      </p:pic>
      <p:sp>
        <p:nvSpPr>
          <p:cNvPr id="12" name="Google Shape;12;p8"/>
          <p:cNvSpPr/>
          <p:nvPr/>
        </p:nvSpPr>
        <p:spPr>
          <a:xfrm>
            <a:off x="289983" y="260350"/>
            <a:ext cx="1056216" cy="792162"/>
          </a:xfrm>
          <a:prstGeom prst="ellipse">
            <a:avLst/>
          </a:prstGeom>
          <a:solidFill>
            <a:schemeClr val="lt1"/>
          </a:solidFill>
          <a:ln>
            <a:noFill/>
          </a:ln>
        </p:spPr>
        <p:txBody>
          <a:bodyPr spcFirstLastPara="1" wrap="square" lIns="91425" tIns="45700" rIns="91425" bIns="45700" anchor="ctr" anchorCtr="0">
            <a:noAutofit/>
          </a:bodyPr>
          <a:lstStyle/>
          <a:p>
            <a:pPr>
              <a:buClr>
                <a:srgbClr val="000000"/>
              </a:buClr>
              <a:buFont typeface="Arial"/>
              <a:buNone/>
            </a:pPr>
            <a:endParaRPr sz="1800" kern="0" dirty="0">
              <a:solidFill>
                <a:srgbClr val="000000"/>
              </a:solidFill>
              <a:ea typeface="Arial"/>
              <a:cs typeface="Arial"/>
              <a:sym typeface="Arial"/>
            </a:endParaRPr>
          </a:p>
        </p:txBody>
      </p:sp>
      <p:pic>
        <p:nvPicPr>
          <p:cNvPr id="13" name="Google Shape;13;p8" descr="LOGO ESPE ORIGINAL copia"/>
          <p:cNvPicPr preferRelativeResize="0"/>
          <p:nvPr/>
        </p:nvPicPr>
        <p:blipFill rotWithShape="1">
          <a:blip r:embed="rId7">
            <a:alphaModFix/>
          </a:blip>
          <a:srcRect/>
          <a:stretch/>
        </p:blipFill>
        <p:spPr>
          <a:xfrm>
            <a:off x="143933" y="115887"/>
            <a:ext cx="4417483" cy="887412"/>
          </a:xfrm>
          <a:prstGeom prst="rect">
            <a:avLst/>
          </a:prstGeom>
          <a:noFill/>
          <a:ln>
            <a:noFill/>
          </a:ln>
        </p:spPr>
      </p:pic>
    </p:spTree>
    <p:extLst>
      <p:ext uri="{BB962C8B-B14F-4D97-AF65-F5344CB8AC3E}">
        <p14:creationId xmlns:p14="http://schemas.microsoft.com/office/powerpoint/2010/main" val="3524243614"/>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10"/>
          <p:cNvSpPr txBox="1"/>
          <p:nvPr/>
        </p:nvSpPr>
        <p:spPr>
          <a:xfrm>
            <a:off x="0" y="0"/>
            <a:ext cx="12192000" cy="620712"/>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a:buClr>
                <a:srgbClr val="000000"/>
              </a:buClr>
              <a:buFont typeface="Arial"/>
              <a:buNone/>
            </a:pPr>
            <a:endParaRPr sz="1800" kern="0" dirty="0">
              <a:solidFill>
                <a:srgbClr val="000000"/>
              </a:solidFill>
              <a:ea typeface="Arial"/>
              <a:cs typeface="Arial"/>
              <a:sym typeface="Arial"/>
            </a:endParaRPr>
          </a:p>
        </p:txBody>
      </p:sp>
      <p:sp>
        <p:nvSpPr>
          <p:cNvPr id="17" name="Google Shape;17;p10"/>
          <p:cNvSpPr txBox="1"/>
          <p:nvPr/>
        </p:nvSpPr>
        <p:spPr>
          <a:xfrm rot="10800000">
            <a:off x="-2" y="6308726"/>
            <a:ext cx="10513483"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a:buClr>
                <a:srgbClr val="000000"/>
              </a:buClr>
              <a:buFont typeface="Arial"/>
              <a:buNone/>
            </a:pPr>
            <a:endParaRPr sz="1800" kern="0" dirty="0">
              <a:solidFill>
                <a:srgbClr val="000000"/>
              </a:solidFill>
              <a:ea typeface="Arial"/>
              <a:cs typeface="Arial"/>
              <a:sym typeface="Arial"/>
            </a:endParaRPr>
          </a:p>
        </p:txBody>
      </p:sp>
      <p:cxnSp>
        <p:nvCxnSpPr>
          <p:cNvPr id="18" name="Google Shape;18;p10"/>
          <p:cNvCxnSpPr/>
          <p:nvPr/>
        </p:nvCxnSpPr>
        <p:spPr>
          <a:xfrm>
            <a:off x="33867" y="6296025"/>
            <a:ext cx="8879416" cy="0"/>
          </a:xfrm>
          <a:prstGeom prst="straightConnector1">
            <a:avLst/>
          </a:prstGeom>
          <a:noFill/>
          <a:ln w="38100" cap="flat" cmpd="sng">
            <a:solidFill>
              <a:srgbClr val="FF0000"/>
            </a:solidFill>
            <a:prstDash val="solid"/>
            <a:miter lim="800000"/>
            <a:headEnd type="none" w="med" len="med"/>
            <a:tailEnd type="none" w="med" len="med"/>
          </a:ln>
        </p:spPr>
      </p:cxnSp>
      <p:cxnSp>
        <p:nvCxnSpPr>
          <p:cNvPr id="19" name="Google Shape;19;p10"/>
          <p:cNvCxnSpPr/>
          <p:nvPr/>
        </p:nvCxnSpPr>
        <p:spPr>
          <a:xfrm>
            <a:off x="33867" y="6245225"/>
            <a:ext cx="8879416" cy="0"/>
          </a:xfrm>
          <a:prstGeom prst="straightConnector1">
            <a:avLst/>
          </a:prstGeom>
          <a:noFill/>
          <a:ln w="38100" cap="flat" cmpd="sng">
            <a:solidFill>
              <a:srgbClr val="006600"/>
            </a:solidFill>
            <a:prstDash val="solid"/>
            <a:miter lim="800000"/>
            <a:headEnd type="none" w="med" len="med"/>
            <a:tailEnd type="none" w="med" len="med"/>
          </a:ln>
        </p:spPr>
      </p:cxnSp>
      <p:pic>
        <p:nvPicPr>
          <p:cNvPr id="20" name="Google Shape;20;p10" descr="LOGO ESPE ORIGINAL copia"/>
          <p:cNvPicPr preferRelativeResize="0"/>
          <p:nvPr/>
        </p:nvPicPr>
        <p:blipFill rotWithShape="1">
          <a:blip r:embed="rId7">
            <a:alphaModFix/>
          </a:blip>
          <a:srcRect l="3070"/>
          <a:stretch/>
        </p:blipFill>
        <p:spPr>
          <a:xfrm>
            <a:off x="8976783" y="5949951"/>
            <a:ext cx="3073400" cy="636587"/>
          </a:xfrm>
          <a:prstGeom prst="rect">
            <a:avLst/>
          </a:prstGeom>
          <a:noFill/>
          <a:ln>
            <a:noFill/>
          </a:ln>
        </p:spPr>
      </p:pic>
    </p:spTree>
    <p:extLst>
      <p:ext uri="{BB962C8B-B14F-4D97-AF65-F5344CB8AC3E}">
        <p14:creationId xmlns:p14="http://schemas.microsoft.com/office/powerpoint/2010/main" val="2715799526"/>
      </p:ext>
    </p:extLst>
  </p:cSld>
  <p:clrMap bg1="lt1" tx1="dk1" bg2="dk2" tx2="lt2" accent1="accent1" accent2="accent2" accent3="accent3" accent4="accent4" accent5="accent5" accent6="accent6" hlink="hlink" folHlink="folHlink"/>
  <p:sldLayoutIdLst>
    <p:sldLayoutId id="2147483663" r:id="rId1"/>
    <p:sldLayoutId id="2147483668" r:id="rId2"/>
    <p:sldLayoutId id="2147483669" r:id="rId3"/>
    <p:sldLayoutId id="2147483670" r:id="rId4"/>
    <p:sldLayoutId id="214748367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6.jpe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1.jpeg"/><Relationship Id="rId7" Type="http://schemas.openxmlformats.org/officeDocument/2006/relationships/diagramQuickStyle" Target="../diagrams/quickStyle7.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6.jpeg"/><Relationship Id="rId4" Type="http://schemas.openxmlformats.org/officeDocument/2006/relationships/image" Target="../media/image32.jpeg"/><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jpeg"/><Relationship Id="rId4" Type="http://schemas.openxmlformats.org/officeDocument/2006/relationships/image" Target="../media/image58.jpeg"/><Relationship Id="rId9"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73.jpe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4.jpeg"/><Relationship Id="rId7" Type="http://schemas.openxmlformats.org/officeDocument/2006/relationships/diagramColors" Target="../diagrams/colors9.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6.jpeg"/><Relationship Id="rId4" Type="http://schemas.openxmlformats.org/officeDocument/2006/relationships/diagramData" Target="../diagrams/data9.xml"/><Relationship Id="rId9" Type="http://schemas.openxmlformats.org/officeDocument/2006/relationships/image" Target="../media/image75.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78.jpe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88.jpe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93.jpe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6.jpeg"/><Relationship Id="rId4" Type="http://schemas.openxmlformats.org/officeDocument/2006/relationships/diagramLayout" Target="../diagrams/layout10.xml"/><Relationship Id="rId9"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 Id="rId9"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6.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6.jpe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jpe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 name="1 Rectángulo"/>
          <p:cNvSpPr/>
          <p:nvPr/>
        </p:nvSpPr>
        <p:spPr>
          <a:xfrm>
            <a:off x="1222008" y="903602"/>
            <a:ext cx="10457645" cy="5086008"/>
          </a:xfrm>
          <a:prstGeom prst="rect">
            <a:avLst/>
          </a:prstGeom>
          <a:noFill/>
        </p:spPr>
        <p:txBody>
          <a:bodyPr wrap="square" lIns="91440" tIns="45720" rIns="91440" bIns="45720">
            <a:spAutoFit/>
          </a:bodyPr>
          <a:lstStyle/>
          <a:p>
            <a:pPr algn="ctr">
              <a:lnSpc>
                <a:spcPct val="150000"/>
              </a:lnSpc>
            </a:pPr>
            <a:r>
              <a:rPr lang="es-ES" sz="2000" b="1" dirty="0">
                <a:solidFill>
                  <a:prstClr val="black"/>
                </a:solidFill>
                <a:cs typeface="Arial" panose="020B0604020202020204" pitchFamily="34" charset="0"/>
              </a:rPr>
              <a:t>DEPARTAMENTO DE CIENCIAS DE LA TIERRA Y DE LA CONSTRUCCIÓN</a:t>
            </a:r>
            <a:endParaRPr lang="es-EC" sz="2000" dirty="0">
              <a:solidFill>
                <a:prstClr val="black"/>
              </a:solidFill>
              <a:cs typeface="Arial" panose="020B0604020202020204" pitchFamily="34" charset="0"/>
            </a:endParaRPr>
          </a:p>
          <a:p>
            <a:pPr algn="ctr">
              <a:lnSpc>
                <a:spcPct val="150000"/>
              </a:lnSpc>
            </a:pPr>
            <a:r>
              <a:rPr lang="es-ES" b="1" dirty="0">
                <a:solidFill>
                  <a:prstClr val="black"/>
                </a:solidFill>
                <a:cs typeface="Arial" panose="020B0604020202020204" pitchFamily="34" charset="0"/>
              </a:rPr>
              <a:t> </a:t>
            </a:r>
            <a:r>
              <a:rPr lang="es-ES" sz="2000" b="1" dirty="0">
                <a:solidFill>
                  <a:prstClr val="black"/>
                </a:solidFill>
                <a:cs typeface="Arial" panose="020B0604020202020204" pitchFamily="34" charset="0"/>
              </a:rPr>
              <a:t>CARRERA DE INGENIERÍA CIVIL</a:t>
            </a:r>
          </a:p>
          <a:p>
            <a:pPr algn="ctr">
              <a:lnSpc>
                <a:spcPct val="150000"/>
              </a:lnSpc>
            </a:pPr>
            <a:r>
              <a:rPr lang="es-ES" sz="800" b="1" dirty="0">
                <a:solidFill>
                  <a:prstClr val="black"/>
                </a:solidFill>
                <a:cs typeface="Arial" panose="020B0604020202020204" pitchFamily="34" charset="0"/>
              </a:rPr>
              <a:t> </a:t>
            </a:r>
            <a:endParaRPr lang="es-EC" sz="800" dirty="0">
              <a:solidFill>
                <a:prstClr val="black"/>
              </a:solidFill>
              <a:cs typeface="Arial" panose="020B0604020202020204" pitchFamily="34" charset="0"/>
            </a:endParaRPr>
          </a:p>
          <a:p>
            <a:pPr algn="ctr">
              <a:lnSpc>
                <a:spcPct val="150000"/>
              </a:lnSpc>
            </a:pPr>
            <a:r>
              <a:rPr lang="es-ES" sz="700" b="1" dirty="0">
                <a:solidFill>
                  <a:prstClr val="black"/>
                </a:solidFill>
                <a:cs typeface="Arial" panose="020B0604020202020204" pitchFamily="34" charset="0"/>
              </a:rPr>
              <a:t> </a:t>
            </a:r>
            <a:endParaRPr lang="es-EC" sz="700" dirty="0">
              <a:solidFill>
                <a:prstClr val="black"/>
              </a:solidFill>
              <a:cs typeface="Arial" panose="020B0604020202020204" pitchFamily="34" charset="0"/>
            </a:endParaRPr>
          </a:p>
          <a:p>
            <a:pPr algn="ctr">
              <a:lnSpc>
                <a:spcPct val="150000"/>
              </a:lnSpc>
            </a:pPr>
            <a:r>
              <a:rPr lang="es-EC" dirty="0">
                <a:solidFill>
                  <a:prstClr val="black"/>
                </a:solidFill>
                <a:cs typeface="Arial" panose="020B0604020202020204" pitchFamily="34" charset="0"/>
              </a:rPr>
              <a:t>“</a:t>
            </a:r>
            <a:r>
              <a:rPr lang="es-EC" dirty="0"/>
              <a:t>EVALUACIÓN DE LAS CARACTERÍSTICAS TÉCNICAS DEL HORMIGÓN Y DEL ACERO PARA SU APLICABILIDAD EN ESTRUCTURAS HIDRÁULICAS, CASO TOACHI PILATÓN</a:t>
            </a:r>
            <a:r>
              <a:rPr lang="es-EC" dirty="0">
                <a:solidFill>
                  <a:prstClr val="black"/>
                </a:solidFill>
                <a:cs typeface="Arial" panose="020B0604020202020204" pitchFamily="34" charset="0"/>
              </a:rPr>
              <a:t>”</a:t>
            </a:r>
          </a:p>
          <a:p>
            <a:pPr algn="ctr">
              <a:lnSpc>
                <a:spcPct val="150000"/>
              </a:lnSpc>
            </a:pPr>
            <a:endParaRPr lang="es-ES" sz="1200" b="1" dirty="0">
              <a:solidFill>
                <a:prstClr val="black"/>
              </a:solidFill>
              <a:cs typeface="Arial" panose="020B0604020202020204" pitchFamily="34" charset="0"/>
            </a:endParaRPr>
          </a:p>
          <a:p>
            <a:pPr algn="ctr">
              <a:lnSpc>
                <a:spcPct val="150000"/>
              </a:lnSpc>
            </a:pPr>
            <a:r>
              <a:rPr lang="es-ES" b="1" dirty="0">
                <a:solidFill>
                  <a:prstClr val="black"/>
                </a:solidFill>
                <a:cs typeface="Arial" panose="020B0604020202020204" pitchFamily="34" charset="0"/>
              </a:rPr>
              <a:t>AUTORES:  </a:t>
            </a:r>
            <a:r>
              <a:rPr lang="es-ES" dirty="0">
                <a:solidFill>
                  <a:prstClr val="black"/>
                </a:solidFill>
                <a:cs typeface="Arial" panose="020B0604020202020204" pitchFamily="34" charset="0"/>
              </a:rPr>
              <a:t>ESPINOZA TINOCO JUAN EDUARDO</a:t>
            </a:r>
          </a:p>
          <a:p>
            <a:pPr algn="ctr">
              <a:lnSpc>
                <a:spcPct val="150000"/>
              </a:lnSpc>
            </a:pPr>
            <a:r>
              <a:rPr lang="es-EC" dirty="0">
                <a:solidFill>
                  <a:prstClr val="black"/>
                </a:solidFill>
                <a:cs typeface="Arial" panose="020B0604020202020204" pitchFamily="34" charset="0"/>
              </a:rPr>
              <a:t>                             YUPANGUI IZA ELIZABETH PAULINA       </a:t>
            </a:r>
            <a:r>
              <a:rPr lang="es-ES" dirty="0">
                <a:solidFill>
                  <a:prstClr val="black"/>
                </a:solidFill>
                <a:cs typeface="Arial" panose="020B0604020202020204" pitchFamily="34" charset="0"/>
              </a:rPr>
              <a:t>  </a:t>
            </a:r>
          </a:p>
          <a:p>
            <a:pPr algn="ctr">
              <a:lnSpc>
                <a:spcPct val="250000"/>
              </a:lnSpc>
            </a:pPr>
            <a:r>
              <a:rPr lang="es-ES" b="1" dirty="0">
                <a:solidFill>
                  <a:prstClr val="black"/>
                </a:solidFill>
                <a:cs typeface="Arial" panose="020B0604020202020204" pitchFamily="34" charset="0"/>
              </a:rPr>
              <a:t>DIRECTOR</a:t>
            </a:r>
            <a:r>
              <a:rPr lang="es-ES" dirty="0">
                <a:solidFill>
                  <a:prstClr val="black"/>
                </a:solidFill>
                <a:cs typeface="Arial" panose="020B0604020202020204" pitchFamily="34" charset="0"/>
              </a:rPr>
              <a:t>: ING. HARO BÁEZ, ANA GABRIELA, Ph.D.</a:t>
            </a:r>
          </a:p>
          <a:p>
            <a:pPr algn="ctr"/>
            <a:r>
              <a:rPr lang="es-ES" b="1" dirty="0">
                <a:solidFill>
                  <a:prstClr val="black"/>
                </a:solidFill>
                <a:cs typeface="Arial" panose="020B0604020202020204" pitchFamily="34" charset="0"/>
              </a:rPr>
              <a:t>INVESTIGADOR INVITADO: </a:t>
            </a:r>
            <a:r>
              <a:rPr lang="es-ES" dirty="0">
                <a:solidFill>
                  <a:prstClr val="black"/>
                </a:solidFill>
                <a:cs typeface="Arial" panose="020B0604020202020204" pitchFamily="34" charset="0"/>
              </a:rPr>
              <a:t>ING. MARCELO ROMO, M.Sc.</a:t>
            </a:r>
          </a:p>
          <a:p>
            <a:pPr algn="ctr">
              <a:lnSpc>
                <a:spcPct val="250000"/>
              </a:lnSpc>
            </a:pPr>
            <a:r>
              <a:rPr lang="es-ES" dirty="0">
                <a:solidFill>
                  <a:prstClr val="black"/>
                </a:solidFill>
                <a:cs typeface="Arial" panose="020B0604020202020204" pitchFamily="34" charset="0"/>
              </a:rPr>
              <a:t>SANGOLQUÍ - </a:t>
            </a:r>
            <a:r>
              <a:rPr lang="es-ES_tradnl" dirty="0">
                <a:solidFill>
                  <a:prstClr val="black"/>
                </a:solidFill>
                <a:cs typeface="Arial" panose="020B0604020202020204" pitchFamily="34" charset="0"/>
              </a:rPr>
              <a:t>2022</a:t>
            </a:r>
            <a:endParaRPr lang="es-EC" dirty="0">
              <a:solidFill>
                <a:prstClr val="black"/>
              </a:solidFill>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2" name="Picture 4" descr="La Universidad de las Fuerzas Armadas - ESPE y la UNIR España fortalecen  las relaciones de Cooperación Interinstitucional - ESPE">
            <a:extLst>
              <a:ext uri="{FF2B5EF4-FFF2-40B4-BE49-F238E27FC236}">
                <a16:creationId xmlns:a16="http://schemas.microsoft.com/office/drawing/2014/main" id="{62189FEE-9EA8-48E0-977B-E3342D5CB8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063" y="85901"/>
            <a:ext cx="3996000" cy="93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439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78A1B48-49B9-4254-B0A5-A53EEB9EE05C}"/>
              </a:ext>
            </a:extLst>
          </p:cNvPr>
          <p:cNvSpPr txBox="1"/>
          <p:nvPr/>
        </p:nvSpPr>
        <p:spPr>
          <a:xfrm>
            <a:off x="4861048" y="812011"/>
            <a:ext cx="2579351" cy="523220"/>
          </a:xfrm>
          <a:prstGeom prst="rect">
            <a:avLst/>
          </a:prstGeom>
          <a:noFill/>
        </p:spPr>
        <p:txBody>
          <a:bodyPr wrap="square" rtlCol="0">
            <a:spAutoFit/>
          </a:bodyPr>
          <a:lstStyle/>
          <a:p>
            <a:r>
              <a:rPr lang="es-MX" sz="2800" b="1" i="1" dirty="0"/>
              <a:t>Presa Toachi</a:t>
            </a:r>
          </a:p>
        </p:txBody>
      </p:sp>
      <p:pic>
        <p:nvPicPr>
          <p:cNvPr id="10" name="Imagen 9">
            <a:extLst>
              <a:ext uri="{FF2B5EF4-FFF2-40B4-BE49-F238E27FC236}">
                <a16:creationId xmlns:a16="http://schemas.microsoft.com/office/drawing/2014/main" id="{5D567D2C-4D2B-42FF-BB6D-0F386343D49C}"/>
              </a:ext>
            </a:extLst>
          </p:cNvPr>
          <p:cNvPicPr>
            <a:picLocks noChangeAspect="1"/>
          </p:cNvPicPr>
          <p:nvPr/>
        </p:nvPicPr>
        <p:blipFill>
          <a:blip r:embed="rId3"/>
          <a:stretch>
            <a:fillRect/>
          </a:stretch>
        </p:blipFill>
        <p:spPr>
          <a:xfrm>
            <a:off x="203754" y="1910735"/>
            <a:ext cx="4748900" cy="2975439"/>
          </a:xfrm>
          <a:prstGeom prst="rect">
            <a:avLst/>
          </a:prstGeom>
        </p:spPr>
      </p:pic>
      <p:pic>
        <p:nvPicPr>
          <p:cNvPr id="14" name="Imagen 13">
            <a:extLst>
              <a:ext uri="{FF2B5EF4-FFF2-40B4-BE49-F238E27FC236}">
                <a16:creationId xmlns:a16="http://schemas.microsoft.com/office/drawing/2014/main" id="{B0C24A10-DEF1-46A8-8E1A-F296EDB9D2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02" t="11801" r="15644" b="17155"/>
          <a:stretch/>
        </p:blipFill>
        <p:spPr bwMode="auto">
          <a:xfrm>
            <a:off x="7440399" y="1893994"/>
            <a:ext cx="4405321" cy="2992180"/>
          </a:xfrm>
          <a:prstGeom prst="rect">
            <a:avLst/>
          </a:prstGeom>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48DB044A-957E-4201-9CE2-453198D5EAED}"/>
              </a:ext>
            </a:extLst>
          </p:cNvPr>
          <p:cNvSpPr txBox="1"/>
          <p:nvPr/>
        </p:nvSpPr>
        <p:spPr>
          <a:xfrm>
            <a:off x="5010995" y="1801228"/>
            <a:ext cx="2371062" cy="3785652"/>
          </a:xfrm>
          <a:prstGeom prst="rect">
            <a:avLst/>
          </a:prstGeom>
          <a:noFill/>
        </p:spPr>
        <p:txBody>
          <a:bodyPr wrap="square" rtlCol="0">
            <a:spAutoFit/>
          </a:bodyPr>
          <a:lstStyle/>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Altura: 59 m</a:t>
            </a:r>
          </a:p>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Longitud: 157 m</a:t>
            </a:r>
          </a:p>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Ancho: 11m - 20m</a:t>
            </a:r>
          </a:p>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Ancho base: 56m</a:t>
            </a:r>
          </a:p>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Mini central potencia 1.4 MW</a:t>
            </a:r>
          </a:p>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Embalse: 8’500.000 m3 </a:t>
            </a:r>
          </a:p>
          <a:p>
            <a:pPr marL="285750" indent="-285750">
              <a:buFont typeface="Arial" panose="020B0604020202020204" pitchFamily="34" charset="0"/>
              <a:buChar char="•"/>
            </a:pPr>
            <a:endParaRPr lang="es-MX" sz="2000" dirty="0">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A7DB4731-1F2F-4D2A-B718-DB13F26634B3}"/>
              </a:ext>
            </a:extLst>
          </p:cNvPr>
          <p:cNvSpPr txBox="1"/>
          <p:nvPr/>
        </p:nvSpPr>
        <p:spPr>
          <a:xfrm>
            <a:off x="203753" y="4886174"/>
            <a:ext cx="2016132"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Fuente: CELEC EP</a:t>
            </a:r>
            <a:endParaRPr lang="es-EC" sz="1200" dirty="0">
              <a:latin typeface="Arial" panose="020B0604020202020204" pitchFamily="34" charset="0"/>
              <a:cs typeface="Arial" panose="020B0604020202020204" pitchFamily="34" charset="0"/>
            </a:endParaRPr>
          </a:p>
        </p:txBody>
      </p:sp>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0E04BE04-D44F-42CA-B0DB-38099B2F16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pie de página 4">
            <a:extLst>
              <a:ext uri="{FF2B5EF4-FFF2-40B4-BE49-F238E27FC236}">
                <a16:creationId xmlns:a16="http://schemas.microsoft.com/office/drawing/2014/main" id="{269A6C77-1420-45B4-BF97-2D6034D7A842}"/>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886411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E3DAED4-DB5B-4F43-96AF-1C86B69261D8}"/>
              </a:ext>
            </a:extLst>
          </p:cNvPr>
          <p:cNvSpPr txBox="1"/>
          <p:nvPr/>
        </p:nvSpPr>
        <p:spPr>
          <a:xfrm>
            <a:off x="8428285" y="25186"/>
            <a:ext cx="2652262"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rPr>
              <a:t>Presa Toachi</a:t>
            </a:r>
          </a:p>
        </p:txBody>
      </p:sp>
      <p:pic>
        <p:nvPicPr>
          <p:cNvPr id="8" name="Imagen 7">
            <a:extLst>
              <a:ext uri="{FF2B5EF4-FFF2-40B4-BE49-F238E27FC236}">
                <a16:creationId xmlns:a16="http://schemas.microsoft.com/office/drawing/2014/main" id="{E76C8BC9-1354-49FD-88F7-9328DF4857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9" t="5505" r="7822" b="7113"/>
          <a:stretch/>
        </p:blipFill>
        <p:spPr>
          <a:xfrm rot="16200000">
            <a:off x="1305757" y="92431"/>
            <a:ext cx="2976513" cy="4608206"/>
          </a:xfrm>
          <a:prstGeom prst="rect">
            <a:avLst/>
          </a:prstGeom>
          <a:ln>
            <a:solidFill>
              <a:schemeClr val="tx1"/>
            </a:solidFill>
          </a:ln>
        </p:spPr>
      </p:pic>
      <p:pic>
        <p:nvPicPr>
          <p:cNvPr id="14" name="Imagen 13">
            <a:extLst>
              <a:ext uri="{FF2B5EF4-FFF2-40B4-BE49-F238E27FC236}">
                <a16:creationId xmlns:a16="http://schemas.microsoft.com/office/drawing/2014/main" id="{05CCC225-37EF-4124-9664-63AC35252C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7" t="30338" r="6100" b="23355"/>
          <a:stretch/>
        </p:blipFill>
        <p:spPr>
          <a:xfrm>
            <a:off x="489911" y="4103140"/>
            <a:ext cx="4633148" cy="1807327"/>
          </a:xfrm>
          <a:prstGeom prst="rect">
            <a:avLst/>
          </a:prstGeom>
          <a:ln>
            <a:solidFill>
              <a:schemeClr val="tx1"/>
            </a:solidFill>
          </a:ln>
        </p:spPr>
      </p:pic>
      <p:pic>
        <p:nvPicPr>
          <p:cNvPr id="16" name="Imagen 15">
            <a:extLst>
              <a:ext uri="{FF2B5EF4-FFF2-40B4-BE49-F238E27FC236}">
                <a16:creationId xmlns:a16="http://schemas.microsoft.com/office/drawing/2014/main" id="{E2CEED84-5629-4078-AB0F-7352D4CF1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0613" y="1402166"/>
            <a:ext cx="4728701" cy="1991032"/>
          </a:xfrm>
          <a:prstGeom prst="rect">
            <a:avLst/>
          </a:prstGeom>
        </p:spPr>
      </p:pic>
      <p:pic>
        <p:nvPicPr>
          <p:cNvPr id="17" name="Imagen 16">
            <a:extLst>
              <a:ext uri="{FF2B5EF4-FFF2-40B4-BE49-F238E27FC236}">
                <a16:creationId xmlns:a16="http://schemas.microsoft.com/office/drawing/2014/main" id="{457A7D15-20DF-403B-99F3-22E194876F11}"/>
              </a:ext>
            </a:extLst>
          </p:cNvPr>
          <p:cNvPicPr>
            <a:picLocks noChangeAspect="1"/>
          </p:cNvPicPr>
          <p:nvPr/>
        </p:nvPicPr>
        <p:blipFill>
          <a:blip r:embed="rId6"/>
          <a:stretch>
            <a:fillRect/>
          </a:stretch>
        </p:blipFill>
        <p:spPr>
          <a:xfrm>
            <a:off x="5504434" y="3962431"/>
            <a:ext cx="1492549" cy="1991032"/>
          </a:xfrm>
          <a:prstGeom prst="rect">
            <a:avLst/>
          </a:prstGeom>
        </p:spPr>
      </p:pic>
      <p:pic>
        <p:nvPicPr>
          <p:cNvPr id="18" name="Imagen 17">
            <a:extLst>
              <a:ext uri="{FF2B5EF4-FFF2-40B4-BE49-F238E27FC236}">
                <a16:creationId xmlns:a16="http://schemas.microsoft.com/office/drawing/2014/main" id="{432A78EA-40E9-453B-A926-A221AF233439}"/>
              </a:ext>
            </a:extLst>
          </p:cNvPr>
          <p:cNvPicPr>
            <a:picLocks noChangeAspect="1"/>
          </p:cNvPicPr>
          <p:nvPr/>
        </p:nvPicPr>
        <p:blipFill>
          <a:blip r:embed="rId7"/>
          <a:stretch>
            <a:fillRect/>
          </a:stretch>
        </p:blipFill>
        <p:spPr>
          <a:xfrm>
            <a:off x="7470505" y="3927263"/>
            <a:ext cx="1518913" cy="2026200"/>
          </a:xfrm>
          <a:prstGeom prst="rect">
            <a:avLst/>
          </a:prstGeom>
        </p:spPr>
      </p:pic>
      <p:pic>
        <p:nvPicPr>
          <p:cNvPr id="19" name="Imagen 18">
            <a:extLst>
              <a:ext uri="{FF2B5EF4-FFF2-40B4-BE49-F238E27FC236}">
                <a16:creationId xmlns:a16="http://schemas.microsoft.com/office/drawing/2014/main" id="{18954537-FB95-468A-8C66-5D6B021E6232}"/>
              </a:ext>
            </a:extLst>
          </p:cNvPr>
          <p:cNvPicPr>
            <a:picLocks noChangeAspect="1"/>
          </p:cNvPicPr>
          <p:nvPr/>
        </p:nvPicPr>
        <p:blipFill>
          <a:blip r:embed="rId8"/>
          <a:stretch>
            <a:fillRect/>
          </a:stretch>
        </p:blipFill>
        <p:spPr>
          <a:xfrm>
            <a:off x="9462940" y="3961606"/>
            <a:ext cx="2512689" cy="1884517"/>
          </a:xfrm>
          <a:prstGeom prst="rect">
            <a:avLst/>
          </a:prstGeom>
        </p:spPr>
      </p:pic>
      <p:sp>
        <p:nvSpPr>
          <p:cNvPr id="20" name="CuadroTexto 19">
            <a:extLst>
              <a:ext uri="{FF2B5EF4-FFF2-40B4-BE49-F238E27FC236}">
                <a16:creationId xmlns:a16="http://schemas.microsoft.com/office/drawing/2014/main" id="{618714F7-0E07-4C22-96EF-4E38A8C9213F}"/>
              </a:ext>
            </a:extLst>
          </p:cNvPr>
          <p:cNvSpPr txBox="1"/>
          <p:nvPr/>
        </p:nvSpPr>
        <p:spPr>
          <a:xfrm>
            <a:off x="5193174" y="3557931"/>
            <a:ext cx="1936033" cy="369332"/>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Galerías internas</a:t>
            </a:r>
          </a:p>
        </p:txBody>
      </p:sp>
      <p:sp>
        <p:nvSpPr>
          <p:cNvPr id="21" name="CuadroTexto 20">
            <a:extLst>
              <a:ext uri="{FF2B5EF4-FFF2-40B4-BE49-F238E27FC236}">
                <a16:creationId xmlns:a16="http://schemas.microsoft.com/office/drawing/2014/main" id="{CBC2F6DA-1E49-44DB-A196-8E702A8B18C8}"/>
              </a:ext>
            </a:extLst>
          </p:cNvPr>
          <p:cNvSpPr txBox="1"/>
          <p:nvPr/>
        </p:nvSpPr>
        <p:spPr>
          <a:xfrm>
            <a:off x="7129207" y="3583641"/>
            <a:ext cx="2333733" cy="369332"/>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Vertederos (14x9m)</a:t>
            </a:r>
          </a:p>
        </p:txBody>
      </p:sp>
      <p:sp>
        <p:nvSpPr>
          <p:cNvPr id="22" name="CuadroTexto 21">
            <a:extLst>
              <a:ext uri="{FF2B5EF4-FFF2-40B4-BE49-F238E27FC236}">
                <a16:creationId xmlns:a16="http://schemas.microsoft.com/office/drawing/2014/main" id="{B936D688-9E2E-429C-A49D-B8C66494C262}"/>
              </a:ext>
            </a:extLst>
          </p:cNvPr>
          <p:cNvSpPr txBox="1"/>
          <p:nvPr/>
        </p:nvSpPr>
        <p:spPr>
          <a:xfrm>
            <a:off x="9787729" y="3610971"/>
            <a:ext cx="2066253" cy="369332"/>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Compuerta radial</a:t>
            </a:r>
          </a:p>
        </p:txBody>
      </p:sp>
      <p:sp>
        <p:nvSpPr>
          <p:cNvPr id="23" name="CuadroTexto 22">
            <a:extLst>
              <a:ext uri="{FF2B5EF4-FFF2-40B4-BE49-F238E27FC236}">
                <a16:creationId xmlns:a16="http://schemas.microsoft.com/office/drawing/2014/main" id="{CA956DFB-5DC7-4D1B-9308-240E0B6085FD}"/>
              </a:ext>
            </a:extLst>
          </p:cNvPr>
          <p:cNvSpPr txBox="1"/>
          <p:nvPr/>
        </p:nvSpPr>
        <p:spPr>
          <a:xfrm>
            <a:off x="10820856" y="1236473"/>
            <a:ext cx="1371144" cy="92333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latin typeface="Arial" panose="020B0604020202020204" pitchFamily="34" charset="0"/>
                <a:cs typeface="Arial" panose="020B0604020202020204" pitchFamily="34" charset="0"/>
              </a:rPr>
              <a:t>Desagües de fondo</a:t>
            </a:r>
          </a:p>
          <a:p>
            <a:pPr algn="ctr"/>
            <a:r>
              <a:rPr lang="es-MX" dirty="0">
                <a:latin typeface="Arial" panose="020B0604020202020204" pitchFamily="34" charset="0"/>
                <a:cs typeface="Arial" panose="020B0604020202020204" pitchFamily="34" charset="0"/>
              </a:rPr>
              <a:t>8mx8m</a:t>
            </a:r>
          </a:p>
        </p:txBody>
      </p:sp>
      <p:sp>
        <p:nvSpPr>
          <p:cNvPr id="24" name="CuadroTexto 23">
            <a:extLst>
              <a:ext uri="{FF2B5EF4-FFF2-40B4-BE49-F238E27FC236}">
                <a16:creationId xmlns:a16="http://schemas.microsoft.com/office/drawing/2014/main" id="{C79C0C55-4209-4821-9591-44A3DBF22386}"/>
              </a:ext>
            </a:extLst>
          </p:cNvPr>
          <p:cNvSpPr txBox="1"/>
          <p:nvPr/>
        </p:nvSpPr>
        <p:spPr>
          <a:xfrm>
            <a:off x="403056" y="637611"/>
            <a:ext cx="4348214"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Vista en planta y Número de Bloques de la presa</a:t>
            </a:r>
          </a:p>
        </p:txBody>
      </p:sp>
      <p:sp>
        <p:nvSpPr>
          <p:cNvPr id="25" name="CuadroTexto 24">
            <a:extLst>
              <a:ext uri="{FF2B5EF4-FFF2-40B4-BE49-F238E27FC236}">
                <a16:creationId xmlns:a16="http://schemas.microsoft.com/office/drawing/2014/main" id="{00BBA5F1-449B-445D-92DE-A7F6927AA79C}"/>
              </a:ext>
            </a:extLst>
          </p:cNvPr>
          <p:cNvSpPr txBox="1"/>
          <p:nvPr/>
        </p:nvSpPr>
        <p:spPr>
          <a:xfrm>
            <a:off x="403056" y="3850561"/>
            <a:ext cx="1936033"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Vista aguas abajo</a:t>
            </a:r>
          </a:p>
        </p:txBody>
      </p:sp>
      <p:sp>
        <p:nvSpPr>
          <p:cNvPr id="34" name="CuadroTexto 33">
            <a:extLst>
              <a:ext uri="{FF2B5EF4-FFF2-40B4-BE49-F238E27FC236}">
                <a16:creationId xmlns:a16="http://schemas.microsoft.com/office/drawing/2014/main" id="{5120EB78-7C72-4AC8-80FA-1C07AAE29A01}"/>
              </a:ext>
            </a:extLst>
          </p:cNvPr>
          <p:cNvSpPr txBox="1"/>
          <p:nvPr/>
        </p:nvSpPr>
        <p:spPr>
          <a:xfrm>
            <a:off x="423650" y="5860795"/>
            <a:ext cx="3850893" cy="276999"/>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Adaptado de planos de CELEC EP</a:t>
            </a:r>
          </a:p>
        </p:txBody>
      </p:sp>
      <p:pic>
        <p:nvPicPr>
          <p:cNvPr id="26" name="Picture 4" descr="La Universidad de las Fuerzas Armadas - ESPE y la UNIR España fortalecen  las relaciones de Cooperación Interinstitucional - ESPE">
            <a:extLst>
              <a:ext uri="{FF2B5EF4-FFF2-40B4-BE49-F238E27FC236}">
                <a16:creationId xmlns:a16="http://schemas.microsoft.com/office/drawing/2014/main" id="{669DAD00-E09B-4823-8F74-ABCCED62E5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50934" y="5977884"/>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27" name="Marcador de pie de página 4">
            <a:extLst>
              <a:ext uri="{FF2B5EF4-FFF2-40B4-BE49-F238E27FC236}">
                <a16:creationId xmlns:a16="http://schemas.microsoft.com/office/drawing/2014/main" id="{E3354646-A7A3-4B6D-AFA9-6C6757433A3D}"/>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664321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AB772721-B6FD-4B94-A857-268DDDA3E5AD}"/>
              </a:ext>
            </a:extLst>
          </p:cNvPr>
          <p:cNvSpPr txBox="1"/>
          <p:nvPr/>
        </p:nvSpPr>
        <p:spPr>
          <a:xfrm>
            <a:off x="6606860" y="109559"/>
            <a:ext cx="4776757"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rPr>
              <a:t>Túnel Toachi - Alluriquín</a:t>
            </a:r>
          </a:p>
        </p:txBody>
      </p:sp>
      <p:pic>
        <p:nvPicPr>
          <p:cNvPr id="10" name="Imagen 9">
            <a:extLst>
              <a:ext uri="{FF2B5EF4-FFF2-40B4-BE49-F238E27FC236}">
                <a16:creationId xmlns:a16="http://schemas.microsoft.com/office/drawing/2014/main" id="{81AE4D80-A3D3-4D64-B078-9CDD7BE2DF01}"/>
              </a:ext>
            </a:extLst>
          </p:cNvPr>
          <p:cNvPicPr>
            <a:picLocks noChangeAspect="1"/>
          </p:cNvPicPr>
          <p:nvPr/>
        </p:nvPicPr>
        <p:blipFill>
          <a:blip r:embed="rId3"/>
          <a:stretch>
            <a:fillRect/>
          </a:stretch>
        </p:blipFill>
        <p:spPr>
          <a:xfrm>
            <a:off x="94800" y="3134973"/>
            <a:ext cx="1864090" cy="2486660"/>
          </a:xfrm>
          <a:prstGeom prst="rect">
            <a:avLst/>
          </a:prstGeom>
          <a:ln>
            <a:solidFill>
              <a:schemeClr val="tx1"/>
            </a:solidFill>
          </a:ln>
        </p:spPr>
      </p:pic>
      <p:pic>
        <p:nvPicPr>
          <p:cNvPr id="12" name="Imagen 11">
            <a:extLst>
              <a:ext uri="{FF2B5EF4-FFF2-40B4-BE49-F238E27FC236}">
                <a16:creationId xmlns:a16="http://schemas.microsoft.com/office/drawing/2014/main" id="{B3BE8BC8-FEF7-4BDA-BEB6-81D127907C1D}"/>
              </a:ext>
            </a:extLst>
          </p:cNvPr>
          <p:cNvPicPr>
            <a:picLocks noChangeAspect="1"/>
          </p:cNvPicPr>
          <p:nvPr/>
        </p:nvPicPr>
        <p:blipFill>
          <a:blip r:embed="rId4"/>
          <a:stretch>
            <a:fillRect/>
          </a:stretch>
        </p:blipFill>
        <p:spPr>
          <a:xfrm>
            <a:off x="8718949" y="3106553"/>
            <a:ext cx="3384560" cy="2538420"/>
          </a:xfrm>
          <a:prstGeom prst="rect">
            <a:avLst/>
          </a:prstGeom>
          <a:ln>
            <a:solidFill>
              <a:schemeClr val="tx1"/>
            </a:solidFill>
          </a:ln>
        </p:spPr>
      </p:pic>
      <p:pic>
        <p:nvPicPr>
          <p:cNvPr id="14" name="Imagen 13">
            <a:extLst>
              <a:ext uri="{FF2B5EF4-FFF2-40B4-BE49-F238E27FC236}">
                <a16:creationId xmlns:a16="http://schemas.microsoft.com/office/drawing/2014/main" id="{824BD1F6-517C-4E5B-A60F-460DED0203F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6542059" y="3134974"/>
            <a:ext cx="1879423" cy="2507114"/>
          </a:xfrm>
          <a:prstGeom prst="rect">
            <a:avLst/>
          </a:prstGeom>
          <a:ln>
            <a:solidFill>
              <a:schemeClr val="tx1"/>
            </a:solidFill>
          </a:ln>
        </p:spPr>
      </p:pic>
      <p:pic>
        <p:nvPicPr>
          <p:cNvPr id="15" name="Imagen 14">
            <a:extLst>
              <a:ext uri="{FF2B5EF4-FFF2-40B4-BE49-F238E27FC236}">
                <a16:creationId xmlns:a16="http://schemas.microsoft.com/office/drawing/2014/main" id="{A8C21A4D-E790-4785-BB96-7DB6D81F78AB}"/>
              </a:ext>
            </a:extLst>
          </p:cNvPr>
          <p:cNvPicPr>
            <a:picLocks noChangeAspect="1"/>
          </p:cNvPicPr>
          <p:nvPr/>
        </p:nvPicPr>
        <p:blipFill>
          <a:blip r:embed="rId7"/>
          <a:stretch>
            <a:fillRect/>
          </a:stretch>
        </p:blipFill>
        <p:spPr>
          <a:xfrm>
            <a:off x="2178334" y="3155427"/>
            <a:ext cx="1864090" cy="2486660"/>
          </a:xfrm>
          <a:prstGeom prst="rect">
            <a:avLst/>
          </a:prstGeom>
          <a:ln>
            <a:solidFill>
              <a:schemeClr val="tx1"/>
            </a:solidFill>
          </a:ln>
        </p:spPr>
      </p:pic>
      <p:pic>
        <p:nvPicPr>
          <p:cNvPr id="16" name="Imagen 15">
            <a:extLst>
              <a:ext uri="{FF2B5EF4-FFF2-40B4-BE49-F238E27FC236}">
                <a16:creationId xmlns:a16="http://schemas.microsoft.com/office/drawing/2014/main" id="{F760CBCE-3FF6-45C5-8C18-CB0DA3453C0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4355225" y="3134973"/>
            <a:ext cx="1902891" cy="2538420"/>
          </a:xfrm>
          <a:prstGeom prst="rect">
            <a:avLst/>
          </a:prstGeom>
          <a:ln>
            <a:solidFill>
              <a:schemeClr val="tx1"/>
            </a:solidFill>
          </a:ln>
        </p:spPr>
      </p:pic>
      <p:sp>
        <p:nvSpPr>
          <p:cNvPr id="17" name="CuadroTexto 16">
            <a:extLst>
              <a:ext uri="{FF2B5EF4-FFF2-40B4-BE49-F238E27FC236}">
                <a16:creationId xmlns:a16="http://schemas.microsoft.com/office/drawing/2014/main" id="{688236A1-F714-4081-BBBD-2A9D9D8ACE3A}"/>
              </a:ext>
            </a:extLst>
          </p:cNvPr>
          <p:cNvSpPr txBox="1"/>
          <p:nvPr/>
        </p:nvSpPr>
        <p:spPr>
          <a:xfrm>
            <a:off x="3995695" y="1376044"/>
            <a:ext cx="3192016" cy="1015663"/>
          </a:xfrm>
          <a:prstGeom prst="rect">
            <a:avLst/>
          </a:prstGeom>
          <a:noFill/>
        </p:spPr>
        <p:txBody>
          <a:bodyPr wrap="square" rtlCol="0">
            <a:spAutoFit/>
          </a:bodyPr>
          <a:lstStyle/>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Longitud: 8.7 km</a:t>
            </a:r>
          </a:p>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Ancho: 5.60 m </a:t>
            </a:r>
          </a:p>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Recubrimiento: 0.30 m</a:t>
            </a:r>
          </a:p>
        </p:txBody>
      </p:sp>
      <p:pic>
        <p:nvPicPr>
          <p:cNvPr id="19" name="Imagen 18">
            <a:extLst>
              <a:ext uri="{FF2B5EF4-FFF2-40B4-BE49-F238E27FC236}">
                <a16:creationId xmlns:a16="http://schemas.microsoft.com/office/drawing/2014/main" id="{B3A33B9C-96CF-40D6-98AB-56186EA231FF}"/>
              </a:ext>
            </a:extLst>
          </p:cNvPr>
          <p:cNvPicPr>
            <a:picLocks noChangeAspect="1"/>
          </p:cNvPicPr>
          <p:nvPr/>
        </p:nvPicPr>
        <p:blipFill>
          <a:blip r:embed="rId10"/>
          <a:stretch>
            <a:fillRect/>
          </a:stretch>
        </p:blipFill>
        <p:spPr>
          <a:xfrm>
            <a:off x="7187711" y="713343"/>
            <a:ext cx="2380359" cy="2258350"/>
          </a:xfrm>
          <a:prstGeom prst="rect">
            <a:avLst/>
          </a:prstGeom>
        </p:spPr>
      </p:pic>
      <p:pic>
        <p:nvPicPr>
          <p:cNvPr id="11" name="Picture 4" descr="La Universidad de las Fuerzas Armadas - ESPE y la UNIR España fortalecen  las relaciones de Cooperación Interinstitucional - ESPE">
            <a:extLst>
              <a:ext uri="{FF2B5EF4-FFF2-40B4-BE49-F238E27FC236}">
                <a16:creationId xmlns:a16="http://schemas.microsoft.com/office/drawing/2014/main" id="{DFE74372-40F1-4B89-962C-C829354B7AE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8" name="Marcador de pie de página 4">
            <a:extLst>
              <a:ext uri="{FF2B5EF4-FFF2-40B4-BE49-F238E27FC236}">
                <a16:creationId xmlns:a16="http://schemas.microsoft.com/office/drawing/2014/main" id="{C9629837-841A-4F83-8029-B2530CCB4094}"/>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78548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 Universidad de las Fuerzas Armadas - ESPE y la UNIR España fortalecen  las relaciones de Cooperación Interinstitucional - ESPE">
            <a:extLst>
              <a:ext uri="{FF2B5EF4-FFF2-40B4-BE49-F238E27FC236}">
                <a16:creationId xmlns:a16="http://schemas.microsoft.com/office/drawing/2014/main" id="{2566C95F-7736-4A78-AA8F-1CAB700993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a 9">
            <a:extLst>
              <a:ext uri="{FF2B5EF4-FFF2-40B4-BE49-F238E27FC236}">
                <a16:creationId xmlns:a16="http://schemas.microsoft.com/office/drawing/2014/main" id="{CD430D95-C3B6-4B7D-9218-CA452FD6FDF0}"/>
              </a:ext>
            </a:extLst>
          </p:cNvPr>
          <p:cNvGraphicFramePr>
            <a:graphicFrameLocks noGrp="1"/>
          </p:cNvGraphicFramePr>
          <p:nvPr>
            <p:extLst>
              <p:ext uri="{D42A27DB-BD31-4B8C-83A1-F6EECF244321}">
                <p14:modId xmlns:p14="http://schemas.microsoft.com/office/powerpoint/2010/main" val="2252920650"/>
              </p:ext>
            </p:extLst>
          </p:nvPr>
        </p:nvGraphicFramePr>
        <p:xfrm>
          <a:off x="287420" y="590289"/>
          <a:ext cx="11599779" cy="5989513"/>
        </p:xfrm>
        <a:graphic>
          <a:graphicData uri="http://schemas.openxmlformats.org/drawingml/2006/table">
            <a:tbl>
              <a:tblPr firstRow="1" firstCol="1" bandRow="1">
                <a:tableStyleId>{5C22544A-7EE6-4342-B048-85BDC9FD1C3A}</a:tableStyleId>
              </a:tblPr>
              <a:tblGrid>
                <a:gridCol w="1302841">
                  <a:extLst>
                    <a:ext uri="{9D8B030D-6E8A-4147-A177-3AD203B41FA5}">
                      <a16:colId xmlns:a16="http://schemas.microsoft.com/office/drawing/2014/main" val="1748812555"/>
                    </a:ext>
                  </a:extLst>
                </a:gridCol>
                <a:gridCol w="887896">
                  <a:extLst>
                    <a:ext uri="{9D8B030D-6E8A-4147-A177-3AD203B41FA5}">
                      <a16:colId xmlns:a16="http://schemas.microsoft.com/office/drawing/2014/main" val="2169487348"/>
                    </a:ext>
                  </a:extLst>
                </a:gridCol>
                <a:gridCol w="968708">
                  <a:extLst>
                    <a:ext uri="{9D8B030D-6E8A-4147-A177-3AD203B41FA5}">
                      <a16:colId xmlns:a16="http://schemas.microsoft.com/office/drawing/2014/main" val="2588487935"/>
                    </a:ext>
                  </a:extLst>
                </a:gridCol>
                <a:gridCol w="1283994">
                  <a:extLst>
                    <a:ext uri="{9D8B030D-6E8A-4147-A177-3AD203B41FA5}">
                      <a16:colId xmlns:a16="http://schemas.microsoft.com/office/drawing/2014/main" val="1685705027"/>
                    </a:ext>
                  </a:extLst>
                </a:gridCol>
                <a:gridCol w="1259124">
                  <a:extLst>
                    <a:ext uri="{9D8B030D-6E8A-4147-A177-3AD203B41FA5}">
                      <a16:colId xmlns:a16="http://schemas.microsoft.com/office/drawing/2014/main" val="3674536487"/>
                    </a:ext>
                  </a:extLst>
                </a:gridCol>
                <a:gridCol w="1056927">
                  <a:extLst>
                    <a:ext uri="{9D8B030D-6E8A-4147-A177-3AD203B41FA5}">
                      <a16:colId xmlns:a16="http://schemas.microsoft.com/office/drawing/2014/main" val="2078608128"/>
                    </a:ext>
                  </a:extLst>
                </a:gridCol>
                <a:gridCol w="4840289">
                  <a:extLst>
                    <a:ext uri="{9D8B030D-6E8A-4147-A177-3AD203B41FA5}">
                      <a16:colId xmlns:a16="http://schemas.microsoft.com/office/drawing/2014/main" val="1946686871"/>
                    </a:ext>
                  </a:extLst>
                </a:gridCol>
              </a:tblGrid>
              <a:tr h="563281">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Nombre del proyecto</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Ubicación</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Parte de la presa</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Resistencia del hormigón (kg/cm2)</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Módulo de elasticidad (kg/cm2)</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Año de inauguración</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Información adicional</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3968144"/>
                  </a:ext>
                </a:extLst>
              </a:tr>
              <a:tr h="393711">
                <a:tc rowSpan="2">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Hidroeléctrica Huaynamango</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Perú</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Cuerpo de la presa</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230</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227486</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Presa a gravedad</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Dimensiones: altura de 32.50m y corona de 3.00m.</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66410"/>
                  </a:ext>
                </a:extLst>
              </a:tr>
              <a:tr h="179914">
                <a:tc vMerge="1">
                  <a:txBody>
                    <a:bodyPr/>
                    <a:lstStyle/>
                    <a:p>
                      <a:endParaRPr lang="es-MX"/>
                    </a:p>
                  </a:txBody>
                  <a:tcPr/>
                </a:tc>
                <a:tc vMerge="1">
                  <a:txBody>
                    <a:bodyPr/>
                    <a:lstStyle/>
                    <a:p>
                      <a:endParaRPr lang="es-MX"/>
                    </a:p>
                  </a:txBody>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Corona</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230</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227486</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649982843"/>
                  </a:ext>
                </a:extLst>
              </a:tr>
              <a:tr h="1444381">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Proyecto Minas-San Francisco</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Ecuador</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Cuerpo de la presa</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140</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203943</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2019</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Presa hormigón a gravedad rodillado.</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Dimensiones: altura 80m medida desde la cimentación.</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Posee tres vertederos y dos desagües de fondo.</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Características y propiedades del material:</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Composición: 65 kg/m3 de cemento más 32 kg/m3 de puzolana.</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Esfuerzos a tensión máximos de 1.10 a 1.30 MPa.</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Basado en el diseño de presas de la USACE.</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0443505"/>
                  </a:ext>
                </a:extLst>
              </a:tr>
              <a:tr h="1391379">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Hidroeléctrica Miel I</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Colombia</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Cuerpo de la presa</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215</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219943</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2003</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Presa de hormigón a gravedad rodillado.</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Dimensiones: altura de 188m y longitud de corona 340m.</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Posee un vertedero para desbordamiento.</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Características y propiedades del material:</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El cemento utilizado fue portland tipo II.</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Diferente contenido de cemento de acuerdo a los niveles de diseño de esfuerzos.</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2479973"/>
                  </a:ext>
                </a:extLst>
              </a:tr>
              <a:tr h="1013601">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Hidroeléctrica Porce II</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Colombia</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Cuerpo de la presa</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250</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237171</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2001</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Presa a gravedad en concreto compactado con rodillo.</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Dimensiones: altura de 118m y longitud de cresta de 445m.</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Características y propiedades del material:</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Tamaño máximo el agregado 50 mm.</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Contenido mínimo de material cementante de 220 kg/cm3.</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2923530"/>
                  </a:ext>
                </a:extLst>
              </a:tr>
              <a:tr h="190296">
                <a:tc rowSpan="2">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Hidroeléctrica Manduriacu</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Ecuador</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Pila central</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350</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278056.0</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2015</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Presa a gravedad de hormigón convencional vibrado y rodillado.</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Dimensiones: altura 61.4m</a:t>
                      </a:r>
                      <a:endParaRPr lang="es-MX" sz="1200" dirty="0">
                        <a:solidFill>
                          <a:schemeClr val="tx1"/>
                        </a:solidFill>
                        <a:effectLst/>
                        <a:latin typeface="Arial" panose="020B0604020202020204" pitchFamily="34" charset="0"/>
                        <a:cs typeface="Arial" panose="020B0604020202020204" pitchFamily="34" charset="0"/>
                      </a:endParaRPr>
                    </a:p>
                    <a:p>
                      <a:pPr marL="171450" lvl="0" indent="-171450" algn="l">
                        <a:lnSpc>
                          <a:spcPct val="100000"/>
                        </a:lnSpc>
                        <a:spcAft>
                          <a:spcPts val="800"/>
                        </a:spcAft>
                        <a:buFont typeface="Arial" panose="020B0604020202020204" pitchFamily="34" charset="0"/>
                        <a:buChar char="•"/>
                      </a:pPr>
                      <a:r>
                        <a:rPr lang="es-ES" sz="1200" dirty="0">
                          <a:solidFill>
                            <a:schemeClr val="tx1"/>
                          </a:solidFill>
                          <a:effectLst/>
                          <a:latin typeface="Arial" panose="020B0604020202020204" pitchFamily="34" charset="0"/>
                          <a:cs typeface="Arial" panose="020B0604020202020204" pitchFamily="34" charset="0"/>
                        </a:rPr>
                        <a:t>Durabilidad y calidad del hormigón indicados en el código ACI 318.</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1388943"/>
                  </a:ext>
                </a:extLst>
              </a:tr>
              <a:tr h="302645">
                <a:tc vMerge="1">
                  <a:txBody>
                    <a:bodyPr/>
                    <a:lstStyle/>
                    <a:p>
                      <a:endParaRPr lang="es-MX"/>
                    </a:p>
                  </a:txBody>
                  <a:tcPr/>
                </a:tc>
                <a:tc vMerge="1">
                  <a:txBody>
                    <a:bodyPr/>
                    <a:lstStyle/>
                    <a:p>
                      <a:endParaRPr lang="es-MX"/>
                    </a:p>
                  </a:txBody>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Zócalo inferior</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180</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15000"/>
                        </a:lnSpc>
                        <a:spcAft>
                          <a:spcPts val="800"/>
                        </a:spcAft>
                        <a:buFont typeface="Arial" panose="020B0604020202020204" pitchFamily="34" charset="0"/>
                        <a:buNone/>
                      </a:pPr>
                      <a:r>
                        <a:rPr lang="es-ES" sz="1200" dirty="0">
                          <a:solidFill>
                            <a:schemeClr val="tx1"/>
                          </a:solidFill>
                          <a:effectLst/>
                          <a:latin typeface="Arial" panose="020B0604020202020204" pitchFamily="34" charset="0"/>
                          <a:cs typeface="Arial" panose="020B0604020202020204" pitchFamily="34" charset="0"/>
                        </a:rPr>
                        <a:t>199404.1</a:t>
                      </a:r>
                      <a:endParaRPr lang="es-MX"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5433" marR="154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2054007068"/>
                  </a:ext>
                </a:extLst>
              </a:tr>
            </a:tbl>
          </a:graphicData>
        </a:graphic>
      </p:graphicFrame>
      <p:sp>
        <p:nvSpPr>
          <p:cNvPr id="19" name="CuadroTexto 18">
            <a:extLst>
              <a:ext uri="{FF2B5EF4-FFF2-40B4-BE49-F238E27FC236}">
                <a16:creationId xmlns:a16="http://schemas.microsoft.com/office/drawing/2014/main" id="{59E493CB-6BA0-4A85-9D65-930A2FCB6EA4}"/>
              </a:ext>
            </a:extLst>
          </p:cNvPr>
          <p:cNvSpPr txBox="1"/>
          <p:nvPr/>
        </p:nvSpPr>
        <p:spPr>
          <a:xfrm>
            <a:off x="4731027" y="93573"/>
            <a:ext cx="6877878"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rPr>
              <a:t>Proyectos nacionales e internacionales</a:t>
            </a:r>
          </a:p>
        </p:txBody>
      </p:sp>
      <p:sp>
        <p:nvSpPr>
          <p:cNvPr id="2" name="CuadroTexto 1">
            <a:extLst>
              <a:ext uri="{FF2B5EF4-FFF2-40B4-BE49-F238E27FC236}">
                <a16:creationId xmlns:a16="http://schemas.microsoft.com/office/drawing/2014/main" id="{5CE0E909-8EA6-4C06-92E2-38C78EB273BC}"/>
              </a:ext>
            </a:extLst>
          </p:cNvPr>
          <p:cNvSpPr txBox="1"/>
          <p:nvPr/>
        </p:nvSpPr>
        <p:spPr>
          <a:xfrm>
            <a:off x="287420" y="6579802"/>
            <a:ext cx="9956510" cy="276999"/>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Fuente:</a:t>
            </a:r>
            <a:r>
              <a:rPr lang="es-ES" sz="1200" dirty="0">
                <a:latin typeface="Arial" panose="020B0604020202020204" pitchFamily="34" charset="0"/>
                <a:cs typeface="Arial" panose="020B0604020202020204" pitchFamily="34" charset="0"/>
              </a:rPr>
              <a:t> Extraído de (Bustamante Vásquez, 2017); (Aguiar &amp; Moreno, 2012); (Moreno Brito, 2012); (Minergía); (Lanzafame). </a:t>
            </a:r>
            <a:endParaRPr lang="es-EC" sz="1200" dirty="0">
              <a:latin typeface="Arial" panose="020B0604020202020204" pitchFamily="34" charset="0"/>
              <a:cs typeface="Arial" panose="020B0604020202020204" pitchFamily="34" charset="0"/>
            </a:endParaRPr>
          </a:p>
        </p:txBody>
      </p:sp>
      <p:sp>
        <p:nvSpPr>
          <p:cNvPr id="13" name="Marcador de pie de página 4">
            <a:extLst>
              <a:ext uri="{FF2B5EF4-FFF2-40B4-BE49-F238E27FC236}">
                <a16:creationId xmlns:a16="http://schemas.microsoft.com/office/drawing/2014/main" id="{BD4AF0CB-BC75-408B-9C5A-FB4104586CA5}"/>
              </a:ext>
            </a:extLst>
          </p:cNvPr>
          <p:cNvSpPr txBox="1">
            <a:spLocks/>
          </p:cNvSpPr>
          <p:nvPr/>
        </p:nvSpPr>
        <p:spPr>
          <a:xfrm>
            <a:off x="9008165" y="6579802"/>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61244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adroTexto 24">
            <a:extLst>
              <a:ext uri="{FF2B5EF4-FFF2-40B4-BE49-F238E27FC236}">
                <a16:creationId xmlns:a16="http://schemas.microsoft.com/office/drawing/2014/main" id="{30A30527-2DB4-48F1-A162-FC5ABAEC1860}"/>
              </a:ext>
            </a:extLst>
          </p:cNvPr>
          <p:cNvSpPr txBox="1"/>
          <p:nvPr/>
        </p:nvSpPr>
        <p:spPr>
          <a:xfrm>
            <a:off x="1941652" y="2965766"/>
            <a:ext cx="8626747" cy="584775"/>
          </a:xfrm>
          <a:prstGeom prst="rect">
            <a:avLst/>
          </a:prstGeom>
          <a:noFill/>
        </p:spPr>
        <p:txBody>
          <a:bodyPr wrap="square" rtlCol="0">
            <a:spAutoFit/>
          </a:bodyPr>
          <a:lstStyle/>
          <a:p>
            <a:pPr algn="just"/>
            <a:r>
              <a:rPr lang="es-ES" sz="3200" b="1" dirty="0">
                <a:latin typeface="Arial" panose="020B0604020202020204" pitchFamily="34" charset="0"/>
                <a:cs typeface="Arial" panose="020B0604020202020204" pitchFamily="34" charset="0"/>
              </a:rPr>
              <a:t>TIPOS DE ENSAYOS PARA EL HORMIGÓN</a:t>
            </a:r>
            <a:endParaRPr lang="es-EC" sz="3200" dirty="0">
              <a:latin typeface="Arial" panose="020B0604020202020204" pitchFamily="34" charset="0"/>
              <a:cs typeface="Arial" panose="020B0604020202020204" pitchFamily="34" charset="0"/>
            </a:endParaRPr>
          </a:p>
        </p:txBody>
      </p:sp>
      <p:pic>
        <p:nvPicPr>
          <p:cNvPr id="3" name="Picture 4" descr="La Universidad de las Fuerzas Armadas - ESPE y la UNIR España fortalecen  las relaciones de Cooperación Interinstitucional - ESPE">
            <a:extLst>
              <a:ext uri="{FF2B5EF4-FFF2-40B4-BE49-F238E27FC236}">
                <a16:creationId xmlns:a16="http://schemas.microsoft.com/office/drawing/2014/main" id="{5092A4CA-34E0-4C11-842B-FF7D14D50F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1" name="Marcador de pie de página 4">
            <a:extLst>
              <a:ext uri="{FF2B5EF4-FFF2-40B4-BE49-F238E27FC236}">
                <a16:creationId xmlns:a16="http://schemas.microsoft.com/office/drawing/2014/main" id="{FF7778B3-74BB-412D-96A5-F59502F628C1}"/>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449120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3E1A9150-5A8E-4EA6-B022-D4EB6FD8EA1A}"/>
              </a:ext>
            </a:extLst>
          </p:cNvPr>
          <p:cNvSpPr txBox="1"/>
          <p:nvPr/>
        </p:nvSpPr>
        <p:spPr>
          <a:xfrm>
            <a:off x="7996545" y="108389"/>
            <a:ext cx="2576774" cy="523220"/>
          </a:xfrm>
          <a:prstGeom prst="rect">
            <a:avLst/>
          </a:prstGeom>
          <a:noFill/>
        </p:spPr>
        <p:txBody>
          <a:bodyPr wrap="square" rtlCol="0">
            <a:spAutoFit/>
          </a:bodyPr>
          <a:lstStyle/>
          <a:p>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Hormigón</a:t>
            </a:r>
            <a:endParaRPr lang="es-MX" sz="2800" b="1" i="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C19F1F44-8DBE-4D5C-AA07-155E459DC2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261" b="13043"/>
          <a:stretch/>
        </p:blipFill>
        <p:spPr>
          <a:xfrm>
            <a:off x="8669401" y="2186631"/>
            <a:ext cx="3384000" cy="2700000"/>
          </a:xfrm>
          <a:prstGeom prst="rect">
            <a:avLst/>
          </a:prstGeom>
        </p:spPr>
      </p:pic>
      <p:pic>
        <p:nvPicPr>
          <p:cNvPr id="18" name="Imagen 17">
            <a:extLst>
              <a:ext uri="{FF2B5EF4-FFF2-40B4-BE49-F238E27FC236}">
                <a16:creationId xmlns:a16="http://schemas.microsoft.com/office/drawing/2014/main" id="{3E9A0E95-92A8-4C09-A4CF-0C4B3C42FF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463" r="3037" b="12657"/>
          <a:stretch/>
        </p:blipFill>
        <p:spPr>
          <a:xfrm>
            <a:off x="266083" y="1736631"/>
            <a:ext cx="3159950" cy="3600000"/>
          </a:xfrm>
          <a:prstGeom prst="rect">
            <a:avLst/>
          </a:prstGeom>
        </p:spPr>
      </p:pic>
      <p:graphicFrame>
        <p:nvGraphicFramePr>
          <p:cNvPr id="21" name="Diagrama 20">
            <a:extLst>
              <a:ext uri="{FF2B5EF4-FFF2-40B4-BE49-F238E27FC236}">
                <a16:creationId xmlns:a16="http://schemas.microsoft.com/office/drawing/2014/main" id="{C8EDFA1C-2109-4B87-84D4-F193EE4FF928}"/>
              </a:ext>
            </a:extLst>
          </p:cNvPr>
          <p:cNvGraphicFramePr/>
          <p:nvPr>
            <p:extLst>
              <p:ext uri="{D42A27DB-BD31-4B8C-83A1-F6EECF244321}">
                <p14:modId xmlns:p14="http://schemas.microsoft.com/office/powerpoint/2010/main" val="1466014211"/>
              </p:ext>
            </p:extLst>
          </p:nvPr>
        </p:nvGraphicFramePr>
        <p:xfrm>
          <a:off x="3636831" y="1449185"/>
          <a:ext cx="5475822" cy="41748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CuadroTexto 1">
            <a:extLst>
              <a:ext uri="{FF2B5EF4-FFF2-40B4-BE49-F238E27FC236}">
                <a16:creationId xmlns:a16="http://schemas.microsoft.com/office/drawing/2014/main" id="{30F23871-2D01-4E2E-A8E5-EEDB42F301EF}"/>
              </a:ext>
            </a:extLst>
          </p:cNvPr>
          <p:cNvSpPr txBox="1"/>
          <p:nvPr/>
        </p:nvSpPr>
        <p:spPr>
          <a:xfrm>
            <a:off x="266083" y="5363135"/>
            <a:ext cx="2279374" cy="830997"/>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ACI 228.1R-03</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ASTM C39</a:t>
            </a:r>
          </a:p>
          <a:p>
            <a:r>
              <a:rPr lang="es-ES" sz="1600" dirty="0">
                <a:latin typeface="Arial" panose="020B0604020202020204" pitchFamily="34" charset="0"/>
                <a:cs typeface="Arial" panose="020B0604020202020204" pitchFamily="34" charset="0"/>
              </a:rPr>
              <a:t>ASTM C42</a:t>
            </a:r>
            <a:endParaRPr lang="es-EC" sz="16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89E517E5-51A2-4D27-8019-D15CBE8F4F34}"/>
              </a:ext>
            </a:extLst>
          </p:cNvPr>
          <p:cNvSpPr txBox="1"/>
          <p:nvPr/>
        </p:nvSpPr>
        <p:spPr>
          <a:xfrm>
            <a:off x="9739111" y="5032516"/>
            <a:ext cx="2279374" cy="338554"/>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NTE INEN 3121</a:t>
            </a:r>
            <a:endParaRPr lang="es-EC" sz="1600" dirty="0">
              <a:latin typeface="Arial" panose="020B0604020202020204" pitchFamily="34" charset="0"/>
              <a:cs typeface="Arial" panose="020B0604020202020204" pitchFamily="34" charset="0"/>
            </a:endParaRPr>
          </a:p>
        </p:txBody>
      </p:sp>
      <p:pic>
        <p:nvPicPr>
          <p:cNvPr id="8" name="Picture 4" descr="La Universidad de las Fuerzas Armadas - ESPE y la UNIR España fortalecen  las relaciones de Cooperación Interinstitucional - ESPE">
            <a:extLst>
              <a:ext uri="{FF2B5EF4-FFF2-40B4-BE49-F238E27FC236}">
                <a16:creationId xmlns:a16="http://schemas.microsoft.com/office/drawing/2014/main" id="{13872308-D6C0-4636-A33A-C74B361347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pie de página 4">
            <a:extLst>
              <a:ext uri="{FF2B5EF4-FFF2-40B4-BE49-F238E27FC236}">
                <a16:creationId xmlns:a16="http://schemas.microsoft.com/office/drawing/2014/main" id="{9CF846F6-099C-46D3-BE80-69FED9D1E120}"/>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72946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3E1A9150-5A8E-4EA6-B022-D4EB6FD8EA1A}"/>
              </a:ext>
            </a:extLst>
          </p:cNvPr>
          <p:cNvSpPr txBox="1"/>
          <p:nvPr/>
        </p:nvSpPr>
        <p:spPr>
          <a:xfrm>
            <a:off x="5177037" y="112113"/>
            <a:ext cx="6847250"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Ensayo destructivo</a:t>
            </a:r>
            <a:endParaRPr lang="es-MX" sz="2800" b="1" i="1" dirty="0">
              <a:latin typeface="Arial" panose="020B0604020202020204" pitchFamily="34" charset="0"/>
              <a:cs typeface="Arial" panose="020B0604020202020204" pitchFamily="34" charset="0"/>
            </a:endParaRPr>
          </a:p>
        </p:txBody>
      </p:sp>
      <p:graphicFrame>
        <p:nvGraphicFramePr>
          <p:cNvPr id="3" name="Diagrama 2">
            <a:extLst>
              <a:ext uri="{FF2B5EF4-FFF2-40B4-BE49-F238E27FC236}">
                <a16:creationId xmlns:a16="http://schemas.microsoft.com/office/drawing/2014/main" id="{ED1A27EC-F8D7-4D9E-8956-6FA664694312}"/>
              </a:ext>
            </a:extLst>
          </p:cNvPr>
          <p:cNvGraphicFramePr/>
          <p:nvPr>
            <p:extLst>
              <p:ext uri="{D42A27DB-BD31-4B8C-83A1-F6EECF244321}">
                <p14:modId xmlns:p14="http://schemas.microsoft.com/office/powerpoint/2010/main" val="413114265"/>
              </p:ext>
            </p:extLst>
          </p:nvPr>
        </p:nvGraphicFramePr>
        <p:xfrm>
          <a:off x="1732721" y="1712567"/>
          <a:ext cx="902804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lobo: flecha hacia abajo 1">
            <a:extLst>
              <a:ext uri="{FF2B5EF4-FFF2-40B4-BE49-F238E27FC236}">
                <a16:creationId xmlns:a16="http://schemas.microsoft.com/office/drawing/2014/main" id="{66CA641A-499C-48B8-9AB7-84050AFA0B90}"/>
              </a:ext>
            </a:extLst>
          </p:cNvPr>
          <p:cNvSpPr/>
          <p:nvPr/>
        </p:nvSpPr>
        <p:spPr>
          <a:xfrm>
            <a:off x="3453847" y="1025064"/>
            <a:ext cx="5019262" cy="920375"/>
          </a:xfrm>
          <a:prstGeom prst="down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dirty="0">
                <a:latin typeface="Arial" panose="020B0604020202020204" pitchFamily="34" charset="0"/>
                <a:cs typeface="Arial" panose="020B0604020202020204" pitchFamily="34" charset="0"/>
                <a:sym typeface="Wingdings" panose="05000000000000000000" pitchFamily="2" charset="2"/>
              </a:rPr>
              <a:t>Equipo para extracción de núcleos</a:t>
            </a:r>
            <a:endParaRPr lang="es-MX" sz="2000" dirty="0">
              <a:latin typeface="Arial" panose="020B0604020202020204" pitchFamily="34" charset="0"/>
              <a:cs typeface="Arial" panose="020B0604020202020204" pitchFamily="34" charset="0"/>
            </a:endParaRPr>
          </a:p>
        </p:txBody>
      </p:sp>
      <p:pic>
        <p:nvPicPr>
          <p:cNvPr id="5" name="Picture 4" descr="La Universidad de las Fuerzas Armadas - ESPE y la UNIR España fortalecen  las relaciones de Cooperación Interinstitucional - ESPE">
            <a:extLst>
              <a:ext uri="{FF2B5EF4-FFF2-40B4-BE49-F238E27FC236}">
                <a16:creationId xmlns:a16="http://schemas.microsoft.com/office/drawing/2014/main" id="{7A958CB9-ABA7-4B34-AA54-772C76CDB3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pie de página 4">
            <a:extLst>
              <a:ext uri="{FF2B5EF4-FFF2-40B4-BE49-F238E27FC236}">
                <a16:creationId xmlns:a16="http://schemas.microsoft.com/office/drawing/2014/main" id="{E56F0A23-572B-4A7E-9801-F4FDD463C133}"/>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872873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3E1A9150-5A8E-4EA6-B022-D4EB6FD8EA1A}"/>
              </a:ext>
            </a:extLst>
          </p:cNvPr>
          <p:cNvSpPr txBox="1"/>
          <p:nvPr/>
        </p:nvSpPr>
        <p:spPr>
          <a:xfrm>
            <a:off x="2358888" y="163687"/>
            <a:ext cx="10031894"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rPr>
              <a:t>Ensayos destructivos en Corona de la presa</a:t>
            </a:r>
          </a:p>
        </p:txBody>
      </p:sp>
      <p:pic>
        <p:nvPicPr>
          <p:cNvPr id="10" name="Imagen 9">
            <a:extLst>
              <a:ext uri="{FF2B5EF4-FFF2-40B4-BE49-F238E27FC236}">
                <a16:creationId xmlns:a16="http://schemas.microsoft.com/office/drawing/2014/main" id="{14EABA93-D829-4E67-ADE7-5F100F1783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9" t="5505" r="7822" b="7113"/>
          <a:stretch/>
        </p:blipFill>
        <p:spPr>
          <a:xfrm rot="16200000">
            <a:off x="7931299" y="1284815"/>
            <a:ext cx="3022886" cy="4680000"/>
          </a:xfrm>
          <a:prstGeom prst="rect">
            <a:avLst/>
          </a:prstGeom>
          <a:ln>
            <a:solidFill>
              <a:schemeClr val="tx1"/>
            </a:solidFill>
          </a:ln>
        </p:spPr>
      </p:pic>
      <p:sp>
        <p:nvSpPr>
          <p:cNvPr id="12" name="CuadroTexto 11">
            <a:extLst>
              <a:ext uri="{FF2B5EF4-FFF2-40B4-BE49-F238E27FC236}">
                <a16:creationId xmlns:a16="http://schemas.microsoft.com/office/drawing/2014/main" id="{1E6E572C-B656-4C2C-992C-E68D2F6A12D5}"/>
              </a:ext>
            </a:extLst>
          </p:cNvPr>
          <p:cNvSpPr txBox="1"/>
          <p:nvPr/>
        </p:nvSpPr>
        <p:spPr>
          <a:xfrm>
            <a:off x="4442143" y="2430650"/>
            <a:ext cx="2064673" cy="1631216"/>
          </a:xfrm>
          <a:prstGeom prst="rect">
            <a:avLst/>
          </a:prstGeom>
          <a:noFill/>
        </p:spPr>
        <p:txBody>
          <a:bodyPr wrap="square" rtlCol="0">
            <a:spAutoFit/>
          </a:bodyPr>
          <a:lstStyle/>
          <a:p>
            <a:pPr marL="285750" indent="-285750" algn="ctr">
              <a:buFont typeface="Arial" panose="020B0604020202020204" pitchFamily="34" charset="0"/>
              <a:buChar char="•"/>
            </a:pPr>
            <a:r>
              <a:rPr lang="es-MX" sz="2000" dirty="0">
                <a:latin typeface="Arial" panose="020B0604020202020204" pitchFamily="34" charset="0"/>
                <a:cs typeface="Arial" panose="020B0604020202020204" pitchFamily="34" charset="0"/>
              </a:rPr>
              <a:t>Se realizaron perforaciones en los bloques 1, 2, 5, 6, 7 y 8.</a:t>
            </a:r>
          </a:p>
        </p:txBody>
      </p:sp>
      <p:pic>
        <p:nvPicPr>
          <p:cNvPr id="8" name="Imagen 7">
            <a:extLst>
              <a:ext uri="{FF2B5EF4-FFF2-40B4-BE49-F238E27FC236}">
                <a16:creationId xmlns:a16="http://schemas.microsoft.com/office/drawing/2014/main" id="{653ED375-6D46-47CF-A6CA-411F26EDF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290"/>
          <a:stretch/>
        </p:blipFill>
        <p:spPr>
          <a:xfrm>
            <a:off x="632744" y="1356258"/>
            <a:ext cx="3513381" cy="3780000"/>
          </a:xfrm>
          <a:prstGeom prst="rect">
            <a:avLst/>
          </a:prstGeom>
        </p:spPr>
      </p:pic>
      <p:sp>
        <p:nvSpPr>
          <p:cNvPr id="6" name="CuadroTexto 5">
            <a:extLst>
              <a:ext uri="{FF2B5EF4-FFF2-40B4-BE49-F238E27FC236}">
                <a16:creationId xmlns:a16="http://schemas.microsoft.com/office/drawing/2014/main" id="{722966A3-1207-4280-89F0-362437488FA0}"/>
              </a:ext>
            </a:extLst>
          </p:cNvPr>
          <p:cNvSpPr txBox="1"/>
          <p:nvPr/>
        </p:nvSpPr>
        <p:spPr>
          <a:xfrm>
            <a:off x="6986725" y="5166334"/>
            <a:ext cx="3850893" cy="276999"/>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Adaptado de planos de CELEC EP</a:t>
            </a:r>
          </a:p>
        </p:txBody>
      </p:sp>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7AE80856-00D1-4204-80D6-2EE5A7237F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C36ADB12-752D-4CC3-987D-130457F88FE9}"/>
              </a:ext>
            </a:extLst>
          </p:cNvPr>
          <p:cNvSpPr txBox="1"/>
          <p:nvPr/>
        </p:nvSpPr>
        <p:spPr>
          <a:xfrm>
            <a:off x="632744" y="5243858"/>
            <a:ext cx="2279374" cy="338554"/>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ACI 228.1R-03</a:t>
            </a:r>
            <a:endParaRPr lang="es-EC" sz="1600" dirty="0">
              <a:latin typeface="Arial" panose="020B0604020202020204" pitchFamily="34" charset="0"/>
              <a:cs typeface="Arial" panose="020B0604020202020204" pitchFamily="34" charset="0"/>
            </a:endParaRPr>
          </a:p>
        </p:txBody>
      </p:sp>
      <p:sp>
        <p:nvSpPr>
          <p:cNvPr id="16" name="Marcador de pie de página 4">
            <a:extLst>
              <a:ext uri="{FF2B5EF4-FFF2-40B4-BE49-F238E27FC236}">
                <a16:creationId xmlns:a16="http://schemas.microsoft.com/office/drawing/2014/main" id="{9EA85813-B45D-41C1-AB68-513B31C48179}"/>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825213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C8B701-2159-48E0-A91E-1983B485F7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9" r="3930" b="16493"/>
          <a:stretch/>
        </p:blipFill>
        <p:spPr>
          <a:xfrm>
            <a:off x="304800" y="2047701"/>
            <a:ext cx="3535994" cy="2520000"/>
          </a:xfrm>
          <a:prstGeom prst="rect">
            <a:avLst/>
          </a:prstGeom>
        </p:spPr>
      </p:pic>
      <p:sp>
        <p:nvSpPr>
          <p:cNvPr id="14" name="Rectángulo: esquinas redondeadas 13">
            <a:extLst>
              <a:ext uri="{FF2B5EF4-FFF2-40B4-BE49-F238E27FC236}">
                <a16:creationId xmlns:a16="http://schemas.microsoft.com/office/drawing/2014/main" id="{536DBD1E-308A-46CD-B808-73DA91D97F98}"/>
              </a:ext>
            </a:extLst>
          </p:cNvPr>
          <p:cNvSpPr/>
          <p:nvPr/>
        </p:nvSpPr>
        <p:spPr>
          <a:xfrm>
            <a:off x="1171649" y="4848697"/>
            <a:ext cx="1942612" cy="583096"/>
          </a:xfrm>
          <a:prstGeom prst="round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Muestras antes de ser cortadas</a:t>
            </a:r>
            <a:endParaRPr lang="es-EC" dirty="0">
              <a:latin typeface="Arial" panose="020B0604020202020204" pitchFamily="34" charset="0"/>
              <a:cs typeface="Arial" panose="020B0604020202020204" pitchFamily="34" charset="0"/>
            </a:endParaRPr>
          </a:p>
        </p:txBody>
      </p:sp>
      <p:sp>
        <p:nvSpPr>
          <p:cNvPr id="17" name="Rectángulo: esquinas redondeadas 16">
            <a:extLst>
              <a:ext uri="{FF2B5EF4-FFF2-40B4-BE49-F238E27FC236}">
                <a16:creationId xmlns:a16="http://schemas.microsoft.com/office/drawing/2014/main" id="{4578CAA0-B725-4B01-ACE0-5748A889E24A}"/>
              </a:ext>
            </a:extLst>
          </p:cNvPr>
          <p:cNvSpPr/>
          <p:nvPr/>
        </p:nvSpPr>
        <p:spPr>
          <a:xfrm>
            <a:off x="7991062" y="4724747"/>
            <a:ext cx="3991214" cy="830996"/>
          </a:xfrm>
          <a:prstGeom prst="round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Factores de corrección para relación L/D y la resistencia a compresión, según norma ASTM C42 </a:t>
            </a:r>
            <a:endParaRPr lang="es-EC" dirty="0">
              <a:latin typeface="Arial" panose="020B0604020202020204" pitchFamily="34" charset="0"/>
              <a:cs typeface="Arial" panose="020B0604020202020204" pitchFamily="34" charset="0"/>
            </a:endParaRPr>
          </a:p>
        </p:txBody>
      </p:sp>
      <p:graphicFrame>
        <p:nvGraphicFramePr>
          <p:cNvPr id="20" name="Tabla 20">
            <a:extLst>
              <a:ext uri="{FF2B5EF4-FFF2-40B4-BE49-F238E27FC236}">
                <a16:creationId xmlns:a16="http://schemas.microsoft.com/office/drawing/2014/main" id="{15DF1706-2347-42A7-B0EA-F1E24F962354}"/>
              </a:ext>
            </a:extLst>
          </p:cNvPr>
          <p:cNvGraphicFramePr>
            <a:graphicFrameLocks noGrp="1"/>
          </p:cNvGraphicFramePr>
          <p:nvPr>
            <p:extLst>
              <p:ext uri="{D42A27DB-BD31-4B8C-83A1-F6EECF244321}">
                <p14:modId xmlns:p14="http://schemas.microsoft.com/office/powerpoint/2010/main" val="3248094544"/>
              </p:ext>
            </p:extLst>
          </p:nvPr>
        </p:nvGraphicFramePr>
        <p:xfrm>
          <a:off x="8366669" y="1890541"/>
          <a:ext cx="3240000" cy="267716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3458245231"/>
                    </a:ext>
                  </a:extLst>
                </a:gridCol>
                <a:gridCol w="1620000">
                  <a:extLst>
                    <a:ext uri="{9D8B030D-6E8A-4147-A177-3AD203B41FA5}">
                      <a16:colId xmlns:a16="http://schemas.microsoft.com/office/drawing/2014/main" val="1755877202"/>
                    </a:ext>
                  </a:extLst>
                </a:gridCol>
              </a:tblGrid>
              <a:tr h="370840">
                <a:tc>
                  <a:txBody>
                    <a:bodyPr/>
                    <a:lstStyle/>
                    <a:p>
                      <a:pPr algn="ctr"/>
                      <a:r>
                        <a:rPr lang="es-ES" sz="1600" b="1" dirty="0"/>
                        <a:t>Relación L/D</a:t>
                      </a:r>
                      <a:endParaRPr lang="es-EC" sz="1600" b="1" dirty="0"/>
                    </a:p>
                  </a:txBody>
                  <a:tcPr anchor="ctr"/>
                </a:tc>
                <a:tc>
                  <a:txBody>
                    <a:bodyPr/>
                    <a:lstStyle/>
                    <a:p>
                      <a:pPr algn="ctr"/>
                      <a:r>
                        <a:rPr lang="es-ES" sz="1600" b="1" dirty="0"/>
                        <a:t>Factor de corrección de resistencia</a:t>
                      </a:r>
                      <a:endParaRPr lang="es-EC" sz="1600" b="1" dirty="0"/>
                    </a:p>
                  </a:txBody>
                  <a:tcPr anchor="ctr"/>
                </a:tc>
                <a:extLst>
                  <a:ext uri="{0D108BD9-81ED-4DB2-BD59-A6C34878D82A}">
                    <a16:rowId xmlns:a16="http://schemas.microsoft.com/office/drawing/2014/main" val="479229251"/>
                  </a:ext>
                </a:extLst>
              </a:tr>
              <a:tr h="370840">
                <a:tc>
                  <a:txBody>
                    <a:bodyPr/>
                    <a:lstStyle/>
                    <a:p>
                      <a:pPr algn="ctr"/>
                      <a:r>
                        <a:rPr lang="es-ES" sz="1600" dirty="0"/>
                        <a:t>2,00</a:t>
                      </a:r>
                      <a:endParaRPr lang="es-EC" sz="1600" dirty="0"/>
                    </a:p>
                  </a:txBody>
                  <a:tcPr anchor="ctr"/>
                </a:tc>
                <a:tc>
                  <a:txBody>
                    <a:bodyPr/>
                    <a:lstStyle/>
                    <a:p>
                      <a:pPr algn="ctr"/>
                      <a:r>
                        <a:rPr lang="es-ES" sz="1600" dirty="0"/>
                        <a:t>1,00</a:t>
                      </a:r>
                      <a:endParaRPr lang="es-EC" sz="1600" dirty="0"/>
                    </a:p>
                  </a:txBody>
                  <a:tcPr anchor="ctr"/>
                </a:tc>
                <a:extLst>
                  <a:ext uri="{0D108BD9-81ED-4DB2-BD59-A6C34878D82A}">
                    <a16:rowId xmlns:a16="http://schemas.microsoft.com/office/drawing/2014/main" val="4188739118"/>
                  </a:ext>
                </a:extLst>
              </a:tr>
              <a:tr h="370840">
                <a:tc>
                  <a:txBody>
                    <a:bodyPr/>
                    <a:lstStyle/>
                    <a:p>
                      <a:pPr algn="ctr"/>
                      <a:r>
                        <a:rPr lang="es-ES" sz="1600" dirty="0"/>
                        <a:t>1,75</a:t>
                      </a:r>
                      <a:endParaRPr lang="es-EC" sz="1600" dirty="0"/>
                    </a:p>
                  </a:txBody>
                  <a:tcPr anchor="ctr"/>
                </a:tc>
                <a:tc>
                  <a:txBody>
                    <a:bodyPr/>
                    <a:lstStyle/>
                    <a:p>
                      <a:pPr algn="ctr"/>
                      <a:r>
                        <a:rPr lang="es-ES" sz="1600" dirty="0"/>
                        <a:t>0,98</a:t>
                      </a:r>
                      <a:endParaRPr lang="es-EC" sz="1600" dirty="0"/>
                    </a:p>
                  </a:txBody>
                  <a:tcPr anchor="ctr"/>
                </a:tc>
                <a:extLst>
                  <a:ext uri="{0D108BD9-81ED-4DB2-BD59-A6C34878D82A}">
                    <a16:rowId xmlns:a16="http://schemas.microsoft.com/office/drawing/2014/main" val="3675480883"/>
                  </a:ext>
                </a:extLst>
              </a:tr>
              <a:tr h="370840">
                <a:tc>
                  <a:txBody>
                    <a:bodyPr/>
                    <a:lstStyle/>
                    <a:p>
                      <a:pPr algn="ctr"/>
                      <a:r>
                        <a:rPr lang="es-ES" sz="1600" dirty="0"/>
                        <a:t>1,50</a:t>
                      </a:r>
                      <a:endParaRPr lang="es-EC" sz="1600" dirty="0"/>
                    </a:p>
                  </a:txBody>
                  <a:tcPr anchor="ctr"/>
                </a:tc>
                <a:tc>
                  <a:txBody>
                    <a:bodyPr/>
                    <a:lstStyle/>
                    <a:p>
                      <a:pPr algn="ctr"/>
                      <a:r>
                        <a:rPr lang="es-ES" sz="1600" dirty="0"/>
                        <a:t>0,96</a:t>
                      </a:r>
                      <a:endParaRPr lang="es-EC" sz="1600" dirty="0"/>
                    </a:p>
                  </a:txBody>
                  <a:tcPr anchor="ctr"/>
                </a:tc>
                <a:extLst>
                  <a:ext uri="{0D108BD9-81ED-4DB2-BD59-A6C34878D82A}">
                    <a16:rowId xmlns:a16="http://schemas.microsoft.com/office/drawing/2014/main" val="523925418"/>
                  </a:ext>
                </a:extLst>
              </a:tr>
              <a:tr h="370840">
                <a:tc>
                  <a:txBody>
                    <a:bodyPr/>
                    <a:lstStyle/>
                    <a:p>
                      <a:pPr algn="ctr"/>
                      <a:r>
                        <a:rPr lang="es-ES" sz="1600" dirty="0"/>
                        <a:t>1,25</a:t>
                      </a:r>
                      <a:endParaRPr lang="es-EC" sz="1600" dirty="0"/>
                    </a:p>
                  </a:txBody>
                  <a:tcPr anchor="ctr"/>
                </a:tc>
                <a:tc>
                  <a:txBody>
                    <a:bodyPr/>
                    <a:lstStyle/>
                    <a:p>
                      <a:pPr algn="ctr"/>
                      <a:r>
                        <a:rPr lang="es-ES" sz="1600" dirty="0"/>
                        <a:t>0,93</a:t>
                      </a:r>
                      <a:endParaRPr lang="es-EC" sz="1600" dirty="0"/>
                    </a:p>
                  </a:txBody>
                  <a:tcPr anchor="ctr"/>
                </a:tc>
                <a:extLst>
                  <a:ext uri="{0D108BD9-81ED-4DB2-BD59-A6C34878D82A}">
                    <a16:rowId xmlns:a16="http://schemas.microsoft.com/office/drawing/2014/main" val="874167947"/>
                  </a:ext>
                </a:extLst>
              </a:tr>
              <a:tr h="370840">
                <a:tc>
                  <a:txBody>
                    <a:bodyPr/>
                    <a:lstStyle/>
                    <a:p>
                      <a:pPr algn="ctr"/>
                      <a:r>
                        <a:rPr lang="es-ES" sz="1600" dirty="0"/>
                        <a:t>1,00</a:t>
                      </a:r>
                      <a:endParaRPr lang="es-EC" sz="1600" dirty="0"/>
                    </a:p>
                  </a:txBody>
                  <a:tcPr anchor="ctr"/>
                </a:tc>
                <a:tc>
                  <a:txBody>
                    <a:bodyPr/>
                    <a:lstStyle/>
                    <a:p>
                      <a:pPr algn="ctr"/>
                      <a:r>
                        <a:rPr lang="es-ES" sz="1600" dirty="0"/>
                        <a:t>0,87</a:t>
                      </a:r>
                      <a:endParaRPr lang="es-EC" sz="1600" dirty="0"/>
                    </a:p>
                  </a:txBody>
                  <a:tcPr anchor="ctr"/>
                </a:tc>
                <a:extLst>
                  <a:ext uri="{0D108BD9-81ED-4DB2-BD59-A6C34878D82A}">
                    <a16:rowId xmlns:a16="http://schemas.microsoft.com/office/drawing/2014/main" val="424985969"/>
                  </a:ext>
                </a:extLst>
              </a:tr>
            </a:tbl>
          </a:graphicData>
        </a:graphic>
      </p:graphicFrame>
      <p:sp>
        <p:nvSpPr>
          <p:cNvPr id="23" name="Rectángulo: esquinas redondeadas 22">
            <a:extLst>
              <a:ext uri="{FF2B5EF4-FFF2-40B4-BE49-F238E27FC236}">
                <a16:creationId xmlns:a16="http://schemas.microsoft.com/office/drawing/2014/main" id="{C6DF4C36-195F-4FBC-A2D1-F90928C921EA}"/>
              </a:ext>
            </a:extLst>
          </p:cNvPr>
          <p:cNvSpPr/>
          <p:nvPr/>
        </p:nvSpPr>
        <p:spPr>
          <a:xfrm>
            <a:off x="4678665" y="4724747"/>
            <a:ext cx="2569623" cy="830996"/>
          </a:xfrm>
          <a:prstGeom prst="round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Corte de muestra, para aproximación a relación L/D</a:t>
            </a:r>
            <a:endParaRPr lang="es-EC" dirty="0">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id="{2AA91925-471E-4D37-B7F9-7D2F69F6F8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76" t="8048" r="16630"/>
          <a:stretch/>
        </p:blipFill>
        <p:spPr>
          <a:xfrm>
            <a:off x="4302306" y="1147701"/>
            <a:ext cx="3322343" cy="3420000"/>
          </a:xfrm>
          <a:prstGeom prst="rect">
            <a:avLst/>
          </a:prstGeom>
        </p:spPr>
      </p:pic>
      <p:sp>
        <p:nvSpPr>
          <p:cNvPr id="25" name="CuadroTexto 24">
            <a:extLst>
              <a:ext uri="{FF2B5EF4-FFF2-40B4-BE49-F238E27FC236}">
                <a16:creationId xmlns:a16="http://schemas.microsoft.com/office/drawing/2014/main" id="{EF6A46DD-3B1C-4A30-A1C2-A517A47403B7}"/>
              </a:ext>
            </a:extLst>
          </p:cNvPr>
          <p:cNvSpPr txBox="1"/>
          <p:nvPr/>
        </p:nvSpPr>
        <p:spPr>
          <a:xfrm>
            <a:off x="5476102" y="47768"/>
            <a:ext cx="5907516"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rPr>
              <a:t>Compresión simple</a:t>
            </a:r>
          </a:p>
        </p:txBody>
      </p:sp>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1D11C2FE-5DF5-4AA0-AF66-94CA5DC12B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8" name="Marcador de pie de página 4">
            <a:extLst>
              <a:ext uri="{FF2B5EF4-FFF2-40B4-BE49-F238E27FC236}">
                <a16:creationId xmlns:a16="http://schemas.microsoft.com/office/drawing/2014/main" id="{3176C8E0-3825-41D7-AA97-994A4FAB9FF6}"/>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130023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E005D05-9062-4C89-9FA2-D78FF5647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53" t="17355" r="3495" b="26412"/>
          <a:stretch/>
        </p:blipFill>
        <p:spPr bwMode="auto">
          <a:xfrm>
            <a:off x="8272454" y="2639060"/>
            <a:ext cx="3529330" cy="2051685"/>
          </a:xfrm>
          <a:prstGeom prst="rect">
            <a:avLst/>
          </a:prstGeom>
          <a:noFill/>
          <a:ln>
            <a:noFill/>
          </a:ln>
          <a:extLst>
            <a:ext uri="{53640926-AAD7-44D8-BBD7-CCE9431645EC}">
              <a14:shadowObscured xmlns:a14="http://schemas.microsoft.com/office/drawing/2010/main"/>
            </a:ext>
          </a:extLst>
        </p:spPr>
      </p:pic>
      <p:sp>
        <p:nvSpPr>
          <p:cNvPr id="12" name="Rectángulo: esquinas redondeadas 11">
            <a:extLst>
              <a:ext uri="{FF2B5EF4-FFF2-40B4-BE49-F238E27FC236}">
                <a16:creationId xmlns:a16="http://schemas.microsoft.com/office/drawing/2014/main" id="{1C4E312E-5281-4726-84B7-9A2007AA71E4}"/>
              </a:ext>
            </a:extLst>
          </p:cNvPr>
          <p:cNvSpPr/>
          <p:nvPr/>
        </p:nvSpPr>
        <p:spPr>
          <a:xfrm>
            <a:off x="6492532" y="5210126"/>
            <a:ext cx="3135780" cy="583096"/>
          </a:xfrm>
          <a:prstGeom prst="round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Refrentado de las muestras</a:t>
            </a:r>
            <a:endParaRPr lang="es-EC"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165F7BCF-32E9-4C4D-AC83-3A7FF97AEC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64" t="16942" r="17265" b="24791"/>
          <a:stretch/>
        </p:blipFill>
        <p:spPr>
          <a:xfrm>
            <a:off x="233227" y="2177400"/>
            <a:ext cx="3919545" cy="2520000"/>
          </a:xfrm>
          <a:prstGeom prst="rect">
            <a:avLst/>
          </a:prstGeom>
        </p:spPr>
      </p:pic>
      <p:pic>
        <p:nvPicPr>
          <p:cNvPr id="15" name="Imagen 14">
            <a:extLst>
              <a:ext uri="{FF2B5EF4-FFF2-40B4-BE49-F238E27FC236}">
                <a16:creationId xmlns:a16="http://schemas.microsoft.com/office/drawing/2014/main" id="{A080813E-9D34-4261-B14F-65610CDD48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125" r="30499"/>
          <a:stretch/>
        </p:blipFill>
        <p:spPr>
          <a:xfrm rot="5400000">
            <a:off x="4504218" y="1369005"/>
            <a:ext cx="3416790" cy="3240000"/>
          </a:xfrm>
          <a:prstGeom prst="rect">
            <a:avLst/>
          </a:prstGeom>
        </p:spPr>
      </p:pic>
      <p:sp>
        <p:nvSpPr>
          <p:cNvPr id="22" name="CuadroTexto 21">
            <a:extLst>
              <a:ext uri="{FF2B5EF4-FFF2-40B4-BE49-F238E27FC236}">
                <a16:creationId xmlns:a16="http://schemas.microsoft.com/office/drawing/2014/main" id="{F9FBE4C9-A322-4B90-85FE-B139D72DFCCD}"/>
              </a:ext>
            </a:extLst>
          </p:cNvPr>
          <p:cNvSpPr txBox="1"/>
          <p:nvPr/>
        </p:nvSpPr>
        <p:spPr>
          <a:xfrm>
            <a:off x="5679871" y="138648"/>
            <a:ext cx="5862773"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rPr>
              <a:t>Compresión simple</a:t>
            </a:r>
          </a:p>
        </p:txBody>
      </p:sp>
      <p:sp>
        <p:nvSpPr>
          <p:cNvPr id="23" name="Rectángulo: esquinas redondeadas 22">
            <a:extLst>
              <a:ext uri="{FF2B5EF4-FFF2-40B4-BE49-F238E27FC236}">
                <a16:creationId xmlns:a16="http://schemas.microsoft.com/office/drawing/2014/main" id="{96FC11BC-7BDF-4656-827F-5E8F1780A6D5}"/>
              </a:ext>
            </a:extLst>
          </p:cNvPr>
          <p:cNvSpPr/>
          <p:nvPr/>
        </p:nvSpPr>
        <p:spPr>
          <a:xfrm>
            <a:off x="625109" y="5209864"/>
            <a:ext cx="3135780" cy="583096"/>
          </a:xfrm>
          <a:prstGeom prst="round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Muestras cortadas</a:t>
            </a:r>
            <a:endParaRPr lang="es-EC" dirty="0">
              <a:latin typeface="Arial" panose="020B0604020202020204" pitchFamily="34" charset="0"/>
              <a:cs typeface="Arial" panose="020B0604020202020204" pitchFamily="34" charset="0"/>
            </a:endParaRPr>
          </a:p>
        </p:txBody>
      </p:sp>
      <p:cxnSp>
        <p:nvCxnSpPr>
          <p:cNvPr id="3" name="Conector: angular 2">
            <a:extLst>
              <a:ext uri="{FF2B5EF4-FFF2-40B4-BE49-F238E27FC236}">
                <a16:creationId xmlns:a16="http://schemas.microsoft.com/office/drawing/2014/main" id="{D96DEFD1-681C-4B58-9188-C4050176F317}"/>
              </a:ext>
            </a:extLst>
          </p:cNvPr>
          <p:cNvCxnSpPr>
            <a:cxnSpLocks/>
            <a:stCxn id="12" idx="0"/>
          </p:cNvCxnSpPr>
          <p:nvPr/>
        </p:nvCxnSpPr>
        <p:spPr>
          <a:xfrm rot="16200000" flipV="1">
            <a:off x="7581074" y="4730777"/>
            <a:ext cx="518856" cy="439841"/>
          </a:xfrm>
          <a:prstGeom prst="bentConnector3">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 name="Conector: angular 23">
            <a:extLst>
              <a:ext uri="{FF2B5EF4-FFF2-40B4-BE49-F238E27FC236}">
                <a16:creationId xmlns:a16="http://schemas.microsoft.com/office/drawing/2014/main" id="{E455E3B4-AED0-45AE-B0A9-4B3605145CEC}"/>
              </a:ext>
            </a:extLst>
          </p:cNvPr>
          <p:cNvCxnSpPr>
            <a:cxnSpLocks/>
          </p:cNvCxnSpPr>
          <p:nvPr/>
        </p:nvCxnSpPr>
        <p:spPr>
          <a:xfrm rot="5400000" flipH="1" flipV="1">
            <a:off x="8022302" y="4730515"/>
            <a:ext cx="518856" cy="439841"/>
          </a:xfrm>
          <a:prstGeom prst="bentConnector3">
            <a:avLst/>
          </a:prstGeom>
          <a:ln>
            <a:tailEnd type="triangle"/>
          </a:ln>
        </p:spPr>
        <p:style>
          <a:lnRef idx="1">
            <a:schemeClr val="accent4"/>
          </a:lnRef>
          <a:fillRef idx="0">
            <a:schemeClr val="accent4"/>
          </a:fillRef>
          <a:effectRef idx="0">
            <a:schemeClr val="accent4"/>
          </a:effectRef>
          <a:fontRef idx="minor">
            <a:schemeClr val="tx1"/>
          </a:fontRef>
        </p:style>
      </p:cxnSp>
      <p:pic>
        <p:nvPicPr>
          <p:cNvPr id="10" name="Picture 4" descr="La Universidad de las Fuerzas Armadas - ESPE y la UNIR España fortalecen  las relaciones de Cooperación Interinstitucional - ESPE">
            <a:extLst>
              <a:ext uri="{FF2B5EF4-FFF2-40B4-BE49-F238E27FC236}">
                <a16:creationId xmlns:a16="http://schemas.microsoft.com/office/drawing/2014/main" id="{85EF0FDB-8B63-4BEA-BCE5-D56A72FB91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9ADC9670-F280-458A-980A-CBD6A5DC4451}"/>
              </a:ext>
            </a:extLst>
          </p:cNvPr>
          <p:cNvSpPr txBox="1"/>
          <p:nvPr/>
        </p:nvSpPr>
        <p:spPr>
          <a:xfrm>
            <a:off x="10046594" y="4781158"/>
            <a:ext cx="1755190" cy="338554"/>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NTE INEN 2649</a:t>
            </a:r>
            <a:endParaRPr lang="es-EC" sz="1600" dirty="0">
              <a:latin typeface="Arial" panose="020B0604020202020204" pitchFamily="34" charset="0"/>
              <a:cs typeface="Arial" panose="020B0604020202020204" pitchFamily="34" charset="0"/>
            </a:endParaRPr>
          </a:p>
        </p:txBody>
      </p:sp>
      <p:sp>
        <p:nvSpPr>
          <p:cNvPr id="19" name="Marcador de pie de página 4">
            <a:extLst>
              <a:ext uri="{FF2B5EF4-FFF2-40B4-BE49-F238E27FC236}">
                <a16:creationId xmlns:a16="http://schemas.microsoft.com/office/drawing/2014/main" id="{CD7F30D0-D590-4ECE-87E9-50BC74D98737}"/>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134657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75B3C1FF-B8E7-41AA-ADE2-77FD1EEC0692}"/>
              </a:ext>
            </a:extLst>
          </p:cNvPr>
          <p:cNvGraphicFramePr/>
          <p:nvPr>
            <p:extLst>
              <p:ext uri="{D42A27DB-BD31-4B8C-83A1-F6EECF244321}">
                <p14:modId xmlns:p14="http://schemas.microsoft.com/office/powerpoint/2010/main" val="921347463"/>
              </p:ext>
            </p:extLst>
          </p:nvPr>
        </p:nvGraphicFramePr>
        <p:xfrm>
          <a:off x="509400" y="573157"/>
          <a:ext cx="7070843" cy="5711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BD0D3AD1-EFA3-4C97-A11C-B38D7B19ABD0}"/>
              </a:ext>
            </a:extLst>
          </p:cNvPr>
          <p:cNvSpPr txBox="1"/>
          <p:nvPr/>
        </p:nvSpPr>
        <p:spPr>
          <a:xfrm>
            <a:off x="9157252" y="119270"/>
            <a:ext cx="2525348" cy="523220"/>
          </a:xfrm>
          <a:prstGeom prst="rect">
            <a:avLst/>
          </a:prstGeom>
          <a:noFill/>
        </p:spPr>
        <p:txBody>
          <a:bodyPr wrap="square" rtlCol="0">
            <a:spAutoFit/>
          </a:bodyPr>
          <a:lstStyle/>
          <a:p>
            <a:r>
              <a:rPr lang="es-ES" sz="2800" b="1" i="1" dirty="0"/>
              <a:t>Sumario</a:t>
            </a:r>
            <a:endParaRPr lang="es-EC" sz="2800" b="1" i="1" dirty="0"/>
          </a:p>
        </p:txBody>
      </p:sp>
      <p:pic>
        <p:nvPicPr>
          <p:cNvPr id="5" name="Picture 4" descr="La Universidad de las Fuerzas Armadas - ESPE y la UNIR España fortalecen  las relaciones de Cooperación Interinstitucional - ESPE">
            <a:extLst>
              <a:ext uri="{FF2B5EF4-FFF2-40B4-BE49-F238E27FC236}">
                <a16:creationId xmlns:a16="http://schemas.microsoft.com/office/drawing/2014/main" id="{B14022AA-B6DA-4BD0-A56C-1DD2E7CB9F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pie de página 4">
            <a:extLst>
              <a:ext uri="{FF2B5EF4-FFF2-40B4-BE49-F238E27FC236}">
                <a16:creationId xmlns:a16="http://schemas.microsoft.com/office/drawing/2014/main" id="{EC2665BE-E68C-484C-B459-54C8AF4A717A}"/>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139197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4A57B67-1594-401F-AF05-170DF15BEC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20" t="21042" r="13744" b="22083"/>
          <a:stretch/>
        </p:blipFill>
        <p:spPr bwMode="auto">
          <a:xfrm>
            <a:off x="897329" y="1222897"/>
            <a:ext cx="3060000" cy="3060000"/>
          </a:xfrm>
          <a:prstGeom prst="rect">
            <a:avLst/>
          </a:prstGeom>
          <a:noFill/>
          <a:ln>
            <a:noFill/>
          </a:ln>
          <a:extLst>
            <a:ext uri="{53640926-AAD7-44D8-BBD7-CCE9431645EC}">
              <a14:shadowObscured xmlns:a14="http://schemas.microsoft.com/office/drawing/2010/main"/>
            </a:ext>
          </a:extLst>
        </p:spPr>
      </p:pic>
      <p:sp>
        <p:nvSpPr>
          <p:cNvPr id="9" name="Rectángulo: esquinas redondeadas 8">
            <a:extLst>
              <a:ext uri="{FF2B5EF4-FFF2-40B4-BE49-F238E27FC236}">
                <a16:creationId xmlns:a16="http://schemas.microsoft.com/office/drawing/2014/main" id="{D17750EA-732C-4028-80E5-BD76D0A47EE4}"/>
              </a:ext>
            </a:extLst>
          </p:cNvPr>
          <p:cNvSpPr/>
          <p:nvPr/>
        </p:nvSpPr>
        <p:spPr>
          <a:xfrm>
            <a:off x="726081" y="4542858"/>
            <a:ext cx="3402496" cy="959722"/>
          </a:xfrm>
          <a:prstGeom prst="round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latin typeface="Arial" panose="020B0604020202020204" pitchFamily="34" charset="0"/>
                <a:cs typeface="Arial" panose="020B0604020202020204" pitchFamily="34" charset="0"/>
              </a:rPr>
              <a:t>La muestra debe encajar de forma casi perfecta en la máquina</a:t>
            </a:r>
            <a:endParaRPr lang="es-EC" sz="2000"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A8EA1C4C-028E-46D7-B462-2D37DC627308}"/>
              </a:ext>
            </a:extLst>
          </p:cNvPr>
          <p:cNvSpPr txBox="1"/>
          <p:nvPr/>
        </p:nvSpPr>
        <p:spPr>
          <a:xfrm>
            <a:off x="9306470" y="2543576"/>
            <a:ext cx="2007047" cy="1631216"/>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2000" dirty="0">
                <a:latin typeface="Arial" panose="020B0604020202020204" pitchFamily="34" charset="0"/>
                <a:cs typeface="Arial" panose="020B0604020202020204" pitchFamily="34" charset="0"/>
              </a:rPr>
              <a:t>Curva de la resistencia del hormigón, crece hasta llegar al punto de fallo.</a:t>
            </a:r>
            <a:endParaRPr lang="es-EC" sz="20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02AF1C9B-1516-4DD5-AC2A-8D9737B170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91" r="3623" b="12851"/>
          <a:stretch/>
        </p:blipFill>
        <p:spPr>
          <a:xfrm>
            <a:off x="5394665" y="3580775"/>
            <a:ext cx="3430775" cy="2520000"/>
          </a:xfrm>
          <a:prstGeom prst="rect">
            <a:avLst/>
          </a:prstGeom>
        </p:spPr>
      </p:pic>
      <p:pic>
        <p:nvPicPr>
          <p:cNvPr id="7" name="Imagen 6">
            <a:extLst>
              <a:ext uri="{FF2B5EF4-FFF2-40B4-BE49-F238E27FC236}">
                <a16:creationId xmlns:a16="http://schemas.microsoft.com/office/drawing/2014/main" id="{FA1C4E15-F683-44B3-8D2F-427B13AE83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38" r="7181" b="5892"/>
          <a:stretch/>
        </p:blipFill>
        <p:spPr>
          <a:xfrm>
            <a:off x="5367131" y="839184"/>
            <a:ext cx="3485845" cy="2520000"/>
          </a:xfrm>
          <a:prstGeom prst="rect">
            <a:avLst/>
          </a:prstGeom>
        </p:spPr>
      </p:pic>
      <p:pic>
        <p:nvPicPr>
          <p:cNvPr id="10" name="Picture 4" descr="La Universidad de las Fuerzas Armadas - ESPE y la UNIR España fortalecen  las relaciones de Cooperación Interinstitucional - ESPE">
            <a:extLst>
              <a:ext uri="{FF2B5EF4-FFF2-40B4-BE49-F238E27FC236}">
                <a16:creationId xmlns:a16="http://schemas.microsoft.com/office/drawing/2014/main" id="{AD893455-1A50-42AD-9D53-7776B61235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0934"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pie de página 4">
            <a:extLst>
              <a:ext uri="{FF2B5EF4-FFF2-40B4-BE49-F238E27FC236}">
                <a16:creationId xmlns:a16="http://schemas.microsoft.com/office/drawing/2014/main" id="{45628AEA-E01C-424B-A9F1-9BE597F3B5B2}"/>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979309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276B826B-7718-4D27-B54C-A7A11B4677CB}"/>
              </a:ext>
            </a:extLst>
          </p:cNvPr>
          <p:cNvSpPr txBox="1"/>
          <p:nvPr/>
        </p:nvSpPr>
        <p:spPr>
          <a:xfrm>
            <a:off x="3309358" y="158357"/>
            <a:ext cx="8228838"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rPr>
              <a:t>Resultados Corona de la presa</a:t>
            </a: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63D731A7-B2A8-4AD6-9B65-989F679EE179}"/>
                  </a:ext>
                </a:extLst>
              </p:cNvPr>
              <p:cNvSpPr txBox="1"/>
              <p:nvPr/>
            </p:nvSpPr>
            <p:spPr>
              <a:xfrm>
                <a:off x="8438203" y="4001997"/>
                <a:ext cx="3089783" cy="1011367"/>
              </a:xfrm>
              <a:prstGeom prst="rect">
                <a:avLst/>
              </a:prstGeom>
              <a:noFill/>
            </p:spPr>
            <p:txBody>
              <a:bodyPr wrap="square">
                <a:spAutoFit/>
              </a:bodyPr>
              <a:lstStyle/>
              <a:p>
                <a:pPr indent="457200" algn="just">
                  <a:spcAft>
                    <a:spcPts val="800"/>
                  </a:spcAft>
                </a:pPr>
                <a14:m>
                  <m:oMathPara xmlns:m="http://schemas.openxmlformats.org/officeDocument/2006/math">
                    <m:oMathParaPr>
                      <m:jc m:val="centerGroup"/>
                    </m:oMathParaPr>
                    <m:oMath xmlns:m="http://schemas.openxmlformats.org/officeDocument/2006/math">
                      <m:f>
                        <m:fPr>
                          <m:ctrlPr>
                            <a:rPr lang="es-EC" sz="1600" i="1" smtClean="0">
                              <a:effectLst/>
                              <a:latin typeface="Cambria Math" panose="02040503050406030204" pitchFamily="18" charset="0"/>
                              <a:ea typeface="Calibri" panose="020F0502020204030204" pitchFamily="34" charset="0"/>
                              <a:cs typeface="Calibri" panose="020F0502020204030204" pitchFamily="34" charset="0"/>
                            </a:rPr>
                          </m:ctrlPr>
                        </m:fPr>
                        <m:num>
                          <m:r>
                            <a:rPr lang="es-ES" sz="1600" i="1">
                              <a:effectLst/>
                              <a:latin typeface="Cambria Math" panose="02040503050406030204" pitchFamily="18" charset="0"/>
                              <a:ea typeface="Calibri" panose="020F0502020204030204" pitchFamily="34" charset="0"/>
                              <a:cs typeface="Calibri" panose="020F0502020204030204" pitchFamily="34" charset="0"/>
                            </a:rPr>
                            <m:t>2.00−1.75</m:t>
                          </m:r>
                        </m:num>
                        <m:den>
                          <m:r>
                            <a:rPr lang="es-ES" sz="1600" i="1">
                              <a:effectLst/>
                              <a:latin typeface="Cambria Math" panose="02040503050406030204" pitchFamily="18" charset="0"/>
                              <a:ea typeface="Calibri" panose="020F0502020204030204" pitchFamily="34" charset="0"/>
                              <a:cs typeface="Calibri" panose="020F0502020204030204" pitchFamily="34" charset="0"/>
                            </a:rPr>
                            <m:t>1.84−1.75</m:t>
                          </m:r>
                        </m:den>
                      </m:f>
                      <m:r>
                        <a:rPr lang="es-ES" sz="1600" i="1">
                          <a:effectLst/>
                          <a:latin typeface="Cambria Math" panose="02040503050406030204" pitchFamily="18" charset="0"/>
                          <a:ea typeface="Calibri" panose="020F0502020204030204" pitchFamily="34" charset="0"/>
                          <a:cs typeface="Calibri" panose="020F0502020204030204" pitchFamily="34" charset="0"/>
                        </a:rPr>
                        <m:t>=</m:t>
                      </m:r>
                      <m:f>
                        <m:fPr>
                          <m:ctrlPr>
                            <a:rPr lang="es-EC" sz="1600" i="1">
                              <a:effectLst/>
                              <a:latin typeface="Cambria Math" panose="02040503050406030204" pitchFamily="18" charset="0"/>
                              <a:ea typeface="Calibri" panose="020F0502020204030204" pitchFamily="34" charset="0"/>
                              <a:cs typeface="Calibri" panose="020F0502020204030204" pitchFamily="34" charset="0"/>
                            </a:rPr>
                          </m:ctrlPr>
                        </m:fPr>
                        <m:num>
                          <m:r>
                            <a:rPr lang="es-ES" sz="1600" i="1">
                              <a:effectLst/>
                              <a:latin typeface="Cambria Math" panose="02040503050406030204" pitchFamily="18" charset="0"/>
                              <a:ea typeface="Calibri" panose="020F0502020204030204" pitchFamily="34" charset="0"/>
                              <a:cs typeface="Calibri" panose="020F0502020204030204" pitchFamily="34" charset="0"/>
                            </a:rPr>
                            <m:t>1.00−0.98</m:t>
                          </m:r>
                        </m:num>
                        <m:den>
                          <m:r>
                            <a:rPr lang="es-ES" sz="1600" i="1">
                              <a:effectLst/>
                              <a:latin typeface="Cambria Math" panose="02040503050406030204" pitchFamily="18" charset="0"/>
                              <a:ea typeface="Calibri" panose="020F0502020204030204" pitchFamily="34" charset="0"/>
                              <a:cs typeface="Calibri" panose="020F0502020204030204" pitchFamily="34" charset="0"/>
                            </a:rPr>
                            <m:t>𝑥</m:t>
                          </m:r>
                          <m:r>
                            <a:rPr lang="es-ES" sz="1600" i="1">
                              <a:effectLst/>
                              <a:latin typeface="Cambria Math" panose="02040503050406030204" pitchFamily="18" charset="0"/>
                              <a:ea typeface="Calibri" panose="020F0502020204030204" pitchFamily="34" charset="0"/>
                              <a:cs typeface="Calibri" panose="020F0502020204030204" pitchFamily="34" charset="0"/>
                            </a:rPr>
                            <m:t>−0.98</m:t>
                          </m:r>
                        </m:den>
                      </m:f>
                    </m:oMath>
                  </m:oMathPara>
                </a14:m>
                <a:endParaRPr lang="es-EC" sz="1600" dirty="0">
                  <a:effectLst/>
                  <a:ea typeface="Calibri" panose="020F0502020204030204" pitchFamily="34" charset="0"/>
                  <a:cs typeface="Calibri" panose="020F0502020204030204" pitchFamily="34" charset="0"/>
                </a:endParaRPr>
              </a:p>
              <a:p>
                <a:pPr indent="457200" algn="just">
                  <a:spcAft>
                    <a:spcPts val="800"/>
                  </a:spcAft>
                </a:pPr>
                <a14:m>
                  <m:oMathPara xmlns:m="http://schemas.openxmlformats.org/officeDocument/2006/math">
                    <m:oMathParaPr>
                      <m:jc m:val="centerGroup"/>
                    </m:oMathParaPr>
                    <m:oMath xmlns:m="http://schemas.openxmlformats.org/officeDocument/2006/math">
                      <m:r>
                        <a:rPr lang="es-ES" sz="1600" i="1">
                          <a:effectLst/>
                          <a:latin typeface="Cambria Math" panose="02040503050406030204" pitchFamily="18" charset="0"/>
                          <a:ea typeface="Calibri" panose="020F0502020204030204" pitchFamily="34" charset="0"/>
                          <a:cs typeface="Calibri" panose="020F0502020204030204" pitchFamily="34" charset="0"/>
                        </a:rPr>
                        <m:t>𝑥</m:t>
                      </m:r>
                      <m:r>
                        <a:rPr lang="es-ES" sz="1600" i="1">
                          <a:effectLst/>
                          <a:latin typeface="Cambria Math" panose="02040503050406030204" pitchFamily="18" charset="0"/>
                          <a:ea typeface="Calibri" panose="020F0502020204030204" pitchFamily="34" charset="0"/>
                          <a:cs typeface="Calibri" panose="020F0502020204030204" pitchFamily="34" charset="0"/>
                        </a:rPr>
                        <m:t>=0.9872</m:t>
                      </m:r>
                    </m:oMath>
                  </m:oMathPara>
                </a14:m>
                <a:endParaRPr lang="es-EC" sz="1600" dirty="0">
                  <a:effectLst/>
                  <a:ea typeface="Calibri" panose="020F0502020204030204" pitchFamily="34" charset="0"/>
                  <a:cs typeface="Calibri" panose="020F0502020204030204" pitchFamily="34" charset="0"/>
                </a:endParaRPr>
              </a:p>
            </p:txBody>
          </p:sp>
        </mc:Choice>
        <mc:Fallback xmlns="">
          <p:sp>
            <p:nvSpPr>
              <p:cNvPr id="14" name="CuadroTexto 13">
                <a:extLst>
                  <a:ext uri="{FF2B5EF4-FFF2-40B4-BE49-F238E27FC236}">
                    <a16:creationId xmlns:a16="http://schemas.microsoft.com/office/drawing/2014/main" id="{63D731A7-B2A8-4AD6-9B65-989F679EE179}"/>
                  </a:ext>
                </a:extLst>
              </p:cNvPr>
              <p:cNvSpPr txBox="1">
                <a:spLocks noRot="1" noChangeAspect="1" noMove="1" noResize="1" noEditPoints="1" noAdjustHandles="1" noChangeArrowheads="1" noChangeShapeType="1" noTextEdit="1"/>
              </p:cNvSpPr>
              <p:nvPr/>
            </p:nvSpPr>
            <p:spPr>
              <a:xfrm>
                <a:off x="8438203" y="4001997"/>
                <a:ext cx="3089783" cy="1011367"/>
              </a:xfrm>
              <a:prstGeom prst="rect">
                <a:avLst/>
              </a:prstGeom>
              <a:blipFill>
                <a:blip r:embed="rId3"/>
                <a:stretch>
                  <a:fillRect/>
                </a:stretch>
              </a:blipFill>
            </p:spPr>
            <p:txBody>
              <a:bodyPr/>
              <a:lstStyle/>
              <a:p>
                <a:r>
                  <a:rPr lang="es-EC">
                    <a:noFill/>
                  </a:rPr>
                  <a:t> </a:t>
                </a:r>
              </a:p>
            </p:txBody>
          </p:sp>
        </mc:Fallback>
      </mc:AlternateContent>
      <p:sp>
        <p:nvSpPr>
          <p:cNvPr id="16" name="CuadroTexto 15">
            <a:extLst>
              <a:ext uri="{FF2B5EF4-FFF2-40B4-BE49-F238E27FC236}">
                <a16:creationId xmlns:a16="http://schemas.microsoft.com/office/drawing/2014/main" id="{92E75475-90B3-49DA-99D0-93787D9FEAF4}"/>
              </a:ext>
            </a:extLst>
          </p:cNvPr>
          <p:cNvSpPr txBox="1"/>
          <p:nvPr/>
        </p:nvSpPr>
        <p:spPr>
          <a:xfrm>
            <a:off x="6730072" y="4641000"/>
            <a:ext cx="2610678" cy="1323439"/>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Donde:</a:t>
            </a:r>
          </a:p>
          <a:p>
            <a:r>
              <a:rPr lang="es-ES" sz="1600" dirty="0">
                <a:latin typeface="Arial" panose="020B0604020202020204" pitchFamily="34" charset="0"/>
                <a:cs typeface="Arial" panose="020B0604020202020204" pitchFamily="34" charset="0"/>
              </a:rPr>
              <a:t>X: es el factor por esbeltez</a:t>
            </a:r>
          </a:p>
          <a:p>
            <a:r>
              <a:rPr lang="es-ES" sz="1600" dirty="0">
                <a:latin typeface="Arial" panose="020B0604020202020204" pitchFamily="34" charset="0"/>
                <a:cs typeface="Arial" panose="020B0604020202020204" pitchFamily="34" charset="0"/>
              </a:rPr>
              <a:t>Este cálculo se lo realiza con las muestras que lo necesiten.</a:t>
            </a:r>
            <a:endParaRPr lang="es-EC" sz="1600" dirty="0">
              <a:latin typeface="Arial" panose="020B060402020202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3BC0DB0E-DD3B-4B2F-BF14-24F4D1075D32}"/>
              </a:ext>
            </a:extLst>
          </p:cNvPr>
          <p:cNvPicPr>
            <a:picLocks noChangeAspect="1"/>
          </p:cNvPicPr>
          <p:nvPr/>
        </p:nvPicPr>
        <p:blipFill>
          <a:blip r:embed="rId4"/>
          <a:stretch>
            <a:fillRect/>
          </a:stretch>
        </p:blipFill>
        <p:spPr>
          <a:xfrm>
            <a:off x="385606" y="899231"/>
            <a:ext cx="11420788" cy="2844000"/>
          </a:xfrm>
          <a:prstGeom prst="rect">
            <a:avLst/>
          </a:prstGeom>
        </p:spPr>
      </p:pic>
      <p:sp>
        <p:nvSpPr>
          <p:cNvPr id="3" name="Flecha: a la derecha 2">
            <a:extLst>
              <a:ext uri="{FF2B5EF4-FFF2-40B4-BE49-F238E27FC236}">
                <a16:creationId xmlns:a16="http://schemas.microsoft.com/office/drawing/2014/main" id="{0CB8A448-7409-4051-82B9-FDBCB810DB7F}"/>
              </a:ext>
            </a:extLst>
          </p:cNvPr>
          <p:cNvSpPr/>
          <p:nvPr/>
        </p:nvSpPr>
        <p:spPr>
          <a:xfrm>
            <a:off x="6752615" y="4001997"/>
            <a:ext cx="1577544" cy="55070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latin typeface="Arial" panose="020B0604020202020204" pitchFamily="34" charset="0"/>
                <a:cs typeface="Arial" panose="020B0604020202020204" pitchFamily="34" charset="0"/>
              </a:rPr>
              <a:t>Interpolación</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9E5673C6-2935-4EAA-9D5B-220CD62B8413}"/>
                  </a:ext>
                </a:extLst>
              </p:cNvPr>
              <p:cNvSpPr txBox="1"/>
              <p:nvPr/>
            </p:nvSpPr>
            <p:spPr>
              <a:xfrm>
                <a:off x="3363949" y="3990936"/>
                <a:ext cx="642868"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𝜎</m:t>
                      </m:r>
                      <m:r>
                        <a:rPr lang="es-ES" b="0" i="1" smtClean="0">
                          <a:latin typeface="Cambria Math" panose="02040503050406030204" pitchFamily="18" charset="0"/>
                          <a:ea typeface="Cambria Math" panose="02040503050406030204" pitchFamily="18" charset="0"/>
                        </a:rPr>
                        <m:t>=</m:t>
                      </m:r>
                      <m:f>
                        <m:fPr>
                          <m:ctrlPr>
                            <a:rPr lang="es-ES" b="0" i="1" smtClean="0">
                              <a:latin typeface="Cambria Math" panose="02040503050406030204" pitchFamily="18" charset="0"/>
                              <a:ea typeface="Cambria Math" panose="02040503050406030204" pitchFamily="18" charset="0"/>
                            </a:rPr>
                          </m:ctrlPr>
                        </m:fPr>
                        <m:num>
                          <m:r>
                            <a:rPr lang="es-ES" b="0" i="1" smtClean="0">
                              <a:latin typeface="Cambria Math" panose="02040503050406030204" pitchFamily="18" charset="0"/>
                              <a:ea typeface="Cambria Math" panose="02040503050406030204" pitchFamily="18" charset="0"/>
                            </a:rPr>
                            <m:t>𝑃</m:t>
                          </m:r>
                        </m:num>
                        <m:den>
                          <m:r>
                            <a:rPr lang="es-ES" b="0" i="1" smtClean="0">
                              <a:latin typeface="Cambria Math" panose="02040503050406030204" pitchFamily="18" charset="0"/>
                              <a:ea typeface="Cambria Math" panose="02040503050406030204" pitchFamily="18" charset="0"/>
                            </a:rPr>
                            <m:t>𝐴</m:t>
                          </m:r>
                        </m:den>
                      </m:f>
                    </m:oMath>
                  </m:oMathPara>
                </a14:m>
                <a:endParaRPr lang="es-EC" dirty="0"/>
              </a:p>
            </p:txBody>
          </p:sp>
        </mc:Choice>
        <mc:Fallback xmlns="">
          <p:sp>
            <p:nvSpPr>
              <p:cNvPr id="2" name="CuadroTexto 1">
                <a:extLst>
                  <a:ext uri="{FF2B5EF4-FFF2-40B4-BE49-F238E27FC236}">
                    <a16:creationId xmlns:a16="http://schemas.microsoft.com/office/drawing/2014/main" id="{9E5673C6-2935-4EAA-9D5B-220CD62B8413}"/>
                  </a:ext>
                </a:extLst>
              </p:cNvPr>
              <p:cNvSpPr txBox="1">
                <a:spLocks noRot="1" noChangeAspect="1" noMove="1" noResize="1" noEditPoints="1" noAdjustHandles="1" noChangeArrowheads="1" noChangeShapeType="1" noTextEdit="1"/>
              </p:cNvSpPr>
              <p:nvPr/>
            </p:nvSpPr>
            <p:spPr>
              <a:xfrm>
                <a:off x="3363949" y="3990936"/>
                <a:ext cx="642868" cy="516745"/>
              </a:xfrm>
              <a:prstGeom prst="rect">
                <a:avLst/>
              </a:prstGeom>
              <a:blipFill>
                <a:blip r:embed="rId5"/>
                <a:stretch>
                  <a:fillRect/>
                </a:stretch>
              </a:blipFill>
            </p:spPr>
            <p:txBody>
              <a:bodyPr/>
              <a:lstStyle/>
              <a:p>
                <a:r>
                  <a:rPr lang="es-EC">
                    <a:noFill/>
                  </a:rPr>
                  <a:t> </a:t>
                </a:r>
              </a:p>
            </p:txBody>
          </p:sp>
        </mc:Fallback>
      </mc:AlternateContent>
      <p:sp>
        <p:nvSpPr>
          <p:cNvPr id="22" name="CuadroTexto 21">
            <a:extLst>
              <a:ext uri="{FF2B5EF4-FFF2-40B4-BE49-F238E27FC236}">
                <a16:creationId xmlns:a16="http://schemas.microsoft.com/office/drawing/2014/main" id="{7146AB51-D75F-46F3-830C-E5098B3897F4}"/>
              </a:ext>
            </a:extLst>
          </p:cNvPr>
          <p:cNvSpPr txBox="1"/>
          <p:nvPr/>
        </p:nvSpPr>
        <p:spPr>
          <a:xfrm>
            <a:off x="385606" y="4636417"/>
            <a:ext cx="2733639" cy="1077218"/>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Donde:</a:t>
            </a:r>
          </a:p>
          <a:p>
            <a:r>
              <a:rPr lang="es-ES" sz="1600" dirty="0">
                <a:latin typeface="Arial" panose="020B0604020202020204" pitchFamily="34" charset="0"/>
                <a:cs typeface="Arial" panose="020B0604020202020204" pitchFamily="34" charset="0"/>
              </a:rPr>
              <a:t>P: carga máxima aplicada</a:t>
            </a:r>
          </a:p>
          <a:p>
            <a:r>
              <a:rPr lang="es-ES" sz="1600" dirty="0">
                <a:latin typeface="Arial" panose="020B0604020202020204" pitchFamily="34" charset="0"/>
                <a:cs typeface="Arial" panose="020B0604020202020204" pitchFamily="34" charset="0"/>
              </a:rPr>
              <a:t>A: área transversal de la muestra</a:t>
            </a:r>
            <a:endParaRPr lang="es-EC" sz="1600" dirty="0">
              <a:latin typeface="Arial" panose="020B0604020202020204" pitchFamily="34" charset="0"/>
              <a:cs typeface="Arial" panose="020B0604020202020204" pitchFamily="34" charset="0"/>
            </a:endParaRPr>
          </a:p>
        </p:txBody>
      </p:sp>
      <p:sp>
        <p:nvSpPr>
          <p:cNvPr id="23" name="Flecha: a la derecha 22">
            <a:extLst>
              <a:ext uri="{FF2B5EF4-FFF2-40B4-BE49-F238E27FC236}">
                <a16:creationId xmlns:a16="http://schemas.microsoft.com/office/drawing/2014/main" id="{1F9EC4F8-B43D-4D8F-958E-C80742F4E466}"/>
              </a:ext>
            </a:extLst>
          </p:cNvPr>
          <p:cNvSpPr/>
          <p:nvPr/>
        </p:nvSpPr>
        <p:spPr>
          <a:xfrm>
            <a:off x="385606" y="3990936"/>
            <a:ext cx="2635890" cy="55070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latin typeface="Arial" panose="020B0604020202020204" pitchFamily="34" charset="0"/>
                <a:cs typeface="Arial" panose="020B0604020202020204" pitchFamily="34" charset="0"/>
              </a:rPr>
              <a:t>Esfuerzo a la compresión</a:t>
            </a:r>
            <a:endParaRPr lang="es-EC" sz="1600" dirty="0">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D07C5322-180A-40B1-B6DA-2777396D52C0}"/>
              </a:ext>
            </a:extLst>
          </p:cNvPr>
          <p:cNvSpPr txBox="1"/>
          <p:nvPr/>
        </p:nvSpPr>
        <p:spPr>
          <a:xfrm>
            <a:off x="385606" y="5808414"/>
            <a:ext cx="1880510" cy="338554"/>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Norma ASTM C39</a:t>
            </a:r>
          </a:p>
        </p:txBody>
      </p:sp>
      <p:pic>
        <p:nvPicPr>
          <p:cNvPr id="11" name="Picture 4" descr="La Universidad de las Fuerzas Armadas - ESPE y la UNIR España fortalecen  las relaciones de Cooperación Interinstitucional - ESPE">
            <a:extLst>
              <a:ext uri="{FF2B5EF4-FFF2-40B4-BE49-F238E27FC236}">
                <a16:creationId xmlns:a16="http://schemas.microsoft.com/office/drawing/2014/main" id="{C0D65A06-C061-4AF2-B28B-87835D4C0D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7682" y="6004388"/>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9" name="Marcador de pie de página 4">
            <a:extLst>
              <a:ext uri="{FF2B5EF4-FFF2-40B4-BE49-F238E27FC236}">
                <a16:creationId xmlns:a16="http://schemas.microsoft.com/office/drawing/2014/main" id="{6CBE7F6E-913F-4A4E-A8F2-3486728499D4}"/>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180747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457AC04C-529F-43C0-960C-FA1BA6A44A79}"/>
              </a:ext>
            </a:extLst>
          </p:cNvPr>
          <p:cNvSpPr txBox="1"/>
          <p:nvPr/>
        </p:nvSpPr>
        <p:spPr>
          <a:xfrm>
            <a:off x="1739913" y="178062"/>
            <a:ext cx="10187043" cy="523220"/>
          </a:xfrm>
          <a:prstGeom prst="rect">
            <a:avLst/>
          </a:prstGeom>
          <a:noFill/>
        </p:spPr>
        <p:txBody>
          <a:bodyPr wrap="square" rtlCol="0">
            <a:spAutoFit/>
          </a:bodyPr>
          <a:lstStyle/>
          <a:p>
            <a:r>
              <a:rPr lang="es-MX" sz="2800" b="1" i="1" dirty="0">
                <a:sym typeface="Wingdings" panose="05000000000000000000" pitchFamily="2" charset="2"/>
              </a:rPr>
              <a:t>Hormigón </a:t>
            </a:r>
            <a:r>
              <a:rPr lang="en-US" sz="2800" b="1" i="1" dirty="0">
                <a:sym typeface="Wingdings" panose="05000000000000000000" pitchFamily="2" charset="2"/>
              </a:rPr>
              <a:t>  </a:t>
            </a:r>
            <a:r>
              <a:rPr lang="es-MX" sz="2800" b="1" i="1" dirty="0"/>
              <a:t>Esquema de los modelos típicos de fracturas</a:t>
            </a:r>
          </a:p>
        </p:txBody>
      </p:sp>
      <p:pic>
        <p:nvPicPr>
          <p:cNvPr id="9" name="Imagen 8">
            <a:extLst>
              <a:ext uri="{FF2B5EF4-FFF2-40B4-BE49-F238E27FC236}">
                <a16:creationId xmlns:a16="http://schemas.microsoft.com/office/drawing/2014/main" id="{3ECEC69E-52AF-4C73-81AD-6B392B1EAAAA}"/>
              </a:ext>
            </a:extLst>
          </p:cNvPr>
          <p:cNvPicPr>
            <a:picLocks noChangeAspect="1"/>
          </p:cNvPicPr>
          <p:nvPr/>
        </p:nvPicPr>
        <p:blipFill>
          <a:blip r:embed="rId3"/>
          <a:stretch>
            <a:fillRect/>
          </a:stretch>
        </p:blipFill>
        <p:spPr>
          <a:xfrm>
            <a:off x="2436664" y="814963"/>
            <a:ext cx="6832840" cy="5082254"/>
          </a:xfrm>
          <a:prstGeom prst="rect">
            <a:avLst/>
          </a:prstGeom>
          <a:ln>
            <a:solidFill>
              <a:schemeClr val="tx1"/>
            </a:solidFill>
          </a:ln>
        </p:spPr>
      </p:pic>
      <p:sp>
        <p:nvSpPr>
          <p:cNvPr id="2" name="CuadroTexto 1">
            <a:extLst>
              <a:ext uri="{FF2B5EF4-FFF2-40B4-BE49-F238E27FC236}">
                <a16:creationId xmlns:a16="http://schemas.microsoft.com/office/drawing/2014/main" id="{38DB2514-A3CC-41EA-9E64-47D2215B64D7}"/>
              </a:ext>
            </a:extLst>
          </p:cNvPr>
          <p:cNvSpPr txBox="1"/>
          <p:nvPr/>
        </p:nvSpPr>
        <p:spPr>
          <a:xfrm>
            <a:off x="2436664" y="5872398"/>
            <a:ext cx="3869635"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Fuente: NTE INEN 1573</a:t>
            </a:r>
            <a:endParaRPr lang="es-EC" sz="1200" dirty="0">
              <a:latin typeface="Arial" panose="020B0604020202020204" pitchFamily="34" charset="0"/>
              <a:cs typeface="Arial" panose="020B0604020202020204" pitchFamily="34" charset="0"/>
            </a:endParaRPr>
          </a:p>
        </p:txBody>
      </p:sp>
      <p:pic>
        <p:nvPicPr>
          <p:cNvPr id="5" name="Picture 4" descr="La Universidad de las Fuerzas Armadas - ESPE y la UNIR España fortalecen  las relaciones de Cooperación Interinstitucional - ESPE">
            <a:extLst>
              <a:ext uri="{FF2B5EF4-FFF2-40B4-BE49-F238E27FC236}">
                <a16:creationId xmlns:a16="http://schemas.microsoft.com/office/drawing/2014/main" id="{9655D8A7-6EA5-4998-A1F5-283CA0CB32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pie de página 4">
            <a:extLst>
              <a:ext uri="{FF2B5EF4-FFF2-40B4-BE49-F238E27FC236}">
                <a16:creationId xmlns:a16="http://schemas.microsoft.com/office/drawing/2014/main" id="{FE5E1122-54AA-47A2-B4F6-6C3A2103E095}"/>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743203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7685FCA-EED1-490B-9DB6-E91FC8EB65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786" t="24733" r="16700" b="25931"/>
          <a:stretch/>
        </p:blipFill>
        <p:spPr bwMode="auto">
          <a:xfrm>
            <a:off x="179416" y="920539"/>
            <a:ext cx="1722026" cy="2157648"/>
          </a:xfrm>
          <a:prstGeom prst="rect">
            <a:avLst/>
          </a:prstGeom>
          <a:ln>
            <a:noFill/>
          </a:ln>
          <a:extLst>
            <a:ext uri="{53640926-AAD7-44D8-BBD7-CCE9431645EC}">
              <a14:shadowObscured xmlns:a14="http://schemas.microsoft.com/office/drawing/2010/main"/>
            </a:ext>
          </a:extLst>
        </p:spPr>
      </p:pic>
      <p:sp>
        <p:nvSpPr>
          <p:cNvPr id="9" name="Rectángulo: esquinas redondeadas 8">
            <a:extLst>
              <a:ext uri="{FF2B5EF4-FFF2-40B4-BE49-F238E27FC236}">
                <a16:creationId xmlns:a16="http://schemas.microsoft.com/office/drawing/2014/main" id="{ADD497DA-3AD0-4BE0-8D45-2EC58ECEB88F}"/>
              </a:ext>
            </a:extLst>
          </p:cNvPr>
          <p:cNvSpPr/>
          <p:nvPr/>
        </p:nvSpPr>
        <p:spPr>
          <a:xfrm>
            <a:off x="268964" y="3196025"/>
            <a:ext cx="1542929" cy="5937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1</a:t>
            </a:r>
          </a:p>
          <a:p>
            <a:pPr algn="ctr"/>
            <a:r>
              <a:rPr lang="es-ES" dirty="0">
                <a:latin typeface="Arial" panose="020B0604020202020204" pitchFamily="34" charset="0"/>
                <a:cs typeface="Arial" panose="020B0604020202020204" pitchFamily="34" charset="0"/>
              </a:rPr>
              <a:t>Falla tipo 2</a:t>
            </a:r>
            <a:endParaRPr lang="es-EC" dirty="0">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17B147CB-41E1-4D15-89D7-0C6186D71F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11" t="22910" r="19290" b="19032"/>
          <a:stretch/>
        </p:blipFill>
        <p:spPr bwMode="auto">
          <a:xfrm>
            <a:off x="2104052" y="920538"/>
            <a:ext cx="1775309" cy="2157649"/>
          </a:xfrm>
          <a:prstGeom prst="rect">
            <a:avLst/>
          </a:prstGeom>
          <a:ln>
            <a:noFill/>
          </a:ln>
          <a:extLst>
            <a:ext uri="{53640926-AAD7-44D8-BBD7-CCE9431645EC}">
              <a14:shadowObscured xmlns:a14="http://schemas.microsoft.com/office/drawing/2010/main"/>
            </a:ext>
          </a:extLst>
        </p:spPr>
      </p:pic>
      <p:sp>
        <p:nvSpPr>
          <p:cNvPr id="12" name="Rectángulo: esquinas redondeadas 11">
            <a:extLst>
              <a:ext uri="{FF2B5EF4-FFF2-40B4-BE49-F238E27FC236}">
                <a16:creationId xmlns:a16="http://schemas.microsoft.com/office/drawing/2014/main" id="{2CB41EB3-3CB7-4D00-B2E8-B289A57DB169}"/>
              </a:ext>
            </a:extLst>
          </p:cNvPr>
          <p:cNvSpPr/>
          <p:nvPr/>
        </p:nvSpPr>
        <p:spPr>
          <a:xfrm>
            <a:off x="2220241" y="3196025"/>
            <a:ext cx="1542929" cy="5937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2</a:t>
            </a:r>
          </a:p>
          <a:p>
            <a:pPr algn="ctr"/>
            <a:r>
              <a:rPr lang="es-ES" dirty="0">
                <a:latin typeface="Arial" panose="020B0604020202020204" pitchFamily="34" charset="0"/>
                <a:cs typeface="Arial" panose="020B0604020202020204" pitchFamily="34" charset="0"/>
              </a:rPr>
              <a:t>Falla tipo 3</a:t>
            </a:r>
            <a:endParaRPr lang="es-EC"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2D1F87BE-BCE0-455C-9647-2626D2E439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678" t="22390" r="14950" b="19812"/>
          <a:stretch/>
        </p:blipFill>
        <p:spPr bwMode="auto">
          <a:xfrm>
            <a:off x="4124123" y="903125"/>
            <a:ext cx="1717918" cy="2157648"/>
          </a:xfrm>
          <a:prstGeom prst="rect">
            <a:avLst/>
          </a:prstGeom>
          <a:ln>
            <a:noFill/>
          </a:ln>
          <a:extLst>
            <a:ext uri="{53640926-AAD7-44D8-BBD7-CCE9431645EC}">
              <a14:shadowObscured xmlns:a14="http://schemas.microsoft.com/office/drawing/2010/main"/>
            </a:ext>
          </a:extLst>
        </p:spPr>
      </p:pic>
      <p:sp>
        <p:nvSpPr>
          <p:cNvPr id="15" name="Rectángulo: esquinas redondeadas 14">
            <a:extLst>
              <a:ext uri="{FF2B5EF4-FFF2-40B4-BE49-F238E27FC236}">
                <a16:creationId xmlns:a16="http://schemas.microsoft.com/office/drawing/2014/main" id="{FB888145-86E1-4CD3-8752-78AA8F7A9C03}"/>
              </a:ext>
            </a:extLst>
          </p:cNvPr>
          <p:cNvSpPr/>
          <p:nvPr/>
        </p:nvSpPr>
        <p:spPr>
          <a:xfrm>
            <a:off x="4211617" y="3196025"/>
            <a:ext cx="1542929" cy="5937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3</a:t>
            </a:r>
          </a:p>
          <a:p>
            <a:pPr algn="ctr"/>
            <a:r>
              <a:rPr lang="es-ES" dirty="0">
                <a:latin typeface="Arial" panose="020B0604020202020204" pitchFamily="34" charset="0"/>
                <a:cs typeface="Arial" panose="020B0604020202020204" pitchFamily="34" charset="0"/>
              </a:rPr>
              <a:t>Falla tipo 3</a:t>
            </a:r>
            <a:endParaRPr lang="es-EC"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42ED9F3E-A062-47C1-8C04-6C98CACC7015}"/>
              </a:ext>
            </a:extLst>
          </p:cNvPr>
          <p:cNvSpPr txBox="1"/>
          <p:nvPr/>
        </p:nvSpPr>
        <p:spPr>
          <a:xfrm>
            <a:off x="2216799" y="163736"/>
            <a:ext cx="9312400"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rPr>
              <a:t>Tipos de fracturas en Corona de la presa</a:t>
            </a:r>
          </a:p>
        </p:txBody>
      </p:sp>
      <p:pic>
        <p:nvPicPr>
          <p:cNvPr id="23" name="Imagen 22">
            <a:extLst>
              <a:ext uri="{FF2B5EF4-FFF2-40B4-BE49-F238E27FC236}">
                <a16:creationId xmlns:a16="http://schemas.microsoft.com/office/drawing/2014/main" id="{5ED4F2FF-A70E-4A60-8747-AA0676FF62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270" t="40353" r="22211" b="10050"/>
          <a:stretch/>
        </p:blipFill>
        <p:spPr bwMode="auto">
          <a:xfrm>
            <a:off x="6086803" y="2948121"/>
            <a:ext cx="1713584" cy="2157648"/>
          </a:xfrm>
          <a:prstGeom prst="rect">
            <a:avLst/>
          </a:prstGeom>
          <a:ln>
            <a:noFill/>
          </a:ln>
          <a:extLst>
            <a:ext uri="{53640926-AAD7-44D8-BBD7-CCE9431645EC}">
              <a14:shadowObscured xmlns:a14="http://schemas.microsoft.com/office/drawing/2010/main"/>
            </a:ext>
          </a:extLst>
        </p:spPr>
      </p:pic>
      <p:pic>
        <p:nvPicPr>
          <p:cNvPr id="24" name="Imagen 23">
            <a:extLst>
              <a:ext uri="{FF2B5EF4-FFF2-40B4-BE49-F238E27FC236}">
                <a16:creationId xmlns:a16="http://schemas.microsoft.com/office/drawing/2014/main" id="{E94BC62C-DA6E-4B44-A4AF-3EE3D55398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26" t="27467" r="25145" b="24629"/>
          <a:stretch/>
        </p:blipFill>
        <p:spPr bwMode="auto">
          <a:xfrm>
            <a:off x="8039271" y="2948121"/>
            <a:ext cx="1713584" cy="2157648"/>
          </a:xfrm>
          <a:prstGeom prst="rect">
            <a:avLst/>
          </a:prstGeom>
          <a:ln>
            <a:noFill/>
          </a:ln>
          <a:extLst>
            <a:ext uri="{53640926-AAD7-44D8-BBD7-CCE9431645EC}">
              <a14:shadowObscured xmlns:a14="http://schemas.microsoft.com/office/drawing/2010/main"/>
            </a:ext>
          </a:extLst>
        </p:spPr>
      </p:pic>
      <p:pic>
        <p:nvPicPr>
          <p:cNvPr id="25" name="Imagen 24">
            <a:extLst>
              <a:ext uri="{FF2B5EF4-FFF2-40B4-BE49-F238E27FC236}">
                <a16:creationId xmlns:a16="http://schemas.microsoft.com/office/drawing/2014/main" id="{842B42B5-AD59-4E37-8692-D894E9499D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757" t="33455" r="18017" b="16558"/>
          <a:stretch/>
        </p:blipFill>
        <p:spPr bwMode="auto">
          <a:xfrm>
            <a:off x="9971708" y="2930707"/>
            <a:ext cx="1723304" cy="2157648"/>
          </a:xfrm>
          <a:prstGeom prst="rect">
            <a:avLst/>
          </a:prstGeom>
          <a:ln>
            <a:noFill/>
          </a:ln>
          <a:extLst>
            <a:ext uri="{53640926-AAD7-44D8-BBD7-CCE9431645EC}">
              <a14:shadowObscured xmlns:a14="http://schemas.microsoft.com/office/drawing/2010/main"/>
            </a:ext>
          </a:extLst>
        </p:spPr>
      </p:pic>
      <p:sp>
        <p:nvSpPr>
          <p:cNvPr id="26" name="Rectángulo: esquinas redondeadas 25">
            <a:extLst>
              <a:ext uri="{FF2B5EF4-FFF2-40B4-BE49-F238E27FC236}">
                <a16:creationId xmlns:a16="http://schemas.microsoft.com/office/drawing/2014/main" id="{84A3D949-6167-4518-BCF6-F0CEBEC807F7}"/>
              </a:ext>
            </a:extLst>
          </p:cNvPr>
          <p:cNvSpPr/>
          <p:nvPr/>
        </p:nvSpPr>
        <p:spPr>
          <a:xfrm>
            <a:off x="6172130" y="5223607"/>
            <a:ext cx="1542929" cy="5937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4</a:t>
            </a:r>
          </a:p>
          <a:p>
            <a:pPr algn="ctr"/>
            <a:r>
              <a:rPr lang="es-ES" dirty="0">
                <a:latin typeface="Arial" panose="020B0604020202020204" pitchFamily="34" charset="0"/>
                <a:cs typeface="Arial" panose="020B0604020202020204" pitchFamily="34" charset="0"/>
              </a:rPr>
              <a:t>Falla tipo 2</a:t>
            </a:r>
            <a:endParaRPr lang="es-EC" dirty="0">
              <a:latin typeface="Arial" panose="020B0604020202020204" pitchFamily="34" charset="0"/>
              <a:cs typeface="Arial" panose="020B0604020202020204" pitchFamily="34" charset="0"/>
            </a:endParaRPr>
          </a:p>
        </p:txBody>
      </p:sp>
      <p:sp>
        <p:nvSpPr>
          <p:cNvPr id="27" name="Rectángulo: esquinas redondeadas 26">
            <a:extLst>
              <a:ext uri="{FF2B5EF4-FFF2-40B4-BE49-F238E27FC236}">
                <a16:creationId xmlns:a16="http://schemas.microsoft.com/office/drawing/2014/main" id="{A4C1D746-7C0B-4BE6-9A94-A6074327ED9D}"/>
              </a:ext>
            </a:extLst>
          </p:cNvPr>
          <p:cNvSpPr/>
          <p:nvPr/>
        </p:nvSpPr>
        <p:spPr>
          <a:xfrm>
            <a:off x="8124598" y="5239110"/>
            <a:ext cx="1542929" cy="5937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5</a:t>
            </a:r>
          </a:p>
          <a:p>
            <a:pPr algn="ctr"/>
            <a:r>
              <a:rPr lang="es-ES" dirty="0">
                <a:latin typeface="Arial" panose="020B0604020202020204" pitchFamily="34" charset="0"/>
                <a:cs typeface="Arial" panose="020B0604020202020204" pitchFamily="34" charset="0"/>
              </a:rPr>
              <a:t>Falla tipo 3</a:t>
            </a:r>
            <a:endParaRPr lang="es-EC" dirty="0">
              <a:latin typeface="Arial" panose="020B0604020202020204" pitchFamily="34" charset="0"/>
              <a:cs typeface="Arial" panose="020B0604020202020204" pitchFamily="34" charset="0"/>
            </a:endParaRPr>
          </a:p>
        </p:txBody>
      </p:sp>
      <p:sp>
        <p:nvSpPr>
          <p:cNvPr id="28" name="Rectángulo: esquinas redondeadas 27">
            <a:extLst>
              <a:ext uri="{FF2B5EF4-FFF2-40B4-BE49-F238E27FC236}">
                <a16:creationId xmlns:a16="http://schemas.microsoft.com/office/drawing/2014/main" id="{74650724-BDF4-4291-8E52-0812FF499219}"/>
              </a:ext>
            </a:extLst>
          </p:cNvPr>
          <p:cNvSpPr/>
          <p:nvPr/>
        </p:nvSpPr>
        <p:spPr>
          <a:xfrm>
            <a:off x="10061895" y="5223607"/>
            <a:ext cx="1542929" cy="5937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6</a:t>
            </a:r>
          </a:p>
          <a:p>
            <a:pPr algn="ctr"/>
            <a:r>
              <a:rPr lang="es-ES" dirty="0">
                <a:latin typeface="Arial" panose="020B0604020202020204" pitchFamily="34" charset="0"/>
                <a:cs typeface="Arial" panose="020B0604020202020204" pitchFamily="34" charset="0"/>
              </a:rPr>
              <a:t>Falla tipo 3</a:t>
            </a:r>
            <a:endParaRPr lang="es-EC" dirty="0">
              <a:latin typeface="Arial" panose="020B0604020202020204" pitchFamily="34" charset="0"/>
              <a:cs typeface="Arial" panose="020B0604020202020204" pitchFamily="34" charset="0"/>
            </a:endParaRPr>
          </a:p>
        </p:txBody>
      </p:sp>
      <p:pic>
        <p:nvPicPr>
          <p:cNvPr id="17" name="Picture 4" descr="La Universidad de las Fuerzas Armadas - ESPE y la UNIR España fortalecen  las relaciones de Cooperación Interinstitucional - ESPE">
            <a:extLst>
              <a:ext uri="{FF2B5EF4-FFF2-40B4-BE49-F238E27FC236}">
                <a16:creationId xmlns:a16="http://schemas.microsoft.com/office/drawing/2014/main" id="{26DABBCB-8109-4250-B209-A5AF805098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C36D9B2B-B1AC-45E1-9296-BA41E52F4DC0}"/>
              </a:ext>
            </a:extLst>
          </p:cNvPr>
          <p:cNvSpPr txBox="1"/>
          <p:nvPr/>
        </p:nvSpPr>
        <p:spPr>
          <a:xfrm>
            <a:off x="348862" y="5478844"/>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NTE INEN 1573</a:t>
            </a:r>
            <a:endParaRPr lang="es-EC" sz="1600" b="1" dirty="0">
              <a:latin typeface="Arial" panose="020B0604020202020204" pitchFamily="34" charset="0"/>
              <a:cs typeface="Arial" panose="020B0604020202020204" pitchFamily="34" charset="0"/>
            </a:endParaRPr>
          </a:p>
        </p:txBody>
      </p:sp>
      <p:sp>
        <p:nvSpPr>
          <p:cNvPr id="29" name="Marcador de pie de página 4">
            <a:extLst>
              <a:ext uri="{FF2B5EF4-FFF2-40B4-BE49-F238E27FC236}">
                <a16:creationId xmlns:a16="http://schemas.microsoft.com/office/drawing/2014/main" id="{98F653B1-DAEF-4C60-BFC6-5A11DEA9793F}"/>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326305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0490652-3432-4CB8-B80F-C052017DD81D}"/>
              </a:ext>
            </a:extLst>
          </p:cNvPr>
          <p:cNvSpPr txBox="1"/>
          <p:nvPr/>
        </p:nvSpPr>
        <p:spPr>
          <a:xfrm>
            <a:off x="2444270" y="123981"/>
            <a:ext cx="9073861" cy="954107"/>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rPr>
              <a:t>Ensayos destructivos en talud margen derecho vista aguas abajo</a:t>
            </a:r>
          </a:p>
        </p:txBody>
      </p:sp>
      <p:pic>
        <p:nvPicPr>
          <p:cNvPr id="4" name="Imagen 3">
            <a:extLst>
              <a:ext uri="{FF2B5EF4-FFF2-40B4-BE49-F238E27FC236}">
                <a16:creationId xmlns:a16="http://schemas.microsoft.com/office/drawing/2014/main" id="{B632B485-7E27-40D7-B896-23A91F186F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2" t="13267" r="21137" b="21334"/>
          <a:stretch/>
        </p:blipFill>
        <p:spPr>
          <a:xfrm>
            <a:off x="6444005" y="1480512"/>
            <a:ext cx="5348059" cy="3420000"/>
          </a:xfrm>
          <a:prstGeom prst="rect">
            <a:avLst/>
          </a:prstGeom>
        </p:spPr>
      </p:pic>
      <p:pic>
        <p:nvPicPr>
          <p:cNvPr id="10" name="Imagen 9">
            <a:extLst>
              <a:ext uri="{FF2B5EF4-FFF2-40B4-BE49-F238E27FC236}">
                <a16:creationId xmlns:a16="http://schemas.microsoft.com/office/drawing/2014/main" id="{1D2A4A1F-4E10-4DDE-9A8E-E8CAC4193B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605" r="14782" b="4656"/>
          <a:stretch/>
        </p:blipFill>
        <p:spPr>
          <a:xfrm>
            <a:off x="541346" y="1480512"/>
            <a:ext cx="3504553" cy="3600000"/>
          </a:xfrm>
          <a:prstGeom prst="rect">
            <a:avLst/>
          </a:prstGeom>
        </p:spPr>
      </p:pic>
      <p:sp>
        <p:nvSpPr>
          <p:cNvPr id="2" name="CuadroTexto 1">
            <a:extLst>
              <a:ext uri="{FF2B5EF4-FFF2-40B4-BE49-F238E27FC236}">
                <a16:creationId xmlns:a16="http://schemas.microsoft.com/office/drawing/2014/main" id="{7AF8717A-EE69-4628-882B-B8B5682BE23C}"/>
              </a:ext>
            </a:extLst>
          </p:cNvPr>
          <p:cNvSpPr txBox="1"/>
          <p:nvPr/>
        </p:nvSpPr>
        <p:spPr>
          <a:xfrm>
            <a:off x="4297421" y="2745914"/>
            <a:ext cx="1895062" cy="1631216"/>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s-ES" sz="2000" dirty="0"/>
              <a:t>Corte de muestras</a:t>
            </a:r>
          </a:p>
          <a:p>
            <a:pPr marL="285750" indent="-285750">
              <a:buFont typeface="Arial" panose="020B0604020202020204" pitchFamily="34" charset="0"/>
              <a:buChar char="•"/>
            </a:pPr>
            <a:r>
              <a:rPr lang="es-ES" sz="2000" dirty="0"/>
              <a:t>Refrentado</a:t>
            </a:r>
          </a:p>
          <a:p>
            <a:pPr marL="285750" indent="-285750">
              <a:buFont typeface="Arial" panose="020B0604020202020204" pitchFamily="34" charset="0"/>
              <a:buChar char="•"/>
            </a:pPr>
            <a:r>
              <a:rPr lang="es-ES" sz="2000" dirty="0"/>
              <a:t>Compresión simple</a:t>
            </a:r>
            <a:endParaRPr lang="es-EC" sz="2000" dirty="0"/>
          </a:p>
        </p:txBody>
      </p:sp>
      <p:pic>
        <p:nvPicPr>
          <p:cNvPr id="6" name="Picture 4" descr="La Universidad de las Fuerzas Armadas - ESPE y la UNIR España fortalecen  las relaciones de Cooperación Interinstitucional - ESPE">
            <a:extLst>
              <a:ext uri="{FF2B5EF4-FFF2-40B4-BE49-F238E27FC236}">
                <a16:creationId xmlns:a16="http://schemas.microsoft.com/office/drawing/2014/main" id="{197171BF-6155-4E4D-B695-38591C179D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FC7EBB8B-07DF-4EE2-BB0F-C44807CD29C3}"/>
              </a:ext>
            </a:extLst>
          </p:cNvPr>
          <p:cNvSpPr txBox="1"/>
          <p:nvPr/>
        </p:nvSpPr>
        <p:spPr>
          <a:xfrm>
            <a:off x="541346" y="5208211"/>
            <a:ext cx="2279374" cy="338554"/>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ACI 228.1R-03</a:t>
            </a:r>
            <a:endParaRPr lang="es-EC" sz="16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FE7C7472-3A46-4D80-9621-627976C52D4E}"/>
              </a:ext>
            </a:extLst>
          </p:cNvPr>
          <p:cNvSpPr txBox="1"/>
          <p:nvPr/>
        </p:nvSpPr>
        <p:spPr>
          <a:xfrm>
            <a:off x="10036874" y="5038934"/>
            <a:ext cx="1755190" cy="338554"/>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NTE INEN 2649</a:t>
            </a:r>
            <a:endParaRPr lang="es-EC" sz="1600" dirty="0">
              <a:latin typeface="Arial" panose="020B0604020202020204" pitchFamily="34" charset="0"/>
              <a:cs typeface="Arial" panose="020B0604020202020204" pitchFamily="34" charset="0"/>
            </a:endParaRPr>
          </a:p>
        </p:txBody>
      </p:sp>
      <p:sp>
        <p:nvSpPr>
          <p:cNvPr id="16" name="Marcador de pie de página 4">
            <a:extLst>
              <a:ext uri="{FF2B5EF4-FFF2-40B4-BE49-F238E27FC236}">
                <a16:creationId xmlns:a16="http://schemas.microsoft.com/office/drawing/2014/main" id="{DA91129F-3038-4921-B300-78366070BF7E}"/>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490680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AE9E448-EDBD-4ABA-BE34-994DA137A1AD}"/>
              </a:ext>
            </a:extLst>
          </p:cNvPr>
          <p:cNvSpPr txBox="1"/>
          <p:nvPr/>
        </p:nvSpPr>
        <p:spPr>
          <a:xfrm>
            <a:off x="4733964" y="136525"/>
            <a:ext cx="5555567" cy="523220"/>
          </a:xfrm>
          <a:prstGeom prst="rect">
            <a:avLst/>
          </a:prstGeom>
          <a:noFill/>
        </p:spPr>
        <p:txBody>
          <a:bodyPr wrap="square" rtlCol="0">
            <a:spAutoFit/>
          </a:bodyPr>
          <a:lstStyle/>
          <a:p>
            <a:r>
              <a:rPr lang="es-MX" sz="2800" b="1" i="1" dirty="0">
                <a:sym typeface="Wingdings" panose="05000000000000000000" pitchFamily="2" charset="2"/>
              </a:rPr>
              <a:t>Hormigón </a:t>
            </a:r>
            <a:r>
              <a:rPr lang="en-US" sz="2800" b="1" i="1" dirty="0">
                <a:sym typeface="Wingdings" panose="05000000000000000000" pitchFamily="2" charset="2"/>
              </a:rPr>
              <a:t>  </a:t>
            </a:r>
            <a:r>
              <a:rPr lang="es-MX" sz="2800" b="1" i="1" dirty="0"/>
              <a:t>Resultados talud</a:t>
            </a:r>
          </a:p>
        </p:txBody>
      </p:sp>
      <p:pic>
        <p:nvPicPr>
          <p:cNvPr id="9" name="Imagen 8">
            <a:extLst>
              <a:ext uri="{FF2B5EF4-FFF2-40B4-BE49-F238E27FC236}">
                <a16:creationId xmlns:a16="http://schemas.microsoft.com/office/drawing/2014/main" id="{13FD5EE7-1815-4588-AFD3-30147CD19D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104" t="12182" r="31183" b="21546"/>
          <a:stretch/>
        </p:blipFill>
        <p:spPr>
          <a:xfrm>
            <a:off x="318100" y="3429000"/>
            <a:ext cx="1775478" cy="2340000"/>
          </a:xfrm>
          <a:prstGeom prst="rect">
            <a:avLst/>
          </a:prstGeom>
        </p:spPr>
      </p:pic>
      <p:pic>
        <p:nvPicPr>
          <p:cNvPr id="12" name="Imagen 11">
            <a:extLst>
              <a:ext uri="{FF2B5EF4-FFF2-40B4-BE49-F238E27FC236}">
                <a16:creationId xmlns:a16="http://schemas.microsoft.com/office/drawing/2014/main" id="{82686CE6-9ADB-4F9E-9027-40DA19791E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6" r="8983" b="9778"/>
          <a:stretch/>
        </p:blipFill>
        <p:spPr>
          <a:xfrm>
            <a:off x="2262055" y="3429000"/>
            <a:ext cx="1528171" cy="2340000"/>
          </a:xfrm>
          <a:prstGeom prst="rect">
            <a:avLst/>
          </a:prstGeom>
        </p:spPr>
      </p:pic>
      <p:pic>
        <p:nvPicPr>
          <p:cNvPr id="3" name="Imagen 2">
            <a:extLst>
              <a:ext uri="{FF2B5EF4-FFF2-40B4-BE49-F238E27FC236}">
                <a16:creationId xmlns:a16="http://schemas.microsoft.com/office/drawing/2014/main" id="{3CA4F9FD-1790-4E83-B624-5959A557B07F}"/>
              </a:ext>
            </a:extLst>
          </p:cNvPr>
          <p:cNvPicPr>
            <a:picLocks noChangeAspect="1"/>
          </p:cNvPicPr>
          <p:nvPr/>
        </p:nvPicPr>
        <p:blipFill>
          <a:blip r:embed="rId5"/>
          <a:stretch>
            <a:fillRect/>
          </a:stretch>
        </p:blipFill>
        <p:spPr>
          <a:xfrm>
            <a:off x="426630" y="853193"/>
            <a:ext cx="11338739" cy="2289981"/>
          </a:xfrm>
          <a:prstGeom prst="rect">
            <a:avLst/>
          </a:prstGeom>
        </p:spPr>
      </p:pic>
      <p:pic>
        <p:nvPicPr>
          <p:cNvPr id="4" name="Imagen 3">
            <a:extLst>
              <a:ext uri="{FF2B5EF4-FFF2-40B4-BE49-F238E27FC236}">
                <a16:creationId xmlns:a16="http://schemas.microsoft.com/office/drawing/2014/main" id="{A4E36B01-4739-4F67-B7D8-8262F41686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104" t="15474" r="27827" b="19806"/>
          <a:stretch/>
        </p:blipFill>
        <p:spPr>
          <a:xfrm>
            <a:off x="4296135" y="3429000"/>
            <a:ext cx="1787040" cy="2340000"/>
          </a:xfrm>
          <a:prstGeom prst="rect">
            <a:avLst/>
          </a:prstGeom>
        </p:spPr>
      </p:pic>
      <p:pic>
        <p:nvPicPr>
          <p:cNvPr id="7" name="Imagen 6">
            <a:extLst>
              <a:ext uri="{FF2B5EF4-FFF2-40B4-BE49-F238E27FC236}">
                <a16:creationId xmlns:a16="http://schemas.microsoft.com/office/drawing/2014/main" id="{DB9D6CFF-36A5-4495-9E25-CAD1A64FDA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80" t="4831" r="7488" b="10145"/>
          <a:stretch/>
        </p:blipFill>
        <p:spPr>
          <a:xfrm>
            <a:off x="6251652" y="3429000"/>
            <a:ext cx="1691181" cy="2340000"/>
          </a:xfrm>
          <a:prstGeom prst="rect">
            <a:avLst/>
          </a:prstGeom>
        </p:spPr>
      </p:pic>
      <p:pic>
        <p:nvPicPr>
          <p:cNvPr id="11" name="Imagen 10">
            <a:extLst>
              <a:ext uri="{FF2B5EF4-FFF2-40B4-BE49-F238E27FC236}">
                <a16:creationId xmlns:a16="http://schemas.microsoft.com/office/drawing/2014/main" id="{7D92334C-6DC1-485E-857F-8199F23F2A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276" t="14432" r="28261" b="13889"/>
          <a:stretch/>
        </p:blipFill>
        <p:spPr>
          <a:xfrm>
            <a:off x="8357401" y="3429000"/>
            <a:ext cx="1848316" cy="2340000"/>
          </a:xfrm>
          <a:prstGeom prst="rect">
            <a:avLst/>
          </a:prstGeom>
        </p:spPr>
      </p:pic>
      <p:pic>
        <p:nvPicPr>
          <p:cNvPr id="20" name="Imagen 19">
            <a:extLst>
              <a:ext uri="{FF2B5EF4-FFF2-40B4-BE49-F238E27FC236}">
                <a16:creationId xmlns:a16="http://schemas.microsoft.com/office/drawing/2014/main" id="{F91E8DB8-2BA6-4761-A95D-82533108B93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64" r="15991" b="9952"/>
          <a:stretch/>
        </p:blipFill>
        <p:spPr>
          <a:xfrm>
            <a:off x="10408249" y="3429000"/>
            <a:ext cx="1571715" cy="2340000"/>
          </a:xfrm>
          <a:prstGeom prst="rect">
            <a:avLst/>
          </a:prstGeom>
        </p:spPr>
      </p:pic>
      <p:pic>
        <p:nvPicPr>
          <p:cNvPr id="10" name="Picture 4" descr="La Universidad de las Fuerzas Armadas - ESPE y la UNIR España fortalecen  las relaciones de Cooperación Interinstitucional - ESPE">
            <a:extLst>
              <a:ext uri="{FF2B5EF4-FFF2-40B4-BE49-F238E27FC236}">
                <a16:creationId xmlns:a16="http://schemas.microsoft.com/office/drawing/2014/main" id="{1A3812CF-4F5F-432D-833A-674D9C78870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8" name="Marcador de pie de página 4">
            <a:extLst>
              <a:ext uri="{FF2B5EF4-FFF2-40B4-BE49-F238E27FC236}">
                <a16:creationId xmlns:a16="http://schemas.microsoft.com/office/drawing/2014/main" id="{CC043E31-5AD0-4356-A3BE-5ACFB0434D6B}"/>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817999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9B29EC51-34E4-48E6-BAA9-270221281EE2}"/>
              </a:ext>
            </a:extLst>
          </p:cNvPr>
          <p:cNvSpPr txBox="1"/>
          <p:nvPr/>
        </p:nvSpPr>
        <p:spPr>
          <a:xfrm>
            <a:off x="4574938" y="187024"/>
            <a:ext cx="6782175"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a:t>
            </a:r>
            <a:r>
              <a:rPr lang="en-US" sz="2800" b="1" i="1" dirty="0">
                <a:latin typeface="Arial" panose="020B0604020202020204" pitchFamily="34" charset="0"/>
                <a:cs typeface="Arial" panose="020B0604020202020204" pitchFamily="34" charset="0"/>
                <a:sym typeface="Wingdings" panose="05000000000000000000" pitchFamily="2" charset="2"/>
              </a:rPr>
              <a:t>  </a:t>
            </a:r>
            <a:r>
              <a:rPr lang="es-MX"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rPr>
              <a:t>Tipos de fractura Talud</a:t>
            </a:r>
          </a:p>
        </p:txBody>
      </p:sp>
      <p:pic>
        <p:nvPicPr>
          <p:cNvPr id="9" name="Imagen 8">
            <a:extLst>
              <a:ext uri="{FF2B5EF4-FFF2-40B4-BE49-F238E27FC236}">
                <a16:creationId xmlns:a16="http://schemas.microsoft.com/office/drawing/2014/main" id="{11CE43DC-3ACD-4345-9D35-235215CD98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899" t="28639" r="25030" b="27623"/>
          <a:stretch/>
        </p:blipFill>
        <p:spPr bwMode="auto">
          <a:xfrm>
            <a:off x="772495" y="1352058"/>
            <a:ext cx="2132731" cy="270000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AEA9C874-DD8F-4C5D-9F7B-46A3850104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85" t="36058" r="18423" b="17600"/>
          <a:stretch/>
        </p:blipFill>
        <p:spPr bwMode="auto">
          <a:xfrm>
            <a:off x="3556212" y="1352057"/>
            <a:ext cx="2144464" cy="2700000"/>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BF895C62-2D1F-4F8A-86EB-8A97B12A94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406" t="27987" r="24401" b="17080"/>
          <a:stretch/>
        </p:blipFill>
        <p:spPr bwMode="auto">
          <a:xfrm>
            <a:off x="6377990" y="1352057"/>
            <a:ext cx="2145473" cy="2700000"/>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31C03663-46A6-4D51-A088-9C5734C354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036" t="31242" r="9222" b="7967"/>
          <a:stretch/>
        </p:blipFill>
        <p:spPr bwMode="auto">
          <a:xfrm>
            <a:off x="9263170" y="1352057"/>
            <a:ext cx="2156335" cy="2700000"/>
          </a:xfrm>
          <a:prstGeom prst="rect">
            <a:avLst/>
          </a:prstGeom>
          <a:ln>
            <a:noFill/>
          </a:ln>
          <a:extLst>
            <a:ext uri="{53640926-AAD7-44D8-BBD7-CCE9431645EC}">
              <a14:shadowObscured xmlns:a14="http://schemas.microsoft.com/office/drawing/2010/main"/>
            </a:ext>
          </a:extLst>
        </p:spPr>
      </p:pic>
      <p:sp>
        <p:nvSpPr>
          <p:cNvPr id="15" name="Rectángulo: esquinas redondeadas 14">
            <a:extLst>
              <a:ext uri="{FF2B5EF4-FFF2-40B4-BE49-F238E27FC236}">
                <a16:creationId xmlns:a16="http://schemas.microsoft.com/office/drawing/2014/main" id="{82276735-C384-47CA-A3FB-1A2A1D8DA2C7}"/>
              </a:ext>
            </a:extLst>
          </p:cNvPr>
          <p:cNvSpPr/>
          <p:nvPr/>
        </p:nvSpPr>
        <p:spPr>
          <a:xfrm>
            <a:off x="937712" y="4186194"/>
            <a:ext cx="1802296" cy="583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7</a:t>
            </a:r>
          </a:p>
          <a:p>
            <a:pPr algn="ctr"/>
            <a:r>
              <a:rPr lang="es-ES" dirty="0">
                <a:latin typeface="Arial" panose="020B0604020202020204" pitchFamily="34" charset="0"/>
                <a:cs typeface="Arial" panose="020B0604020202020204" pitchFamily="34" charset="0"/>
              </a:rPr>
              <a:t>Falla tipo 3</a:t>
            </a:r>
            <a:endParaRPr lang="es-EC" dirty="0">
              <a:latin typeface="Arial" panose="020B0604020202020204" pitchFamily="34" charset="0"/>
              <a:cs typeface="Arial" panose="020B0604020202020204" pitchFamily="34" charset="0"/>
            </a:endParaRPr>
          </a:p>
        </p:txBody>
      </p:sp>
      <p:sp>
        <p:nvSpPr>
          <p:cNvPr id="16" name="Rectángulo: esquinas redondeadas 15">
            <a:extLst>
              <a:ext uri="{FF2B5EF4-FFF2-40B4-BE49-F238E27FC236}">
                <a16:creationId xmlns:a16="http://schemas.microsoft.com/office/drawing/2014/main" id="{F546F0F8-B8BA-4CC9-97ED-C7A27C20D5A1}"/>
              </a:ext>
            </a:extLst>
          </p:cNvPr>
          <p:cNvSpPr/>
          <p:nvPr/>
        </p:nvSpPr>
        <p:spPr>
          <a:xfrm>
            <a:off x="3727296" y="4186194"/>
            <a:ext cx="1802296" cy="583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8</a:t>
            </a:r>
          </a:p>
          <a:p>
            <a:pPr algn="ctr"/>
            <a:r>
              <a:rPr lang="es-ES" dirty="0">
                <a:latin typeface="Arial" panose="020B0604020202020204" pitchFamily="34" charset="0"/>
                <a:cs typeface="Arial" panose="020B0604020202020204" pitchFamily="34" charset="0"/>
              </a:rPr>
              <a:t>Falla tipo 3</a:t>
            </a:r>
            <a:endParaRPr lang="es-EC" dirty="0">
              <a:latin typeface="Arial" panose="020B0604020202020204" pitchFamily="34" charset="0"/>
              <a:cs typeface="Arial" panose="020B0604020202020204" pitchFamily="34" charset="0"/>
            </a:endParaRPr>
          </a:p>
        </p:txBody>
      </p:sp>
      <p:sp>
        <p:nvSpPr>
          <p:cNvPr id="17" name="Rectángulo: esquinas redondeadas 16">
            <a:extLst>
              <a:ext uri="{FF2B5EF4-FFF2-40B4-BE49-F238E27FC236}">
                <a16:creationId xmlns:a16="http://schemas.microsoft.com/office/drawing/2014/main" id="{83D6F57E-75B3-4FED-AFBC-A32E935B181D}"/>
              </a:ext>
            </a:extLst>
          </p:cNvPr>
          <p:cNvSpPr/>
          <p:nvPr/>
        </p:nvSpPr>
        <p:spPr>
          <a:xfrm>
            <a:off x="6549578" y="4186194"/>
            <a:ext cx="1802296" cy="583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9</a:t>
            </a:r>
          </a:p>
          <a:p>
            <a:pPr algn="ctr"/>
            <a:r>
              <a:rPr lang="es-ES" dirty="0">
                <a:latin typeface="Arial" panose="020B0604020202020204" pitchFamily="34" charset="0"/>
                <a:cs typeface="Arial" panose="020B0604020202020204" pitchFamily="34" charset="0"/>
              </a:rPr>
              <a:t>Falla tipo 2</a:t>
            </a:r>
            <a:endParaRPr lang="es-EC" dirty="0">
              <a:latin typeface="Arial" panose="020B0604020202020204" pitchFamily="34" charset="0"/>
              <a:cs typeface="Arial" panose="020B0604020202020204" pitchFamily="34" charset="0"/>
            </a:endParaRPr>
          </a:p>
        </p:txBody>
      </p:sp>
      <p:sp>
        <p:nvSpPr>
          <p:cNvPr id="18" name="Rectángulo: esquinas redondeadas 17">
            <a:extLst>
              <a:ext uri="{FF2B5EF4-FFF2-40B4-BE49-F238E27FC236}">
                <a16:creationId xmlns:a16="http://schemas.microsoft.com/office/drawing/2014/main" id="{FF6BCB44-1000-4BAC-AECD-B1A75F516ACC}"/>
              </a:ext>
            </a:extLst>
          </p:cNvPr>
          <p:cNvSpPr/>
          <p:nvPr/>
        </p:nvSpPr>
        <p:spPr>
          <a:xfrm>
            <a:off x="9440189" y="4186194"/>
            <a:ext cx="1802296" cy="583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10</a:t>
            </a:r>
          </a:p>
          <a:p>
            <a:pPr algn="ctr"/>
            <a:r>
              <a:rPr lang="es-ES" dirty="0">
                <a:latin typeface="Arial" panose="020B0604020202020204" pitchFamily="34" charset="0"/>
                <a:cs typeface="Arial" panose="020B0604020202020204" pitchFamily="34" charset="0"/>
              </a:rPr>
              <a:t>Falla tipo 3</a:t>
            </a:r>
            <a:endParaRPr lang="es-EC" dirty="0">
              <a:latin typeface="Arial" panose="020B0604020202020204" pitchFamily="34" charset="0"/>
              <a:cs typeface="Arial" panose="020B0604020202020204" pitchFamily="34" charset="0"/>
            </a:endParaRPr>
          </a:p>
        </p:txBody>
      </p:sp>
      <p:pic>
        <p:nvPicPr>
          <p:cNvPr id="11" name="Picture 4" descr="La Universidad de las Fuerzas Armadas - ESPE y la UNIR España fortalecen  las relaciones de Cooperación Interinstitucional - ESPE">
            <a:extLst>
              <a:ext uri="{FF2B5EF4-FFF2-40B4-BE49-F238E27FC236}">
                <a16:creationId xmlns:a16="http://schemas.microsoft.com/office/drawing/2014/main" id="{32EB3270-8FCB-45A0-A33D-7F60C70E81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A69F0E0C-6874-4463-80D0-69755EF766EB}"/>
              </a:ext>
            </a:extLst>
          </p:cNvPr>
          <p:cNvSpPr txBox="1"/>
          <p:nvPr/>
        </p:nvSpPr>
        <p:spPr>
          <a:xfrm>
            <a:off x="874455"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NTE INEN 1573</a:t>
            </a:r>
            <a:endParaRPr lang="es-EC" sz="1600" b="1" dirty="0">
              <a:latin typeface="Arial" panose="020B0604020202020204" pitchFamily="34" charset="0"/>
              <a:cs typeface="Arial" panose="020B0604020202020204" pitchFamily="34" charset="0"/>
            </a:endParaRPr>
          </a:p>
        </p:txBody>
      </p:sp>
      <p:sp>
        <p:nvSpPr>
          <p:cNvPr id="20" name="Marcador de pie de página 4">
            <a:extLst>
              <a:ext uri="{FF2B5EF4-FFF2-40B4-BE49-F238E27FC236}">
                <a16:creationId xmlns:a16="http://schemas.microsoft.com/office/drawing/2014/main" id="{DC94777E-F3A6-45E3-8EED-A6FB6A56FA10}"/>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471377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BCCF5A3-2BFE-424D-910E-9F1155B49DBF}"/>
              </a:ext>
            </a:extLst>
          </p:cNvPr>
          <p:cNvSpPr txBox="1"/>
          <p:nvPr/>
        </p:nvSpPr>
        <p:spPr>
          <a:xfrm>
            <a:off x="5036495" y="133580"/>
            <a:ext cx="6252088"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a:t>
            </a:r>
            <a:r>
              <a:rPr lang="en-US" sz="2800" b="1" i="1" dirty="0">
                <a:latin typeface="Arial" panose="020B0604020202020204" pitchFamily="34" charset="0"/>
                <a:cs typeface="Arial" panose="020B0604020202020204" pitchFamily="34" charset="0"/>
                <a:sym typeface="Wingdings" panose="05000000000000000000" pitchFamily="2" charset="2"/>
              </a:rPr>
              <a:t>  </a:t>
            </a:r>
            <a:r>
              <a:rPr lang="es-MX"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rPr>
              <a:t>Cilindros de 30x15cm</a:t>
            </a:r>
          </a:p>
        </p:txBody>
      </p:sp>
      <p:pic>
        <p:nvPicPr>
          <p:cNvPr id="4" name="Imagen 3">
            <a:extLst>
              <a:ext uri="{FF2B5EF4-FFF2-40B4-BE49-F238E27FC236}">
                <a16:creationId xmlns:a16="http://schemas.microsoft.com/office/drawing/2014/main" id="{07E5FC61-D8D3-4906-8D91-A2D822F65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28" y="1436380"/>
            <a:ext cx="5280000" cy="3960000"/>
          </a:xfrm>
          <a:prstGeom prst="rect">
            <a:avLst/>
          </a:prstGeom>
        </p:spPr>
      </p:pic>
      <p:sp>
        <p:nvSpPr>
          <p:cNvPr id="12" name="Rectángulo: esquinas redondeadas 11">
            <a:extLst>
              <a:ext uri="{FF2B5EF4-FFF2-40B4-BE49-F238E27FC236}">
                <a16:creationId xmlns:a16="http://schemas.microsoft.com/office/drawing/2014/main" id="{6BA68CD8-A2C2-4148-9DFA-D4246DE40C5C}"/>
              </a:ext>
            </a:extLst>
          </p:cNvPr>
          <p:cNvSpPr/>
          <p:nvPr/>
        </p:nvSpPr>
        <p:spPr>
          <a:xfrm>
            <a:off x="7049489" y="1234767"/>
            <a:ext cx="2810128" cy="1084363"/>
          </a:xfrm>
          <a:prstGeom prst="round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latin typeface="Arial" panose="020B0604020202020204" pitchFamily="34" charset="0"/>
                <a:cs typeface="Arial" panose="020B0604020202020204" pitchFamily="34" charset="0"/>
              </a:rPr>
              <a:t>Cilindros de 30x15 cm encontrados en la base de la presa</a:t>
            </a:r>
            <a:endParaRPr lang="es-EC" sz="2000" dirty="0">
              <a:latin typeface="Arial" panose="020B0604020202020204" pitchFamily="34" charset="0"/>
              <a:cs typeface="Arial" panose="020B0604020202020204" pitchFamily="34" charset="0"/>
            </a:endParaRPr>
          </a:p>
        </p:txBody>
      </p:sp>
      <p:cxnSp>
        <p:nvCxnSpPr>
          <p:cNvPr id="15" name="Conector recto de flecha 14">
            <a:extLst>
              <a:ext uri="{FF2B5EF4-FFF2-40B4-BE49-F238E27FC236}">
                <a16:creationId xmlns:a16="http://schemas.microsoft.com/office/drawing/2014/main" id="{281C686F-66FF-4412-9D14-93E5353DD53C}"/>
              </a:ext>
            </a:extLst>
          </p:cNvPr>
          <p:cNvCxnSpPr>
            <a:cxnSpLocks/>
          </p:cNvCxnSpPr>
          <p:nvPr/>
        </p:nvCxnSpPr>
        <p:spPr>
          <a:xfrm flipH="1">
            <a:off x="4930478" y="1443032"/>
            <a:ext cx="2119011" cy="313357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21" name="Imagen 20">
            <a:extLst>
              <a:ext uri="{FF2B5EF4-FFF2-40B4-BE49-F238E27FC236}">
                <a16:creationId xmlns:a16="http://schemas.microsoft.com/office/drawing/2014/main" id="{011D18EC-3181-4EF5-81E9-646132B3C6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78" r="11949" b="14327"/>
          <a:stretch/>
        </p:blipFill>
        <p:spPr>
          <a:xfrm>
            <a:off x="6325628" y="2581175"/>
            <a:ext cx="2532389" cy="3060000"/>
          </a:xfrm>
          <a:prstGeom prst="rect">
            <a:avLst/>
          </a:prstGeom>
        </p:spPr>
      </p:pic>
      <p:pic>
        <p:nvPicPr>
          <p:cNvPr id="23" name="Imagen 22">
            <a:extLst>
              <a:ext uri="{FF2B5EF4-FFF2-40B4-BE49-F238E27FC236}">
                <a16:creationId xmlns:a16="http://schemas.microsoft.com/office/drawing/2014/main" id="{81A69E20-DE9D-4C88-B2E1-9596DE515C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78" t="11191" r="9881" b="13411"/>
          <a:stretch/>
        </p:blipFill>
        <p:spPr>
          <a:xfrm>
            <a:off x="9112338" y="2581175"/>
            <a:ext cx="2561130" cy="3060000"/>
          </a:xfrm>
          <a:prstGeom prst="rect">
            <a:avLst/>
          </a:prstGeom>
        </p:spPr>
      </p:pic>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F31E13FA-5D79-45B9-B671-7F5EFA0820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pie de página 4">
            <a:extLst>
              <a:ext uri="{FF2B5EF4-FFF2-40B4-BE49-F238E27FC236}">
                <a16:creationId xmlns:a16="http://schemas.microsoft.com/office/drawing/2014/main" id="{6791250B-ECA0-4320-AC5F-B66865406180}"/>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736357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EFF9AC39-3F97-432E-8F27-A2685312396A}"/>
              </a:ext>
            </a:extLst>
          </p:cNvPr>
          <p:cNvSpPr txBox="1"/>
          <p:nvPr/>
        </p:nvSpPr>
        <p:spPr>
          <a:xfrm>
            <a:off x="3014676" y="147672"/>
            <a:ext cx="8228838" cy="523220"/>
          </a:xfrm>
          <a:prstGeom prst="rect">
            <a:avLst/>
          </a:prstGeom>
          <a:noFill/>
        </p:spPr>
        <p:txBody>
          <a:bodyPr wrap="square" rtlCol="0">
            <a:spAutoFit/>
          </a:bodyPr>
          <a:lstStyle/>
          <a:p>
            <a:r>
              <a:rPr lang="es-MX" sz="2800" b="1" i="1" dirty="0">
                <a:sym typeface="Wingdings" panose="05000000000000000000" pitchFamily="2" charset="2"/>
              </a:rPr>
              <a:t>Hormigón </a:t>
            </a:r>
            <a:r>
              <a:rPr lang="en-US" sz="2800" b="1" i="1" dirty="0">
                <a:sym typeface="Wingdings" panose="05000000000000000000" pitchFamily="2" charset="2"/>
              </a:rPr>
              <a:t>  </a:t>
            </a:r>
            <a:r>
              <a:rPr lang="es-MX" sz="2800" b="1" i="1" dirty="0"/>
              <a:t>Resultados cilindros de 30x15cm</a:t>
            </a:r>
          </a:p>
        </p:txBody>
      </p:sp>
      <p:pic>
        <p:nvPicPr>
          <p:cNvPr id="4" name="Imagen 3">
            <a:extLst>
              <a:ext uri="{FF2B5EF4-FFF2-40B4-BE49-F238E27FC236}">
                <a16:creationId xmlns:a16="http://schemas.microsoft.com/office/drawing/2014/main" id="{D44DD6B0-0907-4D76-A7EE-A1D40D8FD731}"/>
              </a:ext>
            </a:extLst>
          </p:cNvPr>
          <p:cNvPicPr>
            <a:picLocks noChangeAspect="1"/>
          </p:cNvPicPr>
          <p:nvPr/>
        </p:nvPicPr>
        <p:blipFill>
          <a:blip r:embed="rId3"/>
          <a:stretch>
            <a:fillRect/>
          </a:stretch>
        </p:blipFill>
        <p:spPr>
          <a:xfrm>
            <a:off x="493960" y="1174962"/>
            <a:ext cx="11204079" cy="1692000"/>
          </a:xfrm>
          <a:prstGeom prst="rect">
            <a:avLst/>
          </a:prstGeom>
        </p:spPr>
      </p:pic>
      <p:pic>
        <p:nvPicPr>
          <p:cNvPr id="12" name="Imagen 11">
            <a:extLst>
              <a:ext uri="{FF2B5EF4-FFF2-40B4-BE49-F238E27FC236}">
                <a16:creationId xmlns:a16="http://schemas.microsoft.com/office/drawing/2014/main" id="{C03B5735-5388-4301-B80A-19293E1FC7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88" t="16923" r="8876" b="3150"/>
          <a:stretch/>
        </p:blipFill>
        <p:spPr bwMode="auto">
          <a:xfrm>
            <a:off x="1083558" y="3088349"/>
            <a:ext cx="2349624" cy="2940624"/>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CE059910-5DC1-4050-ACF9-6A8DCE97F8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09" t="18224" r="10935" b="14215"/>
          <a:stretch/>
        </p:blipFill>
        <p:spPr bwMode="auto">
          <a:xfrm>
            <a:off x="6290289" y="3088349"/>
            <a:ext cx="2313685" cy="2941423"/>
          </a:xfrm>
          <a:prstGeom prst="rect">
            <a:avLst/>
          </a:prstGeom>
          <a:ln>
            <a:noFill/>
          </a:ln>
          <a:extLst>
            <a:ext uri="{53640926-AAD7-44D8-BBD7-CCE9431645EC}">
              <a14:shadowObscured xmlns:a14="http://schemas.microsoft.com/office/drawing/2010/main"/>
            </a:ext>
          </a:extLst>
        </p:spPr>
      </p:pic>
      <p:sp>
        <p:nvSpPr>
          <p:cNvPr id="15" name="Rectángulo: esquinas redondeadas 14">
            <a:extLst>
              <a:ext uri="{FF2B5EF4-FFF2-40B4-BE49-F238E27FC236}">
                <a16:creationId xmlns:a16="http://schemas.microsoft.com/office/drawing/2014/main" id="{4EC985F4-E26A-44F4-8C3B-16BB5F42AE28}"/>
              </a:ext>
            </a:extLst>
          </p:cNvPr>
          <p:cNvSpPr/>
          <p:nvPr/>
        </p:nvSpPr>
        <p:spPr>
          <a:xfrm>
            <a:off x="3617844" y="4267113"/>
            <a:ext cx="1802296" cy="583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11</a:t>
            </a:r>
          </a:p>
          <a:p>
            <a:pPr algn="ctr"/>
            <a:r>
              <a:rPr lang="es-ES" dirty="0">
                <a:latin typeface="Arial" panose="020B0604020202020204" pitchFamily="34" charset="0"/>
                <a:cs typeface="Arial" panose="020B0604020202020204" pitchFamily="34" charset="0"/>
              </a:rPr>
              <a:t>Falla tipo 5</a:t>
            </a:r>
            <a:endParaRPr lang="es-EC" dirty="0">
              <a:latin typeface="Arial" panose="020B0604020202020204" pitchFamily="34" charset="0"/>
              <a:cs typeface="Arial" panose="020B0604020202020204" pitchFamily="34" charset="0"/>
            </a:endParaRPr>
          </a:p>
        </p:txBody>
      </p:sp>
      <p:sp>
        <p:nvSpPr>
          <p:cNvPr id="16" name="Rectángulo: esquinas redondeadas 15">
            <a:extLst>
              <a:ext uri="{FF2B5EF4-FFF2-40B4-BE49-F238E27FC236}">
                <a16:creationId xmlns:a16="http://schemas.microsoft.com/office/drawing/2014/main" id="{E5A260D1-9F1D-4EB8-8EE2-F226660D7C17}"/>
              </a:ext>
            </a:extLst>
          </p:cNvPr>
          <p:cNvSpPr/>
          <p:nvPr/>
        </p:nvSpPr>
        <p:spPr>
          <a:xfrm>
            <a:off x="8789507" y="4267113"/>
            <a:ext cx="1802296" cy="583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Muestra 12</a:t>
            </a:r>
          </a:p>
          <a:p>
            <a:pPr algn="ctr"/>
            <a:r>
              <a:rPr lang="es-ES" dirty="0">
                <a:latin typeface="Arial" panose="020B0604020202020204" pitchFamily="34" charset="0"/>
                <a:cs typeface="Arial" panose="020B0604020202020204" pitchFamily="34" charset="0"/>
              </a:rPr>
              <a:t>Falla tipo 5</a:t>
            </a:r>
            <a:endParaRPr lang="es-EC" dirty="0">
              <a:latin typeface="Arial" panose="020B0604020202020204" pitchFamily="34" charset="0"/>
              <a:cs typeface="Arial" panose="020B0604020202020204" pitchFamily="34" charset="0"/>
            </a:endParaRPr>
          </a:p>
        </p:txBody>
      </p:sp>
      <p:pic>
        <p:nvPicPr>
          <p:cNvPr id="8" name="Picture 4" descr="La Universidad de las Fuerzas Armadas - ESPE y la UNIR España fortalecen  las relaciones de Cooperación Interinstitucional - ESPE">
            <a:extLst>
              <a:ext uri="{FF2B5EF4-FFF2-40B4-BE49-F238E27FC236}">
                <a16:creationId xmlns:a16="http://schemas.microsoft.com/office/drawing/2014/main" id="{14E8D5E0-8C7A-4C98-B6E5-A1974A30E0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1430FD14-069C-4413-A9AA-4623FE4F3A4E}"/>
              </a:ext>
            </a:extLst>
          </p:cNvPr>
          <p:cNvSpPr txBox="1"/>
          <p:nvPr/>
        </p:nvSpPr>
        <p:spPr>
          <a:xfrm>
            <a:off x="4303331"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NTE INEN 1573</a:t>
            </a:r>
            <a:endParaRPr lang="es-EC" sz="1600" b="1" dirty="0">
              <a:latin typeface="Arial" panose="020B0604020202020204" pitchFamily="34" charset="0"/>
              <a:cs typeface="Arial" panose="020B0604020202020204" pitchFamily="34" charset="0"/>
            </a:endParaRPr>
          </a:p>
        </p:txBody>
      </p:sp>
      <p:sp>
        <p:nvSpPr>
          <p:cNvPr id="17" name="Marcador de pie de página 4">
            <a:extLst>
              <a:ext uri="{FF2B5EF4-FFF2-40B4-BE49-F238E27FC236}">
                <a16:creationId xmlns:a16="http://schemas.microsoft.com/office/drawing/2014/main" id="{C85757CA-EBFE-4A50-AADE-38C4F2D8AD85}"/>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909246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9FC85269-C666-4553-BF5B-4482B7ABC1A5}"/>
              </a:ext>
            </a:extLst>
          </p:cNvPr>
          <p:cNvSpPr txBox="1"/>
          <p:nvPr/>
        </p:nvSpPr>
        <p:spPr>
          <a:xfrm>
            <a:off x="4392214" y="165213"/>
            <a:ext cx="6851101"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Ensayos no destructivos</a:t>
            </a:r>
            <a:endParaRPr lang="es-MX" sz="2800" b="1" i="1"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F813C061-5F81-46C8-87C9-95B0FF33A1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89" t="11585" r="14603" b="19292"/>
          <a:stretch/>
        </p:blipFill>
        <p:spPr bwMode="auto">
          <a:xfrm>
            <a:off x="724090" y="1429238"/>
            <a:ext cx="2337435" cy="2879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aphicFrame>
        <p:nvGraphicFramePr>
          <p:cNvPr id="3" name="Diagrama 2">
            <a:extLst>
              <a:ext uri="{FF2B5EF4-FFF2-40B4-BE49-F238E27FC236}">
                <a16:creationId xmlns:a16="http://schemas.microsoft.com/office/drawing/2014/main" id="{2466A777-69CE-4AD1-B35B-25B6818E422A}"/>
              </a:ext>
            </a:extLst>
          </p:cNvPr>
          <p:cNvGraphicFramePr/>
          <p:nvPr>
            <p:extLst>
              <p:ext uri="{D42A27DB-BD31-4B8C-83A1-F6EECF244321}">
                <p14:modId xmlns:p14="http://schemas.microsoft.com/office/powerpoint/2010/main" val="4221362851"/>
              </p:ext>
            </p:extLst>
          </p:nvPr>
        </p:nvGraphicFramePr>
        <p:xfrm>
          <a:off x="3407587" y="688433"/>
          <a:ext cx="7955811" cy="44433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a:extLst>
              <a:ext uri="{FF2B5EF4-FFF2-40B4-BE49-F238E27FC236}">
                <a16:creationId xmlns:a16="http://schemas.microsoft.com/office/drawing/2014/main" id="{19364673-F9FF-4223-BD1B-624188BC5D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9226" y="3164694"/>
            <a:ext cx="3168000" cy="237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La Universidad de las Fuerzas Armadas - ESPE y la UNIR España fortalecen  las relaciones de Cooperación Interinstitucional - ESPE">
            <a:extLst>
              <a:ext uri="{FF2B5EF4-FFF2-40B4-BE49-F238E27FC236}">
                <a16:creationId xmlns:a16="http://schemas.microsoft.com/office/drawing/2014/main" id="{CFDB6C1F-7A05-45DA-A255-3919665A09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pie de página 4">
            <a:extLst>
              <a:ext uri="{FF2B5EF4-FFF2-40B4-BE49-F238E27FC236}">
                <a16:creationId xmlns:a16="http://schemas.microsoft.com/office/drawing/2014/main" id="{17D7A3E8-118A-45DE-9AD2-4DE05B8CBD3A}"/>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74395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AE34568F-1E03-49A7-8EB9-E733E28D544C}"/>
              </a:ext>
            </a:extLst>
          </p:cNvPr>
          <p:cNvGraphicFramePr/>
          <p:nvPr>
            <p:extLst>
              <p:ext uri="{D42A27DB-BD31-4B8C-83A1-F6EECF244321}">
                <p14:modId xmlns:p14="http://schemas.microsoft.com/office/powerpoint/2010/main" val="31723208"/>
              </p:ext>
            </p:extLst>
          </p:nvPr>
        </p:nvGraphicFramePr>
        <p:xfrm>
          <a:off x="367017" y="-573476"/>
          <a:ext cx="11665957" cy="6974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38E7BE03-A40A-4D4D-9179-2F8C2FAFFE1F}"/>
              </a:ext>
            </a:extLst>
          </p:cNvPr>
          <p:cNvSpPr txBox="1"/>
          <p:nvPr/>
        </p:nvSpPr>
        <p:spPr>
          <a:xfrm>
            <a:off x="8892209" y="149899"/>
            <a:ext cx="2994991" cy="523220"/>
          </a:xfrm>
          <a:prstGeom prst="rect">
            <a:avLst/>
          </a:prstGeom>
          <a:noFill/>
        </p:spPr>
        <p:txBody>
          <a:bodyPr wrap="square" rtlCol="0">
            <a:spAutoFit/>
          </a:bodyPr>
          <a:lstStyle/>
          <a:p>
            <a:r>
              <a:rPr lang="es-ES" sz="2800" b="1" i="1" dirty="0">
                <a:latin typeface="Arial" panose="020B0604020202020204" pitchFamily="34" charset="0"/>
                <a:cs typeface="Arial" panose="020B0604020202020204" pitchFamily="34" charset="0"/>
              </a:rPr>
              <a:t>INTRODUCCIÓN</a:t>
            </a:r>
            <a:endParaRPr lang="es-EC" sz="2800" b="1" i="1" dirty="0">
              <a:latin typeface="Arial" panose="020B0604020202020204" pitchFamily="34" charset="0"/>
              <a:cs typeface="Arial" panose="020B0604020202020204" pitchFamily="34" charset="0"/>
            </a:endParaRPr>
          </a:p>
        </p:txBody>
      </p:sp>
      <p:sp>
        <p:nvSpPr>
          <p:cNvPr id="12" name="Rectángulo: esquinas redondeadas 11">
            <a:extLst>
              <a:ext uri="{FF2B5EF4-FFF2-40B4-BE49-F238E27FC236}">
                <a16:creationId xmlns:a16="http://schemas.microsoft.com/office/drawing/2014/main" id="{A1FD3336-720A-47EC-9DEC-092AD2841BBA}"/>
              </a:ext>
            </a:extLst>
          </p:cNvPr>
          <p:cNvSpPr/>
          <p:nvPr/>
        </p:nvSpPr>
        <p:spPr>
          <a:xfrm>
            <a:off x="1078031" y="5040751"/>
            <a:ext cx="7588892" cy="11215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pPr>
            <a:r>
              <a:rPr lang="es-ES" b="1" dirty="0">
                <a:latin typeface="Arial" panose="020B0604020202020204" pitchFamily="34" charset="0"/>
                <a:cs typeface="Arial" panose="020B0604020202020204" pitchFamily="34" charset="0"/>
              </a:rPr>
              <a:t>Aspectos que el ingeniero debe considerar:</a:t>
            </a:r>
          </a:p>
          <a:p>
            <a:pPr algn="just">
              <a:lnSpc>
                <a:spcPct val="150000"/>
              </a:lnSpc>
            </a:pPr>
            <a:r>
              <a:rPr lang="es-ES" dirty="0">
                <a:latin typeface="Arial" panose="020B0604020202020204" pitchFamily="34" charset="0"/>
                <a:cs typeface="Arial" panose="020B0604020202020204" pitchFamily="34" charset="0"/>
              </a:rPr>
              <a:t>•Funcionará sin ningún deterioro durante la vida útil de la presa.</a:t>
            </a:r>
          </a:p>
          <a:p>
            <a:pPr algn="just">
              <a:lnSpc>
                <a:spcPct val="150000"/>
              </a:lnSpc>
            </a:pPr>
            <a:r>
              <a:rPr lang="es-ES" dirty="0">
                <a:latin typeface="Arial" panose="020B0604020202020204" pitchFamily="34" charset="0"/>
                <a:cs typeface="Arial" panose="020B0604020202020204" pitchFamily="34" charset="0"/>
              </a:rPr>
              <a:t>•No debe fallar bajo las condiciones más extremas que puedan ocurrir.</a:t>
            </a:r>
          </a:p>
        </p:txBody>
      </p:sp>
      <p:sp>
        <p:nvSpPr>
          <p:cNvPr id="26" name="CuadroTexto 25">
            <a:extLst>
              <a:ext uri="{FF2B5EF4-FFF2-40B4-BE49-F238E27FC236}">
                <a16:creationId xmlns:a16="http://schemas.microsoft.com/office/drawing/2014/main" id="{3B2ECA41-C6A2-4EA9-9373-C519F8D7AF09}"/>
              </a:ext>
            </a:extLst>
          </p:cNvPr>
          <p:cNvSpPr txBox="1"/>
          <p:nvPr/>
        </p:nvSpPr>
        <p:spPr>
          <a:xfrm>
            <a:off x="685070" y="4617547"/>
            <a:ext cx="2813505" cy="276999"/>
          </a:xfrm>
          <a:prstGeom prst="rect">
            <a:avLst/>
          </a:prstGeom>
          <a:noFill/>
        </p:spPr>
        <p:txBody>
          <a:bodyPr wrap="square">
            <a:spAutoFit/>
          </a:bodyPr>
          <a:lstStyle/>
          <a:p>
            <a:pPr lvl="0"/>
            <a:r>
              <a:rPr lang="es-ES" sz="1200" dirty="0">
                <a:latin typeface="Arial" panose="020B0604020202020204" pitchFamily="34" charset="0"/>
                <a:cs typeface="Arial" panose="020B0604020202020204" pitchFamily="34" charset="0"/>
              </a:rPr>
              <a:t>Fuente: CNN (2020).</a:t>
            </a:r>
            <a:endParaRPr lang="es-EC" sz="1200" dirty="0"/>
          </a:p>
        </p:txBody>
      </p:sp>
      <p:sp>
        <p:nvSpPr>
          <p:cNvPr id="27" name="CuadroTexto 26">
            <a:extLst>
              <a:ext uri="{FF2B5EF4-FFF2-40B4-BE49-F238E27FC236}">
                <a16:creationId xmlns:a16="http://schemas.microsoft.com/office/drawing/2014/main" id="{55FAAFEE-449F-4417-83A4-807B8F372481}"/>
              </a:ext>
            </a:extLst>
          </p:cNvPr>
          <p:cNvSpPr txBox="1"/>
          <p:nvPr/>
        </p:nvSpPr>
        <p:spPr>
          <a:xfrm>
            <a:off x="4851135" y="4617547"/>
            <a:ext cx="3101567" cy="276999"/>
          </a:xfrm>
          <a:prstGeom prst="rect">
            <a:avLst/>
          </a:prstGeom>
          <a:noFill/>
        </p:spPr>
        <p:txBody>
          <a:bodyPr wrap="square">
            <a:spAutoFit/>
          </a:bodyPr>
          <a:lstStyle/>
          <a:p>
            <a:pPr lvl="0"/>
            <a:r>
              <a:rPr lang="es-ES" sz="1200" dirty="0">
                <a:latin typeface="Arial" panose="020B0604020202020204" pitchFamily="34" charset="0"/>
                <a:cs typeface="Arial" panose="020B0604020202020204" pitchFamily="34" charset="0"/>
              </a:rPr>
              <a:t>Fuente: BBC NEWS ( 2019).</a:t>
            </a:r>
            <a:endParaRPr lang="es-EC" sz="1200" dirty="0"/>
          </a:p>
        </p:txBody>
      </p:sp>
      <p:sp>
        <p:nvSpPr>
          <p:cNvPr id="28" name="CuadroTexto 27">
            <a:extLst>
              <a:ext uri="{FF2B5EF4-FFF2-40B4-BE49-F238E27FC236}">
                <a16:creationId xmlns:a16="http://schemas.microsoft.com/office/drawing/2014/main" id="{D108DAD2-C89F-4FA1-8CDF-BD36ADAE46E8}"/>
              </a:ext>
            </a:extLst>
          </p:cNvPr>
          <p:cNvSpPr txBox="1"/>
          <p:nvPr/>
        </p:nvSpPr>
        <p:spPr>
          <a:xfrm>
            <a:off x="8693427" y="4609220"/>
            <a:ext cx="2623930" cy="276999"/>
          </a:xfrm>
          <a:prstGeom prst="rect">
            <a:avLst/>
          </a:prstGeom>
          <a:noFill/>
        </p:spPr>
        <p:txBody>
          <a:bodyPr wrap="square">
            <a:spAutoFit/>
          </a:bodyPr>
          <a:lstStyle/>
          <a:p>
            <a:pPr lvl="0" algn="l"/>
            <a:r>
              <a:rPr lang="es-EC"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Fuente: flickr (2017).</a:t>
            </a:r>
          </a:p>
        </p:txBody>
      </p:sp>
      <p:pic>
        <p:nvPicPr>
          <p:cNvPr id="8" name="Picture 4" descr="La Universidad de las Fuerzas Armadas - ESPE y la UNIR España fortalecen  las relaciones de Cooperación Interinstitucional - ESPE">
            <a:extLst>
              <a:ext uri="{FF2B5EF4-FFF2-40B4-BE49-F238E27FC236}">
                <a16:creationId xmlns:a16="http://schemas.microsoft.com/office/drawing/2014/main" id="{03840847-C017-46E6-AF21-982AA678F4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pie de página 4">
            <a:extLst>
              <a:ext uri="{FF2B5EF4-FFF2-40B4-BE49-F238E27FC236}">
                <a16:creationId xmlns:a16="http://schemas.microsoft.com/office/drawing/2014/main" id="{29900EA8-5CA0-4A42-AE1A-6A8AD2580BAE}"/>
              </a:ext>
            </a:extLst>
          </p:cNvPr>
          <p:cNvSpPr txBox="1">
            <a:spLocks/>
          </p:cNvSpPr>
          <p:nvPr/>
        </p:nvSpPr>
        <p:spPr>
          <a:xfrm>
            <a:off x="4070686" y="6350529"/>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563662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446F784-9466-416C-B8B5-750298BA9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9" t="3544" r="14099" b="2689"/>
          <a:stretch/>
        </p:blipFill>
        <p:spPr bwMode="auto">
          <a:xfrm>
            <a:off x="7230263" y="1277686"/>
            <a:ext cx="2638038" cy="220277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DBA85709-12F4-4CCA-A906-34F0394A040C}"/>
              </a:ext>
            </a:extLst>
          </p:cNvPr>
          <p:cNvPicPr>
            <a:picLocks noChangeAspect="1"/>
          </p:cNvPicPr>
          <p:nvPr/>
        </p:nvPicPr>
        <p:blipFill rotWithShape="1">
          <a:blip r:embed="rId4"/>
          <a:srcRect t="18775" b="15586"/>
          <a:stretch/>
        </p:blipFill>
        <p:spPr>
          <a:xfrm>
            <a:off x="728712" y="1226229"/>
            <a:ext cx="4588547" cy="1493837"/>
          </a:xfrm>
          <a:prstGeom prst="rect">
            <a:avLst/>
          </a:prstGeom>
        </p:spPr>
      </p:pic>
      <p:grpSp>
        <p:nvGrpSpPr>
          <p:cNvPr id="14" name="Grupo 13">
            <a:extLst>
              <a:ext uri="{FF2B5EF4-FFF2-40B4-BE49-F238E27FC236}">
                <a16:creationId xmlns:a16="http://schemas.microsoft.com/office/drawing/2014/main" id="{7327BD08-7449-4FD0-94E8-AAE674AD433E}"/>
              </a:ext>
            </a:extLst>
          </p:cNvPr>
          <p:cNvGrpSpPr/>
          <p:nvPr/>
        </p:nvGrpSpPr>
        <p:grpSpPr>
          <a:xfrm>
            <a:off x="6491882" y="4021282"/>
            <a:ext cx="4114800" cy="1054553"/>
            <a:chOff x="6992" y="1616703"/>
            <a:chExt cx="2089954" cy="1054553"/>
          </a:xfrm>
        </p:grpSpPr>
        <p:sp>
          <p:nvSpPr>
            <p:cNvPr id="15" name="Rectángulo: esquinas redondeadas 14">
              <a:extLst>
                <a:ext uri="{FF2B5EF4-FFF2-40B4-BE49-F238E27FC236}">
                  <a16:creationId xmlns:a16="http://schemas.microsoft.com/office/drawing/2014/main" id="{173EA836-21B4-41C6-98D5-AE6645732921}"/>
                </a:ext>
              </a:extLst>
            </p:cNvPr>
            <p:cNvSpPr/>
            <p:nvPr/>
          </p:nvSpPr>
          <p:spPr>
            <a:xfrm>
              <a:off x="6992" y="1616703"/>
              <a:ext cx="2089954" cy="1054553"/>
            </a:xfrm>
            <a:prstGeom prst="roundRect">
              <a:avLst>
                <a:gd name="adj" fmla="val 10000"/>
              </a:avLst>
            </a:pr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Rectángulo: esquinas redondeadas 4">
              <a:extLst>
                <a:ext uri="{FF2B5EF4-FFF2-40B4-BE49-F238E27FC236}">
                  <a16:creationId xmlns:a16="http://schemas.microsoft.com/office/drawing/2014/main" id="{0D5C8D47-290A-42D7-87DA-01C2502D2518}"/>
                </a:ext>
              </a:extLst>
            </p:cNvPr>
            <p:cNvSpPr txBox="1"/>
            <p:nvPr/>
          </p:nvSpPr>
          <p:spPr>
            <a:xfrm>
              <a:off x="37879" y="1647590"/>
              <a:ext cx="2028180" cy="9927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dirty="0"/>
                <a:t>Los resultados dependen de la posición que se utilice para escoger la curva correspondiente.</a:t>
              </a:r>
              <a:endParaRPr lang="es-EC" sz="1800" kern="1200" dirty="0"/>
            </a:p>
          </p:txBody>
        </p:sp>
      </p:grpSp>
      <p:pic>
        <p:nvPicPr>
          <p:cNvPr id="17" name="Imagen 16">
            <a:extLst>
              <a:ext uri="{FF2B5EF4-FFF2-40B4-BE49-F238E27FC236}">
                <a16:creationId xmlns:a16="http://schemas.microsoft.com/office/drawing/2014/main" id="{9D27DBA2-91A7-4289-A1B8-A5CC082009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49" t="22581" r="14782" b="21739"/>
          <a:stretch/>
        </p:blipFill>
        <p:spPr>
          <a:xfrm>
            <a:off x="1015269" y="2915835"/>
            <a:ext cx="3815580"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CuadroTexto 23">
            <a:extLst>
              <a:ext uri="{FF2B5EF4-FFF2-40B4-BE49-F238E27FC236}">
                <a16:creationId xmlns:a16="http://schemas.microsoft.com/office/drawing/2014/main" id="{881E97B6-B9C6-43ED-9A53-3E373609CC89}"/>
              </a:ext>
            </a:extLst>
          </p:cNvPr>
          <p:cNvSpPr txBox="1"/>
          <p:nvPr/>
        </p:nvSpPr>
        <p:spPr>
          <a:xfrm>
            <a:off x="5939912" y="133415"/>
            <a:ext cx="5218740"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Esclerómetro</a:t>
            </a:r>
            <a:endParaRPr lang="es-MX" sz="2800" b="1" i="1" dirty="0">
              <a:latin typeface="Arial" panose="020B0604020202020204" pitchFamily="34" charset="0"/>
              <a:cs typeface="Arial" panose="020B0604020202020204" pitchFamily="34" charset="0"/>
            </a:endParaRPr>
          </a:p>
        </p:txBody>
      </p:sp>
      <p:pic>
        <p:nvPicPr>
          <p:cNvPr id="25" name="Imagen 24">
            <a:extLst>
              <a:ext uri="{FF2B5EF4-FFF2-40B4-BE49-F238E27FC236}">
                <a16:creationId xmlns:a16="http://schemas.microsoft.com/office/drawing/2014/main" id="{946C30DF-2762-478D-A99A-B129A73CDCAA}"/>
              </a:ext>
            </a:extLst>
          </p:cNvPr>
          <p:cNvPicPr>
            <a:picLocks noChangeAspect="1"/>
          </p:cNvPicPr>
          <p:nvPr/>
        </p:nvPicPr>
        <p:blipFill rotWithShape="1">
          <a:blip r:embed="rId4"/>
          <a:srcRect t="77317"/>
          <a:stretch/>
        </p:blipFill>
        <p:spPr>
          <a:xfrm>
            <a:off x="728712" y="2203831"/>
            <a:ext cx="4588547" cy="516235"/>
          </a:xfrm>
          <a:prstGeom prst="rect">
            <a:avLst/>
          </a:prstGeom>
        </p:spPr>
      </p:pic>
      <p:pic>
        <p:nvPicPr>
          <p:cNvPr id="11" name="Picture 4" descr="La Universidad de las Fuerzas Armadas - ESPE y la UNIR España fortalecen  las relaciones de Cooperación Interinstitucional - ESPE">
            <a:extLst>
              <a:ext uri="{FF2B5EF4-FFF2-40B4-BE49-F238E27FC236}">
                <a16:creationId xmlns:a16="http://schemas.microsoft.com/office/drawing/2014/main" id="{989BCB99-6794-4570-B16A-B8651EC8DC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8" name="Marcador de pie de página 4">
            <a:extLst>
              <a:ext uri="{FF2B5EF4-FFF2-40B4-BE49-F238E27FC236}">
                <a16:creationId xmlns:a16="http://schemas.microsoft.com/office/drawing/2014/main" id="{FF65CC65-849C-49E1-B431-AB18459C7F7F}"/>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077125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1C6193E-3511-49FC-9CF3-9BEEB9DFC904}"/>
              </a:ext>
            </a:extLst>
          </p:cNvPr>
          <p:cNvPicPr>
            <a:picLocks noChangeAspect="1"/>
          </p:cNvPicPr>
          <p:nvPr/>
        </p:nvPicPr>
        <p:blipFill>
          <a:blip r:embed="rId3"/>
          <a:stretch>
            <a:fillRect/>
          </a:stretch>
        </p:blipFill>
        <p:spPr>
          <a:xfrm>
            <a:off x="161834" y="1279792"/>
            <a:ext cx="8382506" cy="2669356"/>
          </a:xfrm>
          <a:prstGeom prst="rect">
            <a:avLst/>
          </a:prstGeom>
        </p:spPr>
      </p:pic>
      <p:grpSp>
        <p:nvGrpSpPr>
          <p:cNvPr id="12" name="Grupo 11">
            <a:extLst>
              <a:ext uri="{FF2B5EF4-FFF2-40B4-BE49-F238E27FC236}">
                <a16:creationId xmlns:a16="http://schemas.microsoft.com/office/drawing/2014/main" id="{07A1C3DC-3EDB-4465-A6EE-C7E54D034E6F}"/>
              </a:ext>
            </a:extLst>
          </p:cNvPr>
          <p:cNvGrpSpPr/>
          <p:nvPr/>
        </p:nvGrpSpPr>
        <p:grpSpPr>
          <a:xfrm>
            <a:off x="5884159" y="4306508"/>
            <a:ext cx="2239424" cy="1513040"/>
            <a:chOff x="6992" y="1616703"/>
            <a:chExt cx="2089954" cy="1054553"/>
          </a:xfrm>
        </p:grpSpPr>
        <p:sp>
          <p:nvSpPr>
            <p:cNvPr id="14" name="Rectángulo: esquinas redondeadas 13">
              <a:extLst>
                <a:ext uri="{FF2B5EF4-FFF2-40B4-BE49-F238E27FC236}">
                  <a16:creationId xmlns:a16="http://schemas.microsoft.com/office/drawing/2014/main" id="{FCA4792B-5756-47EE-BCAD-85AE5CEF2497}"/>
                </a:ext>
              </a:extLst>
            </p:cNvPr>
            <p:cNvSpPr/>
            <p:nvPr/>
          </p:nvSpPr>
          <p:spPr>
            <a:xfrm>
              <a:off x="6992" y="1616703"/>
              <a:ext cx="2089954" cy="1054553"/>
            </a:xfrm>
            <a:prstGeom prst="roundRect">
              <a:avLst>
                <a:gd name="adj" fmla="val 10000"/>
              </a:avLst>
            </a:pr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ectángulo: esquinas redondeadas 4">
              <a:extLst>
                <a:ext uri="{FF2B5EF4-FFF2-40B4-BE49-F238E27FC236}">
                  <a16:creationId xmlns:a16="http://schemas.microsoft.com/office/drawing/2014/main" id="{B03961E0-AFEE-4157-8C38-6D518AC1D07D}"/>
                </a:ext>
              </a:extLst>
            </p:cNvPr>
            <p:cNvSpPr txBox="1"/>
            <p:nvPr/>
          </p:nvSpPr>
          <p:spPr>
            <a:xfrm>
              <a:off x="37879" y="1647590"/>
              <a:ext cx="2028180" cy="9927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dirty="0">
                  <a:latin typeface="Arial" panose="020B0604020202020204" pitchFamily="34" charset="0"/>
                  <a:cs typeface="Arial" panose="020B0604020202020204" pitchFamily="34" charset="0"/>
                </a:rPr>
                <a:t>Se hicieron pruebas con el esclerómetro aproximadamente a 40 cm de las perforaciones.</a:t>
              </a:r>
              <a:endParaRPr lang="es-EC" sz="1800" kern="1200" dirty="0">
                <a:latin typeface="Arial" panose="020B0604020202020204" pitchFamily="34" charset="0"/>
                <a:cs typeface="Arial" panose="020B0604020202020204" pitchFamily="34" charset="0"/>
              </a:endParaRPr>
            </a:p>
          </p:txBody>
        </p:sp>
      </p:grpSp>
      <p:sp>
        <p:nvSpPr>
          <p:cNvPr id="22" name="CuadroTexto 21">
            <a:extLst>
              <a:ext uri="{FF2B5EF4-FFF2-40B4-BE49-F238E27FC236}">
                <a16:creationId xmlns:a16="http://schemas.microsoft.com/office/drawing/2014/main" id="{62370F86-C3FA-4A2E-8050-DD5ACB596E0C}"/>
              </a:ext>
            </a:extLst>
          </p:cNvPr>
          <p:cNvSpPr txBox="1"/>
          <p:nvPr/>
        </p:nvSpPr>
        <p:spPr>
          <a:xfrm>
            <a:off x="3217727" y="159615"/>
            <a:ext cx="8228838" cy="954107"/>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EC" sz="2800" b="1" i="1" dirty="0">
                <a:latin typeface="Arial" panose="020B0604020202020204" pitchFamily="34" charset="0"/>
                <a:cs typeface="Arial" panose="020B0604020202020204" pitchFamily="34" charset="0"/>
                <a:sym typeface="Wingdings" panose="05000000000000000000" pitchFamily="2" charset="2"/>
              </a:rPr>
              <a:t>Resultados</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EC" sz="2800" b="1" i="1" dirty="0">
                <a:latin typeface="Arial" panose="020B0604020202020204" pitchFamily="34" charset="0"/>
                <a:cs typeface="Arial" panose="020B0604020202020204" pitchFamily="34" charset="0"/>
                <a:sym typeface="Wingdings" panose="05000000000000000000" pitchFamily="2" charset="2"/>
              </a:rPr>
              <a:t>esclerómetro corona de la presa</a:t>
            </a:r>
            <a:endParaRPr lang="es-EC" sz="2800" b="1" i="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55FF1EAA-EAB3-4622-8C5D-FAD7593BF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4480" y="1319548"/>
            <a:ext cx="3375000" cy="4500000"/>
          </a:xfrm>
          <a:prstGeom prst="rect">
            <a:avLst/>
          </a:prstGeom>
          <a:ln>
            <a:solidFill>
              <a:schemeClr val="tx1"/>
            </a:solidFill>
          </a:ln>
        </p:spPr>
      </p:pic>
      <p:pic>
        <p:nvPicPr>
          <p:cNvPr id="8" name="Picture 4" descr="La Universidad de las Fuerzas Armadas - ESPE y la UNIR España fortalecen  las relaciones de Cooperación Interinstitucional - ESPE">
            <a:extLst>
              <a:ext uri="{FF2B5EF4-FFF2-40B4-BE49-F238E27FC236}">
                <a16:creationId xmlns:a16="http://schemas.microsoft.com/office/drawing/2014/main" id="{D5DE23BB-2BAF-4425-BD9A-3FF9122BE4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pie de página 4">
            <a:extLst>
              <a:ext uri="{FF2B5EF4-FFF2-40B4-BE49-F238E27FC236}">
                <a16:creationId xmlns:a16="http://schemas.microsoft.com/office/drawing/2014/main" id="{6FC11975-FDC7-4701-8DEC-9B189797FC63}"/>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833098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2F3F5D05-5E3A-4CB7-AA49-C2234912B822}"/>
              </a:ext>
            </a:extLst>
          </p:cNvPr>
          <p:cNvSpPr txBox="1"/>
          <p:nvPr/>
        </p:nvSpPr>
        <p:spPr>
          <a:xfrm>
            <a:off x="3525471" y="190934"/>
            <a:ext cx="8401486"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Resultados en Vertedero bloque 3</a:t>
            </a:r>
            <a:endParaRPr lang="es-MX" sz="2800" b="1" i="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5D99C53-7080-4AE9-8570-ADCC1998EAC9}"/>
              </a:ext>
            </a:extLst>
          </p:cNvPr>
          <p:cNvPicPr>
            <a:picLocks noChangeAspect="1"/>
          </p:cNvPicPr>
          <p:nvPr/>
        </p:nvPicPr>
        <p:blipFill rotWithShape="1">
          <a:blip r:embed="rId3"/>
          <a:srcRect l="6702" t="17842" r="3914" b="17545"/>
          <a:stretch/>
        </p:blipFill>
        <p:spPr>
          <a:xfrm>
            <a:off x="185745" y="963998"/>
            <a:ext cx="8084833" cy="2426952"/>
          </a:xfrm>
          <a:prstGeom prst="rect">
            <a:avLst/>
          </a:prstGeom>
        </p:spPr>
      </p:pic>
      <p:pic>
        <p:nvPicPr>
          <p:cNvPr id="10" name="Imagen 9">
            <a:extLst>
              <a:ext uri="{FF2B5EF4-FFF2-40B4-BE49-F238E27FC236}">
                <a16:creationId xmlns:a16="http://schemas.microsoft.com/office/drawing/2014/main" id="{325301F1-72C8-494C-8A1B-96B3A8160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1" b="9459"/>
          <a:stretch/>
        </p:blipFill>
        <p:spPr>
          <a:xfrm>
            <a:off x="8690305" y="975090"/>
            <a:ext cx="3236652" cy="2281634"/>
          </a:xfrm>
          <a:prstGeom prst="rect">
            <a:avLst/>
          </a:prstGeom>
        </p:spPr>
      </p:pic>
      <p:pic>
        <p:nvPicPr>
          <p:cNvPr id="14" name="Imagen 13">
            <a:extLst>
              <a:ext uri="{FF2B5EF4-FFF2-40B4-BE49-F238E27FC236}">
                <a16:creationId xmlns:a16="http://schemas.microsoft.com/office/drawing/2014/main" id="{7D92F69D-ED8E-493F-A7A7-08D7DD3E6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570"/>
          <a:stretch/>
        </p:blipFill>
        <p:spPr>
          <a:xfrm>
            <a:off x="1684530" y="3501966"/>
            <a:ext cx="3236652" cy="2268000"/>
          </a:xfrm>
          <a:prstGeom prst="rect">
            <a:avLst/>
          </a:prstGeom>
        </p:spPr>
      </p:pic>
      <p:grpSp>
        <p:nvGrpSpPr>
          <p:cNvPr id="15" name="Grupo 14">
            <a:extLst>
              <a:ext uri="{FF2B5EF4-FFF2-40B4-BE49-F238E27FC236}">
                <a16:creationId xmlns:a16="http://schemas.microsoft.com/office/drawing/2014/main" id="{FE9D8CDC-E630-4946-B372-0EB062BA17EE}"/>
              </a:ext>
            </a:extLst>
          </p:cNvPr>
          <p:cNvGrpSpPr/>
          <p:nvPr/>
        </p:nvGrpSpPr>
        <p:grpSpPr>
          <a:xfrm>
            <a:off x="5616258" y="3793869"/>
            <a:ext cx="2743200" cy="1684195"/>
            <a:chOff x="6992" y="1616703"/>
            <a:chExt cx="2089954" cy="1054553"/>
          </a:xfrm>
        </p:grpSpPr>
        <p:sp>
          <p:nvSpPr>
            <p:cNvPr id="16" name="Rectángulo: esquinas redondeadas 15">
              <a:extLst>
                <a:ext uri="{FF2B5EF4-FFF2-40B4-BE49-F238E27FC236}">
                  <a16:creationId xmlns:a16="http://schemas.microsoft.com/office/drawing/2014/main" id="{DF745DC3-29B3-49F7-AE9C-09F852099A72}"/>
                </a:ext>
              </a:extLst>
            </p:cNvPr>
            <p:cNvSpPr/>
            <p:nvPr/>
          </p:nvSpPr>
          <p:spPr>
            <a:xfrm>
              <a:off x="6992" y="1616703"/>
              <a:ext cx="2089954" cy="1054553"/>
            </a:xfrm>
            <a:prstGeom prst="roundRect">
              <a:avLst>
                <a:gd name="adj" fmla="val 10000"/>
              </a:avLst>
            </a:pr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Rectángulo: esquinas redondeadas 4">
              <a:extLst>
                <a:ext uri="{FF2B5EF4-FFF2-40B4-BE49-F238E27FC236}">
                  <a16:creationId xmlns:a16="http://schemas.microsoft.com/office/drawing/2014/main" id="{2A540DAE-B180-4C6D-A839-5EAB9A4B8178}"/>
                </a:ext>
              </a:extLst>
            </p:cNvPr>
            <p:cNvSpPr txBox="1"/>
            <p:nvPr/>
          </p:nvSpPr>
          <p:spPr>
            <a:xfrm>
              <a:off x="37879" y="1647590"/>
              <a:ext cx="2028180" cy="9927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dirty="0">
                  <a:latin typeface="Arial" panose="020B0604020202020204" pitchFamily="34" charset="0"/>
                  <a:cs typeface="Arial" panose="020B0604020202020204" pitchFamily="34" charset="0"/>
                </a:rPr>
                <a:t>Para acceder se debe utilizar una línea de vida, por el difícil acceso no se realizó extracción de núcleos.</a:t>
              </a:r>
              <a:endParaRPr lang="es-EC" sz="1800" kern="1200" dirty="0">
                <a:latin typeface="Arial" panose="020B0604020202020204" pitchFamily="34" charset="0"/>
                <a:cs typeface="Arial" panose="020B0604020202020204" pitchFamily="34" charset="0"/>
              </a:endParaRPr>
            </a:p>
          </p:txBody>
        </p:sp>
      </p:grpSp>
      <p:pic>
        <p:nvPicPr>
          <p:cNvPr id="3" name="Imagen 2">
            <a:extLst>
              <a:ext uri="{FF2B5EF4-FFF2-40B4-BE49-F238E27FC236}">
                <a16:creationId xmlns:a16="http://schemas.microsoft.com/office/drawing/2014/main" id="{CA6FA19D-C756-462F-A6A1-3249C7213F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609" t="6764" r="20290" b="6087"/>
          <a:stretch/>
        </p:blipFill>
        <p:spPr>
          <a:xfrm>
            <a:off x="9009057" y="3349463"/>
            <a:ext cx="2587051" cy="2520000"/>
          </a:xfrm>
          <a:prstGeom prst="rect">
            <a:avLst/>
          </a:prstGeom>
        </p:spPr>
      </p:pic>
      <p:pic>
        <p:nvPicPr>
          <p:cNvPr id="11" name="Picture 4" descr="La Universidad de las Fuerzas Armadas - ESPE y la UNIR España fortalecen  las relaciones de Cooperación Interinstitucional - ESPE">
            <a:extLst>
              <a:ext uri="{FF2B5EF4-FFF2-40B4-BE49-F238E27FC236}">
                <a16:creationId xmlns:a16="http://schemas.microsoft.com/office/drawing/2014/main" id="{45B57224-8AFB-4323-BFF2-2F1804B3AC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8" name="Marcador de pie de página 4">
            <a:extLst>
              <a:ext uri="{FF2B5EF4-FFF2-40B4-BE49-F238E27FC236}">
                <a16:creationId xmlns:a16="http://schemas.microsoft.com/office/drawing/2014/main" id="{620E1D14-3A98-4A2F-8B27-912F72177338}"/>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97330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CDBB1014-621C-41DE-9A64-86EB2D3ABA13}"/>
              </a:ext>
            </a:extLst>
          </p:cNvPr>
          <p:cNvSpPr txBox="1"/>
          <p:nvPr/>
        </p:nvSpPr>
        <p:spPr>
          <a:xfrm>
            <a:off x="3382177" y="134016"/>
            <a:ext cx="8356767" cy="954107"/>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a:t>
            </a:r>
            <a:r>
              <a:rPr lang="en-US" sz="2800" b="1" i="1" dirty="0">
                <a:latin typeface="Arial" panose="020B0604020202020204" pitchFamily="34" charset="0"/>
                <a:cs typeface="Arial" panose="020B0604020202020204" pitchFamily="34" charset="0"/>
                <a:sym typeface="Wingdings" panose="05000000000000000000" pitchFamily="2" charset="2"/>
              </a:rPr>
              <a:t>  </a:t>
            </a:r>
            <a:r>
              <a:rPr lang="es-MX" sz="2800" b="1" i="1" dirty="0">
                <a:latin typeface="Arial" panose="020B0604020202020204" pitchFamily="34" charset="0"/>
                <a:cs typeface="Arial" panose="020B0604020202020204" pitchFamily="34" charset="0"/>
                <a:sym typeface="Wingdings" panose="05000000000000000000" pitchFamily="2" charset="2"/>
              </a:rPr>
              <a:t> Ensayos con el esclerómetro en Galerías</a:t>
            </a:r>
            <a:endParaRPr lang="es-MX" sz="2800" b="1" i="1"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5553C5F3-F4F2-4FB7-B2A5-90A5197AA01D}"/>
              </a:ext>
            </a:extLst>
          </p:cNvPr>
          <p:cNvPicPr>
            <a:picLocks noChangeAspect="1"/>
          </p:cNvPicPr>
          <p:nvPr/>
        </p:nvPicPr>
        <p:blipFill rotWithShape="1">
          <a:blip r:embed="rId3"/>
          <a:srcRect l="3142" t="7939" r="1932"/>
          <a:stretch/>
        </p:blipFill>
        <p:spPr bwMode="auto">
          <a:xfrm>
            <a:off x="263760" y="1602954"/>
            <a:ext cx="8356767" cy="3349332"/>
          </a:xfrm>
          <a:prstGeom prst="rect">
            <a:avLst/>
          </a:prstGeom>
          <a:ln>
            <a:solidFill>
              <a:schemeClr val="tx1"/>
            </a:solidFill>
          </a:ln>
          <a:extLst>
            <a:ext uri="{53640926-AAD7-44D8-BBD7-CCE9431645EC}">
              <a14:shadowObscured xmlns:a14="http://schemas.microsoft.com/office/drawing/2010/main"/>
            </a:ext>
          </a:extLst>
        </p:spPr>
      </p:pic>
      <p:grpSp>
        <p:nvGrpSpPr>
          <p:cNvPr id="10" name="Grupo 9">
            <a:extLst>
              <a:ext uri="{FF2B5EF4-FFF2-40B4-BE49-F238E27FC236}">
                <a16:creationId xmlns:a16="http://schemas.microsoft.com/office/drawing/2014/main" id="{A18E3C63-AFFB-4057-A2A6-D8B892E399EC}"/>
              </a:ext>
            </a:extLst>
          </p:cNvPr>
          <p:cNvGrpSpPr/>
          <p:nvPr/>
        </p:nvGrpSpPr>
        <p:grpSpPr>
          <a:xfrm>
            <a:off x="8995744" y="2586902"/>
            <a:ext cx="2743200" cy="1684195"/>
            <a:chOff x="6992" y="1616703"/>
            <a:chExt cx="2089954" cy="1054553"/>
          </a:xfrm>
        </p:grpSpPr>
        <p:sp>
          <p:nvSpPr>
            <p:cNvPr id="12" name="Rectángulo: esquinas redondeadas 11">
              <a:extLst>
                <a:ext uri="{FF2B5EF4-FFF2-40B4-BE49-F238E27FC236}">
                  <a16:creationId xmlns:a16="http://schemas.microsoft.com/office/drawing/2014/main" id="{A402F758-8FF0-420E-A00C-E7C7EC9FE018}"/>
                </a:ext>
              </a:extLst>
            </p:cNvPr>
            <p:cNvSpPr/>
            <p:nvPr/>
          </p:nvSpPr>
          <p:spPr>
            <a:xfrm>
              <a:off x="6992" y="1616703"/>
              <a:ext cx="2089954" cy="1054553"/>
            </a:xfrm>
            <a:prstGeom prst="roundRect">
              <a:avLst>
                <a:gd name="adj" fmla="val 10000"/>
              </a:avLst>
            </a:pr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Rectángulo: esquinas redondeadas 4">
              <a:extLst>
                <a:ext uri="{FF2B5EF4-FFF2-40B4-BE49-F238E27FC236}">
                  <a16:creationId xmlns:a16="http://schemas.microsoft.com/office/drawing/2014/main" id="{249B64FE-26CE-4EEA-9815-543CB1E2B152}"/>
                </a:ext>
              </a:extLst>
            </p:cNvPr>
            <p:cNvSpPr txBox="1"/>
            <p:nvPr/>
          </p:nvSpPr>
          <p:spPr>
            <a:xfrm>
              <a:off x="37879" y="1647590"/>
              <a:ext cx="2028180" cy="9927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dirty="0"/>
                <a:t>La numeración de los círculos rojos representa los puntos y el orden en el que se realizaron los ensayos con el esclerómetro.</a:t>
              </a:r>
              <a:endParaRPr lang="es-EC" sz="1800" kern="1200" dirty="0"/>
            </a:p>
          </p:txBody>
        </p:sp>
      </p:grpSp>
      <p:sp>
        <p:nvSpPr>
          <p:cNvPr id="7" name="CuadroTexto 6">
            <a:extLst>
              <a:ext uri="{FF2B5EF4-FFF2-40B4-BE49-F238E27FC236}">
                <a16:creationId xmlns:a16="http://schemas.microsoft.com/office/drawing/2014/main" id="{B6278AD2-7684-4CAE-843B-7BDDBC10943B}"/>
              </a:ext>
            </a:extLst>
          </p:cNvPr>
          <p:cNvSpPr txBox="1"/>
          <p:nvPr/>
        </p:nvSpPr>
        <p:spPr>
          <a:xfrm>
            <a:off x="169977" y="4952286"/>
            <a:ext cx="3850893" cy="276999"/>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Adaptado de planos de CELEC EP</a:t>
            </a:r>
          </a:p>
        </p:txBody>
      </p:sp>
      <p:pic>
        <p:nvPicPr>
          <p:cNvPr id="11" name="Picture 4" descr="La Universidad de las Fuerzas Armadas - ESPE y la UNIR España fortalecen  las relaciones de Cooperación Interinstitucional - ESPE">
            <a:extLst>
              <a:ext uri="{FF2B5EF4-FFF2-40B4-BE49-F238E27FC236}">
                <a16:creationId xmlns:a16="http://schemas.microsoft.com/office/drawing/2014/main" id="{FDA3311B-9117-4C02-98F5-EFEEED209C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pie de página 4">
            <a:extLst>
              <a:ext uri="{FF2B5EF4-FFF2-40B4-BE49-F238E27FC236}">
                <a16:creationId xmlns:a16="http://schemas.microsoft.com/office/drawing/2014/main" id="{D14F0F73-18A0-449E-8CC7-A36A5C6A4BAE}"/>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910473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7F4E3D56-3549-41C9-8E92-ECB39139751B}"/>
              </a:ext>
            </a:extLst>
          </p:cNvPr>
          <p:cNvSpPr txBox="1"/>
          <p:nvPr/>
        </p:nvSpPr>
        <p:spPr>
          <a:xfrm>
            <a:off x="3529293" y="136524"/>
            <a:ext cx="7493388"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 Resultados de las Galerías</a:t>
            </a:r>
            <a:endParaRPr lang="es-MX" sz="2800" b="1" i="1" dirty="0">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26A80443-EF75-45E7-98EB-8135409DC419}"/>
              </a:ext>
            </a:extLst>
          </p:cNvPr>
          <p:cNvPicPr>
            <a:picLocks noChangeAspect="1"/>
          </p:cNvPicPr>
          <p:nvPr/>
        </p:nvPicPr>
        <p:blipFill>
          <a:blip r:embed="rId3"/>
          <a:stretch>
            <a:fillRect/>
          </a:stretch>
        </p:blipFill>
        <p:spPr>
          <a:xfrm>
            <a:off x="199915" y="1209984"/>
            <a:ext cx="7568320" cy="4171859"/>
          </a:xfrm>
          <a:prstGeom prst="rect">
            <a:avLst/>
          </a:prstGeom>
        </p:spPr>
      </p:pic>
      <p:pic>
        <p:nvPicPr>
          <p:cNvPr id="14" name="Imagen 13">
            <a:extLst>
              <a:ext uri="{FF2B5EF4-FFF2-40B4-BE49-F238E27FC236}">
                <a16:creationId xmlns:a16="http://schemas.microsoft.com/office/drawing/2014/main" id="{4C16DEA4-BA14-448C-A1D8-3C858D6F1A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12" r="24177"/>
          <a:stretch/>
        </p:blipFill>
        <p:spPr>
          <a:xfrm rot="5400000">
            <a:off x="9392453" y="809995"/>
            <a:ext cx="2679264"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E606E7DA-93F3-4DE8-9BD4-BB7F7E892B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0260"/>
          <a:stretch/>
        </p:blipFill>
        <p:spPr>
          <a:xfrm rot="5400000">
            <a:off x="7921554" y="3194190"/>
            <a:ext cx="2679265"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La Universidad de las Fuerzas Armadas - ESPE y la UNIR España fortalecen  las relaciones de Cooperación Interinstitucional - ESPE">
            <a:extLst>
              <a:ext uri="{FF2B5EF4-FFF2-40B4-BE49-F238E27FC236}">
                <a16:creationId xmlns:a16="http://schemas.microsoft.com/office/drawing/2014/main" id="{F7E1C121-CC91-4E6C-B65B-1B89259F23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pie de página 4">
            <a:extLst>
              <a:ext uri="{FF2B5EF4-FFF2-40B4-BE49-F238E27FC236}">
                <a16:creationId xmlns:a16="http://schemas.microsoft.com/office/drawing/2014/main" id="{64E639D3-E276-46E6-ACC8-132662791D9F}"/>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779175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462A71B7-C837-4527-A5CB-92D353466F59}"/>
              </a:ext>
            </a:extLst>
          </p:cNvPr>
          <p:cNvSpPr txBox="1"/>
          <p:nvPr/>
        </p:nvSpPr>
        <p:spPr>
          <a:xfrm>
            <a:off x="3155744" y="145517"/>
            <a:ext cx="8228838"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Túnel de carga Toachi-Alluriquín</a:t>
            </a:r>
            <a:endParaRPr lang="es-MX" sz="2800" b="1" i="1" dirty="0">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3AEDC0AC-A190-4C2E-BBEC-1C17BAA784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80" t="9182" r="20988" b="4034"/>
          <a:stretch/>
        </p:blipFill>
        <p:spPr bwMode="auto">
          <a:xfrm>
            <a:off x="4396107" y="909000"/>
            <a:ext cx="3682491" cy="2520000"/>
          </a:xfrm>
          <a:prstGeom prst="rect">
            <a:avLst/>
          </a:prstGeom>
          <a:ln>
            <a:noFill/>
          </a:ln>
          <a:extLst>
            <a:ext uri="{53640926-AAD7-44D8-BBD7-CCE9431645EC}">
              <a14:shadowObscured xmlns:a14="http://schemas.microsoft.com/office/drawing/2010/main"/>
            </a:ext>
          </a:extLst>
        </p:spPr>
      </p:pic>
      <p:sp>
        <p:nvSpPr>
          <p:cNvPr id="4" name="Flecha: a la derecha 3">
            <a:extLst>
              <a:ext uri="{FF2B5EF4-FFF2-40B4-BE49-F238E27FC236}">
                <a16:creationId xmlns:a16="http://schemas.microsoft.com/office/drawing/2014/main" id="{18880F6F-21DE-429B-9729-71029D8E4FF9}"/>
              </a:ext>
            </a:extLst>
          </p:cNvPr>
          <p:cNvSpPr/>
          <p:nvPr/>
        </p:nvSpPr>
        <p:spPr>
          <a:xfrm>
            <a:off x="268110" y="1431848"/>
            <a:ext cx="3958260" cy="147430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dirty="0">
                <a:latin typeface="Arial" panose="020B0604020202020204" pitchFamily="34" charset="0"/>
                <a:cs typeface="Arial" panose="020B0604020202020204" pitchFamily="34" charset="0"/>
              </a:rPr>
              <a:t>Desprendimiento de hormigón</a:t>
            </a:r>
            <a:endParaRPr lang="es-EC" sz="2000"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5B72B046-3C20-4BF4-B029-E4B10B642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5064" y="3389244"/>
            <a:ext cx="3360000" cy="2520000"/>
          </a:xfrm>
          <a:prstGeom prst="rect">
            <a:avLst/>
          </a:prstGeom>
        </p:spPr>
      </p:pic>
      <p:sp>
        <p:nvSpPr>
          <p:cNvPr id="19" name="Flecha: a la derecha 18">
            <a:extLst>
              <a:ext uri="{FF2B5EF4-FFF2-40B4-BE49-F238E27FC236}">
                <a16:creationId xmlns:a16="http://schemas.microsoft.com/office/drawing/2014/main" id="{4C3EE380-E312-4756-9B51-12969006F7AB}"/>
              </a:ext>
            </a:extLst>
          </p:cNvPr>
          <p:cNvSpPr/>
          <p:nvPr/>
        </p:nvSpPr>
        <p:spPr>
          <a:xfrm>
            <a:off x="4116870" y="3951849"/>
            <a:ext cx="3958260" cy="1476000"/>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latin typeface="Arial" panose="020B0604020202020204" pitchFamily="34" charset="0"/>
                <a:cs typeface="Arial" panose="020B0604020202020204" pitchFamily="34" charset="0"/>
              </a:rPr>
              <a:t>Colocación de tubos PVC, para liberar presión.</a:t>
            </a:r>
            <a:endParaRPr lang="es-EC" sz="2000" dirty="0">
              <a:latin typeface="Arial" panose="020B0604020202020204" pitchFamily="34" charset="0"/>
              <a:cs typeface="Arial" panose="020B0604020202020204" pitchFamily="34" charset="0"/>
            </a:endParaRPr>
          </a:p>
        </p:txBody>
      </p:sp>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0AE4C4B8-8A03-4F40-A6E7-CE9B53DF67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pie de página 4">
            <a:extLst>
              <a:ext uri="{FF2B5EF4-FFF2-40B4-BE49-F238E27FC236}">
                <a16:creationId xmlns:a16="http://schemas.microsoft.com/office/drawing/2014/main" id="{D9491793-DE2C-4542-8E2F-A2AE986BC7E6}"/>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650579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9894E9E5-078A-4B6C-897E-973AFE386077}"/>
              </a:ext>
            </a:extLst>
          </p:cNvPr>
          <p:cNvSpPr txBox="1"/>
          <p:nvPr/>
        </p:nvSpPr>
        <p:spPr>
          <a:xfrm>
            <a:off x="4739516" y="186051"/>
            <a:ext cx="6102013"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Resultados del Túnel</a:t>
            </a:r>
            <a:r>
              <a:rPr lang="en-US" sz="2800" b="1" i="1" dirty="0">
                <a:latin typeface="Arial" panose="020B0604020202020204" pitchFamily="34" charset="0"/>
                <a:cs typeface="Arial" panose="020B0604020202020204" pitchFamily="34" charset="0"/>
                <a:sym typeface="Wingdings" panose="05000000000000000000" pitchFamily="2" charset="2"/>
              </a:rPr>
              <a:t> </a:t>
            </a:r>
            <a:endParaRPr lang="es-MX" sz="2800" b="1" i="1" dirty="0">
              <a:latin typeface="Arial" panose="020B060402020202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63488704-E84D-43D5-BC75-7D0EEE4555B9}"/>
              </a:ext>
            </a:extLst>
          </p:cNvPr>
          <p:cNvPicPr>
            <a:picLocks noChangeAspect="1"/>
          </p:cNvPicPr>
          <p:nvPr/>
        </p:nvPicPr>
        <p:blipFill>
          <a:blip r:embed="rId3"/>
          <a:stretch>
            <a:fillRect/>
          </a:stretch>
        </p:blipFill>
        <p:spPr>
          <a:xfrm>
            <a:off x="165574" y="762000"/>
            <a:ext cx="5844366" cy="4607071"/>
          </a:xfrm>
          <a:prstGeom prst="rect">
            <a:avLst/>
          </a:prstGeom>
        </p:spPr>
      </p:pic>
      <p:pic>
        <p:nvPicPr>
          <p:cNvPr id="4" name="Imagen 3">
            <a:extLst>
              <a:ext uri="{FF2B5EF4-FFF2-40B4-BE49-F238E27FC236}">
                <a16:creationId xmlns:a16="http://schemas.microsoft.com/office/drawing/2014/main" id="{46D46429-E875-4C91-A1D2-EAA2708E56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74" r="12501" b="4833"/>
          <a:stretch/>
        </p:blipFill>
        <p:spPr>
          <a:xfrm>
            <a:off x="6359287" y="996342"/>
            <a:ext cx="3253202" cy="2160000"/>
          </a:xfrm>
          <a:prstGeom prst="rect">
            <a:avLst/>
          </a:prstGeom>
        </p:spPr>
      </p:pic>
      <p:sp>
        <p:nvSpPr>
          <p:cNvPr id="7" name="Rectángulo: esquinas redondeadas 6">
            <a:extLst>
              <a:ext uri="{FF2B5EF4-FFF2-40B4-BE49-F238E27FC236}">
                <a16:creationId xmlns:a16="http://schemas.microsoft.com/office/drawing/2014/main" id="{16004443-E60C-44EB-8BEC-D4EC67DDCD9B}"/>
              </a:ext>
            </a:extLst>
          </p:cNvPr>
          <p:cNvSpPr/>
          <p:nvPr/>
        </p:nvSpPr>
        <p:spPr>
          <a:xfrm>
            <a:off x="6523422" y="4047679"/>
            <a:ext cx="2199862" cy="12686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Las pruebas con el esclerómetro se realizaron cada 100 m, a partir de la cota 6+117m.</a:t>
            </a:r>
            <a:endParaRPr lang="es-EC" dirty="0"/>
          </a:p>
        </p:txBody>
      </p:sp>
      <p:pic>
        <p:nvPicPr>
          <p:cNvPr id="3" name="Imagen 2">
            <a:extLst>
              <a:ext uri="{FF2B5EF4-FFF2-40B4-BE49-F238E27FC236}">
                <a16:creationId xmlns:a16="http://schemas.microsoft.com/office/drawing/2014/main" id="{1A39188D-A2AF-4307-86C9-F8F9D9A684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4244" y="3156342"/>
            <a:ext cx="2880000" cy="2160000"/>
          </a:xfrm>
          <a:prstGeom prst="rect">
            <a:avLst/>
          </a:prstGeom>
        </p:spPr>
      </p:pic>
      <p:pic>
        <p:nvPicPr>
          <p:cNvPr id="8" name="Picture 4" descr="La Universidad de las Fuerzas Armadas - ESPE y la UNIR España fortalecen  las relaciones de Cooperación Interinstitucional - ESPE">
            <a:extLst>
              <a:ext uri="{FF2B5EF4-FFF2-40B4-BE49-F238E27FC236}">
                <a16:creationId xmlns:a16="http://schemas.microsoft.com/office/drawing/2014/main" id="{02899A43-BE50-4953-870E-3C6082BF84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pie de página 4">
            <a:extLst>
              <a:ext uri="{FF2B5EF4-FFF2-40B4-BE49-F238E27FC236}">
                <a16:creationId xmlns:a16="http://schemas.microsoft.com/office/drawing/2014/main" id="{EA5840AF-993D-4CD0-912A-515A592CC48D}"/>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263466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9894E9E5-078A-4B6C-897E-973AFE386077}"/>
              </a:ext>
            </a:extLst>
          </p:cNvPr>
          <p:cNvSpPr txBox="1"/>
          <p:nvPr/>
        </p:nvSpPr>
        <p:spPr>
          <a:xfrm>
            <a:off x="4353951" y="157422"/>
            <a:ext cx="7042919"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sym typeface="Wingdings" panose="05000000000000000000" pitchFamily="2" charset="2"/>
              </a:rPr>
              <a:t>Hormigón Observaciones-Resultados</a:t>
            </a:r>
            <a:r>
              <a:rPr lang="en-US" sz="2800" b="1" i="1" dirty="0">
                <a:latin typeface="Arial" panose="020B0604020202020204" pitchFamily="34" charset="0"/>
                <a:cs typeface="Arial" panose="020B0604020202020204" pitchFamily="34" charset="0"/>
                <a:sym typeface="Wingdings" panose="05000000000000000000" pitchFamily="2" charset="2"/>
              </a:rPr>
              <a:t> </a:t>
            </a:r>
            <a:endParaRPr lang="es-MX" sz="2800" b="1" i="1" dirty="0">
              <a:latin typeface="Arial" panose="020B0604020202020204" pitchFamily="34" charset="0"/>
              <a:cs typeface="Arial" panose="020B0604020202020204" pitchFamily="34" charset="0"/>
            </a:endParaRPr>
          </a:p>
        </p:txBody>
      </p:sp>
      <p:sp>
        <p:nvSpPr>
          <p:cNvPr id="8" name="Flecha: hacia la izquierda 7">
            <a:extLst>
              <a:ext uri="{FF2B5EF4-FFF2-40B4-BE49-F238E27FC236}">
                <a16:creationId xmlns:a16="http://schemas.microsoft.com/office/drawing/2014/main" id="{AFA844D1-8286-42CD-8FBD-F8406D363DFE}"/>
              </a:ext>
            </a:extLst>
          </p:cNvPr>
          <p:cNvSpPr/>
          <p:nvPr/>
        </p:nvSpPr>
        <p:spPr>
          <a:xfrm>
            <a:off x="7236265" y="1564409"/>
            <a:ext cx="4795820" cy="79200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latin typeface="Arial" panose="020B0604020202020204" pitchFamily="34" charset="0"/>
                <a:cs typeface="Arial" panose="020B0604020202020204" pitchFamily="34" charset="0"/>
              </a:rPr>
              <a:t>Resistencias relativamente iguales</a:t>
            </a:r>
            <a:endParaRPr lang="es-EC" sz="1600" dirty="0">
              <a:latin typeface="Arial" panose="020B0604020202020204" pitchFamily="34" charset="0"/>
              <a:cs typeface="Arial" panose="020B0604020202020204" pitchFamily="34" charset="0"/>
            </a:endParaRPr>
          </a:p>
        </p:txBody>
      </p:sp>
      <p:sp>
        <p:nvSpPr>
          <p:cNvPr id="19" name="Flecha: hacia la izquierda 18">
            <a:extLst>
              <a:ext uri="{FF2B5EF4-FFF2-40B4-BE49-F238E27FC236}">
                <a16:creationId xmlns:a16="http://schemas.microsoft.com/office/drawing/2014/main" id="{835BA4F7-8AF6-4980-A952-A64DE39CEA1F}"/>
              </a:ext>
            </a:extLst>
          </p:cNvPr>
          <p:cNvSpPr/>
          <p:nvPr/>
        </p:nvSpPr>
        <p:spPr>
          <a:xfrm>
            <a:off x="7236265" y="2405397"/>
            <a:ext cx="4795820" cy="79200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0" dirty="0">
                <a:effectLst/>
                <a:latin typeface="Arial" panose="020B0604020202020204" pitchFamily="34" charset="0"/>
                <a:ea typeface="Calibri" panose="020F0502020204030204" pitchFamily="34" charset="0"/>
                <a:cs typeface="Calibri" panose="020F0502020204030204" pitchFamily="34" charset="0"/>
              </a:rPr>
              <a:t>Según tablas de investigaciones realizadas</a:t>
            </a:r>
            <a:endParaRPr lang="es-EC" sz="1600" dirty="0">
              <a:latin typeface="Arial" panose="020B0604020202020204" pitchFamily="34" charset="0"/>
              <a:cs typeface="Arial" panose="020B0604020202020204" pitchFamily="34" charset="0"/>
            </a:endParaRPr>
          </a:p>
        </p:txBody>
      </p:sp>
      <p:sp>
        <p:nvSpPr>
          <p:cNvPr id="20" name="Flecha: hacia la izquierda 19">
            <a:extLst>
              <a:ext uri="{FF2B5EF4-FFF2-40B4-BE49-F238E27FC236}">
                <a16:creationId xmlns:a16="http://schemas.microsoft.com/office/drawing/2014/main" id="{7497750D-46DD-4020-BC90-1D472DE6F208}"/>
              </a:ext>
            </a:extLst>
          </p:cNvPr>
          <p:cNvSpPr/>
          <p:nvPr/>
        </p:nvSpPr>
        <p:spPr>
          <a:xfrm>
            <a:off x="7229642" y="3269297"/>
            <a:ext cx="4795820" cy="79200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0" dirty="0">
                <a:effectLst/>
                <a:latin typeface="Arial" panose="020B0604020202020204" pitchFamily="34" charset="0"/>
                <a:ea typeface="Calibri" panose="020F0502020204030204" pitchFamily="34" charset="0"/>
                <a:cs typeface="Calibri" panose="020F0502020204030204" pitchFamily="34" charset="0"/>
              </a:rPr>
              <a:t>a los 360 días la resistencia del hormigón aumenta alrededor de un 20%.</a:t>
            </a:r>
            <a:endParaRPr lang="es-EC" sz="1600" dirty="0">
              <a:latin typeface="Arial" panose="020B0604020202020204" pitchFamily="34" charset="0"/>
              <a:cs typeface="Arial" panose="020B0604020202020204" pitchFamily="34" charset="0"/>
            </a:endParaRPr>
          </a:p>
        </p:txBody>
      </p:sp>
      <p:sp>
        <p:nvSpPr>
          <p:cNvPr id="21" name="Flecha: hacia la izquierda 20">
            <a:extLst>
              <a:ext uri="{FF2B5EF4-FFF2-40B4-BE49-F238E27FC236}">
                <a16:creationId xmlns:a16="http://schemas.microsoft.com/office/drawing/2014/main" id="{3F6525E3-AD01-47D6-AD3B-32BB9E3E164F}"/>
              </a:ext>
            </a:extLst>
          </p:cNvPr>
          <p:cNvSpPr/>
          <p:nvPr/>
        </p:nvSpPr>
        <p:spPr>
          <a:xfrm>
            <a:off x="7236265" y="4157617"/>
            <a:ext cx="4795820" cy="79200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latin typeface="Arial" panose="020B0604020202020204" pitchFamily="34" charset="0"/>
                <a:cs typeface="Arial" panose="020B0604020202020204" pitchFamily="34" charset="0"/>
              </a:rPr>
              <a:t>Hormigón de alta resistencia</a:t>
            </a:r>
            <a:endParaRPr lang="es-EC" sz="1600" dirty="0">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9CDE86A6-1C57-4165-9EF4-B6510ACF11A9}"/>
              </a:ext>
            </a:extLst>
          </p:cNvPr>
          <p:cNvPicPr>
            <a:picLocks noChangeAspect="1"/>
          </p:cNvPicPr>
          <p:nvPr/>
        </p:nvPicPr>
        <p:blipFill>
          <a:blip r:embed="rId3"/>
          <a:stretch>
            <a:fillRect/>
          </a:stretch>
        </p:blipFill>
        <p:spPr>
          <a:xfrm>
            <a:off x="317625" y="975494"/>
            <a:ext cx="6625870" cy="4516351"/>
          </a:xfrm>
          <a:prstGeom prst="rect">
            <a:avLst/>
          </a:prstGeom>
        </p:spPr>
      </p:pic>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6FC47DB1-6373-4CC6-A9C5-B6A7565E5E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pie de página 4">
            <a:extLst>
              <a:ext uri="{FF2B5EF4-FFF2-40B4-BE49-F238E27FC236}">
                <a16:creationId xmlns:a16="http://schemas.microsoft.com/office/drawing/2014/main" id="{9A161F4E-E433-4B1A-AC0F-A52255D275A1}"/>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506604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3E1A9150-5A8E-4EA6-B022-D4EB6FD8EA1A}"/>
              </a:ext>
            </a:extLst>
          </p:cNvPr>
          <p:cNvSpPr txBox="1"/>
          <p:nvPr/>
        </p:nvSpPr>
        <p:spPr>
          <a:xfrm>
            <a:off x="7942506" y="124599"/>
            <a:ext cx="2419389" cy="523220"/>
          </a:xfrm>
          <a:prstGeom prst="rect">
            <a:avLst/>
          </a:prstGeom>
          <a:noFill/>
        </p:spPr>
        <p:txBody>
          <a:bodyPr wrap="square" rtlCol="0">
            <a:spAutoFit/>
          </a:bodyPr>
          <a:lstStyle/>
          <a:p>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Acero</a:t>
            </a:r>
            <a:endParaRPr lang="es-MX" sz="2800" b="1" i="1" dirty="0">
              <a:latin typeface="Arial" panose="020B0604020202020204" pitchFamily="34" charset="0"/>
              <a:cs typeface="Arial" panose="020B0604020202020204" pitchFamily="34" charset="0"/>
            </a:endParaRPr>
          </a:p>
        </p:txBody>
      </p:sp>
      <p:graphicFrame>
        <p:nvGraphicFramePr>
          <p:cNvPr id="3" name="Diagrama 2">
            <a:extLst>
              <a:ext uri="{FF2B5EF4-FFF2-40B4-BE49-F238E27FC236}">
                <a16:creationId xmlns:a16="http://schemas.microsoft.com/office/drawing/2014/main" id="{04A0F81F-B761-4982-A3A0-0865439FAF3E}"/>
              </a:ext>
            </a:extLst>
          </p:cNvPr>
          <p:cNvGraphicFramePr/>
          <p:nvPr>
            <p:extLst>
              <p:ext uri="{D42A27DB-BD31-4B8C-83A1-F6EECF244321}">
                <p14:modId xmlns:p14="http://schemas.microsoft.com/office/powerpoint/2010/main" val="1934131368"/>
              </p:ext>
            </p:extLst>
          </p:nvPr>
        </p:nvGraphicFramePr>
        <p:xfrm>
          <a:off x="3337744" y="936340"/>
          <a:ext cx="5475822" cy="4174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Imagen 20">
            <a:extLst>
              <a:ext uri="{FF2B5EF4-FFF2-40B4-BE49-F238E27FC236}">
                <a16:creationId xmlns:a16="http://schemas.microsoft.com/office/drawing/2014/main" id="{498FD925-E927-4583-8FC4-89BBF0836E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437" t="19601" r="21813"/>
          <a:stretch/>
        </p:blipFill>
        <p:spPr bwMode="auto">
          <a:xfrm>
            <a:off x="297308" y="1833026"/>
            <a:ext cx="3964504" cy="3051689"/>
          </a:xfrm>
          <a:prstGeom prst="rect">
            <a:avLst/>
          </a:prstGeom>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55087370-C784-4B97-B613-DF2EBCE849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191" t="14812" r="20678" b="8970"/>
          <a:stretch/>
        </p:blipFill>
        <p:spPr bwMode="auto">
          <a:xfrm>
            <a:off x="7889498" y="2314513"/>
            <a:ext cx="3964504" cy="2570202"/>
          </a:xfrm>
          <a:prstGeom prst="rect">
            <a:avLst/>
          </a:prstGeom>
          <a:ln>
            <a:noFill/>
          </a:ln>
          <a:extLst>
            <a:ext uri="{53640926-AAD7-44D8-BBD7-CCE9431645EC}">
              <a14:shadowObscured xmlns:a14="http://schemas.microsoft.com/office/drawing/2010/main"/>
            </a:ext>
          </a:extLst>
        </p:spPr>
      </p:pic>
      <p:pic>
        <p:nvPicPr>
          <p:cNvPr id="6" name="Picture 4" descr="La Universidad de las Fuerzas Armadas - ESPE y la UNIR España fortalecen  las relaciones de Cooperación Interinstitucional - ESPE">
            <a:extLst>
              <a:ext uri="{FF2B5EF4-FFF2-40B4-BE49-F238E27FC236}">
                <a16:creationId xmlns:a16="http://schemas.microsoft.com/office/drawing/2014/main" id="{8DF7398A-0A99-484F-824B-F9F53BD86FA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0B76E08F-328B-434A-9736-5EAE0297C792}"/>
              </a:ext>
            </a:extLst>
          </p:cNvPr>
          <p:cNvSpPr txBox="1"/>
          <p:nvPr/>
        </p:nvSpPr>
        <p:spPr>
          <a:xfrm>
            <a:off x="5333134" y="5336885"/>
            <a:ext cx="1755190" cy="58477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a:p>
            <a:r>
              <a:rPr lang="es-ES" sz="1600" b="1" dirty="0">
                <a:latin typeface="Arial" panose="020B0604020202020204" pitchFamily="34" charset="0"/>
                <a:cs typeface="Arial" panose="020B0604020202020204" pitchFamily="34" charset="0"/>
              </a:rPr>
              <a:t>RTE INEN 040</a:t>
            </a:r>
            <a:endParaRPr lang="es-EC" sz="1600" b="1" dirty="0">
              <a:latin typeface="Arial" panose="020B0604020202020204" pitchFamily="34" charset="0"/>
              <a:cs typeface="Arial" panose="020B0604020202020204" pitchFamily="34" charset="0"/>
            </a:endParaRPr>
          </a:p>
        </p:txBody>
      </p:sp>
      <p:sp>
        <p:nvSpPr>
          <p:cNvPr id="15" name="Marcador de pie de página 4">
            <a:extLst>
              <a:ext uri="{FF2B5EF4-FFF2-40B4-BE49-F238E27FC236}">
                <a16:creationId xmlns:a16="http://schemas.microsoft.com/office/drawing/2014/main" id="{5059147E-2115-43E4-BEF8-911DB84CDA67}"/>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215355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3E1A9150-5A8E-4EA6-B022-D4EB6FD8EA1A}"/>
              </a:ext>
            </a:extLst>
          </p:cNvPr>
          <p:cNvSpPr txBox="1"/>
          <p:nvPr/>
        </p:nvSpPr>
        <p:spPr>
          <a:xfrm>
            <a:off x="8602348" y="147378"/>
            <a:ext cx="2237930" cy="523220"/>
          </a:xfrm>
          <a:prstGeom prst="rect">
            <a:avLst/>
          </a:prstGeom>
          <a:noFill/>
        </p:spPr>
        <p:txBody>
          <a:bodyPr wrap="square" rtlCol="0">
            <a:spAutoFit/>
          </a:bodyPr>
          <a:lstStyle/>
          <a:p>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Acero</a:t>
            </a:r>
            <a:endParaRPr lang="es-MX" sz="2800" b="1" i="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DD00662A-9B8D-4279-A8E2-CA806D6B5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812281" y="2782330"/>
            <a:ext cx="3688696" cy="2322650"/>
          </a:xfrm>
          <a:prstGeom prst="rect">
            <a:avLst/>
          </a:prstGeom>
        </p:spPr>
      </p:pic>
      <p:pic>
        <p:nvPicPr>
          <p:cNvPr id="17" name="Imagen 16">
            <a:extLst>
              <a:ext uri="{FF2B5EF4-FFF2-40B4-BE49-F238E27FC236}">
                <a16:creationId xmlns:a16="http://schemas.microsoft.com/office/drawing/2014/main" id="{92F74918-7A63-4ECB-AE9F-B020120F833A}"/>
              </a:ext>
            </a:extLst>
          </p:cNvPr>
          <p:cNvPicPr>
            <a:picLocks noChangeAspect="1"/>
          </p:cNvPicPr>
          <p:nvPr/>
        </p:nvPicPr>
        <p:blipFill rotWithShape="1">
          <a:blip r:embed="rId4"/>
          <a:srcRect l="4865" t="1141" r="5619" b="-1141"/>
          <a:stretch/>
        </p:blipFill>
        <p:spPr>
          <a:xfrm>
            <a:off x="673026" y="2428880"/>
            <a:ext cx="2743201" cy="3029550"/>
          </a:xfrm>
          <a:prstGeom prst="rect">
            <a:avLst/>
          </a:prstGeom>
        </p:spPr>
      </p:pic>
      <p:pic>
        <p:nvPicPr>
          <p:cNvPr id="21" name="Imagen 20">
            <a:extLst>
              <a:ext uri="{FF2B5EF4-FFF2-40B4-BE49-F238E27FC236}">
                <a16:creationId xmlns:a16="http://schemas.microsoft.com/office/drawing/2014/main" id="{74DDDBC1-0A3F-4D8B-B1B3-0F341A1F29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42" t="21678" r="3592" b="27484"/>
          <a:stretch/>
        </p:blipFill>
        <p:spPr>
          <a:xfrm>
            <a:off x="4078304" y="2877989"/>
            <a:ext cx="4654721" cy="1704073"/>
          </a:xfrm>
          <a:prstGeom prst="rect">
            <a:avLst/>
          </a:prstGeom>
        </p:spPr>
      </p:pic>
      <p:sp>
        <p:nvSpPr>
          <p:cNvPr id="2" name="Globo: flecha hacia abajo 1">
            <a:extLst>
              <a:ext uri="{FF2B5EF4-FFF2-40B4-BE49-F238E27FC236}">
                <a16:creationId xmlns:a16="http://schemas.microsoft.com/office/drawing/2014/main" id="{E5E14ACE-70D4-4852-AE00-CFC99801A040}"/>
              </a:ext>
            </a:extLst>
          </p:cNvPr>
          <p:cNvSpPr/>
          <p:nvPr/>
        </p:nvSpPr>
        <p:spPr>
          <a:xfrm>
            <a:off x="4744532" y="1060001"/>
            <a:ext cx="3136736" cy="914400"/>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000" b="0" dirty="0">
                <a:effectLst/>
                <a:latin typeface="Arial" panose="020B0604020202020204" pitchFamily="34" charset="0"/>
                <a:ea typeface="Calibri" panose="020F0502020204030204" pitchFamily="34" charset="0"/>
                <a:cs typeface="Arial" panose="020B0604020202020204" pitchFamily="34" charset="0"/>
              </a:rPr>
              <a:t>Desagüe de fondo</a:t>
            </a:r>
            <a:endParaRPr lang="es-MX" sz="2000"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ABB283A1-B7FB-4B95-80D2-982FB2417F28}"/>
              </a:ext>
            </a:extLst>
          </p:cNvPr>
          <p:cNvSpPr txBox="1"/>
          <p:nvPr/>
        </p:nvSpPr>
        <p:spPr>
          <a:xfrm>
            <a:off x="4744530" y="4542305"/>
            <a:ext cx="3134817" cy="1477328"/>
          </a:xfrm>
          <a:prstGeom prst="rect">
            <a:avLst/>
          </a:prstGeom>
          <a:ln w="19050">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dirty="0">
                <a:latin typeface="Arial" panose="020B0604020202020204" pitchFamily="34" charset="0"/>
                <a:cs typeface="Arial" panose="020B0604020202020204" pitchFamily="34" charset="0"/>
              </a:rPr>
              <a:t>Corte de desagüe de fondo</a:t>
            </a:r>
          </a:p>
          <a:p>
            <a:pPr marL="285750" indent="-285750" algn="ctr">
              <a:buFont typeface="Arial" panose="020B0604020202020204" pitchFamily="34" charset="0"/>
              <a:buChar char="•"/>
            </a:pPr>
            <a:r>
              <a:rPr lang="es-ES" dirty="0">
                <a:latin typeface="Arial" panose="020B0604020202020204" pitchFamily="34" charset="0"/>
                <a:cs typeface="Arial" panose="020B0604020202020204" pitchFamily="34" charset="0"/>
              </a:rPr>
              <a:t>76 planchas</a:t>
            </a:r>
          </a:p>
          <a:p>
            <a:pPr marL="285750" indent="-285750" algn="ctr">
              <a:buFont typeface="Arial" panose="020B0604020202020204" pitchFamily="34" charset="0"/>
              <a:buChar char="•"/>
            </a:pPr>
            <a:r>
              <a:rPr lang="es-ES" dirty="0">
                <a:latin typeface="Arial" panose="020B0604020202020204" pitchFamily="34" charset="0"/>
                <a:cs typeface="Arial" panose="020B0604020202020204" pitchFamily="34" charset="0"/>
              </a:rPr>
              <a:t>Ancho: 2m</a:t>
            </a:r>
          </a:p>
          <a:p>
            <a:pPr marL="285750" indent="-285750" algn="ctr">
              <a:buFont typeface="Arial" panose="020B0604020202020204" pitchFamily="34" charset="0"/>
              <a:buChar char="•"/>
            </a:pPr>
            <a:r>
              <a:rPr lang="es-ES" dirty="0">
                <a:latin typeface="Arial" panose="020B0604020202020204" pitchFamily="34" charset="0"/>
                <a:cs typeface="Arial" panose="020B0604020202020204" pitchFamily="34" charset="0"/>
              </a:rPr>
              <a:t>Al</a:t>
            </a:r>
            <a:r>
              <a:rPr lang="es-MX" sz="1800" dirty="0">
                <a:latin typeface="Arial" panose="020B0604020202020204" pitchFamily="34" charset="0"/>
                <a:cs typeface="Arial" panose="020B0604020202020204" pitchFamily="34" charset="0"/>
              </a:rPr>
              <a:t>t</a:t>
            </a:r>
            <a:r>
              <a:rPr lang="es-ES" dirty="0">
                <a:latin typeface="Arial" panose="020B0604020202020204" pitchFamily="34" charset="0"/>
                <a:cs typeface="Arial" panose="020B0604020202020204" pitchFamily="34" charset="0"/>
              </a:rPr>
              <a:t>ura: 6m</a:t>
            </a:r>
          </a:p>
          <a:p>
            <a:pPr marL="285750" indent="-285750" algn="ctr">
              <a:buFont typeface="Arial" panose="020B0604020202020204" pitchFamily="34" charset="0"/>
              <a:buChar char="•"/>
            </a:pPr>
            <a:r>
              <a:rPr lang="es-ES" dirty="0">
                <a:latin typeface="Arial" panose="020B0604020202020204" pitchFamily="34" charset="0"/>
                <a:cs typeface="Arial" panose="020B0604020202020204" pitchFamily="34" charset="0"/>
              </a:rPr>
              <a:t>Espesor: 12mm</a:t>
            </a:r>
            <a:endParaRPr lang="es-EC" dirty="0">
              <a:latin typeface="Arial" panose="020B0604020202020204" pitchFamily="34" charset="0"/>
              <a:cs typeface="Arial" panose="020B0604020202020204" pitchFamily="34" charset="0"/>
            </a:endParaRPr>
          </a:p>
        </p:txBody>
      </p:sp>
      <p:pic>
        <p:nvPicPr>
          <p:cNvPr id="8" name="Picture 4" descr="La Universidad de las Fuerzas Armadas - ESPE y la UNIR España fortalecen  las relaciones de Cooperación Interinstitucional - ESPE">
            <a:extLst>
              <a:ext uri="{FF2B5EF4-FFF2-40B4-BE49-F238E27FC236}">
                <a16:creationId xmlns:a16="http://schemas.microsoft.com/office/drawing/2014/main" id="{CDC69B67-AA11-4EA0-B021-C3420E5EF3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pie de página 4">
            <a:extLst>
              <a:ext uri="{FF2B5EF4-FFF2-40B4-BE49-F238E27FC236}">
                <a16:creationId xmlns:a16="http://schemas.microsoft.com/office/drawing/2014/main" id="{69FEDB40-C264-4C11-BE86-D839DBEE8BE7}"/>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667210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B817D37E-9F95-4C61-B59E-14ECAAF87263}"/>
              </a:ext>
            </a:extLst>
          </p:cNvPr>
          <p:cNvSpPr txBox="1"/>
          <p:nvPr/>
        </p:nvSpPr>
        <p:spPr>
          <a:xfrm>
            <a:off x="8772939" y="181551"/>
            <a:ext cx="3419061" cy="523220"/>
          </a:xfrm>
          <a:prstGeom prst="rect">
            <a:avLst/>
          </a:prstGeom>
          <a:noFill/>
        </p:spPr>
        <p:txBody>
          <a:bodyPr wrap="square" rtlCol="0">
            <a:spAutoFit/>
          </a:bodyPr>
          <a:lstStyle/>
          <a:p>
            <a:r>
              <a:rPr lang="es-ES" sz="2800" b="1" i="1" dirty="0">
                <a:latin typeface="Arial" panose="020B0604020202020204" pitchFamily="34" charset="0"/>
                <a:cs typeface="Arial" panose="020B0604020202020204" pitchFamily="34" charset="0"/>
              </a:rPr>
              <a:t>JUSTIFICACIÓN</a:t>
            </a:r>
            <a:endParaRPr lang="es-EC" sz="2800" b="1" i="1" dirty="0">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7B8DC676-A627-4E86-8118-21AC9601190D}"/>
              </a:ext>
            </a:extLst>
          </p:cNvPr>
          <p:cNvGraphicFramePr/>
          <p:nvPr>
            <p:extLst>
              <p:ext uri="{D42A27DB-BD31-4B8C-83A1-F6EECF244321}">
                <p14:modId xmlns:p14="http://schemas.microsoft.com/office/powerpoint/2010/main" val="300995576"/>
              </p:ext>
            </p:extLst>
          </p:nvPr>
        </p:nvGraphicFramePr>
        <p:xfrm>
          <a:off x="220869" y="181551"/>
          <a:ext cx="11759095" cy="5956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6C452880-16C0-44F6-8C44-2E6460306121}"/>
              </a:ext>
            </a:extLst>
          </p:cNvPr>
          <p:cNvSpPr txBox="1"/>
          <p:nvPr/>
        </p:nvSpPr>
        <p:spPr>
          <a:xfrm>
            <a:off x="212037" y="4716910"/>
            <a:ext cx="2213112"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Fuente: CELEC EP</a:t>
            </a:r>
            <a:endParaRPr lang="es-EC" sz="1200" dirty="0">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04756329-7413-42A4-823B-1D1CF7322857}"/>
              </a:ext>
            </a:extLst>
          </p:cNvPr>
          <p:cNvSpPr txBox="1"/>
          <p:nvPr/>
        </p:nvSpPr>
        <p:spPr>
          <a:xfrm>
            <a:off x="8222975" y="4703658"/>
            <a:ext cx="3624468"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Fuente: CELEC EP (2015). </a:t>
            </a:r>
            <a:endParaRPr lang="es-EC" sz="1200"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5928045E-4E55-4146-96C1-CBF3791B74A2}"/>
              </a:ext>
            </a:extLst>
          </p:cNvPr>
          <p:cNvSpPr txBox="1"/>
          <p:nvPr/>
        </p:nvSpPr>
        <p:spPr>
          <a:xfrm>
            <a:off x="4287083" y="4736790"/>
            <a:ext cx="2213112"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Fuente: CELEC EP (2018)</a:t>
            </a:r>
            <a:endParaRPr lang="es-EC" sz="1200" dirty="0">
              <a:latin typeface="Arial" panose="020B0604020202020204" pitchFamily="34" charset="0"/>
              <a:cs typeface="Arial" panose="020B0604020202020204" pitchFamily="34" charset="0"/>
            </a:endParaRPr>
          </a:p>
        </p:txBody>
      </p:sp>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392C75CD-D52B-45A9-9D81-7183903299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pie de página 4">
            <a:extLst>
              <a:ext uri="{FF2B5EF4-FFF2-40B4-BE49-F238E27FC236}">
                <a16:creationId xmlns:a16="http://schemas.microsoft.com/office/drawing/2014/main" id="{F2A18BF0-6DED-4035-BBE6-6EA17EF95FC6}"/>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263646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3E1A9150-5A8E-4EA6-B022-D4EB6FD8EA1A}"/>
              </a:ext>
            </a:extLst>
          </p:cNvPr>
          <p:cNvSpPr txBox="1"/>
          <p:nvPr/>
        </p:nvSpPr>
        <p:spPr>
          <a:xfrm>
            <a:off x="6335069" y="163891"/>
            <a:ext cx="5124625"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rPr>
              <a:t>Acero</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Inspección Visual</a:t>
            </a:r>
            <a:endParaRPr lang="es-MX" sz="2800" b="1" i="1"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7889A8C6-C522-42D6-A7EC-97A055F510D3}"/>
              </a:ext>
            </a:extLst>
          </p:cNvPr>
          <p:cNvPicPr>
            <a:picLocks noChangeAspect="1"/>
          </p:cNvPicPr>
          <p:nvPr/>
        </p:nvPicPr>
        <p:blipFill>
          <a:blip r:embed="rId3"/>
          <a:stretch>
            <a:fillRect/>
          </a:stretch>
        </p:blipFill>
        <p:spPr>
          <a:xfrm>
            <a:off x="82528" y="931021"/>
            <a:ext cx="6252541" cy="2751119"/>
          </a:xfrm>
          <a:prstGeom prst="rect">
            <a:avLst/>
          </a:prstGeom>
        </p:spPr>
      </p:pic>
      <p:pic>
        <p:nvPicPr>
          <p:cNvPr id="16" name="Imagen 15">
            <a:extLst>
              <a:ext uri="{FF2B5EF4-FFF2-40B4-BE49-F238E27FC236}">
                <a16:creationId xmlns:a16="http://schemas.microsoft.com/office/drawing/2014/main" id="{D46C6246-B0BF-4DB2-9445-A49B9120B2A8}"/>
              </a:ext>
            </a:extLst>
          </p:cNvPr>
          <p:cNvPicPr>
            <a:picLocks noChangeAspect="1"/>
          </p:cNvPicPr>
          <p:nvPr/>
        </p:nvPicPr>
        <p:blipFill>
          <a:blip r:embed="rId4"/>
          <a:stretch>
            <a:fillRect/>
          </a:stretch>
        </p:blipFill>
        <p:spPr>
          <a:xfrm>
            <a:off x="245340" y="3882572"/>
            <a:ext cx="3181609" cy="2052000"/>
          </a:xfrm>
          <a:prstGeom prst="rect">
            <a:avLst/>
          </a:prstGeom>
        </p:spPr>
      </p:pic>
      <p:pic>
        <p:nvPicPr>
          <p:cNvPr id="18" name="Imagen 17">
            <a:extLst>
              <a:ext uri="{FF2B5EF4-FFF2-40B4-BE49-F238E27FC236}">
                <a16:creationId xmlns:a16="http://schemas.microsoft.com/office/drawing/2014/main" id="{0BB3CD3F-11D2-448B-A284-0C8FB9D32FCD}"/>
              </a:ext>
            </a:extLst>
          </p:cNvPr>
          <p:cNvPicPr>
            <a:picLocks noChangeAspect="1"/>
          </p:cNvPicPr>
          <p:nvPr/>
        </p:nvPicPr>
        <p:blipFill>
          <a:blip r:embed="rId5"/>
          <a:stretch>
            <a:fillRect/>
          </a:stretch>
        </p:blipFill>
        <p:spPr>
          <a:xfrm>
            <a:off x="3913006" y="3882572"/>
            <a:ext cx="2422063" cy="2052000"/>
          </a:xfrm>
          <a:prstGeom prst="rect">
            <a:avLst/>
          </a:prstGeom>
        </p:spPr>
      </p:pic>
      <p:pic>
        <p:nvPicPr>
          <p:cNvPr id="23" name="Imagen 22">
            <a:extLst>
              <a:ext uri="{FF2B5EF4-FFF2-40B4-BE49-F238E27FC236}">
                <a16:creationId xmlns:a16="http://schemas.microsoft.com/office/drawing/2014/main" id="{3EDA63EA-38E5-4D4D-85DA-D69A1A49C92F}"/>
              </a:ext>
            </a:extLst>
          </p:cNvPr>
          <p:cNvPicPr>
            <a:picLocks noChangeAspect="1"/>
          </p:cNvPicPr>
          <p:nvPr/>
        </p:nvPicPr>
        <p:blipFill rotWithShape="1">
          <a:blip r:embed="rId6"/>
          <a:srcRect l="23496" t="9003" r="8458" b="23794"/>
          <a:stretch/>
        </p:blipFill>
        <p:spPr bwMode="auto">
          <a:xfrm>
            <a:off x="7836463" y="1522505"/>
            <a:ext cx="3740785" cy="2159635"/>
          </a:xfrm>
          <a:prstGeom prst="rect">
            <a:avLst/>
          </a:prstGeom>
          <a:ln>
            <a:noFill/>
          </a:ln>
          <a:extLst>
            <a:ext uri="{53640926-AAD7-44D8-BBD7-CCE9431645EC}">
              <a14:shadowObscured xmlns:a14="http://schemas.microsoft.com/office/drawing/2010/main"/>
            </a:ext>
          </a:extLst>
        </p:spPr>
      </p:pic>
      <p:sp>
        <p:nvSpPr>
          <p:cNvPr id="2" name="Rectángulo: esquinas redondeadas 1">
            <a:extLst>
              <a:ext uri="{FF2B5EF4-FFF2-40B4-BE49-F238E27FC236}">
                <a16:creationId xmlns:a16="http://schemas.microsoft.com/office/drawing/2014/main" id="{05C56583-28C0-4CE2-BD37-5651FC8A732D}"/>
              </a:ext>
            </a:extLst>
          </p:cNvPr>
          <p:cNvSpPr/>
          <p:nvPr/>
        </p:nvSpPr>
        <p:spPr>
          <a:xfrm>
            <a:off x="8341881" y="3882572"/>
            <a:ext cx="2729948" cy="102401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S" sz="2000" dirty="0">
                <a:latin typeface="Arial" panose="020B0604020202020204" pitchFamily="34" charset="0"/>
                <a:cs typeface="Arial" panose="020B0604020202020204" pitchFamily="34" charset="0"/>
              </a:rPr>
              <a:t>Mordedura en la plancha V1 del desagüe del bloque 4</a:t>
            </a:r>
            <a:endParaRPr lang="es-EC" sz="2000" dirty="0">
              <a:latin typeface="Arial" panose="020B0604020202020204" pitchFamily="34" charset="0"/>
              <a:cs typeface="Arial" panose="020B0604020202020204" pitchFamily="34" charset="0"/>
            </a:endParaRPr>
          </a:p>
        </p:txBody>
      </p:sp>
      <p:pic>
        <p:nvPicPr>
          <p:cNvPr id="10" name="Picture 4" descr="La Universidad de las Fuerzas Armadas - ESPE y la UNIR España fortalecen  las relaciones de Cooperación Interinstitucional - ESPE">
            <a:extLst>
              <a:ext uri="{FF2B5EF4-FFF2-40B4-BE49-F238E27FC236}">
                <a16:creationId xmlns:a16="http://schemas.microsoft.com/office/drawing/2014/main" id="{114ED5B1-5100-4F1E-BFA7-3E052D5F2E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E8AEEE02-7F2B-4F39-BD3C-F06B182C2C85}"/>
              </a:ext>
            </a:extLst>
          </p:cNvPr>
          <p:cNvSpPr txBox="1"/>
          <p:nvPr/>
        </p:nvSpPr>
        <p:spPr>
          <a:xfrm>
            <a:off x="9316639" y="5136598"/>
            <a:ext cx="1755190" cy="58477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a:p>
            <a:r>
              <a:rPr lang="es-ES" sz="1600" b="1" dirty="0">
                <a:latin typeface="Arial" panose="020B0604020202020204" pitchFamily="34" charset="0"/>
                <a:cs typeface="Arial" panose="020B0604020202020204" pitchFamily="34" charset="0"/>
              </a:rPr>
              <a:t>RTE INEN 040</a:t>
            </a:r>
            <a:endParaRPr lang="es-EC" sz="1600" b="1" dirty="0">
              <a:latin typeface="Arial" panose="020B0604020202020204" pitchFamily="34" charset="0"/>
              <a:cs typeface="Arial" panose="020B0604020202020204" pitchFamily="34" charset="0"/>
            </a:endParaRPr>
          </a:p>
        </p:txBody>
      </p:sp>
      <p:sp>
        <p:nvSpPr>
          <p:cNvPr id="17" name="Marcador de pie de página 4">
            <a:extLst>
              <a:ext uri="{FF2B5EF4-FFF2-40B4-BE49-F238E27FC236}">
                <a16:creationId xmlns:a16="http://schemas.microsoft.com/office/drawing/2014/main" id="{24101FEF-14AC-4E5C-A616-C5CCC63D344A}"/>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404978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48F904C7-CBA8-4DBD-9125-327257BCBF04}"/>
              </a:ext>
            </a:extLst>
          </p:cNvPr>
          <p:cNvPicPr>
            <a:picLocks noChangeAspect="1"/>
          </p:cNvPicPr>
          <p:nvPr/>
        </p:nvPicPr>
        <p:blipFill rotWithShape="1">
          <a:blip r:embed="rId3"/>
          <a:srcRect l="66758"/>
          <a:stretch/>
        </p:blipFill>
        <p:spPr>
          <a:xfrm>
            <a:off x="5473148" y="4292123"/>
            <a:ext cx="2361202" cy="1257424"/>
          </a:xfrm>
          <a:prstGeom prst="rect">
            <a:avLst/>
          </a:prstGeom>
        </p:spPr>
      </p:pic>
      <p:sp>
        <p:nvSpPr>
          <p:cNvPr id="9" name="CuadroTexto 8">
            <a:extLst>
              <a:ext uri="{FF2B5EF4-FFF2-40B4-BE49-F238E27FC236}">
                <a16:creationId xmlns:a16="http://schemas.microsoft.com/office/drawing/2014/main" id="{3E1A9150-5A8E-4EA6-B022-D4EB6FD8EA1A}"/>
              </a:ext>
            </a:extLst>
          </p:cNvPr>
          <p:cNvSpPr txBox="1"/>
          <p:nvPr/>
        </p:nvSpPr>
        <p:spPr>
          <a:xfrm>
            <a:off x="5199348" y="118663"/>
            <a:ext cx="5097590" cy="523220"/>
          </a:xfrm>
          <a:prstGeom prst="rect">
            <a:avLst/>
          </a:prstGeom>
          <a:noFill/>
        </p:spPr>
        <p:txBody>
          <a:bodyPr wrap="square" rtlCol="0">
            <a:spAutoFit/>
          </a:bodyPr>
          <a:lstStyle/>
          <a:p>
            <a:r>
              <a:rPr lang="es-MX" sz="2800" b="1" i="1" dirty="0">
                <a:latin typeface="Arial" panose="020B0604020202020204" pitchFamily="34" charset="0"/>
                <a:cs typeface="Arial" panose="020B0604020202020204" pitchFamily="34" charset="0"/>
              </a:rPr>
              <a:t>Acero</a:t>
            </a:r>
            <a:r>
              <a:rPr lang="en-US" sz="2800" b="1" i="1" dirty="0">
                <a:latin typeface="Arial" panose="020B0604020202020204" pitchFamily="34" charset="0"/>
                <a:cs typeface="Arial" panose="020B0604020202020204" pitchFamily="34" charset="0"/>
                <a:sym typeface="Wingdings" panose="05000000000000000000" pitchFamily="2" charset="2"/>
              </a:rPr>
              <a:t>  </a:t>
            </a:r>
            <a:r>
              <a:rPr lang="es-MX" sz="2800" b="1" i="1" dirty="0">
                <a:latin typeface="Arial" panose="020B0604020202020204" pitchFamily="34" charset="0"/>
                <a:cs typeface="Arial" panose="020B0604020202020204" pitchFamily="34" charset="0"/>
                <a:sym typeface="Wingdings" panose="05000000000000000000" pitchFamily="2" charset="2"/>
              </a:rPr>
              <a:t>Tintas Penetrantes</a:t>
            </a:r>
            <a:endParaRPr lang="es-MX" sz="2800" b="1" i="1"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6E80ECA6-8EBC-44F2-AC4F-DDAE6A5D818F}"/>
              </a:ext>
            </a:extLst>
          </p:cNvPr>
          <p:cNvPicPr>
            <a:picLocks noChangeAspect="1"/>
          </p:cNvPicPr>
          <p:nvPr/>
        </p:nvPicPr>
        <p:blipFill rotWithShape="1">
          <a:blip r:embed="rId3"/>
          <a:srcRect r="68414"/>
          <a:stretch/>
        </p:blipFill>
        <p:spPr>
          <a:xfrm>
            <a:off x="3222315" y="4292122"/>
            <a:ext cx="2243596" cy="1257424"/>
          </a:xfrm>
          <a:prstGeom prst="rect">
            <a:avLst/>
          </a:prstGeom>
        </p:spPr>
      </p:pic>
      <p:pic>
        <p:nvPicPr>
          <p:cNvPr id="15" name="Imagen 14">
            <a:extLst>
              <a:ext uri="{FF2B5EF4-FFF2-40B4-BE49-F238E27FC236}">
                <a16:creationId xmlns:a16="http://schemas.microsoft.com/office/drawing/2014/main" id="{87D89ED1-AB13-473E-8C44-B59EF309A7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30" r="-1" b="12981"/>
          <a:stretch/>
        </p:blipFill>
        <p:spPr bwMode="auto">
          <a:xfrm>
            <a:off x="2587915" y="1115936"/>
            <a:ext cx="2804373" cy="2040444"/>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F79DACBE-14B4-4744-BCB5-471865E60672}"/>
              </a:ext>
            </a:extLst>
          </p:cNvPr>
          <p:cNvPicPr>
            <a:picLocks noChangeAspect="1"/>
          </p:cNvPicPr>
          <p:nvPr/>
        </p:nvPicPr>
        <p:blipFill>
          <a:blip r:embed="rId5"/>
          <a:stretch>
            <a:fillRect/>
          </a:stretch>
        </p:blipFill>
        <p:spPr>
          <a:xfrm>
            <a:off x="265538" y="1108474"/>
            <a:ext cx="1870649" cy="2494199"/>
          </a:xfrm>
          <a:prstGeom prst="rect">
            <a:avLst/>
          </a:prstGeom>
        </p:spPr>
      </p:pic>
      <p:sp>
        <p:nvSpPr>
          <p:cNvPr id="2" name="Rectángulo: esquinas redondeadas 1">
            <a:extLst>
              <a:ext uri="{FF2B5EF4-FFF2-40B4-BE49-F238E27FC236}">
                <a16:creationId xmlns:a16="http://schemas.microsoft.com/office/drawing/2014/main" id="{C175FC73-E237-4A02-A4A6-CCFC3DE8192F}"/>
              </a:ext>
            </a:extLst>
          </p:cNvPr>
          <p:cNvSpPr/>
          <p:nvPr/>
        </p:nvSpPr>
        <p:spPr>
          <a:xfrm>
            <a:off x="251152" y="3720481"/>
            <a:ext cx="1870649" cy="1017645"/>
          </a:xfrm>
          <a:prstGeom prst="round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t>Kit de tintas penetrantes</a:t>
            </a:r>
          </a:p>
          <a:p>
            <a:pPr algn="ctr"/>
            <a:r>
              <a:rPr lang="es-ES" sz="2000" dirty="0"/>
              <a:t>Met-L-Check </a:t>
            </a:r>
            <a:endParaRPr lang="es-EC" sz="2000" dirty="0"/>
          </a:p>
        </p:txBody>
      </p:sp>
      <p:pic>
        <p:nvPicPr>
          <p:cNvPr id="23" name="Imagen 22">
            <a:extLst>
              <a:ext uri="{FF2B5EF4-FFF2-40B4-BE49-F238E27FC236}">
                <a16:creationId xmlns:a16="http://schemas.microsoft.com/office/drawing/2014/main" id="{FD40C44F-99CD-48DB-B34F-0CB9E4DC6E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622" r="12875"/>
          <a:stretch/>
        </p:blipFill>
        <p:spPr bwMode="auto">
          <a:xfrm rot="5400000">
            <a:off x="6291195" y="1224710"/>
            <a:ext cx="2063750" cy="1799590"/>
          </a:xfrm>
          <a:prstGeom prst="rect">
            <a:avLst/>
          </a:prstGeom>
          <a:ln>
            <a:noFill/>
          </a:ln>
          <a:extLst>
            <a:ext uri="{53640926-AAD7-44D8-BBD7-CCE9431645EC}">
              <a14:shadowObscured xmlns:a14="http://schemas.microsoft.com/office/drawing/2010/main"/>
            </a:ext>
          </a:extLst>
        </p:spPr>
      </p:pic>
      <p:sp>
        <p:nvSpPr>
          <p:cNvPr id="3" name="Flecha: a la derecha 2">
            <a:extLst>
              <a:ext uri="{FF2B5EF4-FFF2-40B4-BE49-F238E27FC236}">
                <a16:creationId xmlns:a16="http://schemas.microsoft.com/office/drawing/2014/main" id="{AC4533B8-1C51-4BAF-B1B5-1D60D942E630}"/>
              </a:ext>
            </a:extLst>
          </p:cNvPr>
          <p:cNvSpPr/>
          <p:nvPr/>
        </p:nvSpPr>
        <p:spPr>
          <a:xfrm>
            <a:off x="5473148" y="2136158"/>
            <a:ext cx="795130" cy="21941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dirty="0"/>
          </a:p>
        </p:txBody>
      </p:sp>
      <p:sp>
        <p:nvSpPr>
          <p:cNvPr id="24" name="Flecha: a la derecha 23">
            <a:extLst>
              <a:ext uri="{FF2B5EF4-FFF2-40B4-BE49-F238E27FC236}">
                <a16:creationId xmlns:a16="http://schemas.microsoft.com/office/drawing/2014/main" id="{48A5FA27-09AC-455E-A215-F606E3CD6669}"/>
              </a:ext>
            </a:extLst>
          </p:cNvPr>
          <p:cNvSpPr/>
          <p:nvPr/>
        </p:nvSpPr>
        <p:spPr>
          <a:xfrm>
            <a:off x="8377862" y="2124505"/>
            <a:ext cx="795130" cy="21941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dirty="0"/>
          </a:p>
        </p:txBody>
      </p:sp>
      <p:pic>
        <p:nvPicPr>
          <p:cNvPr id="25" name="Imagen 24">
            <a:extLst>
              <a:ext uri="{FF2B5EF4-FFF2-40B4-BE49-F238E27FC236}">
                <a16:creationId xmlns:a16="http://schemas.microsoft.com/office/drawing/2014/main" id="{428E4D85-4E92-470F-BE7B-DA2347F74B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746" t="25920" r="38915" b="12364"/>
          <a:stretch/>
        </p:blipFill>
        <p:spPr bwMode="auto">
          <a:xfrm>
            <a:off x="9327989" y="973867"/>
            <a:ext cx="2634147" cy="2159635"/>
          </a:xfrm>
          <a:prstGeom prst="rect">
            <a:avLst/>
          </a:prstGeom>
          <a:ln>
            <a:noFill/>
          </a:ln>
          <a:extLst>
            <a:ext uri="{53640926-AAD7-44D8-BBD7-CCE9431645EC}">
              <a14:shadowObscured xmlns:a14="http://schemas.microsoft.com/office/drawing/2010/main"/>
            </a:ext>
          </a:extLst>
        </p:spPr>
      </p:pic>
      <p:sp>
        <p:nvSpPr>
          <p:cNvPr id="7" name="Flecha: hacia abajo 6">
            <a:extLst>
              <a:ext uri="{FF2B5EF4-FFF2-40B4-BE49-F238E27FC236}">
                <a16:creationId xmlns:a16="http://schemas.microsoft.com/office/drawing/2014/main" id="{BABC6DA8-274D-4038-BE9D-524AF068BA59}"/>
              </a:ext>
            </a:extLst>
          </p:cNvPr>
          <p:cNvSpPr/>
          <p:nvPr/>
        </p:nvSpPr>
        <p:spPr>
          <a:xfrm>
            <a:off x="10645062" y="3169309"/>
            <a:ext cx="234283" cy="67586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dirty="0"/>
          </a:p>
        </p:txBody>
      </p:sp>
      <p:pic>
        <p:nvPicPr>
          <p:cNvPr id="26" name="Imagen 25">
            <a:extLst>
              <a:ext uri="{FF2B5EF4-FFF2-40B4-BE49-F238E27FC236}">
                <a16:creationId xmlns:a16="http://schemas.microsoft.com/office/drawing/2014/main" id="{2E0B79CD-80EF-45B6-BE87-92B16C4F5A4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191" t="31264" r="32351" b="8971"/>
          <a:stretch/>
        </p:blipFill>
        <p:spPr bwMode="auto">
          <a:xfrm>
            <a:off x="9172992" y="3891400"/>
            <a:ext cx="2743200" cy="1693453"/>
          </a:xfrm>
          <a:prstGeom prst="rect">
            <a:avLst/>
          </a:prstGeom>
          <a:ln>
            <a:noFill/>
          </a:ln>
          <a:extLst>
            <a:ext uri="{53640926-AAD7-44D8-BBD7-CCE9431645EC}">
              <a14:shadowObscured xmlns:a14="http://schemas.microsoft.com/office/drawing/2010/main"/>
            </a:ext>
          </a:extLst>
        </p:spPr>
      </p:pic>
      <p:pic>
        <p:nvPicPr>
          <p:cNvPr id="17" name="Picture 4" descr="La Universidad de las Fuerzas Armadas - ESPE y la UNIR España fortalecen  las relaciones de Cooperación Interinstitucional - ESPE">
            <a:extLst>
              <a:ext uri="{FF2B5EF4-FFF2-40B4-BE49-F238E27FC236}">
                <a16:creationId xmlns:a16="http://schemas.microsoft.com/office/drawing/2014/main" id="{1F61858E-62E1-47D9-939B-8B151568FF4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22" name="Marcador de pie de página 4">
            <a:extLst>
              <a:ext uri="{FF2B5EF4-FFF2-40B4-BE49-F238E27FC236}">
                <a16:creationId xmlns:a16="http://schemas.microsoft.com/office/drawing/2014/main" id="{A3D466DF-C9E7-4C3C-BE22-E4E1A8AAF0FC}"/>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876974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A1DD795-5540-4B3F-9337-116DEC24686A}"/>
              </a:ext>
            </a:extLst>
          </p:cNvPr>
          <p:cNvSpPr txBox="1"/>
          <p:nvPr/>
        </p:nvSpPr>
        <p:spPr>
          <a:xfrm>
            <a:off x="4664765" y="136525"/>
            <a:ext cx="6875872"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4)</a:t>
            </a:r>
            <a:endParaRPr lang="es-MX" sz="2800" b="1" i="1" dirty="0"/>
          </a:p>
        </p:txBody>
      </p:sp>
      <p:pic>
        <p:nvPicPr>
          <p:cNvPr id="14" name="Imagen 13">
            <a:extLst>
              <a:ext uri="{FF2B5EF4-FFF2-40B4-BE49-F238E27FC236}">
                <a16:creationId xmlns:a16="http://schemas.microsoft.com/office/drawing/2014/main" id="{3D9A5805-4D54-41DD-AC0A-3F36BF59BC1F}"/>
              </a:ext>
            </a:extLst>
          </p:cNvPr>
          <p:cNvPicPr>
            <a:picLocks noChangeAspect="1"/>
          </p:cNvPicPr>
          <p:nvPr/>
        </p:nvPicPr>
        <p:blipFill>
          <a:blip r:embed="rId3"/>
          <a:stretch>
            <a:fillRect/>
          </a:stretch>
        </p:blipFill>
        <p:spPr>
          <a:xfrm>
            <a:off x="606000" y="1874428"/>
            <a:ext cx="10980000" cy="3307391"/>
          </a:xfrm>
          <a:prstGeom prst="rect">
            <a:avLst/>
          </a:prstGeom>
        </p:spPr>
      </p:pic>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A8A2F238-C9E8-4857-A09F-3C6BDF0C6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0646901-0524-4EF2-B9B5-0C86B8B41238}"/>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3" name="Marcador de pie de página 4">
            <a:extLst>
              <a:ext uri="{FF2B5EF4-FFF2-40B4-BE49-F238E27FC236}">
                <a16:creationId xmlns:a16="http://schemas.microsoft.com/office/drawing/2014/main" id="{23FF7AED-58D3-4646-A8BD-8D28F4B622BA}"/>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4186139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D1E3A503-ABDC-4D6A-B50A-DE45ECFEDB4D}"/>
              </a:ext>
            </a:extLst>
          </p:cNvPr>
          <p:cNvPicPr>
            <a:picLocks noChangeAspect="1"/>
          </p:cNvPicPr>
          <p:nvPr/>
        </p:nvPicPr>
        <p:blipFill rotWithShape="1">
          <a:blip r:embed="rId3"/>
          <a:srcRect b="44786"/>
          <a:stretch/>
        </p:blipFill>
        <p:spPr>
          <a:xfrm>
            <a:off x="606000" y="1768370"/>
            <a:ext cx="10980000" cy="3321259"/>
          </a:xfrm>
          <a:prstGeom prst="rect">
            <a:avLst/>
          </a:prstGeom>
        </p:spPr>
      </p:pic>
      <p:sp>
        <p:nvSpPr>
          <p:cNvPr id="10" name="CuadroTexto 9">
            <a:extLst>
              <a:ext uri="{FF2B5EF4-FFF2-40B4-BE49-F238E27FC236}">
                <a16:creationId xmlns:a16="http://schemas.microsoft.com/office/drawing/2014/main" id="{DA1DD795-5540-4B3F-9337-116DEC24686A}"/>
              </a:ext>
            </a:extLst>
          </p:cNvPr>
          <p:cNvSpPr txBox="1"/>
          <p:nvPr/>
        </p:nvSpPr>
        <p:spPr>
          <a:xfrm>
            <a:off x="4664765" y="136525"/>
            <a:ext cx="6875872"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4)</a:t>
            </a:r>
            <a:endParaRPr lang="es-MX" sz="2800" b="1" i="1" dirty="0"/>
          </a:p>
        </p:txBody>
      </p:sp>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A8A2F238-C9E8-4857-A09F-3C6BDF0C6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26A517A-16B8-4B9C-9DDE-7BE42A6B04E6}"/>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3" name="Marcador de pie de página 4">
            <a:extLst>
              <a:ext uri="{FF2B5EF4-FFF2-40B4-BE49-F238E27FC236}">
                <a16:creationId xmlns:a16="http://schemas.microsoft.com/office/drawing/2014/main" id="{928D612F-1DB6-44DF-815D-BADF4E471002}"/>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475699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D1E3A503-ABDC-4D6A-B50A-DE45ECFEDB4D}"/>
              </a:ext>
            </a:extLst>
          </p:cNvPr>
          <p:cNvPicPr>
            <a:picLocks noChangeAspect="1"/>
          </p:cNvPicPr>
          <p:nvPr/>
        </p:nvPicPr>
        <p:blipFill rotWithShape="1">
          <a:blip r:embed="rId3"/>
          <a:srcRect t="55034" b="-1"/>
          <a:stretch/>
        </p:blipFill>
        <p:spPr>
          <a:xfrm>
            <a:off x="606000" y="2279374"/>
            <a:ext cx="10980000" cy="2704837"/>
          </a:xfrm>
          <a:prstGeom prst="rect">
            <a:avLst/>
          </a:prstGeom>
        </p:spPr>
      </p:pic>
      <p:sp>
        <p:nvSpPr>
          <p:cNvPr id="10" name="CuadroTexto 9">
            <a:extLst>
              <a:ext uri="{FF2B5EF4-FFF2-40B4-BE49-F238E27FC236}">
                <a16:creationId xmlns:a16="http://schemas.microsoft.com/office/drawing/2014/main" id="{DA1DD795-5540-4B3F-9337-116DEC24686A}"/>
              </a:ext>
            </a:extLst>
          </p:cNvPr>
          <p:cNvSpPr txBox="1"/>
          <p:nvPr/>
        </p:nvSpPr>
        <p:spPr>
          <a:xfrm>
            <a:off x="4664765" y="136525"/>
            <a:ext cx="6875872"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4)</a:t>
            </a:r>
            <a:endParaRPr lang="es-MX" sz="2800" b="1" i="1" dirty="0"/>
          </a:p>
        </p:txBody>
      </p:sp>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A8A2F238-C9E8-4857-A09F-3C6BDF0C6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CBB91F8C-683A-44FF-8E69-3690EF837CE1}"/>
              </a:ext>
            </a:extLst>
          </p:cNvPr>
          <p:cNvPicPr>
            <a:picLocks noChangeAspect="1"/>
          </p:cNvPicPr>
          <p:nvPr/>
        </p:nvPicPr>
        <p:blipFill rotWithShape="1">
          <a:blip r:embed="rId5"/>
          <a:srcRect b="91353"/>
          <a:stretch/>
        </p:blipFill>
        <p:spPr>
          <a:xfrm>
            <a:off x="606000" y="1626914"/>
            <a:ext cx="10980000" cy="523220"/>
          </a:xfrm>
          <a:prstGeom prst="rect">
            <a:avLst/>
          </a:prstGeom>
        </p:spPr>
      </p:pic>
      <p:sp>
        <p:nvSpPr>
          <p:cNvPr id="9" name="CuadroTexto 8">
            <a:extLst>
              <a:ext uri="{FF2B5EF4-FFF2-40B4-BE49-F238E27FC236}">
                <a16:creationId xmlns:a16="http://schemas.microsoft.com/office/drawing/2014/main" id="{A0353FF2-78F1-47A9-9D37-5CA489275347}"/>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062E7190-5B85-4FB7-B661-A76877198FDC}"/>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051033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A1DD795-5540-4B3F-9337-116DEC24686A}"/>
              </a:ext>
            </a:extLst>
          </p:cNvPr>
          <p:cNvSpPr txBox="1"/>
          <p:nvPr/>
        </p:nvSpPr>
        <p:spPr>
          <a:xfrm>
            <a:off x="4664765" y="136525"/>
            <a:ext cx="6875872"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4)</a:t>
            </a:r>
            <a:endParaRPr lang="es-MX" sz="2800" b="1" i="1" dirty="0"/>
          </a:p>
        </p:txBody>
      </p:sp>
      <p:pic>
        <p:nvPicPr>
          <p:cNvPr id="18" name="Imagen 17">
            <a:extLst>
              <a:ext uri="{FF2B5EF4-FFF2-40B4-BE49-F238E27FC236}">
                <a16:creationId xmlns:a16="http://schemas.microsoft.com/office/drawing/2014/main" id="{1BBB8B8B-89E5-4F66-90CB-E6446CC9B7C5}"/>
              </a:ext>
            </a:extLst>
          </p:cNvPr>
          <p:cNvPicPr>
            <a:picLocks noChangeAspect="1"/>
          </p:cNvPicPr>
          <p:nvPr/>
        </p:nvPicPr>
        <p:blipFill rotWithShape="1">
          <a:blip r:embed="rId3"/>
          <a:srcRect b="44956"/>
          <a:stretch/>
        </p:blipFill>
        <p:spPr>
          <a:xfrm>
            <a:off x="532658" y="1744542"/>
            <a:ext cx="11126683" cy="3368915"/>
          </a:xfrm>
          <a:prstGeom prst="rect">
            <a:avLst/>
          </a:prstGeom>
        </p:spPr>
      </p:pic>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A8A2F238-C9E8-4857-A09F-3C6BDF0C6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27A226C-7BA4-48E3-A89A-6601D50C685E}"/>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3" name="Marcador de pie de página 4">
            <a:extLst>
              <a:ext uri="{FF2B5EF4-FFF2-40B4-BE49-F238E27FC236}">
                <a16:creationId xmlns:a16="http://schemas.microsoft.com/office/drawing/2014/main" id="{D5B33295-C6EA-4FFA-B65E-C5B82C3286E9}"/>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018144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A1DD795-5540-4B3F-9337-116DEC24686A}"/>
              </a:ext>
            </a:extLst>
          </p:cNvPr>
          <p:cNvSpPr txBox="1"/>
          <p:nvPr/>
        </p:nvSpPr>
        <p:spPr>
          <a:xfrm>
            <a:off x="4664765" y="136525"/>
            <a:ext cx="6875872"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4)</a:t>
            </a:r>
            <a:endParaRPr lang="es-MX" sz="2800" b="1" i="1" dirty="0"/>
          </a:p>
        </p:txBody>
      </p:sp>
      <p:pic>
        <p:nvPicPr>
          <p:cNvPr id="18" name="Imagen 17">
            <a:extLst>
              <a:ext uri="{FF2B5EF4-FFF2-40B4-BE49-F238E27FC236}">
                <a16:creationId xmlns:a16="http://schemas.microsoft.com/office/drawing/2014/main" id="{1BBB8B8B-89E5-4F66-90CB-E6446CC9B7C5}"/>
              </a:ext>
            </a:extLst>
          </p:cNvPr>
          <p:cNvPicPr>
            <a:picLocks noChangeAspect="1"/>
          </p:cNvPicPr>
          <p:nvPr/>
        </p:nvPicPr>
        <p:blipFill rotWithShape="1">
          <a:blip r:embed="rId3"/>
          <a:srcRect t="55499" b="-1"/>
          <a:stretch/>
        </p:blipFill>
        <p:spPr>
          <a:xfrm>
            <a:off x="606000" y="2256151"/>
            <a:ext cx="10980000" cy="2687732"/>
          </a:xfrm>
          <a:prstGeom prst="rect">
            <a:avLst/>
          </a:prstGeom>
        </p:spPr>
      </p:pic>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A8A2F238-C9E8-4857-A09F-3C6BDF0C6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62119AC3-6715-425D-83E8-C39B0769C0E8}"/>
              </a:ext>
            </a:extLst>
          </p:cNvPr>
          <p:cNvPicPr>
            <a:picLocks noChangeAspect="1"/>
          </p:cNvPicPr>
          <p:nvPr/>
        </p:nvPicPr>
        <p:blipFill rotWithShape="1">
          <a:blip r:embed="rId5"/>
          <a:srcRect b="91353"/>
          <a:stretch/>
        </p:blipFill>
        <p:spPr>
          <a:xfrm>
            <a:off x="606000" y="1626914"/>
            <a:ext cx="10980000" cy="523220"/>
          </a:xfrm>
          <a:prstGeom prst="rect">
            <a:avLst/>
          </a:prstGeom>
        </p:spPr>
      </p:pic>
      <p:sp>
        <p:nvSpPr>
          <p:cNvPr id="9" name="CuadroTexto 8">
            <a:extLst>
              <a:ext uri="{FF2B5EF4-FFF2-40B4-BE49-F238E27FC236}">
                <a16:creationId xmlns:a16="http://schemas.microsoft.com/office/drawing/2014/main" id="{5E56EEF9-3C01-4A4E-9679-6291E9556468}"/>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93184D40-A14D-4CCE-8530-708DC274A2DA}"/>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196175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5E63634E-D92C-4AA2-A6CD-DDB63020ACFD}"/>
              </a:ext>
            </a:extLst>
          </p:cNvPr>
          <p:cNvPicPr>
            <a:picLocks noChangeAspect="1"/>
          </p:cNvPicPr>
          <p:nvPr/>
        </p:nvPicPr>
        <p:blipFill rotWithShape="1">
          <a:blip r:embed="rId3"/>
          <a:srcRect b="45106"/>
          <a:stretch/>
        </p:blipFill>
        <p:spPr>
          <a:xfrm>
            <a:off x="606000" y="1645839"/>
            <a:ext cx="10980000" cy="3319446"/>
          </a:xfrm>
          <a:prstGeom prst="rect">
            <a:avLst/>
          </a:prstGeom>
        </p:spPr>
      </p:pic>
      <p:sp>
        <p:nvSpPr>
          <p:cNvPr id="10" name="CuadroTexto 9">
            <a:extLst>
              <a:ext uri="{FF2B5EF4-FFF2-40B4-BE49-F238E27FC236}">
                <a16:creationId xmlns:a16="http://schemas.microsoft.com/office/drawing/2014/main" id="{DA1DD795-5540-4B3F-9337-116DEC24686A}"/>
              </a:ext>
            </a:extLst>
          </p:cNvPr>
          <p:cNvSpPr txBox="1"/>
          <p:nvPr/>
        </p:nvSpPr>
        <p:spPr>
          <a:xfrm>
            <a:off x="4664765" y="136525"/>
            <a:ext cx="6875872"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4)</a:t>
            </a:r>
            <a:endParaRPr lang="es-MX" sz="2800" b="1" i="1" dirty="0"/>
          </a:p>
        </p:txBody>
      </p:sp>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A8A2F238-C9E8-4857-A09F-3C6BDF0C6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05DD9150-4265-4010-BFFE-FC87FB16E076}"/>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3" name="Marcador de pie de página 4">
            <a:extLst>
              <a:ext uri="{FF2B5EF4-FFF2-40B4-BE49-F238E27FC236}">
                <a16:creationId xmlns:a16="http://schemas.microsoft.com/office/drawing/2014/main" id="{207613C5-CFE4-469A-9CE9-86691D667F8C}"/>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488064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5E63634E-D92C-4AA2-A6CD-DDB63020ACFD}"/>
              </a:ext>
            </a:extLst>
          </p:cNvPr>
          <p:cNvPicPr>
            <a:picLocks noChangeAspect="1"/>
          </p:cNvPicPr>
          <p:nvPr/>
        </p:nvPicPr>
        <p:blipFill rotWithShape="1">
          <a:blip r:embed="rId3"/>
          <a:srcRect t="55163" b="-1"/>
          <a:stretch/>
        </p:blipFill>
        <p:spPr>
          <a:xfrm>
            <a:off x="606000" y="2292626"/>
            <a:ext cx="10980000" cy="2711380"/>
          </a:xfrm>
          <a:prstGeom prst="rect">
            <a:avLst/>
          </a:prstGeom>
        </p:spPr>
      </p:pic>
      <p:sp>
        <p:nvSpPr>
          <p:cNvPr id="10" name="CuadroTexto 9">
            <a:extLst>
              <a:ext uri="{FF2B5EF4-FFF2-40B4-BE49-F238E27FC236}">
                <a16:creationId xmlns:a16="http://schemas.microsoft.com/office/drawing/2014/main" id="{DA1DD795-5540-4B3F-9337-116DEC24686A}"/>
              </a:ext>
            </a:extLst>
          </p:cNvPr>
          <p:cNvSpPr txBox="1"/>
          <p:nvPr/>
        </p:nvSpPr>
        <p:spPr>
          <a:xfrm>
            <a:off x="4664765" y="136525"/>
            <a:ext cx="6875872"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4)</a:t>
            </a:r>
            <a:endParaRPr lang="es-MX" sz="2800" b="1" i="1" dirty="0"/>
          </a:p>
        </p:txBody>
      </p:sp>
      <p:pic>
        <p:nvPicPr>
          <p:cNvPr id="7" name="Picture 4" descr="La Universidad de las Fuerzas Armadas - ESPE y la UNIR España fortalecen  las relaciones de Cooperación Interinstitucional - ESPE">
            <a:extLst>
              <a:ext uri="{FF2B5EF4-FFF2-40B4-BE49-F238E27FC236}">
                <a16:creationId xmlns:a16="http://schemas.microsoft.com/office/drawing/2014/main" id="{A8A2F238-C9E8-4857-A09F-3C6BDF0C6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8E2FC94D-6AE4-458E-B4CA-3B9B5B607845}"/>
              </a:ext>
            </a:extLst>
          </p:cNvPr>
          <p:cNvPicPr>
            <a:picLocks noChangeAspect="1"/>
          </p:cNvPicPr>
          <p:nvPr/>
        </p:nvPicPr>
        <p:blipFill rotWithShape="1">
          <a:blip r:embed="rId5"/>
          <a:srcRect b="91353"/>
          <a:stretch/>
        </p:blipFill>
        <p:spPr>
          <a:xfrm>
            <a:off x="606000" y="1607119"/>
            <a:ext cx="10980000" cy="523220"/>
          </a:xfrm>
          <a:prstGeom prst="rect">
            <a:avLst/>
          </a:prstGeom>
        </p:spPr>
      </p:pic>
      <p:sp>
        <p:nvSpPr>
          <p:cNvPr id="9" name="CuadroTexto 8">
            <a:extLst>
              <a:ext uri="{FF2B5EF4-FFF2-40B4-BE49-F238E27FC236}">
                <a16:creationId xmlns:a16="http://schemas.microsoft.com/office/drawing/2014/main" id="{8017E26A-7D9B-4735-B5C3-F10571D44C86}"/>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6DCCC2D7-0845-464A-BF94-62E274D495AB}"/>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554298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A1DD795-5540-4B3F-9337-116DEC24686A}"/>
              </a:ext>
            </a:extLst>
          </p:cNvPr>
          <p:cNvSpPr txBox="1"/>
          <p:nvPr/>
        </p:nvSpPr>
        <p:spPr>
          <a:xfrm>
            <a:off x="4306957" y="83882"/>
            <a:ext cx="6823171"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3)</a:t>
            </a:r>
            <a:endParaRPr lang="es-MX" sz="2800" b="1" i="1" dirty="0"/>
          </a:p>
        </p:txBody>
      </p:sp>
      <p:pic>
        <p:nvPicPr>
          <p:cNvPr id="8" name="Imagen 7">
            <a:extLst>
              <a:ext uri="{FF2B5EF4-FFF2-40B4-BE49-F238E27FC236}">
                <a16:creationId xmlns:a16="http://schemas.microsoft.com/office/drawing/2014/main" id="{74E51A7E-09DC-47CA-A068-C18771D7698E}"/>
              </a:ext>
            </a:extLst>
          </p:cNvPr>
          <p:cNvPicPr>
            <a:picLocks noChangeAspect="1"/>
          </p:cNvPicPr>
          <p:nvPr/>
        </p:nvPicPr>
        <p:blipFill rotWithShape="1">
          <a:blip r:embed="rId3"/>
          <a:srcRect t="8353" b="45038"/>
          <a:stretch/>
        </p:blipFill>
        <p:spPr>
          <a:xfrm>
            <a:off x="606000" y="2150134"/>
            <a:ext cx="10980000" cy="2823620"/>
          </a:xfrm>
          <a:prstGeom prst="rect">
            <a:avLst/>
          </a:prstGeom>
        </p:spPr>
      </p:pic>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BD80C0A6-198D-44BA-AC05-CBD62AB878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33F18289-D8B7-41F7-B0B8-E3DE2A1793F2}"/>
              </a:ext>
            </a:extLst>
          </p:cNvPr>
          <p:cNvPicPr>
            <a:picLocks noChangeAspect="1"/>
          </p:cNvPicPr>
          <p:nvPr/>
        </p:nvPicPr>
        <p:blipFill rotWithShape="1">
          <a:blip r:embed="rId5"/>
          <a:srcRect b="91353"/>
          <a:stretch/>
        </p:blipFill>
        <p:spPr>
          <a:xfrm>
            <a:off x="606000" y="1626914"/>
            <a:ext cx="10980000" cy="523220"/>
          </a:xfrm>
          <a:prstGeom prst="rect">
            <a:avLst/>
          </a:prstGeom>
        </p:spPr>
      </p:pic>
      <p:sp>
        <p:nvSpPr>
          <p:cNvPr id="13" name="CuadroTexto 12">
            <a:extLst>
              <a:ext uri="{FF2B5EF4-FFF2-40B4-BE49-F238E27FC236}">
                <a16:creationId xmlns:a16="http://schemas.microsoft.com/office/drawing/2014/main" id="{6331BFB8-0ED2-42D8-AB4C-DB5BF358C984}"/>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1F63AF07-D173-4ED2-8F72-801AF7A35F8F}"/>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06208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B817D37E-9F95-4C61-B59E-14ECAAF87263}"/>
              </a:ext>
            </a:extLst>
          </p:cNvPr>
          <p:cNvSpPr txBox="1"/>
          <p:nvPr/>
        </p:nvSpPr>
        <p:spPr>
          <a:xfrm>
            <a:off x="8878957" y="141796"/>
            <a:ext cx="3432313" cy="523220"/>
          </a:xfrm>
          <a:prstGeom prst="rect">
            <a:avLst/>
          </a:prstGeom>
          <a:noFill/>
        </p:spPr>
        <p:txBody>
          <a:bodyPr wrap="square" rtlCol="0">
            <a:spAutoFit/>
          </a:bodyPr>
          <a:lstStyle/>
          <a:p>
            <a:r>
              <a:rPr lang="es-ES" sz="2800" b="1" i="1" dirty="0">
                <a:latin typeface="Arial" panose="020B0604020202020204" pitchFamily="34" charset="0"/>
                <a:cs typeface="Arial" panose="020B0604020202020204" pitchFamily="34" charset="0"/>
              </a:rPr>
              <a:t>JUSTIFICACIÓN</a:t>
            </a:r>
            <a:endParaRPr lang="es-EC" sz="2800" b="1" i="1" dirty="0">
              <a:latin typeface="Arial" panose="020B0604020202020204" pitchFamily="34" charset="0"/>
              <a:cs typeface="Arial" panose="020B0604020202020204" pitchFamily="34" charset="0"/>
            </a:endParaRPr>
          </a:p>
        </p:txBody>
      </p:sp>
      <p:pic>
        <p:nvPicPr>
          <p:cNvPr id="24" name="Imagen 23">
            <a:extLst>
              <a:ext uri="{FF2B5EF4-FFF2-40B4-BE49-F238E27FC236}">
                <a16:creationId xmlns:a16="http://schemas.microsoft.com/office/drawing/2014/main" id="{494250C1-167C-4C72-A344-4DF4B3EF368B}"/>
              </a:ext>
            </a:extLst>
          </p:cNvPr>
          <p:cNvPicPr>
            <a:picLocks noChangeAspect="1"/>
          </p:cNvPicPr>
          <p:nvPr/>
        </p:nvPicPr>
        <p:blipFill>
          <a:blip r:embed="rId3"/>
          <a:stretch>
            <a:fillRect/>
          </a:stretch>
        </p:blipFill>
        <p:spPr>
          <a:xfrm>
            <a:off x="6475372" y="1290436"/>
            <a:ext cx="5584492" cy="3600000"/>
          </a:xfrm>
          <a:prstGeom prst="rect">
            <a:avLst/>
          </a:prstGeom>
          <a:ln>
            <a:solidFill>
              <a:schemeClr val="tx1"/>
            </a:solidFill>
          </a:ln>
        </p:spPr>
      </p:pic>
      <p:graphicFrame>
        <p:nvGraphicFramePr>
          <p:cNvPr id="9" name="Diagrama 8">
            <a:extLst>
              <a:ext uri="{FF2B5EF4-FFF2-40B4-BE49-F238E27FC236}">
                <a16:creationId xmlns:a16="http://schemas.microsoft.com/office/drawing/2014/main" id="{0A6CA99E-FD6E-4D41-A4BB-9E335EAC038F}"/>
              </a:ext>
            </a:extLst>
          </p:cNvPr>
          <p:cNvGraphicFramePr/>
          <p:nvPr>
            <p:extLst>
              <p:ext uri="{D42A27DB-BD31-4B8C-83A1-F6EECF244321}">
                <p14:modId xmlns:p14="http://schemas.microsoft.com/office/powerpoint/2010/main" val="153867999"/>
              </p:ext>
            </p:extLst>
          </p:nvPr>
        </p:nvGraphicFramePr>
        <p:xfrm>
          <a:off x="132136" y="826827"/>
          <a:ext cx="6276976" cy="425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uadroTexto 1">
            <a:extLst>
              <a:ext uri="{FF2B5EF4-FFF2-40B4-BE49-F238E27FC236}">
                <a16:creationId xmlns:a16="http://schemas.microsoft.com/office/drawing/2014/main" id="{F9A82907-ABBF-400F-A002-71F6DFDB2A97}"/>
              </a:ext>
            </a:extLst>
          </p:cNvPr>
          <p:cNvSpPr txBox="1"/>
          <p:nvPr/>
        </p:nvSpPr>
        <p:spPr>
          <a:xfrm>
            <a:off x="7078994" y="4890436"/>
            <a:ext cx="4377247" cy="276999"/>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Fuente: </a:t>
            </a:r>
            <a:r>
              <a:rPr lang="es-ES" sz="1200" dirty="0">
                <a:latin typeface="Arial" panose="020B0604020202020204" pitchFamily="34" charset="0"/>
                <a:cs typeface="Arial" panose="020B0604020202020204" pitchFamily="34" charset="0"/>
              </a:rPr>
              <a:t>Revista Alconpat</a:t>
            </a:r>
            <a:endParaRPr lang="es-EC" sz="1200" dirty="0">
              <a:latin typeface="Arial" panose="020B0604020202020204" pitchFamily="34" charset="0"/>
              <a:cs typeface="Arial" panose="020B0604020202020204" pitchFamily="34" charset="0"/>
            </a:endParaRPr>
          </a:p>
        </p:txBody>
      </p:sp>
      <p:pic>
        <p:nvPicPr>
          <p:cNvPr id="6" name="Picture 4" descr="La Universidad de las Fuerzas Armadas - ESPE y la UNIR España fortalecen  las relaciones de Cooperación Interinstitucional - ESPE">
            <a:extLst>
              <a:ext uri="{FF2B5EF4-FFF2-40B4-BE49-F238E27FC236}">
                <a16:creationId xmlns:a16="http://schemas.microsoft.com/office/drawing/2014/main" id="{A080D85A-9615-4CF0-8CFD-DACA84CB7B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pie de página 4">
            <a:extLst>
              <a:ext uri="{FF2B5EF4-FFF2-40B4-BE49-F238E27FC236}">
                <a16:creationId xmlns:a16="http://schemas.microsoft.com/office/drawing/2014/main" id="{F4403561-E68C-405E-B620-FE00F35D4A3A}"/>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571985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A1DD795-5540-4B3F-9337-116DEC24686A}"/>
              </a:ext>
            </a:extLst>
          </p:cNvPr>
          <p:cNvSpPr txBox="1"/>
          <p:nvPr/>
        </p:nvSpPr>
        <p:spPr>
          <a:xfrm>
            <a:off x="4306957" y="83882"/>
            <a:ext cx="6823171"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3)</a:t>
            </a:r>
            <a:endParaRPr lang="es-MX" sz="2800" b="1" i="1" dirty="0"/>
          </a:p>
        </p:txBody>
      </p:sp>
      <p:pic>
        <p:nvPicPr>
          <p:cNvPr id="8" name="Imagen 7">
            <a:extLst>
              <a:ext uri="{FF2B5EF4-FFF2-40B4-BE49-F238E27FC236}">
                <a16:creationId xmlns:a16="http://schemas.microsoft.com/office/drawing/2014/main" id="{74E51A7E-09DC-47CA-A068-C18771D7698E}"/>
              </a:ext>
            </a:extLst>
          </p:cNvPr>
          <p:cNvPicPr>
            <a:picLocks noChangeAspect="1"/>
          </p:cNvPicPr>
          <p:nvPr/>
        </p:nvPicPr>
        <p:blipFill rotWithShape="1">
          <a:blip r:embed="rId3"/>
          <a:srcRect t="54300"/>
          <a:stretch/>
        </p:blipFill>
        <p:spPr>
          <a:xfrm>
            <a:off x="606000" y="2150138"/>
            <a:ext cx="10980000" cy="2768630"/>
          </a:xfrm>
          <a:prstGeom prst="rect">
            <a:avLst/>
          </a:prstGeom>
        </p:spPr>
      </p:pic>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BD80C0A6-198D-44BA-AC05-CBD62AB878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D0B29D41-8DD4-4BB7-94E6-6B9A91CF8C46}"/>
              </a:ext>
            </a:extLst>
          </p:cNvPr>
          <p:cNvPicPr>
            <a:picLocks noChangeAspect="1"/>
          </p:cNvPicPr>
          <p:nvPr/>
        </p:nvPicPr>
        <p:blipFill rotWithShape="1">
          <a:blip r:embed="rId5"/>
          <a:srcRect b="91353"/>
          <a:stretch/>
        </p:blipFill>
        <p:spPr>
          <a:xfrm>
            <a:off x="606000" y="1626918"/>
            <a:ext cx="10980000" cy="523220"/>
          </a:xfrm>
          <a:prstGeom prst="rect">
            <a:avLst/>
          </a:prstGeom>
        </p:spPr>
      </p:pic>
      <p:sp>
        <p:nvSpPr>
          <p:cNvPr id="13" name="CuadroTexto 12">
            <a:extLst>
              <a:ext uri="{FF2B5EF4-FFF2-40B4-BE49-F238E27FC236}">
                <a16:creationId xmlns:a16="http://schemas.microsoft.com/office/drawing/2014/main" id="{D52D02F0-B0BF-478C-BCFD-FF3C2DEC3A1A}"/>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E62D81AA-00F6-4EA0-80A6-73E36E21D330}"/>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401872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A1DD795-5540-4B3F-9337-116DEC24686A}"/>
              </a:ext>
            </a:extLst>
          </p:cNvPr>
          <p:cNvSpPr txBox="1"/>
          <p:nvPr/>
        </p:nvSpPr>
        <p:spPr>
          <a:xfrm>
            <a:off x="4306957" y="83882"/>
            <a:ext cx="6823171"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3)</a:t>
            </a:r>
            <a:endParaRPr lang="es-MX" sz="2800" b="1" i="1" dirty="0"/>
          </a:p>
        </p:txBody>
      </p:sp>
      <p:pic>
        <p:nvPicPr>
          <p:cNvPr id="12" name="Imagen 11">
            <a:extLst>
              <a:ext uri="{FF2B5EF4-FFF2-40B4-BE49-F238E27FC236}">
                <a16:creationId xmlns:a16="http://schemas.microsoft.com/office/drawing/2014/main" id="{0F5F6C2E-8244-4C46-8552-732ECC8DC951}"/>
              </a:ext>
            </a:extLst>
          </p:cNvPr>
          <p:cNvPicPr>
            <a:picLocks noChangeAspect="1"/>
          </p:cNvPicPr>
          <p:nvPr/>
        </p:nvPicPr>
        <p:blipFill rotWithShape="1">
          <a:blip r:embed="rId3"/>
          <a:srcRect t="5026"/>
          <a:stretch/>
        </p:blipFill>
        <p:spPr>
          <a:xfrm>
            <a:off x="606000" y="2319130"/>
            <a:ext cx="10980000" cy="2692781"/>
          </a:xfrm>
          <a:prstGeom prst="rect">
            <a:avLst/>
          </a:prstGeom>
        </p:spPr>
      </p:pic>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BD80C0A6-198D-44BA-AC05-CBD62AB878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A6B98378-F428-45A1-AC24-95FAFDB72C1B}"/>
              </a:ext>
            </a:extLst>
          </p:cNvPr>
          <p:cNvPicPr>
            <a:picLocks noChangeAspect="1"/>
          </p:cNvPicPr>
          <p:nvPr/>
        </p:nvPicPr>
        <p:blipFill rotWithShape="1">
          <a:blip r:embed="rId5"/>
          <a:srcRect b="91353"/>
          <a:stretch/>
        </p:blipFill>
        <p:spPr>
          <a:xfrm>
            <a:off x="606000" y="1587786"/>
            <a:ext cx="10980000" cy="523220"/>
          </a:xfrm>
          <a:prstGeom prst="rect">
            <a:avLst/>
          </a:prstGeom>
        </p:spPr>
      </p:pic>
      <p:sp>
        <p:nvSpPr>
          <p:cNvPr id="13" name="CuadroTexto 12">
            <a:extLst>
              <a:ext uri="{FF2B5EF4-FFF2-40B4-BE49-F238E27FC236}">
                <a16:creationId xmlns:a16="http://schemas.microsoft.com/office/drawing/2014/main" id="{4D148087-50B6-41BA-A793-627603346843}"/>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D7461188-B342-4457-B1A7-BE62A04F1CF1}"/>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760549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A1DD795-5540-4B3F-9337-116DEC24686A}"/>
              </a:ext>
            </a:extLst>
          </p:cNvPr>
          <p:cNvSpPr txBox="1"/>
          <p:nvPr/>
        </p:nvSpPr>
        <p:spPr>
          <a:xfrm>
            <a:off x="4306957" y="83882"/>
            <a:ext cx="6823171"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3)</a:t>
            </a:r>
            <a:endParaRPr lang="es-MX" sz="2800" b="1" i="1" dirty="0"/>
          </a:p>
        </p:txBody>
      </p:sp>
      <p:pic>
        <p:nvPicPr>
          <p:cNvPr id="17" name="Imagen 16">
            <a:extLst>
              <a:ext uri="{FF2B5EF4-FFF2-40B4-BE49-F238E27FC236}">
                <a16:creationId xmlns:a16="http://schemas.microsoft.com/office/drawing/2014/main" id="{87629A3C-A603-4C91-96FA-8933F7B3ED9E}"/>
              </a:ext>
            </a:extLst>
          </p:cNvPr>
          <p:cNvPicPr>
            <a:picLocks noChangeAspect="1"/>
          </p:cNvPicPr>
          <p:nvPr/>
        </p:nvPicPr>
        <p:blipFill rotWithShape="1">
          <a:blip r:embed="rId3"/>
          <a:srcRect t="55469"/>
          <a:stretch/>
        </p:blipFill>
        <p:spPr>
          <a:xfrm>
            <a:off x="529798" y="2063229"/>
            <a:ext cx="10980000" cy="2694152"/>
          </a:xfrm>
          <a:prstGeom prst="rect">
            <a:avLst/>
          </a:prstGeom>
        </p:spPr>
      </p:pic>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BD80C0A6-198D-44BA-AC05-CBD62AB878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85836906-71A8-48E4-B4B1-ADD300AF7424}"/>
              </a:ext>
            </a:extLst>
          </p:cNvPr>
          <p:cNvPicPr>
            <a:picLocks noChangeAspect="1"/>
          </p:cNvPicPr>
          <p:nvPr/>
        </p:nvPicPr>
        <p:blipFill rotWithShape="1">
          <a:blip r:embed="rId3"/>
          <a:srcRect b="91353"/>
          <a:stretch/>
        </p:blipFill>
        <p:spPr>
          <a:xfrm>
            <a:off x="610451" y="1530866"/>
            <a:ext cx="10980000" cy="523220"/>
          </a:xfrm>
          <a:prstGeom prst="rect">
            <a:avLst/>
          </a:prstGeom>
        </p:spPr>
      </p:pic>
      <p:sp>
        <p:nvSpPr>
          <p:cNvPr id="13" name="CuadroTexto 12">
            <a:extLst>
              <a:ext uri="{FF2B5EF4-FFF2-40B4-BE49-F238E27FC236}">
                <a16:creationId xmlns:a16="http://schemas.microsoft.com/office/drawing/2014/main" id="{83B93FA8-9DCF-49CD-B96D-AB45263D85A9}"/>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49716B18-8B2F-491E-8DAF-AB8E62872C8B}"/>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947594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A1DD795-5540-4B3F-9337-116DEC24686A}"/>
              </a:ext>
            </a:extLst>
          </p:cNvPr>
          <p:cNvSpPr txBox="1"/>
          <p:nvPr/>
        </p:nvSpPr>
        <p:spPr>
          <a:xfrm>
            <a:off x="4306957" y="83882"/>
            <a:ext cx="6823171"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3)</a:t>
            </a:r>
            <a:endParaRPr lang="es-MX" sz="2800" b="1" i="1" dirty="0"/>
          </a:p>
        </p:txBody>
      </p:sp>
      <p:pic>
        <p:nvPicPr>
          <p:cNvPr id="21" name="Imagen 20">
            <a:extLst>
              <a:ext uri="{FF2B5EF4-FFF2-40B4-BE49-F238E27FC236}">
                <a16:creationId xmlns:a16="http://schemas.microsoft.com/office/drawing/2014/main" id="{502E02B5-7C0D-4FAB-8A20-89F34F524247}"/>
              </a:ext>
            </a:extLst>
          </p:cNvPr>
          <p:cNvPicPr>
            <a:picLocks noChangeAspect="1"/>
          </p:cNvPicPr>
          <p:nvPr/>
        </p:nvPicPr>
        <p:blipFill rotWithShape="1">
          <a:blip r:embed="rId3"/>
          <a:srcRect b="91353"/>
          <a:stretch/>
        </p:blipFill>
        <p:spPr>
          <a:xfrm>
            <a:off x="610451" y="1530866"/>
            <a:ext cx="10980000" cy="523220"/>
          </a:xfrm>
          <a:prstGeom prst="rect">
            <a:avLst/>
          </a:prstGeom>
        </p:spPr>
      </p:pic>
      <p:pic>
        <p:nvPicPr>
          <p:cNvPr id="23" name="Imagen 22">
            <a:extLst>
              <a:ext uri="{FF2B5EF4-FFF2-40B4-BE49-F238E27FC236}">
                <a16:creationId xmlns:a16="http://schemas.microsoft.com/office/drawing/2014/main" id="{CB3DDEB0-E3F9-4DEF-8723-247064DBDD5B}"/>
              </a:ext>
            </a:extLst>
          </p:cNvPr>
          <p:cNvPicPr>
            <a:picLocks noChangeAspect="1"/>
          </p:cNvPicPr>
          <p:nvPr/>
        </p:nvPicPr>
        <p:blipFill rotWithShape="1">
          <a:blip r:embed="rId4"/>
          <a:srcRect t="1064" b="48726"/>
          <a:stretch/>
        </p:blipFill>
        <p:spPr>
          <a:xfrm>
            <a:off x="601549" y="2054086"/>
            <a:ext cx="10980000" cy="2806991"/>
          </a:xfrm>
          <a:prstGeom prst="rect">
            <a:avLst/>
          </a:prstGeom>
        </p:spPr>
      </p:pic>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BD80C0A6-198D-44BA-AC05-CBD62AB878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87E4FBEE-328A-49A5-B7BD-9A9478CAB860}"/>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CEA5C355-68E3-48AA-9ACE-F6A4D437E9EA}"/>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240374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A1DD795-5540-4B3F-9337-116DEC24686A}"/>
              </a:ext>
            </a:extLst>
          </p:cNvPr>
          <p:cNvSpPr txBox="1"/>
          <p:nvPr/>
        </p:nvSpPr>
        <p:spPr>
          <a:xfrm>
            <a:off x="4306957" y="83882"/>
            <a:ext cx="6823171"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3)</a:t>
            </a:r>
            <a:endParaRPr lang="es-MX" sz="2800" b="1" i="1" dirty="0"/>
          </a:p>
        </p:txBody>
      </p:sp>
      <p:pic>
        <p:nvPicPr>
          <p:cNvPr id="23" name="Imagen 22">
            <a:extLst>
              <a:ext uri="{FF2B5EF4-FFF2-40B4-BE49-F238E27FC236}">
                <a16:creationId xmlns:a16="http://schemas.microsoft.com/office/drawing/2014/main" id="{CB3DDEB0-E3F9-4DEF-8723-247064DBDD5B}"/>
              </a:ext>
            </a:extLst>
          </p:cNvPr>
          <p:cNvPicPr>
            <a:picLocks noChangeAspect="1"/>
          </p:cNvPicPr>
          <p:nvPr/>
        </p:nvPicPr>
        <p:blipFill rotWithShape="1">
          <a:blip r:embed="rId3"/>
          <a:srcRect t="50993"/>
          <a:stretch/>
        </p:blipFill>
        <p:spPr>
          <a:xfrm>
            <a:off x="606000" y="2193325"/>
            <a:ext cx="10980000" cy="2739798"/>
          </a:xfrm>
          <a:prstGeom prst="rect">
            <a:avLst/>
          </a:prstGeom>
        </p:spPr>
      </p:pic>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BD80C0A6-198D-44BA-AC05-CBD62AB878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F453717B-7E6B-489E-ABFD-B78419116D69}"/>
              </a:ext>
            </a:extLst>
          </p:cNvPr>
          <p:cNvPicPr>
            <a:picLocks noChangeAspect="1"/>
          </p:cNvPicPr>
          <p:nvPr/>
        </p:nvPicPr>
        <p:blipFill rotWithShape="1">
          <a:blip r:embed="rId5"/>
          <a:srcRect b="91353"/>
          <a:stretch/>
        </p:blipFill>
        <p:spPr>
          <a:xfrm>
            <a:off x="610451" y="1530866"/>
            <a:ext cx="10980000" cy="523220"/>
          </a:xfrm>
          <a:prstGeom prst="rect">
            <a:avLst/>
          </a:prstGeom>
        </p:spPr>
      </p:pic>
      <p:sp>
        <p:nvSpPr>
          <p:cNvPr id="13" name="CuadroTexto 12">
            <a:extLst>
              <a:ext uri="{FF2B5EF4-FFF2-40B4-BE49-F238E27FC236}">
                <a16:creationId xmlns:a16="http://schemas.microsoft.com/office/drawing/2014/main" id="{EC8B0A51-5919-4275-A70A-510D214A264C}"/>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D31663A9-3E8C-4179-BC5C-ED7D39AB62D6}"/>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4135158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5ADC9B9D-7C89-424E-B8FB-2E8FFBCE7E00}"/>
              </a:ext>
            </a:extLst>
          </p:cNvPr>
          <p:cNvPicPr>
            <a:picLocks noChangeAspect="1"/>
          </p:cNvPicPr>
          <p:nvPr/>
        </p:nvPicPr>
        <p:blipFill rotWithShape="1">
          <a:blip r:embed="rId3"/>
          <a:srcRect t="3271"/>
          <a:stretch/>
        </p:blipFill>
        <p:spPr>
          <a:xfrm>
            <a:off x="606000" y="2146852"/>
            <a:ext cx="10980000" cy="2742730"/>
          </a:xfrm>
          <a:prstGeom prst="rect">
            <a:avLst/>
          </a:prstGeom>
        </p:spPr>
      </p:pic>
      <p:sp>
        <p:nvSpPr>
          <p:cNvPr id="10" name="CuadroTexto 9">
            <a:extLst>
              <a:ext uri="{FF2B5EF4-FFF2-40B4-BE49-F238E27FC236}">
                <a16:creationId xmlns:a16="http://schemas.microsoft.com/office/drawing/2014/main" id="{DA1DD795-5540-4B3F-9337-116DEC24686A}"/>
              </a:ext>
            </a:extLst>
          </p:cNvPr>
          <p:cNvSpPr txBox="1"/>
          <p:nvPr/>
        </p:nvSpPr>
        <p:spPr>
          <a:xfrm>
            <a:off x="4306957" y="83882"/>
            <a:ext cx="6823171" cy="523220"/>
          </a:xfrm>
          <a:prstGeom prst="rect">
            <a:avLst/>
          </a:prstGeom>
          <a:noFill/>
        </p:spPr>
        <p:txBody>
          <a:bodyPr wrap="square" rtlCol="0">
            <a:spAutoFit/>
          </a:bodyPr>
          <a:lstStyle/>
          <a:p>
            <a:r>
              <a:rPr lang="es-MX" sz="2800" b="1" i="1" dirty="0"/>
              <a:t>Acero</a:t>
            </a:r>
            <a:r>
              <a:rPr lang="en-US" sz="2800" b="1" i="1" dirty="0">
                <a:sym typeface="Wingdings" panose="05000000000000000000" pitchFamily="2" charset="2"/>
              </a:rPr>
              <a:t>  </a:t>
            </a:r>
            <a:r>
              <a:rPr lang="es-MX" sz="2800" b="1" i="1" dirty="0">
                <a:sym typeface="Wingdings" panose="05000000000000000000" pitchFamily="2" charset="2"/>
              </a:rPr>
              <a:t>Tintas Penetrantes (Bloque 3)</a:t>
            </a:r>
            <a:endParaRPr lang="es-MX" sz="2800" b="1" i="1" dirty="0"/>
          </a:p>
        </p:txBody>
      </p:sp>
      <p:pic>
        <p:nvPicPr>
          <p:cNvPr id="9" name="Picture 4" descr="La Universidad de las Fuerzas Armadas - ESPE y la UNIR España fortalecen  las relaciones de Cooperación Interinstitucional - ESPE">
            <a:extLst>
              <a:ext uri="{FF2B5EF4-FFF2-40B4-BE49-F238E27FC236}">
                <a16:creationId xmlns:a16="http://schemas.microsoft.com/office/drawing/2014/main" id="{BD80C0A6-198D-44BA-AC05-CBD62AB878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B831C685-B52A-4481-92B0-6FF8DE3F96B4}"/>
              </a:ext>
            </a:extLst>
          </p:cNvPr>
          <p:cNvPicPr>
            <a:picLocks noChangeAspect="1"/>
          </p:cNvPicPr>
          <p:nvPr/>
        </p:nvPicPr>
        <p:blipFill rotWithShape="1">
          <a:blip r:embed="rId5"/>
          <a:srcRect b="91353"/>
          <a:stretch/>
        </p:blipFill>
        <p:spPr>
          <a:xfrm>
            <a:off x="610451" y="1530866"/>
            <a:ext cx="10980000" cy="523220"/>
          </a:xfrm>
          <a:prstGeom prst="rect">
            <a:avLst/>
          </a:prstGeom>
        </p:spPr>
      </p:pic>
      <p:sp>
        <p:nvSpPr>
          <p:cNvPr id="13" name="CuadroTexto 12">
            <a:extLst>
              <a:ext uri="{FF2B5EF4-FFF2-40B4-BE49-F238E27FC236}">
                <a16:creationId xmlns:a16="http://schemas.microsoft.com/office/drawing/2014/main" id="{C7A08C53-6EAE-4C1E-B17E-1B899441B332}"/>
              </a:ext>
            </a:extLst>
          </p:cNvPr>
          <p:cNvSpPr txBox="1"/>
          <p:nvPr/>
        </p:nvSpPr>
        <p:spPr>
          <a:xfrm>
            <a:off x="606000" y="5612826"/>
            <a:ext cx="1755190" cy="33855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b="1" dirty="0">
                <a:latin typeface="Arial" panose="020B0604020202020204" pitchFamily="34" charset="0"/>
                <a:cs typeface="Arial" panose="020B0604020202020204" pitchFamily="34" charset="0"/>
              </a:rPr>
              <a:t>AWS D1.1</a:t>
            </a:r>
          </a:p>
        </p:txBody>
      </p:sp>
      <p:sp>
        <p:nvSpPr>
          <p:cNvPr id="14" name="Marcador de pie de página 4">
            <a:extLst>
              <a:ext uri="{FF2B5EF4-FFF2-40B4-BE49-F238E27FC236}">
                <a16:creationId xmlns:a16="http://schemas.microsoft.com/office/drawing/2014/main" id="{1E9047D4-0FC9-4723-BDA1-B6E87E3E1508}"/>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42190802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83C775BC-B868-44BA-9E9F-2A08BEC57A7C}"/>
              </a:ext>
            </a:extLst>
          </p:cNvPr>
          <p:cNvSpPr txBox="1"/>
          <p:nvPr/>
        </p:nvSpPr>
        <p:spPr>
          <a:xfrm>
            <a:off x="1050372" y="830211"/>
            <a:ext cx="10091256" cy="5197577"/>
          </a:xfrm>
          <a:prstGeom prst="rect">
            <a:avLst/>
          </a:prstGeom>
          <a:noFill/>
        </p:spPr>
        <p:txBody>
          <a:bodyPr wrap="square">
            <a:spAutoFit/>
          </a:bodyPr>
          <a:lstStyle/>
          <a:p>
            <a:pPr marL="285750" lvl="0" indent="-285750" algn="just">
              <a:lnSpc>
                <a:spcPct val="200000"/>
              </a:lnSpc>
              <a:spcAft>
                <a:spcPts val="800"/>
              </a:spcAft>
              <a:buFont typeface="Arial" panose="020B0604020202020204" pitchFamily="34" charset="0"/>
              <a:buChar char="•"/>
            </a:pPr>
            <a:r>
              <a:rPr lang="es-ES" dirty="0">
                <a:effectLst/>
                <a:latin typeface="Arial" panose="020B0604020202020204" pitchFamily="34" charset="0"/>
                <a:ea typeface="Calibri" panose="020F0502020204030204" pitchFamily="34" charset="0"/>
                <a:cs typeface="Calibri" panose="020F0502020204030204" pitchFamily="34" charset="0"/>
              </a:rPr>
              <a:t>Las propiedades del hormigón en el diseño de una presa a gravedad, dependen de la cantidad y calidad del cemento. </a:t>
            </a:r>
            <a:r>
              <a:rPr lang="es-MX" dirty="0">
                <a:effectLst/>
                <a:latin typeface="Arial" panose="020B0604020202020204" pitchFamily="34" charset="0"/>
                <a:ea typeface="Calibri" panose="020F0502020204030204" pitchFamily="34" charset="0"/>
                <a:cs typeface="Calibri" panose="020F0502020204030204" pitchFamily="34" charset="0"/>
              </a:rPr>
              <a:t>La resistencia del hormigón se establece una vez realizado el análisis estructural, el cual indica los esfuerzos máximos de tracción y compresión.</a:t>
            </a:r>
            <a:endParaRPr lang="es-ES" dirty="0">
              <a:effectLst/>
              <a:latin typeface="Arial" panose="020B0604020202020204" pitchFamily="34" charset="0"/>
              <a:ea typeface="Calibri" panose="020F0502020204030204" pitchFamily="34" charset="0"/>
              <a:cs typeface="Calibri" panose="020F0502020204030204" pitchFamily="34" charset="0"/>
            </a:endParaRPr>
          </a:p>
          <a:p>
            <a:pPr marL="285750" lvl="0" indent="-285750" algn="just">
              <a:lnSpc>
                <a:spcPct val="200000"/>
              </a:lnSpc>
              <a:spcAft>
                <a:spcPts val="800"/>
              </a:spcAft>
              <a:buFont typeface="Arial" panose="020B0604020202020204" pitchFamily="34" charset="0"/>
              <a:buChar char="•"/>
            </a:pPr>
            <a:r>
              <a:rPr lang="es-MX" dirty="0">
                <a:effectLst/>
                <a:latin typeface="Arial" panose="020B0604020202020204" pitchFamily="34" charset="0"/>
                <a:ea typeface="Calibri" panose="020F0502020204030204" pitchFamily="34" charset="0"/>
                <a:cs typeface="Calibri" panose="020F0502020204030204" pitchFamily="34" charset="0"/>
              </a:rPr>
              <a:t>Los ensayos de compresión de los núcleos extraídos en la corona de la presa muestran que la resistencia del hormigón es 360.61 kg/cm2 (35.36 MPa). En la misma zona se  hicieron ensayos con el esclerómetro obteniendo una resistencia de 363.84 kg/cm2 (35.69 MPa).</a:t>
            </a:r>
          </a:p>
          <a:p>
            <a:pPr marL="285750" lvl="0" indent="-285750" algn="just">
              <a:lnSpc>
                <a:spcPct val="200000"/>
              </a:lnSpc>
              <a:spcAft>
                <a:spcPts val="800"/>
              </a:spcAft>
              <a:buFont typeface="Arial" panose="020B0604020202020204" pitchFamily="34" charset="0"/>
              <a:buChar char="•"/>
            </a:pPr>
            <a:r>
              <a:rPr lang="es-ES" dirty="0">
                <a:effectLst/>
                <a:latin typeface="Arial" panose="020B0604020202020204" pitchFamily="34" charset="0"/>
                <a:ea typeface="Calibri" panose="020F0502020204030204" pitchFamily="34" charset="0"/>
                <a:cs typeface="Calibri" panose="020F0502020204030204" pitchFamily="34" charset="0"/>
              </a:rPr>
              <a:t>Los taludes se encuentran revestidos por hormigón lanzado, con una resistencia de 450.76 kg/cm2 (44.21 MPa), la cual es mayor a la expuesta en las especificaciones técnicas, un 167% mayor a la requerida.</a:t>
            </a:r>
            <a:endParaRPr lang="es-EC" dirty="0">
              <a:effectLst/>
              <a:latin typeface="Arial" panose="020B0604020202020204" pitchFamily="34" charset="0"/>
              <a:ea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7849BE2D-D405-49AD-9DAB-0B4171AA7F31}"/>
              </a:ext>
            </a:extLst>
          </p:cNvPr>
          <p:cNvSpPr txBox="1"/>
          <p:nvPr/>
        </p:nvSpPr>
        <p:spPr>
          <a:xfrm>
            <a:off x="6522356" y="172123"/>
            <a:ext cx="3891566" cy="523220"/>
          </a:xfrm>
          <a:prstGeom prst="rect">
            <a:avLst/>
          </a:prstGeom>
          <a:noFill/>
        </p:spPr>
        <p:txBody>
          <a:bodyPr wrap="square" rtlCol="0">
            <a:spAutoFit/>
          </a:bodyPr>
          <a:lstStyle/>
          <a:p>
            <a:r>
              <a:rPr lang="es-ES" sz="2800" b="1" i="1" dirty="0">
                <a:latin typeface="Arial" panose="020B0604020202020204" pitchFamily="34" charset="0"/>
                <a:cs typeface="Arial" panose="020B0604020202020204" pitchFamily="34" charset="0"/>
              </a:rPr>
              <a:t>CONCLUSIONES</a:t>
            </a:r>
            <a:endParaRPr lang="es-MX" sz="2800" b="1" i="1" dirty="0">
              <a:latin typeface="Arial" panose="020B0604020202020204" pitchFamily="34" charset="0"/>
              <a:cs typeface="Arial" panose="020B0604020202020204" pitchFamily="34" charset="0"/>
            </a:endParaRPr>
          </a:p>
        </p:txBody>
      </p:sp>
      <p:pic>
        <p:nvPicPr>
          <p:cNvPr id="4" name="Picture 4" descr="La Universidad de las Fuerzas Armadas - ESPE y la UNIR España fortalecen  las relaciones de Cooperación Interinstitucional - ESPE">
            <a:extLst>
              <a:ext uri="{FF2B5EF4-FFF2-40B4-BE49-F238E27FC236}">
                <a16:creationId xmlns:a16="http://schemas.microsoft.com/office/drawing/2014/main" id="{4152E662-BA62-4054-80EE-8F753FD090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pie de página 4">
            <a:extLst>
              <a:ext uri="{FF2B5EF4-FFF2-40B4-BE49-F238E27FC236}">
                <a16:creationId xmlns:a16="http://schemas.microsoft.com/office/drawing/2014/main" id="{840F376A-92E6-4FA1-87BE-10D17DFD743E}"/>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716773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83C775BC-B868-44BA-9E9F-2A08BEC57A7C}"/>
              </a:ext>
            </a:extLst>
          </p:cNvPr>
          <p:cNvSpPr txBox="1"/>
          <p:nvPr/>
        </p:nvSpPr>
        <p:spPr>
          <a:xfrm>
            <a:off x="889996" y="890453"/>
            <a:ext cx="10412008" cy="3884397"/>
          </a:xfrm>
          <a:prstGeom prst="rect">
            <a:avLst/>
          </a:prstGeom>
          <a:noFill/>
        </p:spPr>
        <p:txBody>
          <a:bodyPr wrap="square">
            <a:spAutoFit/>
          </a:bodyPr>
          <a:lstStyle/>
          <a:p>
            <a:pPr marL="342900" lvl="0" indent="-342900" algn="just">
              <a:lnSpc>
                <a:spcPct val="200000"/>
              </a:lnSpc>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Calibri" panose="020F0502020204030204" pitchFamily="34" charset="0"/>
              </a:rPr>
              <a:t>En los vertedero los resultados del ensayo con el esclerómetro mostraron que la resistencia promedio del hormigón en el bloque 3 es de 402.86 kg/cm2 (39.52 MPa).</a:t>
            </a:r>
            <a:endParaRPr lang="es-EC"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200000"/>
              </a:lnSpc>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Calibri" panose="020F0502020204030204" pitchFamily="34" charset="0"/>
              </a:rPr>
              <a:t>Los ensayos no destructivos realizados al hormigón con el esclerómetro en todas las galerías internas que contiene la presa arrojan una resistencia promedio de 419.14 kg/cm2 (41.11 MPa).</a:t>
            </a:r>
            <a:endParaRPr lang="es-EC"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200000"/>
              </a:lnSpc>
              <a:spcAft>
                <a:spcPts val="800"/>
              </a:spcAft>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Calibri" panose="020F0502020204030204" pitchFamily="34" charset="0"/>
              </a:rPr>
              <a:t>En el túnel de carga Toachi-Alluriquín se realizaron ensayos con el esclerómetro obteniendo una resistencia promedio de 402.86 kg/cm2 (39.52 MPa), de acuerdo con la memoria de cálculo cumple con el requerimiento especificado.</a:t>
            </a:r>
          </a:p>
        </p:txBody>
      </p:sp>
      <p:sp>
        <p:nvSpPr>
          <p:cNvPr id="3" name="CuadroTexto 2">
            <a:extLst>
              <a:ext uri="{FF2B5EF4-FFF2-40B4-BE49-F238E27FC236}">
                <a16:creationId xmlns:a16="http://schemas.microsoft.com/office/drawing/2014/main" id="{DF419A2D-7A59-4E91-9DB4-39CDDC0F6E5C}"/>
              </a:ext>
            </a:extLst>
          </p:cNvPr>
          <p:cNvSpPr txBox="1"/>
          <p:nvPr/>
        </p:nvSpPr>
        <p:spPr>
          <a:xfrm>
            <a:off x="6522356" y="172123"/>
            <a:ext cx="3891566" cy="523220"/>
          </a:xfrm>
          <a:prstGeom prst="rect">
            <a:avLst/>
          </a:prstGeom>
          <a:noFill/>
        </p:spPr>
        <p:txBody>
          <a:bodyPr wrap="square" rtlCol="0">
            <a:spAutoFit/>
          </a:bodyPr>
          <a:lstStyle/>
          <a:p>
            <a:r>
              <a:rPr lang="es-ES" sz="2800" b="1" i="1" dirty="0">
                <a:latin typeface="Arial" panose="020B0604020202020204" pitchFamily="34" charset="0"/>
                <a:cs typeface="Arial" panose="020B0604020202020204" pitchFamily="34" charset="0"/>
              </a:rPr>
              <a:t>CONCLUSIONES</a:t>
            </a:r>
            <a:endParaRPr lang="es-MX" sz="2800" b="1" i="1" dirty="0">
              <a:latin typeface="Arial" panose="020B0604020202020204" pitchFamily="34" charset="0"/>
              <a:cs typeface="Arial" panose="020B0604020202020204" pitchFamily="34" charset="0"/>
            </a:endParaRPr>
          </a:p>
        </p:txBody>
      </p:sp>
      <p:pic>
        <p:nvPicPr>
          <p:cNvPr id="4" name="Picture 4" descr="La Universidad de las Fuerzas Armadas - ESPE y la UNIR España fortalecen  las relaciones de Cooperación Interinstitucional - ESPE">
            <a:extLst>
              <a:ext uri="{FF2B5EF4-FFF2-40B4-BE49-F238E27FC236}">
                <a16:creationId xmlns:a16="http://schemas.microsoft.com/office/drawing/2014/main" id="{75BD3264-88B1-4CAA-97A9-87CD922585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pie de página 4">
            <a:extLst>
              <a:ext uri="{FF2B5EF4-FFF2-40B4-BE49-F238E27FC236}">
                <a16:creationId xmlns:a16="http://schemas.microsoft.com/office/drawing/2014/main" id="{DC6CE56A-CCE1-408C-9AA0-7B41C02B2416}"/>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604422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83C775BC-B868-44BA-9E9F-2A08BEC57A7C}"/>
              </a:ext>
            </a:extLst>
          </p:cNvPr>
          <p:cNvSpPr txBox="1"/>
          <p:nvPr/>
        </p:nvSpPr>
        <p:spPr>
          <a:xfrm>
            <a:off x="890163" y="1104164"/>
            <a:ext cx="10411674" cy="4438395"/>
          </a:xfrm>
          <a:prstGeom prst="rect">
            <a:avLst/>
          </a:prstGeom>
          <a:noFill/>
        </p:spPr>
        <p:txBody>
          <a:bodyPr wrap="square">
            <a:spAutoFit/>
          </a:bodyPr>
          <a:lstStyle/>
          <a:p>
            <a:pPr marL="342900" indent="-342900" algn="just">
              <a:lnSpc>
                <a:spcPct val="200000"/>
              </a:lnSpc>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Calibri" panose="020F0502020204030204" pitchFamily="34" charset="0"/>
              </a:rPr>
              <a:t>De acuerdo con la inspección visual realizada junto a un inspector certificado se establece que  las uniones de las planchas presenta homogeneidad de acuerdo con la norma AWS D1.1.</a:t>
            </a:r>
          </a:p>
          <a:p>
            <a:pPr marL="342900" lvl="0" indent="-342900" algn="just">
              <a:lnSpc>
                <a:spcPct val="200000"/>
              </a:lnSpc>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Calibri" panose="020F0502020204030204" pitchFamily="34" charset="0"/>
              </a:rPr>
              <a:t>Se realizó ensayo de tintas penetrantes en 14 cordones de soldadura, los cuales no presentaron discontinuidades ni porosidad.</a:t>
            </a:r>
            <a:endParaRPr lang="es-EC"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200000"/>
              </a:lnSpc>
              <a:spcAft>
                <a:spcPts val="800"/>
              </a:spcAft>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Calibri" panose="020F0502020204030204" pitchFamily="34" charset="0"/>
              </a:rPr>
              <a:t>De acuerdo con las resistencias de los proyectos investigados, oscilan entre los 140 kg/cm2 (13.73 MPa) hasta los 350 kg/cm2 (34.32 MPa), como se sabe cada proyecto es distinto, pero buscando similitudes con el proyecto Toachi Pilatón se concluye que los resultados obtenidos son los esperados para este tipo de presa.</a:t>
            </a:r>
            <a:endParaRPr lang="es-EC" dirty="0">
              <a:effectLst/>
              <a:latin typeface="Arial" panose="020B0604020202020204" pitchFamily="34" charset="0"/>
              <a:ea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9D9B701A-E778-4DFD-85B8-144B06CCE3FD}"/>
              </a:ext>
            </a:extLst>
          </p:cNvPr>
          <p:cNvSpPr txBox="1"/>
          <p:nvPr/>
        </p:nvSpPr>
        <p:spPr>
          <a:xfrm>
            <a:off x="6522356" y="172123"/>
            <a:ext cx="3891566" cy="523220"/>
          </a:xfrm>
          <a:prstGeom prst="rect">
            <a:avLst/>
          </a:prstGeom>
          <a:noFill/>
        </p:spPr>
        <p:txBody>
          <a:bodyPr wrap="square" rtlCol="0">
            <a:spAutoFit/>
          </a:bodyPr>
          <a:lstStyle/>
          <a:p>
            <a:r>
              <a:rPr lang="es-ES" sz="2800" b="1" i="1" dirty="0">
                <a:latin typeface="Arial" panose="020B0604020202020204" pitchFamily="34" charset="0"/>
                <a:cs typeface="Arial" panose="020B0604020202020204" pitchFamily="34" charset="0"/>
              </a:rPr>
              <a:t>CONCLUSIONES</a:t>
            </a:r>
            <a:endParaRPr lang="es-MX" sz="2800" b="1" i="1" dirty="0">
              <a:latin typeface="Arial" panose="020B0604020202020204" pitchFamily="34" charset="0"/>
              <a:cs typeface="Arial" panose="020B0604020202020204" pitchFamily="34" charset="0"/>
            </a:endParaRPr>
          </a:p>
        </p:txBody>
      </p:sp>
      <p:pic>
        <p:nvPicPr>
          <p:cNvPr id="4" name="Picture 4" descr="La Universidad de las Fuerzas Armadas - ESPE y la UNIR España fortalecen  las relaciones de Cooperación Interinstitucional - ESPE">
            <a:extLst>
              <a:ext uri="{FF2B5EF4-FFF2-40B4-BE49-F238E27FC236}">
                <a16:creationId xmlns:a16="http://schemas.microsoft.com/office/drawing/2014/main" id="{BAF9A77A-B0EE-4990-9785-F50BC0048B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pie de página 4">
            <a:extLst>
              <a:ext uri="{FF2B5EF4-FFF2-40B4-BE49-F238E27FC236}">
                <a16:creationId xmlns:a16="http://schemas.microsoft.com/office/drawing/2014/main" id="{8EDDEA43-587D-4A10-888F-6792BACDE417}"/>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358370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28F97767-0DF2-4BCC-A675-F7D97A35735B}"/>
              </a:ext>
            </a:extLst>
          </p:cNvPr>
          <p:cNvSpPr txBox="1"/>
          <p:nvPr/>
        </p:nvSpPr>
        <p:spPr>
          <a:xfrm>
            <a:off x="773899" y="604509"/>
            <a:ext cx="10474491" cy="5094985"/>
          </a:xfrm>
          <a:prstGeom prst="rect">
            <a:avLst/>
          </a:prstGeom>
          <a:noFill/>
        </p:spPr>
        <p:txBody>
          <a:bodyPr wrap="square">
            <a:spAutoFit/>
          </a:bodyPr>
          <a:lstStyle/>
          <a:p>
            <a:pPr marL="285750" lvl="0" indent="-285750" algn="just">
              <a:lnSpc>
                <a:spcPct val="200000"/>
              </a:lnSpc>
              <a:buFont typeface="Arial" panose="020B0604020202020204" pitchFamily="34" charset="0"/>
              <a:buChar char="•"/>
            </a:pPr>
            <a:r>
              <a:rPr lang="es-ES" dirty="0">
                <a:effectLst/>
                <a:latin typeface="Arial" panose="020B0604020202020204" pitchFamily="34" charset="0"/>
                <a:ea typeface="Calibri" panose="020F0502020204030204" pitchFamily="34" charset="0"/>
                <a:cs typeface="Calibri" panose="020F0502020204030204" pitchFamily="34" charset="0"/>
              </a:rPr>
              <a:t>Para la toma de datos es importante llevar los implementos y herramientas necesarias.</a:t>
            </a:r>
            <a:endParaRPr lang="es-EC" dirty="0">
              <a:effectLst/>
              <a:latin typeface="Arial" panose="020B0604020202020204" pitchFamily="34" charset="0"/>
              <a:ea typeface="Calibri" panose="020F0502020204030204" pitchFamily="34" charset="0"/>
              <a:cs typeface="Calibri" panose="020F0502020204030204" pitchFamily="34" charset="0"/>
            </a:endParaRPr>
          </a:p>
          <a:p>
            <a:pPr marL="285750" lvl="0" indent="-285750" algn="just">
              <a:lnSpc>
                <a:spcPct val="200000"/>
              </a:lnSpc>
              <a:buFont typeface="Arial" panose="020B0604020202020204" pitchFamily="34" charset="0"/>
              <a:buChar char="•"/>
            </a:pPr>
            <a:r>
              <a:rPr lang="es-ES" dirty="0">
                <a:effectLst/>
                <a:latin typeface="Arial" panose="020B0604020202020204" pitchFamily="34" charset="0"/>
                <a:ea typeface="Calibri" panose="020F0502020204030204" pitchFamily="34" charset="0"/>
                <a:cs typeface="Calibri" panose="020F0502020204030204" pitchFamily="34" charset="0"/>
              </a:rPr>
              <a:t>Para obtener una resistencia del hormigón completamente confiable se recomienda realizar extracción de núcleos basándose en las normas ACI 228.1R-03, ASTM C39 y ASTM C42.</a:t>
            </a:r>
            <a:endParaRPr lang="es-EC" dirty="0">
              <a:effectLst/>
              <a:latin typeface="Arial" panose="020B0604020202020204" pitchFamily="34" charset="0"/>
              <a:ea typeface="Calibri" panose="020F0502020204030204" pitchFamily="34" charset="0"/>
              <a:cs typeface="Calibri" panose="020F0502020204030204" pitchFamily="34" charset="0"/>
            </a:endParaRPr>
          </a:p>
          <a:p>
            <a:pPr marL="285750" lvl="0" indent="-285750" algn="just">
              <a:lnSpc>
                <a:spcPct val="200000"/>
              </a:lnSpc>
              <a:spcAft>
                <a:spcPts val="800"/>
              </a:spcAft>
              <a:buFont typeface="Arial" panose="020B0604020202020204" pitchFamily="34" charset="0"/>
              <a:buChar char="•"/>
            </a:pPr>
            <a:r>
              <a:rPr lang="es-ES" dirty="0">
                <a:effectLst/>
                <a:latin typeface="Arial" panose="020B0604020202020204" pitchFamily="34" charset="0"/>
                <a:ea typeface="Calibri" panose="020F0502020204030204" pitchFamily="34" charset="0"/>
                <a:cs typeface="Calibri" panose="020F0502020204030204" pitchFamily="34" charset="0"/>
              </a:rPr>
              <a:t>Para utilizar el esclerómetro en la evaluación de una estructura se debe verificar que se encuentre calibrado y que cumpla con los requerimientos de la norma NTE INEN 3121.</a:t>
            </a:r>
          </a:p>
          <a:p>
            <a:pPr marL="285750" lvl="0" indent="-285750" algn="just">
              <a:lnSpc>
                <a:spcPct val="200000"/>
              </a:lnSpc>
              <a:buFont typeface="Arial" panose="020B0604020202020204" pitchFamily="34" charset="0"/>
              <a:buChar char="•"/>
            </a:pPr>
            <a:r>
              <a:rPr lang="es-ES" dirty="0">
                <a:effectLst/>
                <a:latin typeface="Arial" panose="020B0604020202020204" pitchFamily="34" charset="0"/>
                <a:ea typeface="Calibri" panose="020F0502020204030204" pitchFamily="34" charset="0"/>
                <a:cs typeface="Calibri" panose="020F0502020204030204" pitchFamily="34" charset="0"/>
              </a:rPr>
              <a:t>La persona encargada de manejar el equipo no debe cambiar con el fin de evaluar en las mismas condiciones un elemento.</a:t>
            </a:r>
            <a:endParaRPr lang="es-EC" dirty="0">
              <a:effectLst/>
              <a:latin typeface="Arial" panose="020B0604020202020204" pitchFamily="34" charset="0"/>
              <a:ea typeface="Calibri" panose="020F0502020204030204" pitchFamily="34" charset="0"/>
              <a:cs typeface="Calibri" panose="020F0502020204030204" pitchFamily="34" charset="0"/>
            </a:endParaRPr>
          </a:p>
          <a:p>
            <a:pPr marL="285750" indent="-285750" algn="just">
              <a:lnSpc>
                <a:spcPct val="200000"/>
              </a:lnSpc>
              <a:buFont typeface="Arial" panose="020B0604020202020204" pitchFamily="34" charset="0"/>
              <a:buChar char="•"/>
            </a:pPr>
            <a:r>
              <a:rPr lang="es-ES" dirty="0">
                <a:latin typeface="Arial" panose="020B0604020202020204" pitchFamily="34" charset="0"/>
                <a:cs typeface="Calibri" panose="020F0502020204030204" pitchFamily="34" charset="0"/>
              </a:rPr>
              <a:t>Para realizar la inspección visual e inspección por tintas penetrantes en la soldadura, es importante que el inspector sea certificado. </a:t>
            </a:r>
            <a:endParaRPr lang="es-EC" dirty="0">
              <a:effectLst/>
              <a:latin typeface="Arial" panose="020B0604020202020204" pitchFamily="34" charset="0"/>
              <a:ea typeface="Calibri" panose="020F0502020204030204" pitchFamily="34" charset="0"/>
              <a:cs typeface="Calibri" panose="020F0502020204030204" pitchFamily="34" charset="0"/>
            </a:endParaRPr>
          </a:p>
        </p:txBody>
      </p:sp>
      <p:sp>
        <p:nvSpPr>
          <p:cNvPr id="14" name="CuadroTexto 13">
            <a:extLst>
              <a:ext uri="{FF2B5EF4-FFF2-40B4-BE49-F238E27FC236}">
                <a16:creationId xmlns:a16="http://schemas.microsoft.com/office/drawing/2014/main" id="{5CC72FB8-77D3-45FD-BDAA-3E1815862A57}"/>
              </a:ext>
            </a:extLst>
          </p:cNvPr>
          <p:cNvSpPr txBox="1"/>
          <p:nvPr/>
        </p:nvSpPr>
        <p:spPr>
          <a:xfrm>
            <a:off x="6620395" y="168499"/>
            <a:ext cx="4649226" cy="523220"/>
          </a:xfrm>
          <a:prstGeom prst="rect">
            <a:avLst/>
          </a:prstGeom>
          <a:noFill/>
        </p:spPr>
        <p:txBody>
          <a:bodyPr wrap="square" rtlCol="0">
            <a:spAutoFit/>
          </a:bodyPr>
          <a:lstStyle/>
          <a:p>
            <a:r>
              <a:rPr lang="es-ES" sz="2800" b="1" i="1" dirty="0">
                <a:latin typeface="Arial" panose="020B0604020202020204" pitchFamily="34" charset="0"/>
                <a:cs typeface="Arial" panose="020B0604020202020204" pitchFamily="34" charset="0"/>
              </a:rPr>
              <a:t>RECOMENDACIONES</a:t>
            </a:r>
            <a:endParaRPr lang="es-MX" sz="2800" b="1" i="1" dirty="0">
              <a:latin typeface="Arial" panose="020B0604020202020204" pitchFamily="34" charset="0"/>
              <a:cs typeface="Arial" panose="020B0604020202020204" pitchFamily="34" charset="0"/>
            </a:endParaRPr>
          </a:p>
        </p:txBody>
      </p:sp>
      <p:pic>
        <p:nvPicPr>
          <p:cNvPr id="4" name="Picture 4" descr="La Universidad de las Fuerzas Armadas - ESPE y la UNIR España fortalecen  las relaciones de Cooperación Interinstitucional - ESPE">
            <a:extLst>
              <a:ext uri="{FF2B5EF4-FFF2-40B4-BE49-F238E27FC236}">
                <a16:creationId xmlns:a16="http://schemas.microsoft.com/office/drawing/2014/main" id="{76AA5B74-9DFC-43ED-83F6-854A5D3F19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pie de página 4">
            <a:extLst>
              <a:ext uri="{FF2B5EF4-FFF2-40B4-BE49-F238E27FC236}">
                <a16:creationId xmlns:a16="http://schemas.microsoft.com/office/drawing/2014/main" id="{567E57A8-382B-463D-A004-4CD55C7D00DE}"/>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4020059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26A59C86-86D6-4536-8180-520FC01AD7A8}"/>
              </a:ext>
            </a:extLst>
          </p:cNvPr>
          <p:cNvGraphicFramePr/>
          <p:nvPr>
            <p:extLst>
              <p:ext uri="{D42A27DB-BD31-4B8C-83A1-F6EECF244321}">
                <p14:modId xmlns:p14="http://schemas.microsoft.com/office/powerpoint/2010/main" val="1653380670"/>
              </p:ext>
            </p:extLst>
          </p:nvPr>
        </p:nvGraphicFramePr>
        <p:xfrm>
          <a:off x="741018" y="2023354"/>
          <a:ext cx="7740374" cy="397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7AA42872-D74D-46E1-8CED-8FD37531A6EB}"/>
              </a:ext>
            </a:extLst>
          </p:cNvPr>
          <p:cNvSpPr txBox="1"/>
          <p:nvPr/>
        </p:nvSpPr>
        <p:spPr>
          <a:xfrm>
            <a:off x="847035" y="891899"/>
            <a:ext cx="6614630" cy="872034"/>
          </a:xfrm>
          <a:prstGeom prst="rect">
            <a:avLst/>
          </a:prstGeom>
          <a:noFill/>
          <a:ln w="28575">
            <a:solidFill>
              <a:schemeClr val="accent6"/>
            </a:solidFill>
          </a:ln>
        </p:spPr>
        <p:txBody>
          <a:bodyPr wrap="square" rtlCol="0">
            <a:spAutoFit/>
          </a:bodyPr>
          <a:lstStyle/>
          <a:p>
            <a:pPr>
              <a:lnSpc>
                <a:spcPct val="150000"/>
              </a:lnSpc>
            </a:pPr>
            <a:r>
              <a:rPr lang="es-ES" b="1" dirty="0">
                <a:latin typeface="Arial" panose="020B0604020202020204" pitchFamily="34" charset="0"/>
                <a:cs typeface="Arial" panose="020B0604020202020204" pitchFamily="34" charset="0"/>
              </a:rPr>
              <a:t>GENERAL</a:t>
            </a:r>
          </a:p>
          <a:p>
            <a:pPr>
              <a:lnSpc>
                <a:spcPct val="150000"/>
              </a:lnSpc>
            </a:pPr>
            <a:r>
              <a:rPr lang="es-ES" dirty="0">
                <a:latin typeface="Arial" panose="020B0604020202020204" pitchFamily="34" charset="0"/>
                <a:cs typeface="Arial" panose="020B0604020202020204" pitchFamily="34" charset="0"/>
              </a:rPr>
              <a:t>Evaluar las características técnicas del hormigón y del acero</a:t>
            </a:r>
            <a:endParaRPr lang="es-EC"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72F2EA53-E243-47FA-8C3F-32D3E901E6C7}"/>
              </a:ext>
            </a:extLst>
          </p:cNvPr>
          <p:cNvSpPr txBox="1"/>
          <p:nvPr/>
        </p:nvSpPr>
        <p:spPr>
          <a:xfrm>
            <a:off x="9674087" y="94637"/>
            <a:ext cx="2279374" cy="523220"/>
          </a:xfrm>
          <a:prstGeom prst="rect">
            <a:avLst/>
          </a:prstGeom>
          <a:noFill/>
        </p:spPr>
        <p:txBody>
          <a:bodyPr wrap="square">
            <a:spAutoFit/>
          </a:bodyPr>
          <a:lstStyle/>
          <a:p>
            <a:pPr algn="just"/>
            <a:r>
              <a:rPr lang="es-ES" sz="2800" b="1" i="1" dirty="0">
                <a:latin typeface="Arial" panose="020B0604020202020204" pitchFamily="34" charset="0"/>
                <a:cs typeface="Arial" panose="020B0604020202020204" pitchFamily="34" charset="0"/>
              </a:rPr>
              <a:t>OBJETIVOS</a:t>
            </a:r>
          </a:p>
        </p:txBody>
      </p:sp>
      <p:pic>
        <p:nvPicPr>
          <p:cNvPr id="5" name="Picture 4" descr="La Universidad de las Fuerzas Armadas - ESPE y la UNIR España fortalecen  las relaciones de Cooperación Interinstitucional - ESPE">
            <a:extLst>
              <a:ext uri="{FF2B5EF4-FFF2-40B4-BE49-F238E27FC236}">
                <a16:creationId xmlns:a16="http://schemas.microsoft.com/office/drawing/2014/main" id="{F37063CB-36DF-46B7-9810-AA15E5341D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pie de página 4">
            <a:extLst>
              <a:ext uri="{FF2B5EF4-FFF2-40B4-BE49-F238E27FC236}">
                <a16:creationId xmlns:a16="http://schemas.microsoft.com/office/drawing/2014/main" id="{1B3F203D-96DB-4F07-B816-D20AE49C26A1}"/>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387706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81;g5ca4d809e0_0_129"/>
          <p:cNvPicPr preferRelativeResize="0"/>
          <p:nvPr/>
        </p:nvPicPr>
        <p:blipFill rotWithShape="1">
          <a:blip r:embed="rId3">
            <a:alphaModFix/>
          </a:blip>
          <a:srcRect/>
          <a:stretch/>
        </p:blipFill>
        <p:spPr>
          <a:xfrm>
            <a:off x="8940825" y="5851930"/>
            <a:ext cx="3075164" cy="719137"/>
          </a:xfrm>
          <a:prstGeom prst="rect">
            <a:avLst/>
          </a:prstGeom>
          <a:noFill/>
          <a:ln>
            <a:noFill/>
          </a:ln>
        </p:spPr>
      </p:pic>
      <p:sp>
        <p:nvSpPr>
          <p:cNvPr id="6" name="Rectángulo 5"/>
          <p:cNvSpPr/>
          <p:nvPr/>
        </p:nvSpPr>
        <p:spPr>
          <a:xfrm>
            <a:off x="1830115" y="1258755"/>
            <a:ext cx="7999282" cy="3631763"/>
          </a:xfrm>
          <a:prstGeom prst="rect">
            <a:avLst/>
          </a:prstGeom>
          <a:noFill/>
        </p:spPr>
        <p:txBody>
          <a:bodyPr wrap="square" lIns="91440" tIns="45720" rIns="91440" bIns="45720">
            <a:spAutoFit/>
          </a:bodyPr>
          <a:lstStyle/>
          <a:p>
            <a:pPr algn="ctr"/>
            <a:r>
              <a:rPr lang="es-ES" sz="11500" dirty="0">
                <a:solidFill>
                  <a:schemeClr val="tx1"/>
                </a:solidFill>
                <a:latin typeface="Edwardian Script ITC" panose="030303020407070D0804" pitchFamily="66" charset="0"/>
                <a:cs typeface="ScriptC" panose="00000400000000000000" pitchFamily="2" charset="0"/>
              </a:rPr>
              <a:t>Gracias por su atención</a:t>
            </a:r>
          </a:p>
        </p:txBody>
      </p:sp>
      <p:pic>
        <p:nvPicPr>
          <p:cNvPr id="4" name="Picture 4" descr="La Universidad de las Fuerzas Armadas - ESPE y la UNIR España fortalecen  las relaciones de Cooperación Interinstitucional - ESPE">
            <a:extLst>
              <a:ext uri="{FF2B5EF4-FFF2-40B4-BE49-F238E27FC236}">
                <a16:creationId xmlns:a16="http://schemas.microsoft.com/office/drawing/2014/main" id="{A3DCFCC9-884B-4E77-B84D-6184A45A9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7438" y="5924876"/>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4">
            <a:extLst>
              <a:ext uri="{FF2B5EF4-FFF2-40B4-BE49-F238E27FC236}">
                <a16:creationId xmlns:a16="http://schemas.microsoft.com/office/drawing/2014/main" id="{CDA60AD9-A681-41FA-AC72-F189BB060F65}"/>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233348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A42872-D74D-46E1-8CED-8FD37531A6EB}"/>
              </a:ext>
            </a:extLst>
          </p:cNvPr>
          <p:cNvSpPr txBox="1"/>
          <p:nvPr/>
        </p:nvSpPr>
        <p:spPr>
          <a:xfrm>
            <a:off x="2806985" y="2746239"/>
            <a:ext cx="6578029" cy="584775"/>
          </a:xfrm>
          <a:prstGeom prst="rect">
            <a:avLst/>
          </a:prstGeom>
          <a:noFill/>
        </p:spPr>
        <p:txBody>
          <a:bodyPr wrap="square" rtlCol="0">
            <a:spAutoFit/>
          </a:bodyPr>
          <a:lstStyle/>
          <a:p>
            <a:pPr algn="just"/>
            <a:r>
              <a:rPr lang="es-ES" sz="3200" b="1" dirty="0">
                <a:latin typeface="Arial" panose="020B0604020202020204" pitchFamily="34" charset="0"/>
                <a:cs typeface="Arial" panose="020B0604020202020204" pitchFamily="34" charset="0"/>
              </a:rPr>
              <a:t>INFORMACIÓN DEL PROYECTO</a:t>
            </a:r>
            <a:endParaRPr lang="es-EC" sz="3200" dirty="0">
              <a:latin typeface="Arial" panose="020B0604020202020204" pitchFamily="34" charset="0"/>
              <a:cs typeface="Arial" panose="020B0604020202020204" pitchFamily="34" charset="0"/>
            </a:endParaRPr>
          </a:p>
        </p:txBody>
      </p:sp>
      <p:pic>
        <p:nvPicPr>
          <p:cNvPr id="3" name="Picture 4" descr="La Universidad de las Fuerzas Armadas - ESPE y la UNIR España fortalecen  las relaciones de Cooperación Interinstitucional - ESPE">
            <a:extLst>
              <a:ext uri="{FF2B5EF4-FFF2-40B4-BE49-F238E27FC236}">
                <a16:creationId xmlns:a16="http://schemas.microsoft.com/office/drawing/2014/main" id="{9AED8330-15B9-4582-B20C-1A0B81A040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1" name="Marcador de pie de página 4">
            <a:extLst>
              <a:ext uri="{FF2B5EF4-FFF2-40B4-BE49-F238E27FC236}">
                <a16:creationId xmlns:a16="http://schemas.microsoft.com/office/drawing/2014/main" id="{EDFC2980-47F6-4314-B95F-510726933766}"/>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24914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YECTO HIDROELÉCTRICO “TOACHI PILATÓN” – Ministerio de Energía y Recursos  Naturales no Renovables">
            <a:extLst>
              <a:ext uri="{FF2B5EF4-FFF2-40B4-BE49-F238E27FC236}">
                <a16:creationId xmlns:a16="http://schemas.microsoft.com/office/drawing/2014/main" id="{BFA234C0-710B-449C-B1FC-F7A3616F30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440" y="2150582"/>
            <a:ext cx="3731333" cy="28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472AF018-9A17-441E-9D3F-6510DB95E669}"/>
              </a:ext>
            </a:extLst>
          </p:cNvPr>
          <p:cNvPicPr>
            <a:picLocks noChangeAspect="1"/>
          </p:cNvPicPr>
          <p:nvPr/>
        </p:nvPicPr>
        <p:blipFill>
          <a:blip r:embed="rId4"/>
          <a:stretch>
            <a:fillRect/>
          </a:stretch>
        </p:blipFill>
        <p:spPr>
          <a:xfrm>
            <a:off x="7363692" y="2330582"/>
            <a:ext cx="4321118" cy="2700000"/>
          </a:xfrm>
          <a:prstGeom prst="rect">
            <a:avLst/>
          </a:prstGeom>
        </p:spPr>
      </p:pic>
      <p:sp>
        <p:nvSpPr>
          <p:cNvPr id="14" name="CuadroTexto 13">
            <a:extLst>
              <a:ext uri="{FF2B5EF4-FFF2-40B4-BE49-F238E27FC236}">
                <a16:creationId xmlns:a16="http://schemas.microsoft.com/office/drawing/2014/main" id="{833FBA6D-F660-4184-B724-DAC73879D944}"/>
              </a:ext>
            </a:extLst>
          </p:cNvPr>
          <p:cNvSpPr txBox="1"/>
          <p:nvPr/>
        </p:nvSpPr>
        <p:spPr>
          <a:xfrm>
            <a:off x="3191183" y="796119"/>
            <a:ext cx="5809633" cy="461665"/>
          </a:xfrm>
          <a:prstGeom prst="rect">
            <a:avLst/>
          </a:prstGeom>
          <a:noFill/>
        </p:spPr>
        <p:txBody>
          <a:bodyPr wrap="square">
            <a:spAutoFit/>
          </a:bodyPr>
          <a:lstStyle/>
          <a:p>
            <a:r>
              <a:rPr lang="es-EC" sz="2400" b="1" i="1" dirty="0">
                <a:latin typeface="Arial" panose="020B0604020202020204" pitchFamily="34" charset="0"/>
                <a:ea typeface="Calibri" panose="020F0502020204030204" pitchFamily="34" charset="0"/>
                <a:cs typeface="Calibri" panose="020F0502020204030204" pitchFamily="34" charset="0"/>
              </a:rPr>
              <a:t>P</a:t>
            </a:r>
            <a:r>
              <a:rPr lang="es-EC" sz="2400" b="1" i="1" dirty="0">
                <a:effectLst/>
                <a:latin typeface="Arial" panose="020B0604020202020204" pitchFamily="34" charset="0"/>
                <a:ea typeface="Calibri" panose="020F0502020204030204" pitchFamily="34" charset="0"/>
                <a:cs typeface="Calibri" panose="020F0502020204030204" pitchFamily="34" charset="0"/>
              </a:rPr>
              <a:t>royecto hidroeléctrico Toachi Pilatón</a:t>
            </a:r>
            <a:endParaRPr lang="es-MX" sz="2400" b="1" dirty="0"/>
          </a:p>
        </p:txBody>
      </p:sp>
      <p:sp>
        <p:nvSpPr>
          <p:cNvPr id="10" name="CuadroTexto 9">
            <a:extLst>
              <a:ext uri="{FF2B5EF4-FFF2-40B4-BE49-F238E27FC236}">
                <a16:creationId xmlns:a16="http://schemas.microsoft.com/office/drawing/2014/main" id="{2D7182DF-39EC-453C-831B-4DD9D7948E70}"/>
              </a:ext>
            </a:extLst>
          </p:cNvPr>
          <p:cNvSpPr txBox="1"/>
          <p:nvPr/>
        </p:nvSpPr>
        <p:spPr>
          <a:xfrm>
            <a:off x="4828309" y="2105581"/>
            <a:ext cx="2140652" cy="3447098"/>
          </a:xfrm>
          <a:prstGeom prst="rect">
            <a:avLst/>
          </a:prstGeom>
          <a:noFill/>
        </p:spPr>
        <p:txBody>
          <a:bodyPr wrap="square" rtlCol="0">
            <a:spAutoFit/>
          </a:bodyPr>
          <a:lstStyle/>
          <a:p>
            <a:pPr marL="285750" indent="-285750" algn="just">
              <a:buFont typeface="Arial" panose="020B0604020202020204" pitchFamily="34" charset="0"/>
              <a:buChar char="•"/>
            </a:pPr>
            <a:r>
              <a:rPr lang="es-MX" sz="2000" dirty="0">
                <a:latin typeface="Arial" panose="020B0604020202020204" pitchFamily="34" charset="0"/>
                <a:cs typeface="Arial" panose="020B0604020202020204" pitchFamily="34" charset="0"/>
              </a:rPr>
              <a:t>Ubicación: vía Alóag - Santo Domingo (entre el km 60 y el km 78) </a:t>
            </a:r>
          </a:p>
          <a:p>
            <a:pPr marL="285750" indent="-285750" algn="just">
              <a:buFont typeface="Arial" panose="020B0604020202020204" pitchFamily="34" charset="0"/>
              <a:buChar char="•"/>
            </a:pPr>
            <a:endParaRPr lang="es-MX"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000" dirty="0">
                <a:latin typeface="Arial" panose="020B0604020202020204" pitchFamily="34" charset="0"/>
                <a:cs typeface="Arial" panose="020B0604020202020204" pitchFamily="34" charset="0"/>
              </a:rPr>
              <a:t>Aprovecha las cuencas de los ríos Pilatón y Toachi.</a:t>
            </a:r>
          </a:p>
          <a:p>
            <a:pPr marL="285750" indent="-285750" algn="just">
              <a:buFont typeface="Arial" panose="020B0604020202020204" pitchFamily="34" charset="0"/>
              <a:buChar char="•"/>
            </a:pPr>
            <a:endParaRPr lang="es-MX"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C3609D76-8468-4D15-B265-E7879A3995DA}"/>
              </a:ext>
            </a:extLst>
          </p:cNvPr>
          <p:cNvSpPr txBox="1"/>
          <p:nvPr/>
        </p:nvSpPr>
        <p:spPr>
          <a:xfrm>
            <a:off x="507190" y="5030583"/>
            <a:ext cx="2965059" cy="461665"/>
          </a:xfrm>
          <a:prstGeom prst="rect">
            <a:avLst/>
          </a:prstGeom>
          <a:noFill/>
        </p:spPr>
        <p:txBody>
          <a:bodyPr wrap="square">
            <a:spAutoFit/>
          </a:bodyPr>
          <a:lstStyle/>
          <a:p>
            <a:pPr marL="0" algn="l" rtl="0" eaLnBrk="1" latinLnBrk="0" hangingPunct="1">
              <a:spcBef>
                <a:spcPts val="0"/>
              </a:spcBef>
              <a:spcAft>
                <a:spcPts val="0"/>
              </a:spcAft>
            </a:pPr>
            <a:r>
              <a:rPr lang="es-ES" sz="1200" kern="1200" dirty="0">
                <a:effectLst/>
                <a:latin typeface="Arial" panose="020B0604020202020204" pitchFamily="34" charset="0"/>
                <a:cs typeface="Arial" panose="020B0604020202020204" pitchFamily="34" charset="0"/>
              </a:rPr>
              <a:t>Fuente: </a:t>
            </a:r>
            <a:r>
              <a:rPr lang="es-MX" sz="1200" i="0" strike="noStrike" dirty="0">
                <a:effectLst/>
                <a:latin typeface="Arial" panose="020B0604020202020204" pitchFamily="34" charset="0"/>
                <a:cs typeface="Arial" panose="020B0604020202020204" pitchFamily="34" charset="0"/>
              </a:rPr>
              <a:t>Ministerio de Energía y Recursos Naturales no Renovables</a:t>
            </a:r>
            <a:endParaRPr lang="es-MX" sz="1200" dirty="0">
              <a:effectLst/>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742AC342-1428-435C-802B-B91F70A61D21}"/>
              </a:ext>
            </a:extLst>
          </p:cNvPr>
          <p:cNvSpPr txBox="1"/>
          <p:nvPr/>
        </p:nvSpPr>
        <p:spPr>
          <a:xfrm>
            <a:off x="7261110" y="4984416"/>
            <a:ext cx="6468762" cy="276999"/>
          </a:xfrm>
          <a:prstGeom prst="rect">
            <a:avLst/>
          </a:prstGeom>
          <a:noFill/>
        </p:spPr>
        <p:txBody>
          <a:bodyPr wrap="square">
            <a:spAutoFit/>
          </a:bodyPr>
          <a:lstStyle/>
          <a:p>
            <a:r>
              <a:rPr lang="es-ES" sz="1200" dirty="0">
                <a:latin typeface="Arial" panose="020B0604020202020204" pitchFamily="34" charset="0"/>
                <a:cs typeface="Arial" panose="020B0604020202020204" pitchFamily="34" charset="0"/>
              </a:rPr>
              <a:t>Fuente: CELEC EP</a:t>
            </a:r>
            <a:endParaRPr lang="es-EC" sz="1200" dirty="0">
              <a:latin typeface="Arial" panose="020B0604020202020204" pitchFamily="34" charset="0"/>
              <a:cs typeface="Arial" panose="020B0604020202020204" pitchFamily="34" charset="0"/>
            </a:endParaRPr>
          </a:p>
        </p:txBody>
      </p:sp>
      <p:pic>
        <p:nvPicPr>
          <p:cNvPr id="11" name="Picture 4" descr="La Universidad de las Fuerzas Armadas - ESPE y la UNIR España fortalecen  las relaciones de Cooperación Interinstitucional - ESPE">
            <a:extLst>
              <a:ext uri="{FF2B5EF4-FFF2-40B4-BE49-F238E27FC236}">
                <a16:creationId xmlns:a16="http://schemas.microsoft.com/office/drawing/2014/main" id="{D1F165A4-18C2-4DB5-85AE-37B22FBCC5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pie de página 4">
            <a:extLst>
              <a:ext uri="{FF2B5EF4-FFF2-40B4-BE49-F238E27FC236}">
                <a16:creationId xmlns:a16="http://schemas.microsoft.com/office/drawing/2014/main" id="{ECA5DEA1-9EB7-42F3-9E14-1E2BDC9A8A7F}"/>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1820259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44EFDE5-6D32-4522-926E-264FA4DCF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6" y="1238299"/>
            <a:ext cx="7190150" cy="40455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42375B63-6382-4DD8-8536-42CD850E4C22}"/>
              </a:ext>
            </a:extLst>
          </p:cNvPr>
          <p:cNvSpPr txBox="1"/>
          <p:nvPr/>
        </p:nvSpPr>
        <p:spPr>
          <a:xfrm>
            <a:off x="3948854" y="124904"/>
            <a:ext cx="8112279" cy="461665"/>
          </a:xfrm>
          <a:prstGeom prst="rect">
            <a:avLst/>
          </a:prstGeom>
          <a:noFill/>
        </p:spPr>
        <p:txBody>
          <a:bodyPr wrap="square">
            <a:spAutoFit/>
          </a:bodyPr>
          <a:lstStyle/>
          <a:p>
            <a:r>
              <a:rPr lang="es-EC" sz="2400" b="1" i="1" dirty="0">
                <a:effectLst/>
                <a:latin typeface="Arial" panose="020B0604020202020204" pitchFamily="34" charset="0"/>
                <a:ea typeface="Calibri" panose="020F0502020204030204" pitchFamily="34" charset="0"/>
                <a:cs typeface="Calibri" panose="020F0502020204030204" pitchFamily="34" charset="0"/>
              </a:rPr>
              <a:t>Esquema del proyecto hidroeléctrico Toachi Pilatón</a:t>
            </a:r>
            <a:endParaRPr lang="es-MX" sz="2400" b="1" dirty="0"/>
          </a:p>
        </p:txBody>
      </p:sp>
      <p:sp>
        <p:nvSpPr>
          <p:cNvPr id="9" name="Elipse 8">
            <a:extLst>
              <a:ext uri="{FF2B5EF4-FFF2-40B4-BE49-F238E27FC236}">
                <a16:creationId xmlns:a16="http://schemas.microsoft.com/office/drawing/2014/main" id="{A3D60625-E7DE-4CA3-BE08-B2F40E6D580F}"/>
              </a:ext>
            </a:extLst>
          </p:cNvPr>
          <p:cNvSpPr/>
          <p:nvPr/>
        </p:nvSpPr>
        <p:spPr>
          <a:xfrm>
            <a:off x="3025910" y="3744370"/>
            <a:ext cx="1099596" cy="954911"/>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MX" dirty="0"/>
          </a:p>
        </p:txBody>
      </p:sp>
      <p:sp>
        <p:nvSpPr>
          <p:cNvPr id="17" name="Elipse 16">
            <a:extLst>
              <a:ext uri="{FF2B5EF4-FFF2-40B4-BE49-F238E27FC236}">
                <a16:creationId xmlns:a16="http://schemas.microsoft.com/office/drawing/2014/main" id="{FD39939C-C8DC-449A-847D-356B167512CF}"/>
              </a:ext>
            </a:extLst>
          </p:cNvPr>
          <p:cNvSpPr/>
          <p:nvPr/>
        </p:nvSpPr>
        <p:spPr>
          <a:xfrm>
            <a:off x="1926314" y="2914349"/>
            <a:ext cx="1099596" cy="954911"/>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MX" dirty="0"/>
          </a:p>
        </p:txBody>
      </p:sp>
      <p:graphicFrame>
        <p:nvGraphicFramePr>
          <p:cNvPr id="18" name="Diagrama 17">
            <a:extLst>
              <a:ext uri="{FF2B5EF4-FFF2-40B4-BE49-F238E27FC236}">
                <a16:creationId xmlns:a16="http://schemas.microsoft.com/office/drawing/2014/main" id="{FA703B12-D291-43AB-B0C4-509F2AD16CAD}"/>
              </a:ext>
            </a:extLst>
          </p:cNvPr>
          <p:cNvGraphicFramePr/>
          <p:nvPr>
            <p:extLst>
              <p:ext uri="{D42A27DB-BD31-4B8C-83A1-F6EECF244321}">
                <p14:modId xmlns:p14="http://schemas.microsoft.com/office/powerpoint/2010/main" val="1914839452"/>
              </p:ext>
            </p:extLst>
          </p:nvPr>
        </p:nvGraphicFramePr>
        <p:xfrm>
          <a:off x="7233872" y="1137741"/>
          <a:ext cx="3121147" cy="4635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CuadroTexto 19">
            <a:extLst>
              <a:ext uri="{FF2B5EF4-FFF2-40B4-BE49-F238E27FC236}">
                <a16:creationId xmlns:a16="http://schemas.microsoft.com/office/drawing/2014/main" id="{384329D6-3FAF-4060-8979-1DD5603F8A5D}"/>
              </a:ext>
            </a:extLst>
          </p:cNvPr>
          <p:cNvSpPr txBox="1"/>
          <p:nvPr/>
        </p:nvSpPr>
        <p:spPr>
          <a:xfrm>
            <a:off x="10099114" y="2208911"/>
            <a:ext cx="1876576" cy="369332"/>
          </a:xfrm>
          <a:prstGeom prst="rect">
            <a:avLst/>
          </a:prstGeom>
          <a:noFill/>
        </p:spPr>
        <p:txBody>
          <a:bodyPr wrap="square" rtlCol="0">
            <a:spAutoFit/>
          </a:bodyPr>
          <a:lstStyle/>
          <a:p>
            <a:r>
              <a:rPr lang="es-MX" dirty="0"/>
              <a:t>Longitud: 5.9 km</a:t>
            </a:r>
          </a:p>
        </p:txBody>
      </p:sp>
      <p:sp>
        <p:nvSpPr>
          <p:cNvPr id="22" name="CuadroTexto 21">
            <a:extLst>
              <a:ext uri="{FF2B5EF4-FFF2-40B4-BE49-F238E27FC236}">
                <a16:creationId xmlns:a16="http://schemas.microsoft.com/office/drawing/2014/main" id="{BB5CD72C-AE44-4501-8A3D-EDD348D4AC81}"/>
              </a:ext>
            </a:extLst>
          </p:cNvPr>
          <p:cNvSpPr txBox="1"/>
          <p:nvPr/>
        </p:nvSpPr>
        <p:spPr>
          <a:xfrm>
            <a:off x="10099114" y="2919167"/>
            <a:ext cx="1962019" cy="369332"/>
          </a:xfrm>
          <a:prstGeom prst="rect">
            <a:avLst/>
          </a:prstGeom>
          <a:noFill/>
        </p:spPr>
        <p:txBody>
          <a:bodyPr wrap="square" rtlCol="0">
            <a:spAutoFit/>
          </a:bodyPr>
          <a:lstStyle/>
          <a:p>
            <a:r>
              <a:rPr lang="es-MX" dirty="0"/>
              <a:t>Potencia: 49 MW</a:t>
            </a:r>
          </a:p>
        </p:txBody>
      </p:sp>
      <p:sp>
        <p:nvSpPr>
          <p:cNvPr id="23" name="CuadroTexto 22">
            <a:extLst>
              <a:ext uri="{FF2B5EF4-FFF2-40B4-BE49-F238E27FC236}">
                <a16:creationId xmlns:a16="http://schemas.microsoft.com/office/drawing/2014/main" id="{D385A099-1C81-4B2E-B94C-2330921A97D8}"/>
              </a:ext>
            </a:extLst>
          </p:cNvPr>
          <p:cNvSpPr txBox="1"/>
          <p:nvPr/>
        </p:nvSpPr>
        <p:spPr>
          <a:xfrm>
            <a:off x="10099116" y="5141317"/>
            <a:ext cx="2053127" cy="369332"/>
          </a:xfrm>
          <a:prstGeom prst="rect">
            <a:avLst/>
          </a:prstGeom>
          <a:noFill/>
        </p:spPr>
        <p:txBody>
          <a:bodyPr wrap="square" rtlCol="0">
            <a:spAutoFit/>
          </a:bodyPr>
          <a:lstStyle/>
          <a:p>
            <a:r>
              <a:rPr lang="es-MX" dirty="0"/>
              <a:t>Potencia: 204 MW</a:t>
            </a:r>
          </a:p>
        </p:txBody>
      </p:sp>
      <p:sp>
        <p:nvSpPr>
          <p:cNvPr id="24" name="CuadroTexto 23">
            <a:extLst>
              <a:ext uri="{FF2B5EF4-FFF2-40B4-BE49-F238E27FC236}">
                <a16:creationId xmlns:a16="http://schemas.microsoft.com/office/drawing/2014/main" id="{2302DE93-50E6-4926-B29C-589D8331F0AB}"/>
              </a:ext>
            </a:extLst>
          </p:cNvPr>
          <p:cNvSpPr txBox="1"/>
          <p:nvPr/>
        </p:nvSpPr>
        <p:spPr>
          <a:xfrm>
            <a:off x="10099114" y="4436403"/>
            <a:ext cx="1922261" cy="369332"/>
          </a:xfrm>
          <a:prstGeom prst="rect">
            <a:avLst/>
          </a:prstGeom>
          <a:noFill/>
        </p:spPr>
        <p:txBody>
          <a:bodyPr wrap="square" rtlCol="0">
            <a:spAutoFit/>
          </a:bodyPr>
          <a:lstStyle/>
          <a:p>
            <a:r>
              <a:rPr lang="es-MX" dirty="0"/>
              <a:t>Longitud: 8.7 km</a:t>
            </a:r>
          </a:p>
        </p:txBody>
      </p:sp>
      <p:sp>
        <p:nvSpPr>
          <p:cNvPr id="25" name="CuadroTexto 24">
            <a:extLst>
              <a:ext uri="{FF2B5EF4-FFF2-40B4-BE49-F238E27FC236}">
                <a16:creationId xmlns:a16="http://schemas.microsoft.com/office/drawing/2014/main" id="{2F145515-2AF7-4097-8781-DF353EBC8894}"/>
              </a:ext>
            </a:extLst>
          </p:cNvPr>
          <p:cNvSpPr txBox="1"/>
          <p:nvPr/>
        </p:nvSpPr>
        <p:spPr>
          <a:xfrm>
            <a:off x="10099114" y="3554227"/>
            <a:ext cx="2053129" cy="646331"/>
          </a:xfrm>
          <a:prstGeom prst="rect">
            <a:avLst/>
          </a:prstGeom>
          <a:noFill/>
        </p:spPr>
        <p:txBody>
          <a:bodyPr wrap="square" rtlCol="0">
            <a:spAutoFit/>
          </a:bodyPr>
          <a:lstStyle/>
          <a:p>
            <a:r>
              <a:rPr lang="es-MX" dirty="0">
                <a:latin typeface="Calibri" panose="020F0502020204030204" pitchFamily="34" charset="0"/>
                <a:ea typeface="Calibri" panose="020F0502020204030204" pitchFamily="34" charset="0"/>
                <a:cs typeface="Times New Roman" panose="02020603050405020304" pitchFamily="18" charset="0"/>
              </a:rPr>
              <a:t>P</a:t>
            </a:r>
            <a:r>
              <a:rPr lang="es-MX" sz="1800" dirty="0">
                <a:effectLst/>
                <a:latin typeface="Calibri" panose="020F0502020204030204" pitchFamily="34" charset="0"/>
                <a:ea typeface="Calibri" panose="020F0502020204030204" pitchFamily="34" charset="0"/>
                <a:cs typeface="Times New Roman" panose="02020603050405020304" pitchFamily="18" charset="0"/>
              </a:rPr>
              <a:t>resa de hormigón a gravedad </a:t>
            </a:r>
            <a:endParaRPr lang="es-MX" dirty="0"/>
          </a:p>
        </p:txBody>
      </p:sp>
      <p:sp>
        <p:nvSpPr>
          <p:cNvPr id="26" name="Flecha: hacia la izquierda 25">
            <a:extLst>
              <a:ext uri="{FF2B5EF4-FFF2-40B4-BE49-F238E27FC236}">
                <a16:creationId xmlns:a16="http://schemas.microsoft.com/office/drawing/2014/main" id="{109ABDAD-464F-4EE6-BF54-9B1106001269}"/>
              </a:ext>
            </a:extLst>
          </p:cNvPr>
          <p:cNvSpPr/>
          <p:nvPr/>
        </p:nvSpPr>
        <p:spPr>
          <a:xfrm>
            <a:off x="9762021" y="2314357"/>
            <a:ext cx="387350" cy="188555"/>
          </a:xfrm>
          <a:prstGeom prst="leftArrow">
            <a:avLst>
              <a:gd name="adj1" fmla="val 50000"/>
              <a:gd name="adj2" fmla="val 73333"/>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MX" dirty="0"/>
          </a:p>
        </p:txBody>
      </p:sp>
      <p:sp>
        <p:nvSpPr>
          <p:cNvPr id="32" name="Flecha: hacia la izquierda 31">
            <a:extLst>
              <a:ext uri="{FF2B5EF4-FFF2-40B4-BE49-F238E27FC236}">
                <a16:creationId xmlns:a16="http://schemas.microsoft.com/office/drawing/2014/main" id="{DA6B4882-2F55-4F37-A511-464C1334BAE0}"/>
              </a:ext>
            </a:extLst>
          </p:cNvPr>
          <p:cNvSpPr/>
          <p:nvPr/>
        </p:nvSpPr>
        <p:spPr>
          <a:xfrm>
            <a:off x="9762021" y="3012525"/>
            <a:ext cx="387350" cy="188555"/>
          </a:xfrm>
          <a:prstGeom prst="leftArrow">
            <a:avLst>
              <a:gd name="adj1" fmla="val 50000"/>
              <a:gd name="adj2" fmla="val 73333"/>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MX" dirty="0"/>
          </a:p>
        </p:txBody>
      </p:sp>
      <p:sp>
        <p:nvSpPr>
          <p:cNvPr id="33" name="Flecha: hacia la izquierda 32">
            <a:extLst>
              <a:ext uri="{FF2B5EF4-FFF2-40B4-BE49-F238E27FC236}">
                <a16:creationId xmlns:a16="http://schemas.microsoft.com/office/drawing/2014/main" id="{EB586EA8-A68B-42AE-AF5E-ED350F46D975}"/>
              </a:ext>
            </a:extLst>
          </p:cNvPr>
          <p:cNvSpPr/>
          <p:nvPr/>
        </p:nvSpPr>
        <p:spPr>
          <a:xfrm>
            <a:off x="9762021" y="3782368"/>
            <a:ext cx="387350" cy="188555"/>
          </a:xfrm>
          <a:prstGeom prst="leftArrow">
            <a:avLst>
              <a:gd name="adj1" fmla="val 50000"/>
              <a:gd name="adj2" fmla="val 73333"/>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MX" dirty="0"/>
          </a:p>
        </p:txBody>
      </p:sp>
      <p:sp>
        <p:nvSpPr>
          <p:cNvPr id="34" name="Flecha: hacia la izquierda 33">
            <a:extLst>
              <a:ext uri="{FF2B5EF4-FFF2-40B4-BE49-F238E27FC236}">
                <a16:creationId xmlns:a16="http://schemas.microsoft.com/office/drawing/2014/main" id="{2F12C107-071C-40FB-BBFD-1F4E0625DB39}"/>
              </a:ext>
            </a:extLst>
          </p:cNvPr>
          <p:cNvSpPr/>
          <p:nvPr/>
        </p:nvSpPr>
        <p:spPr>
          <a:xfrm>
            <a:off x="9762021" y="4529936"/>
            <a:ext cx="387350" cy="188555"/>
          </a:xfrm>
          <a:prstGeom prst="leftArrow">
            <a:avLst>
              <a:gd name="adj1" fmla="val 50000"/>
              <a:gd name="adj2" fmla="val 73333"/>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MX" dirty="0"/>
          </a:p>
        </p:txBody>
      </p:sp>
      <p:sp>
        <p:nvSpPr>
          <p:cNvPr id="35" name="Flecha: hacia la izquierda 34">
            <a:extLst>
              <a:ext uri="{FF2B5EF4-FFF2-40B4-BE49-F238E27FC236}">
                <a16:creationId xmlns:a16="http://schemas.microsoft.com/office/drawing/2014/main" id="{ECD515C0-B471-417D-8FA8-870C11F13046}"/>
              </a:ext>
            </a:extLst>
          </p:cNvPr>
          <p:cNvSpPr/>
          <p:nvPr/>
        </p:nvSpPr>
        <p:spPr>
          <a:xfrm>
            <a:off x="9781626" y="5240001"/>
            <a:ext cx="387350" cy="188555"/>
          </a:xfrm>
          <a:prstGeom prst="leftArrow">
            <a:avLst>
              <a:gd name="adj1" fmla="val 50000"/>
              <a:gd name="adj2" fmla="val 73333"/>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MX" dirty="0"/>
          </a:p>
        </p:txBody>
      </p:sp>
      <p:sp>
        <p:nvSpPr>
          <p:cNvPr id="19" name="CuadroTexto 18">
            <a:extLst>
              <a:ext uri="{FF2B5EF4-FFF2-40B4-BE49-F238E27FC236}">
                <a16:creationId xmlns:a16="http://schemas.microsoft.com/office/drawing/2014/main" id="{F90C08B7-9301-489C-AB4B-389066F75615}"/>
              </a:ext>
            </a:extLst>
          </p:cNvPr>
          <p:cNvSpPr txBox="1"/>
          <p:nvPr/>
        </p:nvSpPr>
        <p:spPr>
          <a:xfrm>
            <a:off x="341327" y="5293057"/>
            <a:ext cx="6468762" cy="276999"/>
          </a:xfrm>
          <a:prstGeom prst="rect">
            <a:avLst/>
          </a:prstGeom>
          <a:noFill/>
        </p:spPr>
        <p:txBody>
          <a:bodyPr wrap="square">
            <a:spAutoFit/>
          </a:bodyPr>
          <a:lstStyle/>
          <a:p>
            <a:r>
              <a:rPr lang="es-ES" sz="1200" dirty="0">
                <a:latin typeface="Arial" panose="020B0604020202020204" pitchFamily="34" charset="0"/>
                <a:cs typeface="Arial" panose="020B0604020202020204" pitchFamily="34" charset="0"/>
              </a:rPr>
              <a:t>Fuente: CELEC EP</a:t>
            </a:r>
            <a:endParaRPr lang="es-EC" sz="1200" dirty="0">
              <a:latin typeface="Arial" panose="020B0604020202020204" pitchFamily="34" charset="0"/>
              <a:cs typeface="Arial" panose="020B0604020202020204" pitchFamily="34" charset="0"/>
            </a:endParaRPr>
          </a:p>
        </p:txBody>
      </p:sp>
      <p:pic>
        <p:nvPicPr>
          <p:cNvPr id="21" name="Picture 4" descr="La Universidad de las Fuerzas Armadas - ESPE y la UNIR España fortalecen  las relaciones de Cooperación Interinstitucional - ESPE">
            <a:extLst>
              <a:ext uri="{FF2B5EF4-FFF2-40B4-BE49-F238E27FC236}">
                <a16:creationId xmlns:a16="http://schemas.microsoft.com/office/drawing/2014/main" id="{68E6E99B-D052-4A8C-82D4-9C0D9F914D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11178" y="5951380"/>
            <a:ext cx="2880000" cy="675365"/>
          </a:xfrm>
          <a:prstGeom prst="rect">
            <a:avLst/>
          </a:prstGeom>
          <a:noFill/>
          <a:extLst>
            <a:ext uri="{909E8E84-426E-40DD-AFC4-6F175D3DCCD1}">
              <a14:hiddenFill xmlns:a14="http://schemas.microsoft.com/office/drawing/2010/main">
                <a:solidFill>
                  <a:srgbClr val="FFFFFF"/>
                </a:solidFill>
              </a14:hiddenFill>
            </a:ext>
          </a:extLst>
        </p:spPr>
      </p:pic>
      <p:sp>
        <p:nvSpPr>
          <p:cNvPr id="27" name="Marcador de pie de página 4">
            <a:extLst>
              <a:ext uri="{FF2B5EF4-FFF2-40B4-BE49-F238E27FC236}">
                <a16:creationId xmlns:a16="http://schemas.microsoft.com/office/drawing/2014/main" id="{F406A055-235A-4EB9-8041-073F287EBFE3}"/>
              </a:ext>
            </a:extLst>
          </p:cNvPr>
          <p:cNvSpPr txBox="1">
            <a:spLocks/>
          </p:cNvSpPr>
          <p:nvPr/>
        </p:nvSpPr>
        <p:spPr>
          <a:xfrm>
            <a:off x="4070686" y="6344044"/>
            <a:ext cx="4114800" cy="365125"/>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bg2">
                    <a:lumMod val="75000"/>
                    <a:lumOff val="25000"/>
                  </a:schemeClr>
                </a:solidFill>
                <a:latin typeface="Calibri" panose="020F0502020204030204"/>
              </a:rPr>
              <a:t>Espinoza Juan &amp; Yupangui Elizabeth</a:t>
            </a:r>
          </a:p>
        </p:txBody>
      </p:sp>
    </p:spTree>
    <p:extLst>
      <p:ext uri="{BB962C8B-B14F-4D97-AF65-F5344CB8AC3E}">
        <p14:creationId xmlns:p14="http://schemas.microsoft.com/office/powerpoint/2010/main" val="3810519025"/>
      </p:ext>
    </p:extLst>
  </p:cSld>
  <p:clrMapOvr>
    <a:masterClrMapping/>
  </p:clrMapOvr>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2679</TotalTime>
  <Words>2670</Words>
  <Application>Microsoft Office PowerPoint</Application>
  <PresentationFormat>Panorámica</PresentationFormat>
  <Paragraphs>482</Paragraphs>
  <Slides>60</Slides>
  <Notes>60</Notes>
  <HiddenSlides>0</HiddenSlides>
  <MMClips>0</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60</vt:i4>
      </vt:variant>
    </vt:vector>
  </HeadingPairs>
  <TitlesOfParts>
    <vt:vector size="68" baseType="lpstr">
      <vt:lpstr>Arial</vt:lpstr>
      <vt:lpstr>Calibri</vt:lpstr>
      <vt:lpstr>Cambria Math</vt:lpstr>
      <vt:lpstr>Edwardian Script ITC</vt:lpstr>
      <vt:lpstr>Symbol</vt:lpstr>
      <vt:lpstr>1_Diseño predeterminado</vt:lpstr>
      <vt:lpstr>Diseño predeterminado</vt:lpstr>
      <vt:lpstr>CorelDRAW.Graphic.12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Espinoza</dc:creator>
  <cp:lastModifiedBy>Juan Espinoza</cp:lastModifiedBy>
  <cp:revision>222</cp:revision>
  <dcterms:created xsi:type="dcterms:W3CDTF">2020-01-29T02:02:59Z</dcterms:created>
  <dcterms:modified xsi:type="dcterms:W3CDTF">2022-03-04T21:52:09Z</dcterms:modified>
</cp:coreProperties>
</file>