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450.xml" ContentType="application/vnd.openxmlformats-officedocument.presentationml.slide+xml"/>
  <Override PartName="/ppt/slides/slide480.xml" ContentType="application/vnd.openxmlformats-officedocument.presentationml.slide+xml"/>
  <Override PartName="/ppt/slides/slide460.xml" ContentType="application/vnd.openxmlformats-officedocument.presentationml.slide+xml"/>
  <Override PartName="/ppt/slides/slide440.xml" ContentType="application/vnd.openxmlformats-officedocument.presentationml.slide+xml"/>
  <Override PartName="/ppt/slides/slide4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9" r:id="rId4"/>
    <p:sldId id="261" r:id="rId5"/>
    <p:sldId id="260" r:id="rId6"/>
    <p:sldId id="263" r:id="rId7"/>
    <p:sldId id="265" r:id="rId8"/>
    <p:sldId id="347" r:id="rId9"/>
    <p:sldId id="267" r:id="rId10"/>
    <p:sldId id="356" r:id="rId11"/>
    <p:sldId id="358" r:id="rId12"/>
    <p:sldId id="352" r:id="rId13"/>
    <p:sldId id="268" r:id="rId14"/>
    <p:sldId id="269" r:id="rId15"/>
    <p:sldId id="264" r:id="rId16"/>
    <p:sldId id="270" r:id="rId17"/>
    <p:sldId id="351" r:id="rId18"/>
    <p:sldId id="271" r:id="rId19"/>
    <p:sldId id="272" r:id="rId20"/>
    <p:sldId id="275" r:id="rId21"/>
    <p:sldId id="355" r:id="rId22"/>
    <p:sldId id="274" r:id="rId23"/>
    <p:sldId id="276" r:id="rId24"/>
    <p:sldId id="280" r:id="rId25"/>
    <p:sldId id="277" r:id="rId26"/>
    <p:sldId id="278" r:id="rId27"/>
    <p:sldId id="282" r:id="rId28"/>
    <p:sldId id="361" r:id="rId29"/>
    <p:sldId id="281" r:id="rId30"/>
    <p:sldId id="279" r:id="rId31"/>
    <p:sldId id="283" r:id="rId32"/>
    <p:sldId id="354" r:id="rId33"/>
    <p:sldId id="285" r:id="rId34"/>
    <p:sldId id="296" r:id="rId35"/>
    <p:sldId id="291" r:id="rId36"/>
    <p:sldId id="313" r:id="rId37"/>
    <p:sldId id="330" r:id="rId38"/>
    <p:sldId id="289" r:id="rId39"/>
    <p:sldId id="339" r:id="rId40"/>
    <p:sldId id="338" r:id="rId41"/>
    <p:sldId id="340" r:id="rId42"/>
    <p:sldId id="341" r:id="rId43"/>
    <p:sldId id="342" r:id="rId44"/>
    <p:sldId id="344" r:id="rId45"/>
    <p:sldId id="345" r:id="rId46"/>
    <p:sldId id="346" r:id="rId47"/>
    <p:sldId id="350" r:id="rId48"/>
    <p:sldId id="335" r:id="rId49"/>
    <p:sldId id="336" r:id="rId50"/>
    <p:sldId id="360" r:id="rId51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 Soria" initials="CS" lastIdx="1" clrIdx="0">
    <p:extLst>
      <p:ext uri="{19B8F6BF-5375-455C-9EA6-DF929625EA0E}">
        <p15:presenceInfo xmlns:p15="http://schemas.microsoft.com/office/powerpoint/2012/main" userId="846e8c445bcfd129" providerId="Windows Live"/>
      </p:ext>
    </p:extLst>
  </p:cmAuthor>
  <p:cmAuthor id="2" name="ღ❤ Alee Moreno" initials="ღAM" lastIdx="1" clrIdx="1">
    <p:extLst>
      <p:ext uri="{19B8F6BF-5375-455C-9EA6-DF929625EA0E}">
        <p15:presenceInfo xmlns:p15="http://schemas.microsoft.com/office/powerpoint/2012/main" userId="e6cf33d1aa7670d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433E"/>
    <a:srgbClr val="D0E75B"/>
    <a:srgbClr val="62E865"/>
    <a:srgbClr val="E44848"/>
    <a:srgbClr val="996633"/>
    <a:srgbClr val="EE9065"/>
    <a:srgbClr val="92AB7C"/>
    <a:srgbClr val="9EB786"/>
    <a:srgbClr val="5E8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3" autoAdjust="0"/>
    <p:restoredTop sz="94586"/>
  </p:normalViewPr>
  <p:slideViewPr>
    <p:cSldViewPr snapToGrid="0" snapToObjects="1">
      <p:cViewPr varScale="1">
        <p:scale>
          <a:sx n="70" d="100"/>
          <a:sy n="70" d="100"/>
        </p:scale>
        <p:origin x="-3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ღ❤ Alee Moreno" userId="e6cf33d1aa7670d1" providerId="LiveId" clId="{82FD0DF7-E6A6-4BBE-A027-837755306FC3}"/>
    <pc:docChg chg="delSld modSld">
      <pc:chgData name="ღ❤ Alee Moreno" userId="e6cf33d1aa7670d1" providerId="LiveId" clId="{82FD0DF7-E6A6-4BBE-A027-837755306FC3}" dt="2021-12-16T17:34:47.376" v="3" actId="478"/>
      <pc:docMkLst>
        <pc:docMk/>
      </pc:docMkLst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2837971552" sldId="257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3302478419" sldId="258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1241129338" sldId="259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1759418634" sldId="260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339028865" sldId="261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75266525" sldId="262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4220665880" sldId="263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1746913045" sldId="264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460045273" sldId="265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75610658" sldId="266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1455057595" sldId="267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2890017568" sldId="268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4164184760" sldId="269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1079447360" sldId="271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510027042" sldId="272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1970715511" sldId="273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1462908564" sldId="274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689150670" sldId="275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655170227" sldId="276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1804013587" sldId="277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1573111265" sldId="278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2193611238" sldId="279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425925004" sldId="280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2736157012" sldId="281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3792969066" sldId="282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1589467529" sldId="283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2837148797" sldId="284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3281372478" sldId="285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2011352939" sldId="286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1035787338" sldId="287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1631197779" sldId="288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2085753893" sldId="289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1793083553" sldId="290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276250494" sldId="291"/>
        </pc:sldMkLst>
      </pc:sldChg>
      <pc:sldChg chg="del">
        <pc:chgData name="ღ❤ Alee Moreno" userId="e6cf33d1aa7670d1" providerId="LiveId" clId="{82FD0DF7-E6A6-4BBE-A027-837755306FC3}" dt="2021-12-16T17:34:40.789" v="1" actId="47"/>
        <pc:sldMkLst>
          <pc:docMk/>
          <pc:sldMk cId="426707482" sldId="292"/>
        </pc:sldMkLst>
      </pc:sldChg>
      <pc:sldChg chg="del">
        <pc:chgData name="ღ❤ Alee Moreno" userId="e6cf33d1aa7670d1" providerId="LiveId" clId="{82FD0DF7-E6A6-4BBE-A027-837755306FC3}" dt="2021-12-16T17:34:40.789" v="1" actId="47"/>
        <pc:sldMkLst>
          <pc:docMk/>
          <pc:sldMk cId="3432385556" sldId="294"/>
        </pc:sldMkLst>
      </pc:sldChg>
      <pc:sldChg chg="del">
        <pc:chgData name="ღ❤ Alee Moreno" userId="e6cf33d1aa7670d1" providerId="LiveId" clId="{82FD0DF7-E6A6-4BBE-A027-837755306FC3}" dt="2021-12-16T17:34:26.120" v="0" actId="47"/>
        <pc:sldMkLst>
          <pc:docMk/>
          <pc:sldMk cId="1640396462" sldId="295"/>
        </pc:sldMkLst>
      </pc:sldChg>
      <pc:sldChg chg="delSp modAnim">
        <pc:chgData name="ღ❤ Alee Moreno" userId="e6cf33d1aa7670d1" providerId="LiveId" clId="{82FD0DF7-E6A6-4BBE-A027-837755306FC3}" dt="2021-12-16T17:34:47.376" v="3" actId="478"/>
        <pc:sldMkLst>
          <pc:docMk/>
          <pc:sldMk cId="3368172740" sldId="298"/>
        </pc:sldMkLst>
        <pc:spChg chg="del">
          <ac:chgData name="ღ❤ Alee Moreno" userId="e6cf33d1aa7670d1" providerId="LiveId" clId="{82FD0DF7-E6A6-4BBE-A027-837755306FC3}" dt="2021-12-16T17:34:44.035" v="2" actId="478"/>
          <ac:spMkLst>
            <pc:docMk/>
            <pc:sldMk cId="3368172740" sldId="298"/>
            <ac:spMk id="9" creationId="{5D5EE8E8-AACE-462F-9D19-D3826849BC62}"/>
          </ac:spMkLst>
        </pc:spChg>
        <pc:spChg chg="del">
          <ac:chgData name="ღ❤ Alee Moreno" userId="e6cf33d1aa7670d1" providerId="LiveId" clId="{82FD0DF7-E6A6-4BBE-A027-837755306FC3}" dt="2021-12-16T17:34:47.376" v="3" actId="478"/>
          <ac:spMkLst>
            <pc:docMk/>
            <pc:sldMk cId="3368172740" sldId="298"/>
            <ac:spMk id="10" creationId="{9E6B9EAD-D80F-43AA-A324-0B39950AF206}"/>
          </ac:spMkLst>
        </pc:spChg>
      </pc:sldChg>
      <pc:sldChg chg="del">
        <pc:chgData name="ღ❤ Alee Moreno" userId="e6cf33d1aa7670d1" providerId="LiveId" clId="{82FD0DF7-E6A6-4BBE-A027-837755306FC3}" dt="2021-12-16T17:34:40.789" v="1" actId="47"/>
        <pc:sldMkLst>
          <pc:docMk/>
          <pc:sldMk cId="68183351" sldId="301"/>
        </pc:sldMkLst>
      </pc:sldChg>
      <pc:sldChg chg="del">
        <pc:chgData name="ღ❤ Alee Moreno" userId="e6cf33d1aa7670d1" providerId="LiveId" clId="{82FD0DF7-E6A6-4BBE-A027-837755306FC3}" dt="2021-12-16T17:34:40.789" v="1" actId="47"/>
        <pc:sldMkLst>
          <pc:docMk/>
          <pc:sldMk cId="2294492858" sldId="302"/>
        </pc:sldMkLst>
      </pc:sldChg>
      <pc:sldChg chg="del">
        <pc:chgData name="ღ❤ Alee Moreno" userId="e6cf33d1aa7670d1" providerId="LiveId" clId="{82FD0DF7-E6A6-4BBE-A027-837755306FC3}" dt="2021-12-16T17:34:40.789" v="1" actId="47"/>
        <pc:sldMkLst>
          <pc:docMk/>
          <pc:sldMk cId="1168526759" sldId="303"/>
        </pc:sldMkLst>
      </pc:sldChg>
      <pc:sldChg chg="del">
        <pc:chgData name="ღ❤ Alee Moreno" userId="e6cf33d1aa7670d1" providerId="LiveId" clId="{82FD0DF7-E6A6-4BBE-A027-837755306FC3}" dt="2021-12-16T17:34:40.789" v="1" actId="47"/>
        <pc:sldMkLst>
          <pc:docMk/>
          <pc:sldMk cId="2672853274" sldId="304"/>
        </pc:sldMkLst>
      </pc:sldChg>
    </pc:docChg>
  </pc:docChgLst>
  <pc:docChgLst>
    <pc:chgData name="Lesly Paguay" userId="3a50471c6ce22bc6" providerId="LiveId" clId="{B012A5C8-BDEE-42B6-A97D-D5445097EC21}"/>
    <pc:docChg chg="modSld">
      <pc:chgData name="Lesly Paguay" userId="3a50471c6ce22bc6" providerId="LiveId" clId="{B012A5C8-BDEE-42B6-A97D-D5445097EC21}" dt="2022-01-28T20:29:02.816" v="3" actId="14861"/>
      <pc:docMkLst>
        <pc:docMk/>
      </pc:docMkLst>
      <pc:sldChg chg="modSp">
        <pc:chgData name="Lesly Paguay" userId="3a50471c6ce22bc6" providerId="LiveId" clId="{B012A5C8-BDEE-42B6-A97D-D5445097EC21}" dt="2022-01-28T20:29:02.816" v="3" actId="14861"/>
        <pc:sldMkLst>
          <pc:docMk/>
          <pc:sldMk cId="3842492599" sldId="352"/>
        </pc:sldMkLst>
        <pc:graphicFrameChg chg="mod">
          <ac:chgData name="Lesly Paguay" userId="3a50471c6ce22bc6" providerId="LiveId" clId="{B012A5C8-BDEE-42B6-A97D-D5445097EC21}" dt="2022-01-28T20:29:02.816" v="3" actId="14861"/>
          <ac:graphicFrameMkLst>
            <pc:docMk/>
            <pc:sldMk cId="3842492599" sldId="352"/>
            <ac:graphicFrameMk id="5" creationId="{2AFC96AD-8F20-434F-9AA4-2F20863181FA}"/>
          </ac:graphicFrameMkLst>
        </pc:graphicFrameChg>
      </pc:sldChg>
    </pc:docChg>
  </pc:docChgLst>
  <pc:docChgLst>
    <pc:chgData name="ღ❤ Alee Moreno" userId="e6cf33d1aa7670d1" providerId="LiveId" clId="{165B140D-09C3-49B3-8B5D-9E3DE8FC92B9}"/>
    <pc:docChg chg="custSel modSld">
      <pc:chgData name="ღ❤ Alee Moreno" userId="e6cf33d1aa7670d1" providerId="LiveId" clId="{165B140D-09C3-49B3-8B5D-9E3DE8FC92B9}" dt="2021-12-23T14:02:36.623" v="414" actId="20577"/>
      <pc:docMkLst>
        <pc:docMk/>
      </pc:docMkLst>
      <pc:sldChg chg="modSp mod">
        <pc:chgData name="ღ❤ Alee Moreno" userId="e6cf33d1aa7670d1" providerId="LiveId" clId="{165B140D-09C3-49B3-8B5D-9E3DE8FC92B9}" dt="2021-12-23T14:02:36.623" v="414" actId="20577"/>
        <pc:sldMkLst>
          <pc:docMk/>
          <pc:sldMk cId="2140994881" sldId="286"/>
        </pc:sldMkLst>
        <pc:spChg chg="mod">
          <ac:chgData name="ღ❤ Alee Moreno" userId="e6cf33d1aa7670d1" providerId="LiveId" clId="{165B140D-09C3-49B3-8B5D-9E3DE8FC92B9}" dt="2021-12-23T14:02:36.623" v="414" actId="20577"/>
          <ac:spMkLst>
            <pc:docMk/>
            <pc:sldMk cId="2140994881" sldId="286"/>
            <ac:spMk id="6" creationId="{B357DB4C-141B-481E-A8F3-7B4192922616}"/>
          </ac:spMkLst>
        </pc:spChg>
      </pc:sldChg>
    </pc:docChg>
  </pc:docChgLst>
  <pc:docChgLst>
    <pc:chgData name="ღ❤ Alee Moreno" userId="e6cf33d1aa7670d1" providerId="LiveId" clId="{45884D2F-BD5C-41C9-ACA7-D3ABED036C0A}"/>
    <pc:docChg chg="undo redo custSel addSld delSld modSld sldOrd">
      <pc:chgData name="ღ❤ Alee Moreno" userId="e6cf33d1aa7670d1" providerId="LiveId" clId="{45884D2F-BD5C-41C9-ACA7-D3ABED036C0A}" dt="2022-01-25T23:53:31.105" v="1763" actId="1076"/>
      <pc:docMkLst>
        <pc:docMk/>
      </pc:docMkLst>
      <pc:sldChg chg="del">
        <pc:chgData name="ღ❤ Alee Moreno" userId="e6cf33d1aa7670d1" providerId="LiveId" clId="{45884D2F-BD5C-41C9-ACA7-D3ABED036C0A}" dt="2022-01-24T23:08:38.389" v="1107" actId="47"/>
        <pc:sldMkLst>
          <pc:docMk/>
          <pc:sldMk cId="353049214" sldId="257"/>
        </pc:sldMkLst>
      </pc:sldChg>
      <pc:sldChg chg="addSp delSp modSp mod">
        <pc:chgData name="ღ❤ Alee Moreno" userId="e6cf33d1aa7670d1" providerId="LiveId" clId="{45884D2F-BD5C-41C9-ACA7-D3ABED036C0A}" dt="2022-01-24T22:12:53.379" v="913" actId="1036"/>
        <pc:sldMkLst>
          <pc:docMk/>
          <pc:sldMk cId="3903326903" sldId="258"/>
        </pc:sldMkLst>
        <pc:spChg chg="add mod">
          <ac:chgData name="ღ❤ Alee Moreno" userId="e6cf33d1aa7670d1" providerId="LiveId" clId="{45884D2F-BD5C-41C9-ACA7-D3ABED036C0A}" dt="2022-01-24T22:06:40.512" v="866" actId="17032"/>
          <ac:spMkLst>
            <pc:docMk/>
            <pc:sldMk cId="3903326903" sldId="258"/>
            <ac:spMk id="5" creationId="{9577F49D-0B96-4D9B-8AE7-B4E6F7F00814}"/>
          </ac:spMkLst>
        </pc:spChg>
        <pc:spChg chg="add mod">
          <ac:chgData name="ღ❤ Alee Moreno" userId="e6cf33d1aa7670d1" providerId="LiveId" clId="{45884D2F-BD5C-41C9-ACA7-D3ABED036C0A}" dt="2022-01-24T21:32:07.186" v="735" actId="1037"/>
          <ac:spMkLst>
            <pc:docMk/>
            <pc:sldMk cId="3903326903" sldId="258"/>
            <ac:spMk id="13" creationId="{0B3CD536-E631-4082-87AA-68E2AF43BDDA}"/>
          </ac:spMkLst>
        </pc:spChg>
        <pc:spChg chg="add mod">
          <ac:chgData name="ღ❤ Alee Moreno" userId="e6cf33d1aa7670d1" providerId="LiveId" clId="{45884D2F-BD5C-41C9-ACA7-D3ABED036C0A}" dt="2022-01-24T22:11:52.137" v="899" actId="1035"/>
          <ac:spMkLst>
            <pc:docMk/>
            <pc:sldMk cId="3903326903" sldId="258"/>
            <ac:spMk id="16" creationId="{B5DA0E99-C878-4FFA-9625-252C3750A25F}"/>
          </ac:spMkLst>
        </pc:spChg>
        <pc:spChg chg="add mod">
          <ac:chgData name="ღ❤ Alee Moreno" userId="e6cf33d1aa7670d1" providerId="LiveId" clId="{45884D2F-BD5C-41C9-ACA7-D3ABED036C0A}" dt="2022-01-24T21:32:07.186" v="735" actId="1037"/>
          <ac:spMkLst>
            <pc:docMk/>
            <pc:sldMk cId="3903326903" sldId="258"/>
            <ac:spMk id="17" creationId="{BC13BE1A-CA1D-4694-AAD4-1E73173C148C}"/>
          </ac:spMkLst>
        </pc:spChg>
        <pc:spChg chg="add mod">
          <ac:chgData name="ღ❤ Alee Moreno" userId="e6cf33d1aa7670d1" providerId="LiveId" clId="{45884D2F-BD5C-41C9-ACA7-D3ABED036C0A}" dt="2022-01-24T22:06:40.512" v="866" actId="17032"/>
          <ac:spMkLst>
            <pc:docMk/>
            <pc:sldMk cId="3903326903" sldId="258"/>
            <ac:spMk id="18" creationId="{C8BCEB9B-C8EA-4DF2-B96E-9F55E067C4B5}"/>
          </ac:spMkLst>
        </pc:spChg>
        <pc:spChg chg="add mod">
          <ac:chgData name="ღ❤ Alee Moreno" userId="e6cf33d1aa7670d1" providerId="LiveId" clId="{45884D2F-BD5C-41C9-ACA7-D3ABED036C0A}" dt="2022-01-24T21:32:07.186" v="735" actId="1037"/>
          <ac:spMkLst>
            <pc:docMk/>
            <pc:sldMk cId="3903326903" sldId="258"/>
            <ac:spMk id="20" creationId="{DF664CA5-C8C1-4E05-AFB9-1B60583245BF}"/>
          </ac:spMkLst>
        </pc:spChg>
        <pc:spChg chg="add mod">
          <ac:chgData name="ღ❤ Alee Moreno" userId="e6cf33d1aa7670d1" providerId="LiveId" clId="{45884D2F-BD5C-41C9-ACA7-D3ABED036C0A}" dt="2022-01-24T22:12:49.017" v="912" actId="1035"/>
          <ac:spMkLst>
            <pc:docMk/>
            <pc:sldMk cId="3903326903" sldId="258"/>
            <ac:spMk id="21" creationId="{CC4A4B25-14C8-4954-BE1A-3CC5E4677F0C}"/>
          </ac:spMkLst>
        </pc:spChg>
        <pc:spChg chg="add mod">
          <ac:chgData name="ღ❤ Alee Moreno" userId="e6cf33d1aa7670d1" providerId="LiveId" clId="{45884D2F-BD5C-41C9-ACA7-D3ABED036C0A}" dt="2022-01-24T21:32:07.186" v="735" actId="1037"/>
          <ac:spMkLst>
            <pc:docMk/>
            <pc:sldMk cId="3903326903" sldId="258"/>
            <ac:spMk id="22" creationId="{0D8A016F-7188-4160-BAC6-A5EC830B07B0}"/>
          </ac:spMkLst>
        </pc:spChg>
        <pc:spChg chg="add mod">
          <ac:chgData name="ღ❤ Alee Moreno" userId="e6cf33d1aa7670d1" providerId="LiveId" clId="{45884D2F-BD5C-41C9-ACA7-D3ABED036C0A}" dt="2022-01-24T22:12:53.379" v="913" actId="1036"/>
          <ac:spMkLst>
            <pc:docMk/>
            <pc:sldMk cId="3903326903" sldId="258"/>
            <ac:spMk id="23" creationId="{AF7E92EC-FD07-40BD-9866-5D61D097BA83}"/>
          </ac:spMkLst>
        </pc:spChg>
        <pc:spChg chg="add mod">
          <ac:chgData name="ღ❤ Alee Moreno" userId="e6cf33d1aa7670d1" providerId="LiveId" clId="{45884D2F-BD5C-41C9-ACA7-D3ABED036C0A}" dt="2022-01-24T21:32:07.186" v="735" actId="1037"/>
          <ac:spMkLst>
            <pc:docMk/>
            <pc:sldMk cId="3903326903" sldId="258"/>
            <ac:spMk id="24" creationId="{38A5E1AD-4D9D-4B60-9337-90921FBD00E8}"/>
          </ac:spMkLst>
        </pc:spChg>
        <pc:spChg chg="add mod">
          <ac:chgData name="ღ❤ Alee Moreno" userId="e6cf33d1aa7670d1" providerId="LiveId" clId="{45884D2F-BD5C-41C9-ACA7-D3ABED036C0A}" dt="2022-01-24T22:08:57.042" v="883" actId="1076"/>
          <ac:spMkLst>
            <pc:docMk/>
            <pc:sldMk cId="3903326903" sldId="258"/>
            <ac:spMk id="25" creationId="{FEE44FBE-FC24-49EC-ADD7-ACABF54D3DF6}"/>
          </ac:spMkLst>
        </pc:spChg>
        <pc:spChg chg="add mod">
          <ac:chgData name="ღ❤ Alee Moreno" userId="e6cf33d1aa7670d1" providerId="LiveId" clId="{45884D2F-BD5C-41C9-ACA7-D3ABED036C0A}" dt="2022-01-24T22:09:02.176" v="884" actId="1076"/>
          <ac:spMkLst>
            <pc:docMk/>
            <pc:sldMk cId="3903326903" sldId="258"/>
            <ac:spMk id="26" creationId="{D2A1A5DF-7F3A-4809-9378-6D43C6D92C5B}"/>
          </ac:spMkLst>
        </pc:spChg>
        <pc:spChg chg="add mod">
          <ac:chgData name="ღ❤ Alee Moreno" userId="e6cf33d1aa7670d1" providerId="LiveId" clId="{45884D2F-BD5C-41C9-ACA7-D3ABED036C0A}" dt="2022-01-24T22:10:51.566" v="896" actId="14100"/>
          <ac:spMkLst>
            <pc:docMk/>
            <pc:sldMk cId="3903326903" sldId="258"/>
            <ac:spMk id="27" creationId="{8FBF1980-B2E1-4850-91E1-ECA29F1BBB64}"/>
          </ac:spMkLst>
        </pc:spChg>
        <pc:spChg chg="add mod">
          <ac:chgData name="ღ❤ Alee Moreno" userId="e6cf33d1aa7670d1" providerId="LiveId" clId="{45884D2F-BD5C-41C9-ACA7-D3ABED036C0A}" dt="2022-01-24T22:10:57.762" v="897" actId="1076"/>
          <ac:spMkLst>
            <pc:docMk/>
            <pc:sldMk cId="3903326903" sldId="258"/>
            <ac:spMk id="28" creationId="{4F6C9FD7-3F62-4C98-B033-58884EC36E8C}"/>
          </ac:spMkLst>
        </pc:spChg>
        <pc:spChg chg="add del">
          <ac:chgData name="ღ❤ Alee Moreno" userId="e6cf33d1aa7670d1" providerId="LiveId" clId="{45884D2F-BD5C-41C9-ACA7-D3ABED036C0A}" dt="2022-01-24T21:33:26.014" v="782" actId="22"/>
          <ac:spMkLst>
            <pc:docMk/>
            <pc:sldMk cId="3903326903" sldId="258"/>
            <ac:spMk id="29" creationId="{5F621D48-73E9-46EF-AF83-4AD6B36FF014}"/>
          </ac:spMkLst>
        </pc:spChg>
        <pc:spChg chg="add mod">
          <ac:chgData name="ღ❤ Alee Moreno" userId="e6cf33d1aa7670d1" providerId="LiveId" clId="{45884D2F-BD5C-41C9-ACA7-D3ABED036C0A}" dt="2022-01-24T22:09:25.528" v="887" actId="1076"/>
          <ac:spMkLst>
            <pc:docMk/>
            <pc:sldMk cId="3903326903" sldId="258"/>
            <ac:spMk id="30" creationId="{36E10F5C-349C-40C3-8C81-BA81217FA20E}"/>
          </ac:spMkLst>
        </pc:spChg>
        <pc:spChg chg="add mod">
          <ac:chgData name="ღ❤ Alee Moreno" userId="e6cf33d1aa7670d1" providerId="LiveId" clId="{45884D2F-BD5C-41C9-ACA7-D3ABED036C0A}" dt="2022-01-24T22:10:12.494" v="893" actId="1076"/>
          <ac:spMkLst>
            <pc:docMk/>
            <pc:sldMk cId="3903326903" sldId="258"/>
            <ac:spMk id="31" creationId="{FFB0FA31-3673-41A2-808F-88F80231173D}"/>
          </ac:spMkLst>
        </pc:spChg>
        <pc:spChg chg="add mod">
          <ac:chgData name="ღ❤ Alee Moreno" userId="e6cf33d1aa7670d1" providerId="LiveId" clId="{45884D2F-BD5C-41C9-ACA7-D3ABED036C0A}" dt="2022-01-24T22:08:17.754" v="877" actId="17032"/>
          <ac:spMkLst>
            <pc:docMk/>
            <pc:sldMk cId="3903326903" sldId="258"/>
            <ac:spMk id="32" creationId="{0B582529-933D-4444-8A55-6FA936C38730}"/>
          </ac:spMkLst>
        </pc:spChg>
        <pc:spChg chg="add mod">
          <ac:chgData name="ღ❤ Alee Moreno" userId="e6cf33d1aa7670d1" providerId="LiveId" clId="{45884D2F-BD5C-41C9-ACA7-D3ABED036C0A}" dt="2022-01-24T22:10:17.304" v="894" actId="1076"/>
          <ac:spMkLst>
            <pc:docMk/>
            <pc:sldMk cId="3903326903" sldId="258"/>
            <ac:spMk id="33" creationId="{124D5E8D-EA15-42C1-8DB6-8C338DE9FA7E}"/>
          </ac:spMkLst>
        </pc:spChg>
        <pc:graphicFrameChg chg="mod">
          <ac:chgData name="ღ❤ Alee Moreno" userId="e6cf33d1aa7670d1" providerId="LiveId" clId="{45884D2F-BD5C-41C9-ACA7-D3ABED036C0A}" dt="2022-01-24T21:28:47.131" v="719" actId="14100"/>
          <ac:graphicFrameMkLst>
            <pc:docMk/>
            <pc:sldMk cId="3903326903" sldId="258"/>
            <ac:graphicFrameMk id="11" creationId="{560A4CB0-9652-4CFE-AE1F-A9DB22442AFC}"/>
          </ac:graphicFrameMkLst>
        </pc:graphicFrameChg>
        <pc:graphicFrameChg chg="mod">
          <ac:chgData name="ღ❤ Alee Moreno" userId="e6cf33d1aa7670d1" providerId="LiveId" clId="{45884D2F-BD5C-41C9-ACA7-D3ABED036C0A}" dt="2022-01-24T21:34:21.691" v="792" actId="20577"/>
          <ac:graphicFrameMkLst>
            <pc:docMk/>
            <pc:sldMk cId="3903326903" sldId="258"/>
            <ac:graphicFrameMk id="12" creationId="{1261EBBD-D9BA-418C-B976-3322634617BD}"/>
          </ac:graphicFrameMkLst>
        </pc:graphicFrameChg>
        <pc:picChg chg="mod">
          <ac:chgData name="ღ❤ Alee Moreno" userId="e6cf33d1aa7670d1" providerId="LiveId" clId="{45884D2F-BD5C-41C9-ACA7-D3ABED036C0A}" dt="2022-01-24T21:17:10.992" v="450" actId="1076"/>
          <ac:picMkLst>
            <pc:docMk/>
            <pc:sldMk cId="3903326903" sldId="258"/>
            <ac:picMk id="19" creationId="{EC6800CE-1138-4549-91A5-D8F4FC0B69AF}"/>
          </ac:picMkLst>
        </pc:picChg>
        <pc:cxnChg chg="add del mod">
          <ac:chgData name="ღ❤ Alee Moreno" userId="e6cf33d1aa7670d1" providerId="LiveId" clId="{45884D2F-BD5C-41C9-ACA7-D3ABED036C0A}" dt="2022-01-24T21:26:37.884" v="713" actId="478"/>
          <ac:cxnSpMkLst>
            <pc:docMk/>
            <pc:sldMk cId="3903326903" sldId="258"/>
            <ac:cxnSpMk id="8" creationId="{B5D7E032-5B00-4E85-9FD4-E41FE5002D85}"/>
          </ac:cxnSpMkLst>
        </pc:cxnChg>
        <pc:cxnChg chg="add del">
          <ac:chgData name="ღ❤ Alee Moreno" userId="e6cf33d1aa7670d1" providerId="LiveId" clId="{45884D2F-BD5C-41C9-ACA7-D3ABED036C0A}" dt="2022-01-24T22:06:05.728" v="865" actId="478"/>
          <ac:cxnSpMkLst>
            <pc:docMk/>
            <pc:sldMk cId="3903326903" sldId="258"/>
            <ac:cxnSpMk id="34" creationId="{59F1E740-D3F9-4C32-BDCB-9163D781DC76}"/>
          </ac:cxnSpMkLst>
        </pc:cxnChg>
      </pc:sldChg>
      <pc:sldChg chg="addSp delSp modSp mod setBg modAnim">
        <pc:chgData name="ღ❤ Alee Moreno" userId="e6cf33d1aa7670d1" providerId="LiveId" clId="{45884D2F-BD5C-41C9-ACA7-D3ABED036C0A}" dt="2022-01-24T22:42:28.291" v="1036" actId="14100"/>
        <pc:sldMkLst>
          <pc:docMk/>
          <pc:sldMk cId="2469339042" sldId="263"/>
        </pc:sldMkLst>
        <pc:spChg chg="add mod ord">
          <ac:chgData name="ღ❤ Alee Moreno" userId="e6cf33d1aa7670d1" providerId="LiveId" clId="{45884D2F-BD5C-41C9-ACA7-D3ABED036C0A}" dt="2022-01-24T21:00:15.288" v="261" actId="166"/>
          <ac:spMkLst>
            <pc:docMk/>
            <pc:sldMk cId="2469339042" sldId="263"/>
            <ac:spMk id="8" creationId="{3FB12654-FEE9-4ED8-B4BB-F30803FBC2B1}"/>
          </ac:spMkLst>
        </pc:spChg>
        <pc:spChg chg="add del mod">
          <ac:chgData name="ღ❤ Alee Moreno" userId="e6cf33d1aa7670d1" providerId="LiveId" clId="{45884D2F-BD5C-41C9-ACA7-D3ABED036C0A}" dt="2022-01-24T21:14:46.627" v="428"/>
          <ac:spMkLst>
            <pc:docMk/>
            <pc:sldMk cId="2469339042" sldId="263"/>
            <ac:spMk id="36" creationId="{F3AECEDB-772A-4E7B-B5D1-F338119BDA70}"/>
          </ac:spMkLst>
        </pc:spChg>
        <pc:graphicFrameChg chg="add del mod modGraphic">
          <ac:chgData name="ღ❤ Alee Moreno" userId="e6cf33d1aa7670d1" providerId="LiveId" clId="{45884D2F-BD5C-41C9-ACA7-D3ABED036C0A}" dt="2022-01-24T20:52:37.878" v="180" actId="207"/>
          <ac:graphicFrameMkLst>
            <pc:docMk/>
            <pc:sldMk cId="2469339042" sldId="263"/>
            <ac:graphicFrameMk id="5" creationId="{2AFC96AD-8F20-434F-9AA4-2F20863181FA}"/>
          </ac:graphicFrameMkLst>
        </pc:graphicFrameChg>
        <pc:picChg chg="add del mod modCrop">
          <ac:chgData name="ღ❤ Alee Moreno" userId="e6cf33d1aa7670d1" providerId="LiveId" clId="{45884D2F-BD5C-41C9-ACA7-D3ABED036C0A}" dt="2022-01-24T20:37:45.525" v="170" actId="478"/>
          <ac:picMkLst>
            <pc:docMk/>
            <pc:sldMk cId="2469339042" sldId="263"/>
            <ac:picMk id="7" creationId="{223913AA-881C-436D-87D5-15989FF2D8AF}"/>
          </ac:picMkLst>
        </pc:picChg>
        <pc:cxnChg chg="add del mod">
          <ac:chgData name="ღ❤ Alee Moreno" userId="e6cf33d1aa7670d1" providerId="LiveId" clId="{45884D2F-BD5C-41C9-ACA7-D3ABED036C0A}" dt="2022-01-24T20:55:02.089" v="187" actId="478"/>
          <ac:cxnSpMkLst>
            <pc:docMk/>
            <pc:sldMk cId="2469339042" sldId="263"/>
            <ac:cxnSpMk id="10" creationId="{ADDA04AB-EC16-4BFE-8169-AA3C71DCB74D}"/>
          </ac:cxnSpMkLst>
        </pc:cxnChg>
        <pc:cxnChg chg="add mod">
          <ac:chgData name="ღ❤ Alee Moreno" userId="e6cf33d1aa7670d1" providerId="LiveId" clId="{45884D2F-BD5C-41C9-ACA7-D3ABED036C0A}" dt="2022-01-24T20:55:44.357" v="193" actId="1582"/>
          <ac:cxnSpMkLst>
            <pc:docMk/>
            <pc:sldMk cId="2469339042" sldId="263"/>
            <ac:cxnSpMk id="12" creationId="{51BC17B4-CCC5-47D9-A0C2-7770AF959A4C}"/>
          </ac:cxnSpMkLst>
        </pc:cxnChg>
        <pc:cxnChg chg="add mod">
          <ac:chgData name="ღ❤ Alee Moreno" userId="e6cf33d1aa7670d1" providerId="LiveId" clId="{45884D2F-BD5C-41C9-ACA7-D3ABED036C0A}" dt="2022-01-24T20:56:48.074" v="211" actId="14100"/>
          <ac:cxnSpMkLst>
            <pc:docMk/>
            <pc:sldMk cId="2469339042" sldId="263"/>
            <ac:cxnSpMk id="14" creationId="{1768A1C5-0191-4247-90B3-28E664A51684}"/>
          </ac:cxnSpMkLst>
        </pc:cxnChg>
        <pc:cxnChg chg="add mod">
          <ac:chgData name="ღ❤ Alee Moreno" userId="e6cf33d1aa7670d1" providerId="LiveId" clId="{45884D2F-BD5C-41C9-ACA7-D3ABED036C0A}" dt="2022-01-24T20:57:13.210" v="222" actId="14100"/>
          <ac:cxnSpMkLst>
            <pc:docMk/>
            <pc:sldMk cId="2469339042" sldId="263"/>
            <ac:cxnSpMk id="21" creationId="{8239F51F-A29B-42F6-BC54-880476006DAF}"/>
          </ac:cxnSpMkLst>
        </pc:cxnChg>
        <pc:cxnChg chg="add mod">
          <ac:chgData name="ღ❤ Alee Moreno" userId="e6cf33d1aa7670d1" providerId="LiveId" clId="{45884D2F-BD5C-41C9-ACA7-D3ABED036C0A}" dt="2022-01-24T20:57:28.483" v="228" actId="1036"/>
          <ac:cxnSpMkLst>
            <pc:docMk/>
            <pc:sldMk cId="2469339042" sldId="263"/>
            <ac:cxnSpMk id="23" creationId="{8A9DDE12-0C08-44CD-A403-2F9A1A146712}"/>
          </ac:cxnSpMkLst>
        </pc:cxnChg>
        <pc:cxnChg chg="add mod">
          <ac:chgData name="ღ❤ Alee Moreno" userId="e6cf33d1aa7670d1" providerId="LiveId" clId="{45884D2F-BD5C-41C9-ACA7-D3ABED036C0A}" dt="2022-01-24T20:58:48.378" v="243" actId="14100"/>
          <ac:cxnSpMkLst>
            <pc:docMk/>
            <pc:sldMk cId="2469339042" sldId="263"/>
            <ac:cxnSpMk id="25" creationId="{A63CA95F-36C7-4E77-B2B3-A094018CCF09}"/>
          </ac:cxnSpMkLst>
        </pc:cxnChg>
        <pc:cxnChg chg="add mod">
          <ac:chgData name="ღ❤ Alee Moreno" userId="e6cf33d1aa7670d1" providerId="LiveId" clId="{45884D2F-BD5C-41C9-ACA7-D3ABED036C0A}" dt="2022-01-24T20:59:35.380" v="255" actId="1037"/>
          <ac:cxnSpMkLst>
            <pc:docMk/>
            <pc:sldMk cId="2469339042" sldId="263"/>
            <ac:cxnSpMk id="26" creationId="{FC384CA0-CCC3-4421-98BF-3733B2A57677}"/>
          </ac:cxnSpMkLst>
        </pc:cxnChg>
        <pc:cxnChg chg="add mod">
          <ac:chgData name="ღ❤ Alee Moreno" userId="e6cf33d1aa7670d1" providerId="LiveId" clId="{45884D2F-BD5C-41C9-ACA7-D3ABED036C0A}" dt="2022-01-24T20:58:11.877" v="234" actId="1076"/>
          <ac:cxnSpMkLst>
            <pc:docMk/>
            <pc:sldMk cId="2469339042" sldId="263"/>
            <ac:cxnSpMk id="27" creationId="{38AEF8D0-F798-4D97-AD09-16CC965E6D90}"/>
          </ac:cxnSpMkLst>
        </pc:cxnChg>
        <pc:cxnChg chg="add mod">
          <ac:chgData name="ღ❤ Alee Moreno" userId="e6cf33d1aa7670d1" providerId="LiveId" clId="{45884D2F-BD5C-41C9-ACA7-D3ABED036C0A}" dt="2022-01-24T20:58:24.986" v="237" actId="1076"/>
          <ac:cxnSpMkLst>
            <pc:docMk/>
            <pc:sldMk cId="2469339042" sldId="263"/>
            <ac:cxnSpMk id="28" creationId="{6DB98885-2549-48B5-9E6A-8A958E589F7A}"/>
          </ac:cxnSpMkLst>
        </pc:cxnChg>
        <pc:cxnChg chg="add mod">
          <ac:chgData name="ღ❤ Alee Moreno" userId="e6cf33d1aa7670d1" providerId="LiveId" clId="{45884D2F-BD5C-41C9-ACA7-D3ABED036C0A}" dt="2022-01-24T20:58:36.410" v="239" actId="1076"/>
          <ac:cxnSpMkLst>
            <pc:docMk/>
            <pc:sldMk cId="2469339042" sldId="263"/>
            <ac:cxnSpMk id="29" creationId="{2596B3FC-950C-4F10-AA3F-D2F68E68C89D}"/>
          </ac:cxnSpMkLst>
        </pc:cxnChg>
        <pc:cxnChg chg="add mod">
          <ac:chgData name="ღ❤ Alee Moreno" userId="e6cf33d1aa7670d1" providerId="LiveId" clId="{45884D2F-BD5C-41C9-ACA7-D3ABED036C0A}" dt="2022-01-24T20:59:46.001" v="258" actId="1037"/>
          <ac:cxnSpMkLst>
            <pc:docMk/>
            <pc:sldMk cId="2469339042" sldId="263"/>
            <ac:cxnSpMk id="30" creationId="{29C07BF6-7853-4764-B02B-20D90F08EA21}"/>
          </ac:cxnSpMkLst>
        </pc:cxnChg>
        <pc:cxnChg chg="add mod">
          <ac:chgData name="ღ❤ Alee Moreno" userId="e6cf33d1aa7670d1" providerId="LiveId" clId="{45884D2F-BD5C-41C9-ACA7-D3ABED036C0A}" dt="2022-01-24T22:42:12.755" v="1033" actId="14100"/>
          <ac:cxnSpMkLst>
            <pc:docMk/>
            <pc:sldMk cId="2469339042" sldId="263"/>
            <ac:cxnSpMk id="32" creationId="{E5B0BD4C-13DC-40EF-B6C0-27CBCF39C892}"/>
          </ac:cxnSpMkLst>
        </pc:cxnChg>
        <pc:cxnChg chg="add mod">
          <ac:chgData name="ღ❤ Alee Moreno" userId="e6cf33d1aa7670d1" providerId="LiveId" clId="{45884D2F-BD5C-41C9-ACA7-D3ABED036C0A}" dt="2022-01-24T22:42:28.291" v="1036" actId="14100"/>
          <ac:cxnSpMkLst>
            <pc:docMk/>
            <pc:sldMk cId="2469339042" sldId="263"/>
            <ac:cxnSpMk id="38" creationId="{2900F98F-FA86-43A9-8552-29A4A2CE9A72}"/>
          </ac:cxnSpMkLst>
        </pc:cxnChg>
      </pc:sldChg>
      <pc:sldChg chg="addSp delSp modSp mod setBg modAnim">
        <pc:chgData name="ღ❤ Alee Moreno" userId="e6cf33d1aa7670d1" providerId="LiveId" clId="{45884D2F-BD5C-41C9-ACA7-D3ABED036C0A}" dt="2022-01-24T22:29:58.806" v="993"/>
        <pc:sldMkLst>
          <pc:docMk/>
          <pc:sldMk cId="1824535471" sldId="264"/>
        </pc:sldMkLst>
        <pc:spChg chg="add mod">
          <ac:chgData name="ღ❤ Alee Moreno" userId="e6cf33d1aa7670d1" providerId="LiveId" clId="{45884D2F-BD5C-41C9-ACA7-D3ABED036C0A}" dt="2022-01-24T21:15:05.851" v="433" actId="14100"/>
          <ac:spMkLst>
            <pc:docMk/>
            <pc:sldMk cId="1824535471" sldId="264"/>
            <ac:spMk id="36" creationId="{6CB88868-8613-46E4-A624-59EDC391A950}"/>
          </ac:spMkLst>
        </pc:spChg>
        <pc:graphicFrameChg chg="mod modGraphic">
          <ac:chgData name="ღ❤ Alee Moreno" userId="e6cf33d1aa7670d1" providerId="LiveId" clId="{45884D2F-BD5C-41C9-ACA7-D3ABED036C0A}" dt="2022-01-24T21:13:39.394" v="415"/>
          <ac:graphicFrameMkLst>
            <pc:docMk/>
            <pc:sldMk cId="1824535471" sldId="264"/>
            <ac:graphicFrameMk id="5" creationId="{8ADBDF53-D8E0-40FF-95EB-FDCE77565B75}"/>
          </ac:graphicFrameMkLst>
        </pc:graphicFrameChg>
        <pc:cxnChg chg="add mod">
          <ac:chgData name="ღ❤ Alee Moreno" userId="e6cf33d1aa7670d1" providerId="LiveId" clId="{45884D2F-BD5C-41C9-ACA7-D3ABED036C0A}" dt="2022-01-24T21:10:25.819" v="353" actId="14100"/>
          <ac:cxnSpMkLst>
            <pc:docMk/>
            <pc:sldMk cId="1824535471" sldId="264"/>
            <ac:cxnSpMk id="6" creationId="{226F36F9-F121-4175-B5EF-D81D543E48A2}"/>
          </ac:cxnSpMkLst>
        </pc:cxnChg>
        <pc:cxnChg chg="add mod">
          <ac:chgData name="ღ❤ Alee Moreno" userId="e6cf33d1aa7670d1" providerId="LiveId" clId="{45884D2F-BD5C-41C9-ACA7-D3ABED036C0A}" dt="2022-01-24T21:10:42.731" v="357" actId="14100"/>
          <ac:cxnSpMkLst>
            <pc:docMk/>
            <pc:sldMk cId="1824535471" sldId="264"/>
            <ac:cxnSpMk id="10" creationId="{AD1E5918-C7E7-4EEA-8A91-611DAB821D82}"/>
          </ac:cxnSpMkLst>
        </pc:cxnChg>
        <pc:cxnChg chg="add mod">
          <ac:chgData name="ღ❤ Alee Moreno" userId="e6cf33d1aa7670d1" providerId="LiveId" clId="{45884D2F-BD5C-41C9-ACA7-D3ABED036C0A}" dt="2022-01-24T21:11:16.265" v="363" actId="14100"/>
          <ac:cxnSpMkLst>
            <pc:docMk/>
            <pc:sldMk cId="1824535471" sldId="264"/>
            <ac:cxnSpMk id="12" creationId="{FEE6AFB6-D7CE-4825-958E-D7BC450B49B3}"/>
          </ac:cxnSpMkLst>
        </pc:cxnChg>
        <pc:cxnChg chg="add mod">
          <ac:chgData name="ღ❤ Alee Moreno" userId="e6cf33d1aa7670d1" providerId="LiveId" clId="{45884D2F-BD5C-41C9-ACA7-D3ABED036C0A}" dt="2022-01-24T21:11:55.313" v="377" actId="14100"/>
          <ac:cxnSpMkLst>
            <pc:docMk/>
            <pc:sldMk cId="1824535471" sldId="264"/>
            <ac:cxnSpMk id="16" creationId="{8D237AF9-6049-49B8-AA89-411160E357C2}"/>
          </ac:cxnSpMkLst>
        </pc:cxnChg>
        <pc:cxnChg chg="add del mod">
          <ac:chgData name="ღ❤ Alee Moreno" userId="e6cf33d1aa7670d1" providerId="LiveId" clId="{45884D2F-BD5C-41C9-ACA7-D3ABED036C0A}" dt="2022-01-24T21:11:58.007" v="378" actId="478"/>
          <ac:cxnSpMkLst>
            <pc:docMk/>
            <pc:sldMk cId="1824535471" sldId="264"/>
            <ac:cxnSpMk id="17" creationId="{13C969B8-B652-4FB8-94C6-8FDC33211D40}"/>
          </ac:cxnSpMkLst>
        </pc:cxnChg>
        <pc:cxnChg chg="add mod">
          <ac:chgData name="ღ❤ Alee Moreno" userId="e6cf33d1aa7670d1" providerId="LiveId" clId="{45884D2F-BD5C-41C9-ACA7-D3ABED036C0A}" dt="2022-01-24T21:12:03.887" v="380" actId="1076"/>
          <ac:cxnSpMkLst>
            <pc:docMk/>
            <pc:sldMk cId="1824535471" sldId="264"/>
            <ac:cxnSpMk id="20" creationId="{219FBC30-3505-4EFD-B257-07434C17C15F}"/>
          </ac:cxnSpMkLst>
        </pc:cxnChg>
        <pc:cxnChg chg="add mod">
          <ac:chgData name="ღ❤ Alee Moreno" userId="e6cf33d1aa7670d1" providerId="LiveId" clId="{45884D2F-BD5C-41C9-ACA7-D3ABED036C0A}" dt="2022-01-24T21:12:08.191" v="382" actId="1076"/>
          <ac:cxnSpMkLst>
            <pc:docMk/>
            <pc:sldMk cId="1824535471" sldId="264"/>
            <ac:cxnSpMk id="21" creationId="{67CC85B9-F8FA-4C40-A314-0DE1E9F4BE06}"/>
          </ac:cxnSpMkLst>
        </pc:cxnChg>
        <pc:cxnChg chg="add mod">
          <ac:chgData name="ღ❤ Alee Moreno" userId="e6cf33d1aa7670d1" providerId="LiveId" clId="{45884D2F-BD5C-41C9-ACA7-D3ABED036C0A}" dt="2022-01-24T21:12:18.527" v="388" actId="1037"/>
          <ac:cxnSpMkLst>
            <pc:docMk/>
            <pc:sldMk cId="1824535471" sldId="264"/>
            <ac:cxnSpMk id="22" creationId="{5B41D86B-7309-4490-83C8-5B9D3081AF75}"/>
          </ac:cxnSpMkLst>
        </pc:cxnChg>
        <pc:cxnChg chg="add mod">
          <ac:chgData name="ღ❤ Alee Moreno" userId="e6cf33d1aa7670d1" providerId="LiveId" clId="{45884D2F-BD5C-41C9-ACA7-D3ABED036C0A}" dt="2022-01-24T21:12:27.461" v="391" actId="1038"/>
          <ac:cxnSpMkLst>
            <pc:docMk/>
            <pc:sldMk cId="1824535471" sldId="264"/>
            <ac:cxnSpMk id="23" creationId="{FDFEBEE1-FD90-4601-8E62-F24AFB7E25B0}"/>
          </ac:cxnSpMkLst>
        </pc:cxnChg>
        <pc:cxnChg chg="add mod">
          <ac:chgData name="ღ❤ Alee Moreno" userId="e6cf33d1aa7670d1" providerId="LiveId" clId="{45884D2F-BD5C-41C9-ACA7-D3ABED036C0A}" dt="2022-01-24T21:12:38.937" v="394" actId="1076"/>
          <ac:cxnSpMkLst>
            <pc:docMk/>
            <pc:sldMk cId="1824535471" sldId="264"/>
            <ac:cxnSpMk id="24" creationId="{C9A035C3-2476-4E36-AA81-E9099DDA28A5}"/>
          </ac:cxnSpMkLst>
        </pc:cxnChg>
        <pc:cxnChg chg="add mod">
          <ac:chgData name="ღ❤ Alee Moreno" userId="e6cf33d1aa7670d1" providerId="LiveId" clId="{45884D2F-BD5C-41C9-ACA7-D3ABED036C0A}" dt="2022-01-24T21:12:45.457" v="396" actId="1076"/>
          <ac:cxnSpMkLst>
            <pc:docMk/>
            <pc:sldMk cId="1824535471" sldId="264"/>
            <ac:cxnSpMk id="25" creationId="{B2A615B6-A2DA-444B-A6D1-8C66AE226075}"/>
          </ac:cxnSpMkLst>
        </pc:cxnChg>
        <pc:cxnChg chg="add mod">
          <ac:chgData name="ღ❤ Alee Moreno" userId="e6cf33d1aa7670d1" providerId="LiveId" clId="{45884D2F-BD5C-41C9-ACA7-D3ABED036C0A}" dt="2022-01-24T21:12:54.846" v="398" actId="1076"/>
          <ac:cxnSpMkLst>
            <pc:docMk/>
            <pc:sldMk cId="1824535471" sldId="264"/>
            <ac:cxnSpMk id="26" creationId="{D3C30991-0C81-4336-8050-8930AD35E6D5}"/>
          </ac:cxnSpMkLst>
        </pc:cxnChg>
        <pc:cxnChg chg="add mod">
          <ac:chgData name="ღ❤ Alee Moreno" userId="e6cf33d1aa7670d1" providerId="LiveId" clId="{45884D2F-BD5C-41C9-ACA7-D3ABED036C0A}" dt="2022-01-24T21:12:58.307" v="400" actId="1076"/>
          <ac:cxnSpMkLst>
            <pc:docMk/>
            <pc:sldMk cId="1824535471" sldId="264"/>
            <ac:cxnSpMk id="27" creationId="{873DBC88-1BEA-4814-870B-942C0AA52692}"/>
          </ac:cxnSpMkLst>
        </pc:cxnChg>
        <pc:cxnChg chg="add mod">
          <ac:chgData name="ღ❤ Alee Moreno" userId="e6cf33d1aa7670d1" providerId="LiveId" clId="{45884D2F-BD5C-41C9-ACA7-D3ABED036C0A}" dt="2022-01-24T21:13:14.544" v="406" actId="1038"/>
          <ac:cxnSpMkLst>
            <pc:docMk/>
            <pc:sldMk cId="1824535471" sldId="264"/>
            <ac:cxnSpMk id="28" creationId="{97966A2F-E1E3-4320-ABB8-8C9BCE5FED57}"/>
          </ac:cxnSpMkLst>
        </pc:cxnChg>
        <pc:cxnChg chg="add mod">
          <ac:chgData name="ღ❤ Alee Moreno" userId="e6cf33d1aa7670d1" providerId="LiveId" clId="{45884D2F-BD5C-41C9-ACA7-D3ABED036C0A}" dt="2022-01-24T21:13:24.727" v="408" actId="1076"/>
          <ac:cxnSpMkLst>
            <pc:docMk/>
            <pc:sldMk cId="1824535471" sldId="264"/>
            <ac:cxnSpMk id="29" creationId="{35575607-8D30-49D5-961E-2BC6AA8B0326}"/>
          </ac:cxnSpMkLst>
        </pc:cxnChg>
        <pc:cxnChg chg="add mod">
          <ac:chgData name="ღ❤ Alee Moreno" userId="e6cf33d1aa7670d1" providerId="LiveId" clId="{45884D2F-BD5C-41C9-ACA7-D3ABED036C0A}" dt="2022-01-24T21:14:20.341" v="426" actId="1038"/>
          <ac:cxnSpMkLst>
            <pc:docMk/>
            <pc:sldMk cId="1824535471" sldId="264"/>
            <ac:cxnSpMk id="30" creationId="{C93B7A67-B91C-4B85-892F-004C892D3409}"/>
          </ac:cxnSpMkLst>
        </pc:cxnChg>
        <pc:cxnChg chg="add mod">
          <ac:chgData name="ღ❤ Alee Moreno" userId="e6cf33d1aa7670d1" providerId="LiveId" clId="{45884D2F-BD5C-41C9-ACA7-D3ABED036C0A}" dt="2022-01-24T21:14:05.811" v="420" actId="14100"/>
          <ac:cxnSpMkLst>
            <pc:docMk/>
            <pc:sldMk cId="1824535471" sldId="264"/>
            <ac:cxnSpMk id="31" creationId="{E226A23F-EEB8-4E48-BA35-7DBFD2C8F01D}"/>
          </ac:cxnSpMkLst>
        </pc:cxnChg>
        <pc:cxnChg chg="add mod">
          <ac:chgData name="ღ❤ Alee Moreno" userId="e6cf33d1aa7670d1" providerId="LiveId" clId="{45884D2F-BD5C-41C9-ACA7-D3ABED036C0A}" dt="2022-01-24T21:14:16.362" v="425" actId="1038"/>
          <ac:cxnSpMkLst>
            <pc:docMk/>
            <pc:sldMk cId="1824535471" sldId="264"/>
            <ac:cxnSpMk id="32" creationId="{18A53243-E74D-43B4-92BD-74E338A282B7}"/>
          </ac:cxnSpMkLst>
        </pc:cxnChg>
        <pc:cxnChg chg="add mod">
          <ac:chgData name="ღ❤ Alee Moreno" userId="e6cf33d1aa7670d1" providerId="LiveId" clId="{45884D2F-BD5C-41C9-ACA7-D3ABED036C0A}" dt="2022-01-24T22:26:49.175" v="979" actId="1076"/>
          <ac:cxnSpMkLst>
            <pc:docMk/>
            <pc:sldMk cId="1824535471" sldId="264"/>
            <ac:cxnSpMk id="37" creationId="{D534578D-C113-405A-9064-079AD69E1E9D}"/>
          </ac:cxnSpMkLst>
        </pc:cxnChg>
      </pc:sldChg>
      <pc:sldChg chg="modSp mod">
        <pc:chgData name="ღ❤ Alee Moreno" userId="e6cf33d1aa7670d1" providerId="LiveId" clId="{45884D2F-BD5C-41C9-ACA7-D3ABED036C0A}" dt="2022-01-25T15:53:44.537" v="1466" actId="14734"/>
        <pc:sldMkLst>
          <pc:docMk/>
          <pc:sldMk cId="382581818" sldId="266"/>
        </pc:sldMkLst>
        <pc:graphicFrameChg chg="modGraphic">
          <ac:chgData name="ღ❤ Alee Moreno" userId="e6cf33d1aa7670d1" providerId="LiveId" clId="{45884D2F-BD5C-41C9-ACA7-D3ABED036C0A}" dt="2022-01-25T15:53:44.537" v="1466" actId="14734"/>
          <ac:graphicFrameMkLst>
            <pc:docMk/>
            <pc:sldMk cId="382581818" sldId="266"/>
            <ac:graphicFrameMk id="17" creationId="{08C7AF4C-7739-4E75-A92B-8D3A72FDC429}"/>
          </ac:graphicFrameMkLst>
        </pc:graphicFrameChg>
      </pc:sldChg>
      <pc:sldChg chg="modSp mod">
        <pc:chgData name="ღ❤ Alee Moreno" userId="e6cf33d1aa7670d1" providerId="LiveId" clId="{45884D2F-BD5C-41C9-ACA7-D3ABED036C0A}" dt="2022-01-25T15:55:06.221" v="1471" actId="1038"/>
        <pc:sldMkLst>
          <pc:docMk/>
          <pc:sldMk cId="869714654" sldId="269"/>
        </pc:sldMkLst>
        <pc:picChg chg="mod">
          <ac:chgData name="ღ❤ Alee Moreno" userId="e6cf33d1aa7670d1" providerId="LiveId" clId="{45884D2F-BD5C-41C9-ACA7-D3ABED036C0A}" dt="2022-01-25T15:55:06.221" v="1471" actId="1038"/>
          <ac:picMkLst>
            <pc:docMk/>
            <pc:sldMk cId="869714654" sldId="269"/>
            <ac:picMk id="16" creationId="{36DC6ABC-82D5-47D0-9906-01EF32484FE2}"/>
          </ac:picMkLst>
        </pc:picChg>
      </pc:sldChg>
      <pc:sldChg chg="addSp delSp modSp mod">
        <pc:chgData name="ღ❤ Alee Moreno" userId="e6cf33d1aa7670d1" providerId="LiveId" clId="{45884D2F-BD5C-41C9-ACA7-D3ABED036C0A}" dt="2022-01-25T23:19:33.020" v="1741" actId="1038"/>
        <pc:sldMkLst>
          <pc:docMk/>
          <pc:sldMk cId="3250331225" sldId="270"/>
        </pc:sldMkLst>
        <pc:spChg chg="add mod">
          <ac:chgData name="ღ❤ Alee Moreno" userId="e6cf33d1aa7670d1" providerId="LiveId" clId="{45884D2F-BD5C-41C9-ACA7-D3ABED036C0A}" dt="2022-01-25T23:15:38.936" v="1661" actId="1037"/>
          <ac:spMkLst>
            <pc:docMk/>
            <pc:sldMk cId="3250331225" sldId="270"/>
            <ac:spMk id="13" creationId="{66B1A5DB-C41C-42B5-A4E4-997EEB32E534}"/>
          </ac:spMkLst>
        </pc:spChg>
        <pc:spChg chg="mod">
          <ac:chgData name="ღ❤ Alee Moreno" userId="e6cf33d1aa7670d1" providerId="LiveId" clId="{45884D2F-BD5C-41C9-ACA7-D3ABED036C0A}" dt="2022-01-24T17:24:00.535" v="48" actId="1076"/>
          <ac:spMkLst>
            <pc:docMk/>
            <pc:sldMk cId="3250331225" sldId="270"/>
            <ac:spMk id="14" creationId="{4B225D5D-4F16-441D-8C76-593A8BE6DB11}"/>
          </ac:spMkLst>
        </pc:spChg>
        <pc:spChg chg="mod">
          <ac:chgData name="ღ❤ Alee Moreno" userId="e6cf33d1aa7670d1" providerId="LiveId" clId="{45884D2F-BD5C-41C9-ACA7-D3ABED036C0A}" dt="2022-01-24T17:22:20.728" v="25" actId="1076"/>
          <ac:spMkLst>
            <pc:docMk/>
            <pc:sldMk cId="3250331225" sldId="270"/>
            <ac:spMk id="19" creationId="{9C46F1B6-4464-4CF8-B5AF-52C61A7ACE08}"/>
          </ac:spMkLst>
        </pc:spChg>
        <pc:spChg chg="add mod">
          <ac:chgData name="ღ❤ Alee Moreno" userId="e6cf33d1aa7670d1" providerId="LiveId" clId="{45884D2F-BD5C-41C9-ACA7-D3ABED036C0A}" dt="2022-01-25T23:15:38.936" v="1661" actId="1037"/>
          <ac:spMkLst>
            <pc:docMk/>
            <pc:sldMk cId="3250331225" sldId="270"/>
            <ac:spMk id="21" creationId="{C95FB714-68A1-4937-8B12-729595804F07}"/>
          </ac:spMkLst>
        </pc:spChg>
        <pc:spChg chg="add del mod">
          <ac:chgData name="ღ❤ Alee Moreno" userId="e6cf33d1aa7670d1" providerId="LiveId" clId="{45884D2F-BD5C-41C9-ACA7-D3ABED036C0A}" dt="2022-01-25T23:17:37.871" v="1717" actId="1076"/>
          <ac:spMkLst>
            <pc:docMk/>
            <pc:sldMk cId="3250331225" sldId="270"/>
            <ac:spMk id="22" creationId="{772AFFE7-3F09-4245-BE3E-DC2E82564E90}"/>
          </ac:spMkLst>
        </pc:spChg>
        <pc:spChg chg="add del mod">
          <ac:chgData name="ღ❤ Alee Moreno" userId="e6cf33d1aa7670d1" providerId="LiveId" clId="{45884D2F-BD5C-41C9-ACA7-D3ABED036C0A}" dt="2022-01-24T17:24:01.561" v="51" actId="478"/>
          <ac:spMkLst>
            <pc:docMk/>
            <pc:sldMk cId="3250331225" sldId="270"/>
            <ac:spMk id="23" creationId="{28D6EF0D-E7B9-4B4E-8F1D-3A0A71E68723}"/>
          </ac:spMkLst>
        </pc:spChg>
        <pc:spChg chg="mod">
          <ac:chgData name="ღ❤ Alee Moreno" userId="e6cf33d1aa7670d1" providerId="LiveId" clId="{45884D2F-BD5C-41C9-ACA7-D3ABED036C0A}" dt="2022-01-25T23:19:33.020" v="1741" actId="1038"/>
          <ac:spMkLst>
            <pc:docMk/>
            <pc:sldMk cId="3250331225" sldId="270"/>
            <ac:spMk id="24" creationId="{55ED22D7-241D-4538-9272-7CC0AEFFA554}"/>
          </ac:spMkLst>
        </pc:spChg>
        <pc:spChg chg="add mod">
          <ac:chgData name="ღ❤ Alee Moreno" userId="e6cf33d1aa7670d1" providerId="LiveId" clId="{45884D2F-BD5C-41C9-ACA7-D3ABED036C0A}" dt="2022-01-24T22:25:30.726" v="969" actId="1076"/>
          <ac:spMkLst>
            <pc:docMk/>
            <pc:sldMk cId="3250331225" sldId="270"/>
            <ac:spMk id="25" creationId="{497534ED-EC8F-4363-8842-AFB6DC9D5514}"/>
          </ac:spMkLst>
        </pc:spChg>
        <pc:spChg chg="del">
          <ac:chgData name="ღ❤ Alee Moreno" userId="e6cf33d1aa7670d1" providerId="LiveId" clId="{45884D2F-BD5C-41C9-ACA7-D3ABED036C0A}" dt="2022-01-24T17:21:23.055" v="0" actId="478"/>
          <ac:spMkLst>
            <pc:docMk/>
            <pc:sldMk cId="3250331225" sldId="270"/>
            <ac:spMk id="25" creationId="{8795B845-568D-4BA6-97E1-57DFE0900643}"/>
          </ac:spMkLst>
        </pc:spChg>
        <pc:spChg chg="add mod">
          <ac:chgData name="ღ❤ Alee Moreno" userId="e6cf33d1aa7670d1" providerId="LiveId" clId="{45884D2F-BD5C-41C9-ACA7-D3ABED036C0A}" dt="2022-01-25T23:17:37.871" v="1717" actId="1076"/>
          <ac:spMkLst>
            <pc:docMk/>
            <pc:sldMk cId="3250331225" sldId="270"/>
            <ac:spMk id="26" creationId="{8FC31F8A-E80E-4564-BCC1-DD14F7BDBF07}"/>
          </ac:spMkLst>
        </pc:spChg>
        <pc:spChg chg="add del mod">
          <ac:chgData name="ღ❤ Alee Moreno" userId="e6cf33d1aa7670d1" providerId="LiveId" clId="{45884D2F-BD5C-41C9-ACA7-D3ABED036C0A}" dt="2022-01-24T23:38:12.111" v="1112" actId="478"/>
          <ac:spMkLst>
            <pc:docMk/>
            <pc:sldMk cId="3250331225" sldId="270"/>
            <ac:spMk id="26" creationId="{C6C6B508-3607-4C4A-8D05-B028849179B7}"/>
          </ac:spMkLst>
        </pc:spChg>
        <pc:spChg chg="add mod">
          <ac:chgData name="ღ❤ Alee Moreno" userId="e6cf33d1aa7670d1" providerId="LiveId" clId="{45884D2F-BD5C-41C9-ACA7-D3ABED036C0A}" dt="2022-01-25T23:16:45.926" v="1709" actId="1076"/>
          <ac:spMkLst>
            <pc:docMk/>
            <pc:sldMk cId="3250331225" sldId="270"/>
            <ac:spMk id="27" creationId="{4CA9C242-3B88-4A41-9516-75F32A423AEB}"/>
          </ac:spMkLst>
        </pc:spChg>
        <pc:spChg chg="add del">
          <ac:chgData name="ღ❤ Alee Moreno" userId="e6cf33d1aa7670d1" providerId="LiveId" clId="{45884D2F-BD5C-41C9-ACA7-D3ABED036C0A}" dt="2022-01-24T17:24:05.109" v="59" actId="478"/>
          <ac:spMkLst>
            <pc:docMk/>
            <pc:sldMk cId="3250331225" sldId="270"/>
            <ac:spMk id="28" creationId="{341194A0-FC52-46E2-A9FA-9260EB3C95F0}"/>
          </ac:spMkLst>
        </pc:spChg>
        <pc:spChg chg="add mod">
          <ac:chgData name="ღ❤ Alee Moreno" userId="e6cf33d1aa7670d1" providerId="LiveId" clId="{45884D2F-BD5C-41C9-ACA7-D3ABED036C0A}" dt="2022-01-25T23:16:40.660" v="1708" actId="14100"/>
          <ac:spMkLst>
            <pc:docMk/>
            <pc:sldMk cId="3250331225" sldId="270"/>
            <ac:spMk id="28" creationId="{47700AC5-CC7B-4965-99D6-4FF541788A5D}"/>
          </ac:spMkLst>
        </pc:spChg>
        <pc:spChg chg="add mod">
          <ac:chgData name="ღ❤ Alee Moreno" userId="e6cf33d1aa7670d1" providerId="LiveId" clId="{45884D2F-BD5C-41C9-ACA7-D3ABED036C0A}" dt="2022-01-25T23:19:33.020" v="1741" actId="1038"/>
          <ac:spMkLst>
            <pc:docMk/>
            <pc:sldMk cId="3250331225" sldId="270"/>
            <ac:spMk id="29" creationId="{A66D644D-8B86-4AFF-818A-C76A6DFC7B66}"/>
          </ac:spMkLst>
        </pc:spChg>
        <pc:spChg chg="add del">
          <ac:chgData name="ღ❤ Alee Moreno" userId="e6cf33d1aa7670d1" providerId="LiveId" clId="{45884D2F-BD5C-41C9-ACA7-D3ABED036C0A}" dt="2022-01-24T17:24:05.341" v="60" actId="478"/>
          <ac:spMkLst>
            <pc:docMk/>
            <pc:sldMk cId="3250331225" sldId="270"/>
            <ac:spMk id="30" creationId="{4911E37B-E53C-43D1-AAA2-0C3894B50E35}"/>
          </ac:spMkLst>
        </pc:spChg>
        <pc:spChg chg="del">
          <ac:chgData name="ღ❤ Alee Moreno" userId="e6cf33d1aa7670d1" providerId="LiveId" clId="{45884D2F-BD5C-41C9-ACA7-D3ABED036C0A}" dt="2022-01-24T17:21:23.055" v="0" actId="478"/>
          <ac:spMkLst>
            <pc:docMk/>
            <pc:sldMk cId="3250331225" sldId="270"/>
            <ac:spMk id="34" creationId="{8A6B80FB-2704-479B-BFEB-16C561FC17DD}"/>
          </ac:spMkLst>
        </pc:spChg>
        <pc:spChg chg="del">
          <ac:chgData name="ღ❤ Alee Moreno" userId="e6cf33d1aa7670d1" providerId="LiveId" clId="{45884D2F-BD5C-41C9-ACA7-D3ABED036C0A}" dt="2022-01-24T17:21:23.055" v="0" actId="478"/>
          <ac:spMkLst>
            <pc:docMk/>
            <pc:sldMk cId="3250331225" sldId="270"/>
            <ac:spMk id="36" creationId="{D647874F-377B-42D4-9D48-33199C46195F}"/>
          </ac:spMkLst>
        </pc:spChg>
        <pc:spChg chg="del">
          <ac:chgData name="ღ❤ Alee Moreno" userId="e6cf33d1aa7670d1" providerId="LiveId" clId="{45884D2F-BD5C-41C9-ACA7-D3ABED036C0A}" dt="2022-01-24T17:21:23.055" v="0" actId="478"/>
          <ac:spMkLst>
            <pc:docMk/>
            <pc:sldMk cId="3250331225" sldId="270"/>
            <ac:spMk id="38" creationId="{50AC786D-DD02-4908-8C82-BA5FE5F16DB6}"/>
          </ac:spMkLst>
        </pc:spChg>
        <pc:spChg chg="add del mod">
          <ac:chgData name="ღ❤ Alee Moreno" userId="e6cf33d1aa7670d1" providerId="LiveId" clId="{45884D2F-BD5C-41C9-ACA7-D3ABED036C0A}" dt="2022-01-24T17:24:00.075" v="46"/>
          <ac:spMkLst>
            <pc:docMk/>
            <pc:sldMk cId="3250331225" sldId="270"/>
            <ac:spMk id="39" creationId="{5482789B-BD49-40FA-9DD6-D51BE898EF08}"/>
          </ac:spMkLst>
        </pc:spChg>
        <pc:spChg chg="del">
          <ac:chgData name="ღ❤ Alee Moreno" userId="e6cf33d1aa7670d1" providerId="LiveId" clId="{45884D2F-BD5C-41C9-ACA7-D3ABED036C0A}" dt="2022-01-24T17:21:23.055" v="0" actId="478"/>
          <ac:spMkLst>
            <pc:docMk/>
            <pc:sldMk cId="3250331225" sldId="270"/>
            <ac:spMk id="40" creationId="{DBADB26B-A89B-42EA-9AD8-052173F256F1}"/>
          </ac:spMkLst>
        </pc:spChg>
        <pc:spChg chg="add del">
          <ac:chgData name="ღ❤ Alee Moreno" userId="e6cf33d1aa7670d1" providerId="LiveId" clId="{45884D2F-BD5C-41C9-ACA7-D3ABED036C0A}" dt="2022-01-24T17:24:05.741" v="61" actId="478"/>
          <ac:spMkLst>
            <pc:docMk/>
            <pc:sldMk cId="3250331225" sldId="270"/>
            <ac:spMk id="42" creationId="{52A0C2C4-DBEE-432E-ABC7-EA2A4AB45E46}"/>
          </ac:spMkLst>
        </pc:spChg>
        <pc:spChg chg="add del">
          <ac:chgData name="ღ❤ Alee Moreno" userId="e6cf33d1aa7670d1" providerId="LiveId" clId="{45884D2F-BD5C-41C9-ACA7-D3ABED036C0A}" dt="2022-01-24T17:24:06.785" v="63" actId="478"/>
          <ac:spMkLst>
            <pc:docMk/>
            <pc:sldMk cId="3250331225" sldId="270"/>
            <ac:spMk id="44" creationId="{3F606119-80CC-4074-A130-AB177CAD6B72}"/>
          </ac:spMkLst>
        </pc:spChg>
        <pc:spChg chg="del">
          <ac:chgData name="ღ❤ Alee Moreno" userId="e6cf33d1aa7670d1" providerId="LiveId" clId="{45884D2F-BD5C-41C9-ACA7-D3ABED036C0A}" dt="2022-01-24T17:21:23.055" v="0" actId="478"/>
          <ac:spMkLst>
            <pc:docMk/>
            <pc:sldMk cId="3250331225" sldId="270"/>
            <ac:spMk id="46" creationId="{B588B401-0937-4FFA-87C5-961D55CD97C1}"/>
          </ac:spMkLst>
        </pc:spChg>
        <pc:spChg chg="del">
          <ac:chgData name="ღ❤ Alee Moreno" userId="e6cf33d1aa7670d1" providerId="LiveId" clId="{45884D2F-BD5C-41C9-ACA7-D3ABED036C0A}" dt="2022-01-24T17:21:23.055" v="0" actId="478"/>
          <ac:spMkLst>
            <pc:docMk/>
            <pc:sldMk cId="3250331225" sldId="270"/>
            <ac:spMk id="48" creationId="{AF25AA19-DCD5-4BFA-82BA-1ABB623E2DD2}"/>
          </ac:spMkLst>
        </pc:spChg>
        <pc:spChg chg="del">
          <ac:chgData name="ღ❤ Alee Moreno" userId="e6cf33d1aa7670d1" providerId="LiveId" clId="{45884D2F-BD5C-41C9-ACA7-D3ABED036C0A}" dt="2022-01-24T17:21:23.055" v="0" actId="478"/>
          <ac:spMkLst>
            <pc:docMk/>
            <pc:sldMk cId="3250331225" sldId="270"/>
            <ac:spMk id="49" creationId="{5EAC82C9-3F84-49E8-AA6E-9E5F2C6C5EC1}"/>
          </ac:spMkLst>
        </pc:spChg>
        <pc:spChg chg="del">
          <ac:chgData name="ღ❤ Alee Moreno" userId="e6cf33d1aa7670d1" providerId="LiveId" clId="{45884D2F-BD5C-41C9-ACA7-D3ABED036C0A}" dt="2022-01-24T17:21:23.055" v="0" actId="478"/>
          <ac:spMkLst>
            <pc:docMk/>
            <pc:sldMk cId="3250331225" sldId="270"/>
            <ac:spMk id="50" creationId="{5456A21F-8D3E-48E5-97D7-10BD168B9B5B}"/>
          </ac:spMkLst>
        </pc:spChg>
        <pc:spChg chg="del">
          <ac:chgData name="ღ❤ Alee Moreno" userId="e6cf33d1aa7670d1" providerId="LiveId" clId="{45884D2F-BD5C-41C9-ACA7-D3ABED036C0A}" dt="2022-01-24T17:21:23.055" v="0" actId="478"/>
          <ac:spMkLst>
            <pc:docMk/>
            <pc:sldMk cId="3250331225" sldId="270"/>
            <ac:spMk id="51" creationId="{F838A37D-17E3-4ECD-A867-A5E32BC08469}"/>
          </ac:spMkLst>
        </pc:spChg>
        <pc:spChg chg="del">
          <ac:chgData name="ღ❤ Alee Moreno" userId="e6cf33d1aa7670d1" providerId="LiveId" clId="{45884D2F-BD5C-41C9-ACA7-D3ABED036C0A}" dt="2022-01-24T17:21:23.055" v="0" actId="478"/>
          <ac:spMkLst>
            <pc:docMk/>
            <pc:sldMk cId="3250331225" sldId="270"/>
            <ac:spMk id="52" creationId="{6B5728F2-36A9-40AF-9CBE-ACEF0DD71CBE}"/>
          </ac:spMkLst>
        </pc:spChg>
        <pc:spChg chg="del">
          <ac:chgData name="ღ❤ Alee Moreno" userId="e6cf33d1aa7670d1" providerId="LiveId" clId="{45884D2F-BD5C-41C9-ACA7-D3ABED036C0A}" dt="2022-01-24T17:21:23.055" v="0" actId="478"/>
          <ac:spMkLst>
            <pc:docMk/>
            <pc:sldMk cId="3250331225" sldId="270"/>
            <ac:spMk id="53" creationId="{B66AB426-069C-4373-9EB2-62FCB7F2B9CF}"/>
          </ac:spMkLst>
        </pc:spChg>
        <pc:spChg chg="add del">
          <ac:chgData name="ღ❤ Alee Moreno" userId="e6cf33d1aa7670d1" providerId="LiveId" clId="{45884D2F-BD5C-41C9-ACA7-D3ABED036C0A}" dt="2022-01-24T17:24:06.228" v="62" actId="478"/>
          <ac:spMkLst>
            <pc:docMk/>
            <pc:sldMk cId="3250331225" sldId="270"/>
            <ac:spMk id="54" creationId="{B43CB047-91BA-4EC0-9D57-C3DBF87E5DD0}"/>
          </ac:spMkLst>
        </pc:spChg>
        <pc:graphicFrameChg chg="mod">
          <ac:chgData name="ღ❤ Alee Moreno" userId="e6cf33d1aa7670d1" providerId="LiveId" clId="{45884D2F-BD5C-41C9-ACA7-D3ABED036C0A}" dt="2022-01-24T17:24:00.535" v="48" actId="1076"/>
          <ac:graphicFrameMkLst>
            <pc:docMk/>
            <pc:sldMk cId="3250331225" sldId="270"/>
            <ac:graphicFrameMk id="12" creationId="{05E68D72-B719-4DC0-9886-1B8F98C8F548}"/>
          </ac:graphicFrameMkLst>
        </pc:graphicFrameChg>
        <pc:graphicFrameChg chg="mod modGraphic">
          <ac:chgData name="ღ❤ Alee Moreno" userId="e6cf33d1aa7670d1" providerId="LiveId" clId="{45884D2F-BD5C-41C9-ACA7-D3ABED036C0A}" dt="2022-01-24T17:22:27.745" v="29" actId="1076"/>
          <ac:graphicFrameMkLst>
            <pc:docMk/>
            <pc:sldMk cId="3250331225" sldId="270"/>
            <ac:graphicFrameMk id="16" creationId="{58471452-4531-430D-BAC6-2CE426561494}"/>
          </ac:graphicFrameMkLst>
        </pc:graphicFrameChg>
        <pc:graphicFrameChg chg="modGraphic">
          <ac:chgData name="ღ❤ Alee Moreno" userId="e6cf33d1aa7670d1" providerId="LiveId" clId="{45884D2F-BD5C-41C9-ACA7-D3ABED036C0A}" dt="2022-01-24T17:22:20.362" v="24" actId="14100"/>
          <ac:graphicFrameMkLst>
            <pc:docMk/>
            <pc:sldMk cId="3250331225" sldId="270"/>
            <ac:graphicFrameMk id="17" creationId="{924FAA42-95CA-44BE-A5B3-6878276497CC}"/>
          </ac:graphicFrameMkLst>
        </pc:graphicFrameChg>
        <pc:graphicFrameChg chg="mod">
          <ac:chgData name="ღ❤ Alee Moreno" userId="e6cf33d1aa7670d1" providerId="LiveId" clId="{45884D2F-BD5C-41C9-ACA7-D3ABED036C0A}" dt="2022-01-25T23:17:53.589" v="1719" actId="1076"/>
          <ac:graphicFrameMkLst>
            <pc:docMk/>
            <pc:sldMk cId="3250331225" sldId="270"/>
            <ac:graphicFrameMk id="45" creationId="{37FEE341-CBDF-44B9-9893-CA5E1B96FA8E}"/>
          </ac:graphicFrameMkLst>
        </pc:graphicFrameChg>
        <pc:cxnChg chg="add del mod">
          <ac:chgData name="ღ❤ Alee Moreno" userId="e6cf33d1aa7670d1" providerId="LiveId" clId="{45884D2F-BD5C-41C9-ACA7-D3ABED036C0A}" dt="2022-01-25T23:18:21.252" v="1723" actId="478"/>
          <ac:cxnSpMkLst>
            <pc:docMk/>
            <pc:sldMk cId="3250331225" sldId="270"/>
            <ac:cxnSpMk id="20" creationId="{F4D11D86-62D7-43FD-AE4B-42A221401F9A}"/>
          </ac:cxnSpMkLst>
        </pc:cxnChg>
        <pc:cxnChg chg="add del">
          <ac:chgData name="ღ❤ Alee Moreno" userId="e6cf33d1aa7670d1" providerId="LiveId" clId="{45884D2F-BD5C-41C9-ACA7-D3ABED036C0A}" dt="2022-01-25T23:18:30.229" v="1725" actId="478"/>
          <ac:cxnSpMkLst>
            <pc:docMk/>
            <pc:sldMk cId="3250331225" sldId="270"/>
            <ac:cxnSpMk id="33" creationId="{A25DD611-9D29-446B-AD4B-BBFC4B8CC2EC}"/>
          </ac:cxnSpMkLst>
        </pc:cxnChg>
        <pc:cxnChg chg="add mod">
          <ac:chgData name="ღ❤ Alee Moreno" userId="e6cf33d1aa7670d1" providerId="LiveId" clId="{45884D2F-BD5C-41C9-ACA7-D3ABED036C0A}" dt="2022-01-25T23:19:18.865" v="1735" actId="1038"/>
          <ac:cxnSpMkLst>
            <pc:docMk/>
            <pc:sldMk cId="3250331225" sldId="270"/>
            <ac:cxnSpMk id="35" creationId="{5356C467-8D6C-4D2C-9EAA-DC39B6991CF0}"/>
          </ac:cxnSpMkLst>
        </pc:cxnChg>
        <pc:cxnChg chg="add mod">
          <ac:chgData name="ღ❤ Alee Moreno" userId="e6cf33d1aa7670d1" providerId="LiveId" clId="{45884D2F-BD5C-41C9-ACA7-D3ABED036C0A}" dt="2022-01-25T23:19:14.070" v="1734" actId="1035"/>
          <ac:cxnSpMkLst>
            <pc:docMk/>
            <pc:sldMk cId="3250331225" sldId="270"/>
            <ac:cxnSpMk id="37" creationId="{87A3022D-BC3A-4A14-B705-A7076474DF1C}"/>
          </ac:cxnSpMkLst>
        </pc:cxnChg>
        <pc:cxnChg chg="add mod">
          <ac:chgData name="ღ❤ Alee Moreno" userId="e6cf33d1aa7670d1" providerId="LiveId" clId="{45884D2F-BD5C-41C9-ACA7-D3ABED036C0A}" dt="2022-01-25T23:19:26.842" v="1737" actId="1076"/>
          <ac:cxnSpMkLst>
            <pc:docMk/>
            <pc:sldMk cId="3250331225" sldId="270"/>
            <ac:cxnSpMk id="42" creationId="{079384AF-EB0F-4BC5-B9D2-C516BCDE37CF}"/>
          </ac:cxnSpMkLst>
        </pc:cxnChg>
      </pc:sldChg>
      <pc:sldChg chg="modSp mod">
        <pc:chgData name="ღ❤ Alee Moreno" userId="e6cf33d1aa7670d1" providerId="LiveId" clId="{45884D2F-BD5C-41C9-ACA7-D3ABED036C0A}" dt="2022-01-24T22:33:57.293" v="1020" actId="1076"/>
        <pc:sldMkLst>
          <pc:docMk/>
          <pc:sldMk cId="4173670199" sldId="271"/>
        </pc:sldMkLst>
        <pc:spChg chg="mod">
          <ac:chgData name="ღ❤ Alee Moreno" userId="e6cf33d1aa7670d1" providerId="LiveId" clId="{45884D2F-BD5C-41C9-ACA7-D3ABED036C0A}" dt="2022-01-24T22:33:52.983" v="1019" actId="1076"/>
          <ac:spMkLst>
            <pc:docMk/>
            <pc:sldMk cId="4173670199" sldId="271"/>
            <ac:spMk id="26" creationId="{6D55F656-FE33-48FE-90CA-79D33DBB1EDE}"/>
          </ac:spMkLst>
        </pc:spChg>
        <pc:spChg chg="mod">
          <ac:chgData name="ღ❤ Alee Moreno" userId="e6cf33d1aa7670d1" providerId="LiveId" clId="{45884D2F-BD5C-41C9-ACA7-D3ABED036C0A}" dt="2022-01-24T22:33:45.977" v="1017" actId="1076"/>
          <ac:spMkLst>
            <pc:docMk/>
            <pc:sldMk cId="4173670199" sldId="271"/>
            <ac:spMk id="28" creationId="{0B6E6467-3393-4846-84C5-70A8524EB0E7}"/>
          </ac:spMkLst>
        </pc:spChg>
        <pc:graphicFrameChg chg="mod">
          <ac:chgData name="ღ❤ Alee Moreno" userId="e6cf33d1aa7670d1" providerId="LiveId" clId="{45884D2F-BD5C-41C9-ACA7-D3ABED036C0A}" dt="2022-01-24T22:33:57.293" v="1020" actId="1076"/>
          <ac:graphicFrameMkLst>
            <pc:docMk/>
            <pc:sldMk cId="4173670199" sldId="271"/>
            <ac:graphicFrameMk id="25" creationId="{78393A12-659F-4FFD-8A61-65CA4177A9BD}"/>
          </ac:graphicFrameMkLst>
        </pc:graphicFrameChg>
      </pc:sldChg>
      <pc:sldChg chg="modSp mod">
        <pc:chgData name="ღ❤ Alee Moreno" userId="e6cf33d1aa7670d1" providerId="LiveId" clId="{45884D2F-BD5C-41C9-ACA7-D3ABED036C0A}" dt="2022-01-25T15:22:44.401" v="1153" actId="20577"/>
        <pc:sldMkLst>
          <pc:docMk/>
          <pc:sldMk cId="1683769278" sldId="272"/>
        </pc:sldMkLst>
        <pc:spChg chg="mod">
          <ac:chgData name="ღ❤ Alee Moreno" userId="e6cf33d1aa7670d1" providerId="LiveId" clId="{45884D2F-BD5C-41C9-ACA7-D3ABED036C0A}" dt="2022-01-25T15:22:44.401" v="1153" actId="20577"/>
          <ac:spMkLst>
            <pc:docMk/>
            <pc:sldMk cId="1683769278" sldId="272"/>
            <ac:spMk id="22" creationId="{A6732EAB-CCF8-4DEF-8855-FB6AA2257BF9}"/>
          </ac:spMkLst>
        </pc:spChg>
      </pc:sldChg>
      <pc:sldChg chg="modSp mod">
        <pc:chgData name="ღ❤ Alee Moreno" userId="e6cf33d1aa7670d1" providerId="LiveId" clId="{45884D2F-BD5C-41C9-ACA7-D3ABED036C0A}" dt="2022-01-25T15:56:25.597" v="1485" actId="20577"/>
        <pc:sldMkLst>
          <pc:docMk/>
          <pc:sldMk cId="1200334253" sldId="274"/>
        </pc:sldMkLst>
        <pc:spChg chg="mod">
          <ac:chgData name="ღ❤ Alee Moreno" userId="e6cf33d1aa7670d1" providerId="LiveId" clId="{45884D2F-BD5C-41C9-ACA7-D3ABED036C0A}" dt="2022-01-25T15:56:25.597" v="1485" actId="20577"/>
          <ac:spMkLst>
            <pc:docMk/>
            <pc:sldMk cId="1200334253" sldId="274"/>
            <ac:spMk id="35" creationId="{A5BF3FBB-DC39-4AF7-9609-7B3FC58C0F29}"/>
          </ac:spMkLst>
        </pc:spChg>
        <pc:cxnChg chg="mod">
          <ac:chgData name="ღ❤ Alee Moreno" userId="e6cf33d1aa7670d1" providerId="LiveId" clId="{45884D2F-BD5C-41C9-ACA7-D3ABED036C0A}" dt="2022-01-25T15:56:25.597" v="1485" actId="20577"/>
          <ac:cxnSpMkLst>
            <pc:docMk/>
            <pc:sldMk cId="1200334253" sldId="274"/>
            <ac:cxnSpMk id="40" creationId="{78708EF9-658A-4AEC-8697-AA11A994AD91}"/>
          </ac:cxnSpMkLst>
        </pc:cxnChg>
      </pc:sldChg>
      <pc:sldChg chg="addSp modSp mod modTransition modAnim">
        <pc:chgData name="ღ❤ Alee Moreno" userId="e6cf33d1aa7670d1" providerId="LiveId" clId="{45884D2F-BD5C-41C9-ACA7-D3ABED036C0A}" dt="2022-01-25T15:55:30.819" v="1484" actId="1036"/>
        <pc:sldMkLst>
          <pc:docMk/>
          <pc:sldMk cId="1942013121" sldId="275"/>
        </pc:sldMkLst>
        <pc:graphicFrameChg chg="add mod modGraphic">
          <ac:chgData name="ღ❤ Alee Moreno" userId="e6cf33d1aa7670d1" providerId="LiveId" clId="{45884D2F-BD5C-41C9-ACA7-D3ABED036C0A}" dt="2022-01-25T15:31:45.002" v="1200" actId="1076"/>
          <ac:graphicFrameMkLst>
            <pc:docMk/>
            <pc:sldMk cId="1942013121" sldId="275"/>
            <ac:graphicFrameMk id="14" creationId="{8DB9A30A-0954-4C60-8763-F9DFA3070A4F}"/>
          </ac:graphicFrameMkLst>
        </pc:graphicFrameChg>
        <pc:picChg chg="mod ord">
          <ac:chgData name="ღ❤ Alee Moreno" userId="e6cf33d1aa7670d1" providerId="LiveId" clId="{45884D2F-BD5C-41C9-ACA7-D3ABED036C0A}" dt="2022-01-25T15:55:30.819" v="1484" actId="1036"/>
          <ac:picMkLst>
            <pc:docMk/>
            <pc:sldMk cId="1942013121" sldId="275"/>
            <ac:picMk id="7" creationId="{50576CB3-D6B6-41C7-B44A-148223A856B6}"/>
          </ac:picMkLst>
        </pc:picChg>
      </pc:sldChg>
      <pc:sldChg chg="addSp modSp mod">
        <pc:chgData name="ღ❤ Alee Moreno" userId="e6cf33d1aa7670d1" providerId="LiveId" clId="{45884D2F-BD5C-41C9-ACA7-D3ABED036C0A}" dt="2022-01-25T15:58:55.042" v="1550" actId="1036"/>
        <pc:sldMkLst>
          <pc:docMk/>
          <pc:sldMk cId="639607364" sldId="276"/>
        </pc:sldMkLst>
        <pc:spChg chg="mod">
          <ac:chgData name="ღ❤ Alee Moreno" userId="e6cf33d1aa7670d1" providerId="LiveId" clId="{45884D2F-BD5C-41C9-ACA7-D3ABED036C0A}" dt="2022-01-25T15:58:55.042" v="1550" actId="1036"/>
          <ac:spMkLst>
            <pc:docMk/>
            <pc:sldMk cId="639607364" sldId="276"/>
            <ac:spMk id="19" creationId="{ECB3B5C9-E8AC-4788-889A-559493631F6C}"/>
          </ac:spMkLst>
        </pc:spChg>
        <pc:spChg chg="mod">
          <ac:chgData name="ღ❤ Alee Moreno" userId="e6cf33d1aa7670d1" providerId="LiveId" clId="{45884D2F-BD5C-41C9-ACA7-D3ABED036C0A}" dt="2022-01-25T15:58:34.159" v="1517" actId="1076"/>
          <ac:spMkLst>
            <pc:docMk/>
            <pc:sldMk cId="639607364" sldId="276"/>
            <ac:spMk id="22" creationId="{3F44FE74-103F-4075-8689-6FC2E62AB449}"/>
          </ac:spMkLst>
        </pc:spChg>
        <pc:spChg chg="mod">
          <ac:chgData name="ღ❤ Alee Moreno" userId="e6cf33d1aa7670d1" providerId="LiveId" clId="{45884D2F-BD5C-41C9-ACA7-D3ABED036C0A}" dt="2022-01-25T15:57:53.701" v="1503" actId="1076"/>
          <ac:spMkLst>
            <pc:docMk/>
            <pc:sldMk cId="639607364" sldId="276"/>
            <ac:spMk id="24" creationId="{8842F193-3437-458D-9333-1167408F9B2F}"/>
          </ac:spMkLst>
        </pc:spChg>
        <pc:spChg chg="add mod">
          <ac:chgData name="ღ❤ Alee Moreno" userId="e6cf33d1aa7670d1" providerId="LiveId" clId="{45884D2F-BD5C-41C9-ACA7-D3ABED036C0A}" dt="2022-01-25T15:58:55.042" v="1550" actId="1036"/>
          <ac:spMkLst>
            <pc:docMk/>
            <pc:sldMk cId="639607364" sldId="276"/>
            <ac:spMk id="25" creationId="{531E1E6D-2986-4B7C-B808-4B696E598605}"/>
          </ac:spMkLst>
        </pc:spChg>
        <pc:spChg chg="add mod">
          <ac:chgData name="ღ❤ Alee Moreno" userId="e6cf33d1aa7670d1" providerId="LiveId" clId="{45884D2F-BD5C-41C9-ACA7-D3ABED036C0A}" dt="2022-01-25T15:58:47.792" v="1521" actId="1076"/>
          <ac:spMkLst>
            <pc:docMk/>
            <pc:sldMk cId="639607364" sldId="276"/>
            <ac:spMk id="34" creationId="{E9E567ED-50FB-4BB6-8516-F6D5288360C0}"/>
          </ac:spMkLst>
        </pc:spChg>
        <pc:picChg chg="mod">
          <ac:chgData name="ღ❤ Alee Moreno" userId="e6cf33d1aa7670d1" providerId="LiveId" clId="{45884D2F-BD5C-41C9-ACA7-D3ABED036C0A}" dt="2022-01-25T15:58:40.740" v="1520" actId="1076"/>
          <ac:picMkLst>
            <pc:docMk/>
            <pc:sldMk cId="639607364" sldId="276"/>
            <ac:picMk id="20" creationId="{84BF830E-0BD6-41CC-8677-923FF5D5BA9E}"/>
          </ac:picMkLst>
        </pc:picChg>
        <pc:cxnChg chg="add mod">
          <ac:chgData name="ღ❤ Alee Moreno" userId="e6cf33d1aa7670d1" providerId="LiveId" clId="{45884D2F-BD5C-41C9-ACA7-D3ABED036C0A}" dt="2022-01-25T15:58:55.042" v="1550" actId="1036"/>
          <ac:cxnSpMkLst>
            <pc:docMk/>
            <pc:sldMk cId="639607364" sldId="276"/>
            <ac:cxnSpMk id="26" creationId="{1EAE19DE-1DDC-45E5-92BE-33902AA62BA0}"/>
          </ac:cxnSpMkLst>
        </pc:cxnChg>
      </pc:sldChg>
      <pc:sldChg chg="addSp modSp mod">
        <pc:chgData name="ღ❤ Alee Moreno" userId="e6cf33d1aa7670d1" providerId="LiveId" clId="{45884D2F-BD5C-41C9-ACA7-D3ABED036C0A}" dt="2022-01-25T16:16:07.043" v="1593" actId="122"/>
        <pc:sldMkLst>
          <pc:docMk/>
          <pc:sldMk cId="1578404522" sldId="277"/>
        </pc:sldMkLst>
        <pc:spChg chg="mod">
          <ac:chgData name="ღ❤ Alee Moreno" userId="e6cf33d1aa7670d1" providerId="LiveId" clId="{45884D2F-BD5C-41C9-ACA7-D3ABED036C0A}" dt="2022-01-25T16:15:06.803" v="1558" actId="1076"/>
          <ac:spMkLst>
            <pc:docMk/>
            <pc:sldMk cId="1578404522" sldId="277"/>
            <ac:spMk id="27" creationId="{7BB50C16-E05A-4136-8C0C-C70E3AD5B4D3}"/>
          </ac:spMkLst>
        </pc:spChg>
        <pc:spChg chg="add mod">
          <ac:chgData name="ღ❤ Alee Moreno" userId="e6cf33d1aa7670d1" providerId="LiveId" clId="{45884D2F-BD5C-41C9-ACA7-D3ABED036C0A}" dt="2022-01-25T16:16:07.043" v="1593" actId="122"/>
          <ac:spMkLst>
            <pc:docMk/>
            <pc:sldMk cId="1578404522" sldId="277"/>
            <ac:spMk id="37" creationId="{3E0B0F3D-26EF-4154-8766-B82E25F0F094}"/>
          </ac:spMkLst>
        </pc:spChg>
      </pc:sldChg>
      <pc:sldChg chg="modSp mod">
        <pc:chgData name="ღ❤ Alee Moreno" userId="e6cf33d1aa7670d1" providerId="LiveId" clId="{45884D2F-BD5C-41C9-ACA7-D3ABED036C0A}" dt="2022-01-25T15:45:22.676" v="1332" actId="1076"/>
        <pc:sldMkLst>
          <pc:docMk/>
          <pc:sldMk cId="1573053767" sldId="278"/>
        </pc:sldMkLst>
        <pc:spChg chg="mod">
          <ac:chgData name="ღ❤ Alee Moreno" userId="e6cf33d1aa7670d1" providerId="LiveId" clId="{45884D2F-BD5C-41C9-ACA7-D3ABED036C0A}" dt="2022-01-25T15:43:20.494" v="1326" actId="14100"/>
          <ac:spMkLst>
            <pc:docMk/>
            <pc:sldMk cId="1573053767" sldId="278"/>
            <ac:spMk id="8" creationId="{BDAF635B-5CDE-44C7-9FD2-917E037EA753}"/>
          </ac:spMkLst>
        </pc:spChg>
        <pc:spChg chg="mod">
          <ac:chgData name="ღ❤ Alee Moreno" userId="e6cf33d1aa7670d1" providerId="LiveId" clId="{45884D2F-BD5C-41C9-ACA7-D3ABED036C0A}" dt="2022-01-25T15:43:02.356" v="1324" actId="207"/>
          <ac:spMkLst>
            <pc:docMk/>
            <pc:sldMk cId="1573053767" sldId="278"/>
            <ac:spMk id="24" creationId="{F0572613-2978-40FC-A628-685A8DDCE5A0}"/>
          </ac:spMkLst>
        </pc:spChg>
        <pc:spChg chg="mod">
          <ac:chgData name="ღ❤ Alee Moreno" userId="e6cf33d1aa7670d1" providerId="LiveId" clId="{45884D2F-BD5C-41C9-ACA7-D3ABED036C0A}" dt="2022-01-25T15:41:00.226" v="1315" actId="1076"/>
          <ac:spMkLst>
            <pc:docMk/>
            <pc:sldMk cId="1573053767" sldId="278"/>
            <ac:spMk id="25" creationId="{79ACBE89-FDAF-4151-BAD0-BE30B07395B7}"/>
          </ac:spMkLst>
        </pc:spChg>
        <pc:spChg chg="mod">
          <ac:chgData name="ღ❤ Alee Moreno" userId="e6cf33d1aa7670d1" providerId="LiveId" clId="{45884D2F-BD5C-41C9-ACA7-D3ABED036C0A}" dt="2022-01-25T15:40:06.572" v="1287" actId="1076"/>
          <ac:spMkLst>
            <pc:docMk/>
            <pc:sldMk cId="1573053767" sldId="278"/>
            <ac:spMk id="26" creationId="{F16DA784-EFFB-4405-B063-E9C4453C428B}"/>
          </ac:spMkLst>
        </pc:spChg>
        <pc:spChg chg="mod">
          <ac:chgData name="ღ❤ Alee Moreno" userId="e6cf33d1aa7670d1" providerId="LiveId" clId="{45884D2F-BD5C-41C9-ACA7-D3ABED036C0A}" dt="2022-01-25T15:45:22.676" v="1332" actId="1076"/>
          <ac:spMkLst>
            <pc:docMk/>
            <pc:sldMk cId="1573053767" sldId="278"/>
            <ac:spMk id="27" creationId="{815D61B8-CE0D-4FA5-853F-1C816D1417B6}"/>
          </ac:spMkLst>
        </pc:spChg>
        <pc:picChg chg="mod">
          <ac:chgData name="ღ❤ Alee Moreno" userId="e6cf33d1aa7670d1" providerId="LiveId" clId="{45884D2F-BD5C-41C9-ACA7-D3ABED036C0A}" dt="2022-01-25T15:41:02.696" v="1316" actId="1076"/>
          <ac:picMkLst>
            <pc:docMk/>
            <pc:sldMk cId="1573053767" sldId="278"/>
            <ac:picMk id="19" creationId="{7E568DFC-D128-4C91-85A3-A7D9023EEC91}"/>
          </ac:picMkLst>
        </pc:picChg>
        <pc:picChg chg="mod">
          <ac:chgData name="ღ❤ Alee Moreno" userId="e6cf33d1aa7670d1" providerId="LiveId" clId="{45884D2F-BD5C-41C9-ACA7-D3ABED036C0A}" dt="2022-01-25T15:41:15.344" v="1319" actId="1076"/>
          <ac:picMkLst>
            <pc:docMk/>
            <pc:sldMk cId="1573053767" sldId="278"/>
            <ac:picMk id="22" creationId="{12DBFDCB-EAE7-4D25-AE1E-8D6BCD4B7FC4}"/>
          </ac:picMkLst>
        </pc:picChg>
        <pc:cxnChg chg="mod">
          <ac:chgData name="ღ❤ Alee Moreno" userId="e6cf33d1aa7670d1" providerId="LiveId" clId="{45884D2F-BD5C-41C9-ACA7-D3ABED036C0A}" dt="2022-01-25T15:41:09.544" v="1318" actId="14100"/>
          <ac:cxnSpMkLst>
            <pc:docMk/>
            <pc:sldMk cId="1573053767" sldId="278"/>
            <ac:cxnSpMk id="14" creationId="{7AEEFDD0-CC12-4109-AF82-0D0D6C242D34}"/>
          </ac:cxnSpMkLst>
        </pc:cxnChg>
        <pc:cxnChg chg="mod">
          <ac:chgData name="ღ❤ Alee Moreno" userId="e6cf33d1aa7670d1" providerId="LiveId" clId="{45884D2F-BD5C-41C9-ACA7-D3ABED036C0A}" dt="2022-01-25T15:45:22.676" v="1332" actId="1076"/>
          <ac:cxnSpMkLst>
            <pc:docMk/>
            <pc:sldMk cId="1573053767" sldId="278"/>
            <ac:cxnSpMk id="18" creationId="{77060494-3EBF-4BBA-B2AE-550EFB5116C5}"/>
          </ac:cxnSpMkLst>
        </pc:cxnChg>
      </pc:sldChg>
      <pc:sldChg chg="addSp delSp modSp mod">
        <pc:chgData name="ღ❤ Alee Moreno" userId="e6cf33d1aa7670d1" providerId="LiveId" clId="{45884D2F-BD5C-41C9-ACA7-D3ABED036C0A}" dt="2022-01-25T15:48:34.922" v="1397" actId="1076"/>
        <pc:sldMkLst>
          <pc:docMk/>
          <pc:sldMk cId="1756866264" sldId="279"/>
        </pc:sldMkLst>
        <pc:spChg chg="mod">
          <ac:chgData name="ღ❤ Alee Moreno" userId="e6cf33d1aa7670d1" providerId="LiveId" clId="{45884D2F-BD5C-41C9-ACA7-D3ABED036C0A}" dt="2022-01-25T15:35:58.213" v="1260" actId="1037"/>
          <ac:spMkLst>
            <pc:docMk/>
            <pc:sldMk cId="1756866264" sldId="279"/>
            <ac:spMk id="13" creationId="{0AD16E8C-F21A-4983-B9ED-2DE3C722EFAA}"/>
          </ac:spMkLst>
        </pc:spChg>
        <pc:spChg chg="mod">
          <ac:chgData name="ღ❤ Alee Moreno" userId="e6cf33d1aa7670d1" providerId="LiveId" clId="{45884D2F-BD5C-41C9-ACA7-D3ABED036C0A}" dt="2022-01-25T15:48:17.039" v="1392" actId="1035"/>
          <ac:spMkLst>
            <pc:docMk/>
            <pc:sldMk cId="1756866264" sldId="279"/>
            <ac:spMk id="28" creationId="{1BF3F47B-66F2-4200-B4C6-02FEDA0DCB6B}"/>
          </ac:spMkLst>
        </pc:spChg>
        <pc:spChg chg="mod">
          <ac:chgData name="ღ❤ Alee Moreno" userId="e6cf33d1aa7670d1" providerId="LiveId" clId="{45884D2F-BD5C-41C9-ACA7-D3ABED036C0A}" dt="2022-01-25T15:48:34.922" v="1397" actId="1076"/>
          <ac:spMkLst>
            <pc:docMk/>
            <pc:sldMk cId="1756866264" sldId="279"/>
            <ac:spMk id="34" creationId="{CEA9A2A0-3C61-4F61-89F0-F7EE0957B697}"/>
          </ac:spMkLst>
        </pc:spChg>
        <pc:spChg chg="mod">
          <ac:chgData name="ღ❤ Alee Moreno" userId="e6cf33d1aa7670d1" providerId="LiveId" clId="{45884D2F-BD5C-41C9-ACA7-D3ABED036C0A}" dt="2022-01-25T15:37:57.780" v="1280" actId="1076"/>
          <ac:spMkLst>
            <pc:docMk/>
            <pc:sldMk cId="1756866264" sldId="279"/>
            <ac:spMk id="35" creationId="{601D667F-1B8D-4E9F-B7AF-8589D0E5D8F2}"/>
          </ac:spMkLst>
        </pc:spChg>
        <pc:spChg chg="mod">
          <ac:chgData name="ღ❤ Alee Moreno" userId="e6cf33d1aa7670d1" providerId="LiveId" clId="{45884D2F-BD5C-41C9-ACA7-D3ABED036C0A}" dt="2022-01-25T15:37:44.294" v="1277" actId="14100"/>
          <ac:spMkLst>
            <pc:docMk/>
            <pc:sldMk cId="1756866264" sldId="279"/>
            <ac:spMk id="36" creationId="{A1EB7206-0D98-4434-9FAD-761BAE8C6093}"/>
          </ac:spMkLst>
        </pc:spChg>
        <pc:spChg chg="add mod">
          <ac:chgData name="ღ❤ Alee Moreno" userId="e6cf33d1aa7670d1" providerId="LiveId" clId="{45884D2F-BD5C-41C9-ACA7-D3ABED036C0A}" dt="2022-01-25T15:47:33.288" v="1357" actId="14100"/>
          <ac:spMkLst>
            <pc:docMk/>
            <pc:sldMk cId="1756866264" sldId="279"/>
            <ac:spMk id="43" creationId="{DCD6AF24-73A5-427A-8DB2-D0161BB86012}"/>
          </ac:spMkLst>
        </pc:spChg>
        <pc:spChg chg="add mod">
          <ac:chgData name="ღ❤ Alee Moreno" userId="e6cf33d1aa7670d1" providerId="LiveId" clId="{45884D2F-BD5C-41C9-ACA7-D3ABED036C0A}" dt="2022-01-25T15:48:28.374" v="1395" actId="14100"/>
          <ac:spMkLst>
            <pc:docMk/>
            <pc:sldMk cId="1756866264" sldId="279"/>
            <ac:spMk id="44" creationId="{750A0C69-605A-4475-8FDC-AF56E5AF613B}"/>
          </ac:spMkLst>
        </pc:spChg>
        <pc:spChg chg="add mod">
          <ac:chgData name="ღ❤ Alee Moreno" userId="e6cf33d1aa7670d1" providerId="LiveId" clId="{45884D2F-BD5C-41C9-ACA7-D3ABED036C0A}" dt="2022-01-25T15:48:30.733" v="1396" actId="14100"/>
          <ac:spMkLst>
            <pc:docMk/>
            <pc:sldMk cId="1756866264" sldId="279"/>
            <ac:spMk id="45" creationId="{D8C50014-2121-4814-A81D-2A3565149BC6}"/>
          </ac:spMkLst>
        </pc:spChg>
        <pc:grpChg chg="del">
          <ac:chgData name="ღ❤ Alee Moreno" userId="e6cf33d1aa7670d1" providerId="LiveId" clId="{45884D2F-BD5C-41C9-ACA7-D3ABED036C0A}" dt="2022-01-25T15:32:22.478" v="1207" actId="478"/>
          <ac:grpSpMkLst>
            <pc:docMk/>
            <pc:sldMk cId="1756866264" sldId="279"/>
            <ac:grpSpMk id="16" creationId="{267D1077-B235-45A8-975D-58F5C1034073}"/>
          </ac:grpSpMkLst>
        </pc:grpChg>
        <pc:picChg chg="add mod ord modCrop">
          <ac:chgData name="ღ❤ Alee Moreno" userId="e6cf33d1aa7670d1" providerId="LiveId" clId="{45884D2F-BD5C-41C9-ACA7-D3ABED036C0A}" dt="2022-01-25T15:48:23.623" v="1394" actId="1076"/>
          <ac:picMkLst>
            <pc:docMk/>
            <pc:sldMk cId="1756866264" sldId="279"/>
            <ac:picMk id="14" creationId="{E49DB208-9D20-48F7-BF1D-496D0D8EC521}"/>
          </ac:picMkLst>
        </pc:picChg>
        <pc:cxnChg chg="mod">
          <ac:chgData name="ღ❤ Alee Moreno" userId="e6cf33d1aa7670d1" providerId="LiveId" clId="{45884D2F-BD5C-41C9-ACA7-D3ABED036C0A}" dt="2022-01-25T15:35:58.213" v="1260" actId="1037"/>
          <ac:cxnSpMkLst>
            <pc:docMk/>
            <pc:sldMk cId="1756866264" sldId="279"/>
            <ac:cxnSpMk id="18" creationId="{D6ED3D40-C17C-4E48-A5AB-2A43B8AD43D7}"/>
          </ac:cxnSpMkLst>
        </pc:cxnChg>
        <pc:cxnChg chg="add mod">
          <ac:chgData name="ღ❤ Alee Moreno" userId="e6cf33d1aa7670d1" providerId="LiveId" clId="{45884D2F-BD5C-41C9-ACA7-D3ABED036C0A}" dt="2022-01-25T15:48:34.922" v="1397" actId="1076"/>
          <ac:cxnSpMkLst>
            <pc:docMk/>
            <pc:sldMk cId="1756866264" sldId="279"/>
            <ac:cxnSpMk id="22" creationId="{05F7EDEB-D6BF-4224-82B1-0A7F3FFDF3D4}"/>
          </ac:cxnSpMkLst>
        </pc:cxnChg>
        <pc:cxnChg chg="mod">
          <ac:chgData name="ღ❤ Alee Moreno" userId="e6cf33d1aa7670d1" providerId="LiveId" clId="{45884D2F-BD5C-41C9-ACA7-D3ABED036C0A}" dt="2022-01-25T15:48:17.039" v="1392" actId="1035"/>
          <ac:cxnSpMkLst>
            <pc:docMk/>
            <pc:sldMk cId="1756866264" sldId="279"/>
            <ac:cxnSpMk id="39" creationId="{8409BE03-B5DA-4607-B941-B6FD0CA5EE18}"/>
          </ac:cxnSpMkLst>
        </pc:cxnChg>
        <pc:cxnChg chg="del mod">
          <ac:chgData name="ღ❤ Alee Moreno" userId="e6cf33d1aa7670d1" providerId="LiveId" clId="{45884D2F-BD5C-41C9-ACA7-D3ABED036C0A}" dt="2022-01-25T15:36:10.760" v="1263" actId="478"/>
          <ac:cxnSpMkLst>
            <pc:docMk/>
            <pc:sldMk cId="1756866264" sldId="279"/>
            <ac:cxnSpMk id="42" creationId="{5DF24DF6-651F-4725-9A45-1D6507A95181}"/>
          </ac:cxnSpMkLst>
        </pc:cxnChg>
      </pc:sldChg>
      <pc:sldChg chg="addSp delSp modSp mod">
        <pc:chgData name="ღ❤ Alee Moreno" userId="e6cf33d1aa7670d1" providerId="LiveId" clId="{45884D2F-BD5C-41C9-ACA7-D3ABED036C0A}" dt="2022-01-25T16:16:23.539" v="1594" actId="478"/>
        <pc:sldMkLst>
          <pc:docMk/>
          <pc:sldMk cId="3117575003" sldId="281"/>
        </pc:sldMkLst>
        <pc:spChg chg="add mod">
          <ac:chgData name="ღ❤ Alee Moreno" userId="e6cf33d1aa7670d1" providerId="LiveId" clId="{45884D2F-BD5C-41C9-ACA7-D3ABED036C0A}" dt="2022-01-25T15:46:44.153" v="1347" actId="14100"/>
          <ac:spMkLst>
            <pc:docMk/>
            <pc:sldMk cId="3117575003" sldId="281"/>
            <ac:spMk id="22" creationId="{9C698291-CB83-4495-9C48-F76519AAD301}"/>
          </ac:spMkLst>
        </pc:spChg>
        <pc:spChg chg="mod">
          <ac:chgData name="ღ❤ Alee Moreno" userId="e6cf33d1aa7670d1" providerId="LiveId" clId="{45884D2F-BD5C-41C9-ACA7-D3ABED036C0A}" dt="2022-01-25T15:45:48.811" v="1338" actId="14100"/>
          <ac:spMkLst>
            <pc:docMk/>
            <pc:sldMk cId="3117575003" sldId="281"/>
            <ac:spMk id="27" creationId="{6CE1F187-9C0F-4DA8-9169-5CCA1F3C2650}"/>
          </ac:spMkLst>
        </pc:spChg>
        <pc:spChg chg="del mod">
          <ac:chgData name="ღ❤ Alee Moreno" userId="e6cf33d1aa7670d1" providerId="LiveId" clId="{45884D2F-BD5C-41C9-ACA7-D3ABED036C0A}" dt="2022-01-25T16:16:23.539" v="1594" actId="478"/>
          <ac:spMkLst>
            <pc:docMk/>
            <pc:sldMk cId="3117575003" sldId="281"/>
            <ac:spMk id="28" creationId="{FBCF5D64-544D-48FE-9D5B-19EBAB494FCE}"/>
          </ac:spMkLst>
        </pc:spChg>
        <pc:picChg chg="mod">
          <ac:chgData name="ღ❤ Alee Moreno" userId="e6cf33d1aa7670d1" providerId="LiveId" clId="{45884D2F-BD5C-41C9-ACA7-D3ABED036C0A}" dt="2022-01-25T15:45:45.492" v="1337" actId="14100"/>
          <ac:picMkLst>
            <pc:docMk/>
            <pc:sldMk cId="3117575003" sldId="281"/>
            <ac:picMk id="26" creationId="{40702B49-6E9A-4E19-A2C1-B13A1E5A1F18}"/>
          </ac:picMkLst>
        </pc:picChg>
      </pc:sldChg>
      <pc:sldChg chg="addSp delSp modSp mod">
        <pc:chgData name="ღ❤ Alee Moreno" userId="e6cf33d1aa7670d1" providerId="LiveId" clId="{45884D2F-BD5C-41C9-ACA7-D3ABED036C0A}" dt="2022-01-25T15:52:18.379" v="1465" actId="14100"/>
        <pc:sldMkLst>
          <pc:docMk/>
          <pc:sldMk cId="2605689654" sldId="283"/>
        </pc:sldMkLst>
        <pc:spChg chg="mod">
          <ac:chgData name="ღ❤ Alee Moreno" userId="e6cf33d1aa7670d1" providerId="LiveId" clId="{45884D2F-BD5C-41C9-ACA7-D3ABED036C0A}" dt="2022-01-25T15:51:17.919" v="1427" actId="1076"/>
          <ac:spMkLst>
            <pc:docMk/>
            <pc:sldMk cId="2605689654" sldId="283"/>
            <ac:spMk id="25" creationId="{832886F1-5BE4-4BDA-9AFB-22A3129D8DD9}"/>
          </ac:spMkLst>
        </pc:spChg>
        <pc:spChg chg="mod">
          <ac:chgData name="ღ❤ Alee Moreno" userId="e6cf33d1aa7670d1" providerId="LiveId" clId="{45884D2F-BD5C-41C9-ACA7-D3ABED036C0A}" dt="2022-01-25T15:50:01.338" v="1411" actId="14100"/>
          <ac:spMkLst>
            <pc:docMk/>
            <pc:sldMk cId="2605689654" sldId="283"/>
            <ac:spMk id="26" creationId="{10F87B15-5BC7-4E66-BEC3-A26741B39EEA}"/>
          </ac:spMkLst>
        </pc:spChg>
        <pc:spChg chg="add mod">
          <ac:chgData name="ღ❤ Alee Moreno" userId="e6cf33d1aa7670d1" providerId="LiveId" clId="{45884D2F-BD5C-41C9-ACA7-D3ABED036C0A}" dt="2022-01-25T15:51:30.166" v="1430" actId="1076"/>
          <ac:spMkLst>
            <pc:docMk/>
            <pc:sldMk cId="2605689654" sldId="283"/>
            <ac:spMk id="27" creationId="{509ECFAE-5D7C-4640-862F-FD0F5936F883}"/>
          </ac:spMkLst>
        </pc:spChg>
        <pc:spChg chg="del">
          <ac:chgData name="ღ❤ Alee Moreno" userId="e6cf33d1aa7670d1" providerId="LiveId" clId="{45884D2F-BD5C-41C9-ACA7-D3ABED036C0A}" dt="2022-01-25T15:48:59.591" v="1398" actId="478"/>
          <ac:spMkLst>
            <pc:docMk/>
            <pc:sldMk cId="2605689654" sldId="283"/>
            <ac:spMk id="35" creationId="{249B4739-653F-4170-9440-F71DAD87FBC5}"/>
          </ac:spMkLst>
        </pc:spChg>
        <pc:spChg chg="mod">
          <ac:chgData name="ღ❤ Alee Moreno" userId="e6cf33d1aa7670d1" providerId="LiveId" clId="{45884D2F-BD5C-41C9-ACA7-D3ABED036C0A}" dt="2022-01-25T15:51:40.319" v="1447" actId="1037"/>
          <ac:spMkLst>
            <pc:docMk/>
            <pc:sldMk cId="2605689654" sldId="283"/>
            <ac:spMk id="36" creationId="{76F80330-1CFF-4E33-87FD-7C54AAB34175}"/>
          </ac:spMkLst>
        </pc:spChg>
        <pc:spChg chg="mod">
          <ac:chgData name="ღ❤ Alee Moreno" userId="e6cf33d1aa7670d1" providerId="LiveId" clId="{45884D2F-BD5C-41C9-ACA7-D3ABED036C0A}" dt="2022-01-25T15:52:14.713" v="1464" actId="1076"/>
          <ac:spMkLst>
            <pc:docMk/>
            <pc:sldMk cId="2605689654" sldId="283"/>
            <ac:spMk id="39" creationId="{39F2A742-8382-4E56-A76B-55E673D6CDD2}"/>
          </ac:spMkLst>
        </pc:spChg>
        <pc:picChg chg="mod">
          <ac:chgData name="ღ❤ Alee Moreno" userId="e6cf33d1aa7670d1" providerId="LiveId" clId="{45884D2F-BD5C-41C9-ACA7-D3ABED036C0A}" dt="2022-01-25T15:51:26.516" v="1429" actId="1076"/>
          <ac:picMkLst>
            <pc:docMk/>
            <pc:sldMk cId="2605689654" sldId="283"/>
            <ac:picMk id="34" creationId="{0E8755D1-46F5-437C-8B08-F61CD46BF120}"/>
          </ac:picMkLst>
        </pc:picChg>
        <pc:cxnChg chg="mod">
          <ac:chgData name="ღ❤ Alee Moreno" userId="e6cf33d1aa7670d1" providerId="LiveId" clId="{45884D2F-BD5C-41C9-ACA7-D3ABED036C0A}" dt="2022-01-25T15:51:17.919" v="1427" actId="1076"/>
          <ac:cxnSpMkLst>
            <pc:docMk/>
            <pc:sldMk cId="2605689654" sldId="283"/>
            <ac:cxnSpMk id="14" creationId="{223B8C59-B53C-445F-9C26-1EE9EB267F96}"/>
          </ac:cxnSpMkLst>
        </pc:cxnChg>
        <pc:cxnChg chg="mod">
          <ac:chgData name="ღ❤ Alee Moreno" userId="e6cf33d1aa7670d1" providerId="LiveId" clId="{45884D2F-BD5C-41C9-ACA7-D3ABED036C0A}" dt="2022-01-25T15:51:40.319" v="1447" actId="1037"/>
          <ac:cxnSpMkLst>
            <pc:docMk/>
            <pc:sldMk cId="2605689654" sldId="283"/>
            <ac:cxnSpMk id="16" creationId="{792BADF6-CE70-41A9-9DC3-0A6EA6849B29}"/>
          </ac:cxnSpMkLst>
        </pc:cxnChg>
        <pc:cxnChg chg="add mod">
          <ac:chgData name="ღ❤ Alee Moreno" userId="e6cf33d1aa7670d1" providerId="LiveId" clId="{45884D2F-BD5C-41C9-ACA7-D3ABED036C0A}" dt="2022-01-25T15:52:18.379" v="1465" actId="14100"/>
          <ac:cxnSpMkLst>
            <pc:docMk/>
            <pc:sldMk cId="2605689654" sldId="283"/>
            <ac:cxnSpMk id="28" creationId="{41A36D1A-9660-4858-9CF7-B1158A41D713}"/>
          </ac:cxnSpMkLst>
        </pc:cxnChg>
      </pc:sldChg>
      <pc:sldChg chg="del">
        <pc:chgData name="ღ❤ Alee Moreno" userId="e6cf33d1aa7670d1" providerId="LiveId" clId="{45884D2F-BD5C-41C9-ACA7-D3ABED036C0A}" dt="2022-01-24T22:54:57.388" v="1048" actId="47"/>
        <pc:sldMkLst>
          <pc:docMk/>
          <pc:sldMk cId="4193758960" sldId="284"/>
        </pc:sldMkLst>
      </pc:sldChg>
      <pc:sldChg chg="addSp delSp modSp mod">
        <pc:chgData name="ღ❤ Alee Moreno" userId="e6cf33d1aa7670d1" providerId="LiveId" clId="{45884D2F-BD5C-41C9-ACA7-D3ABED036C0A}" dt="2022-01-25T15:54:10.205" v="1469" actId="1076"/>
        <pc:sldMkLst>
          <pc:docMk/>
          <pc:sldMk cId="1287748911" sldId="289"/>
        </pc:sldMkLst>
        <pc:spChg chg="add del mod">
          <ac:chgData name="ღ❤ Alee Moreno" userId="e6cf33d1aa7670d1" providerId="LiveId" clId="{45884D2F-BD5C-41C9-ACA7-D3ABED036C0A}" dt="2022-01-24T22:56:53.239" v="1087" actId="478"/>
          <ac:spMkLst>
            <pc:docMk/>
            <pc:sldMk cId="1287748911" sldId="289"/>
            <ac:spMk id="5" creationId="{D8153DC2-CE63-43BB-A662-640C83546EEE}"/>
          </ac:spMkLst>
        </pc:spChg>
        <pc:spChg chg="add mod">
          <ac:chgData name="ღ❤ Alee Moreno" userId="e6cf33d1aa7670d1" providerId="LiveId" clId="{45884D2F-BD5C-41C9-ACA7-D3ABED036C0A}" dt="2022-01-24T22:56:28.632" v="1086" actId="1076"/>
          <ac:spMkLst>
            <pc:docMk/>
            <pc:sldMk cId="1287748911" sldId="289"/>
            <ac:spMk id="11" creationId="{1DAC60EA-171D-412C-A2D8-CE4BB9434159}"/>
          </ac:spMkLst>
        </pc:spChg>
        <pc:spChg chg="add mod">
          <ac:chgData name="ღ❤ Alee Moreno" userId="e6cf33d1aa7670d1" providerId="LiveId" clId="{45884D2F-BD5C-41C9-ACA7-D3ABED036C0A}" dt="2022-01-25T15:54:10.205" v="1469" actId="1076"/>
          <ac:spMkLst>
            <pc:docMk/>
            <pc:sldMk cId="1287748911" sldId="289"/>
            <ac:spMk id="12" creationId="{EEE97CF2-8528-49AC-BBE0-D01D6E4E8FA9}"/>
          </ac:spMkLst>
        </pc:spChg>
        <pc:spChg chg="mod">
          <ac:chgData name="ღ❤ Alee Moreno" userId="e6cf33d1aa7670d1" providerId="LiveId" clId="{45884D2F-BD5C-41C9-ACA7-D3ABED036C0A}" dt="2022-01-24T23:07:32.255" v="1106" actId="1076"/>
          <ac:spMkLst>
            <pc:docMk/>
            <pc:sldMk cId="1287748911" sldId="289"/>
            <ac:spMk id="15" creationId="{4631A71A-3D75-4B4B-88C3-9B3C2C580B5D}"/>
          </ac:spMkLst>
        </pc:spChg>
        <pc:graphicFrameChg chg="add del mod">
          <ac:chgData name="ღ❤ Alee Moreno" userId="e6cf33d1aa7670d1" providerId="LiveId" clId="{45884D2F-BD5C-41C9-ACA7-D3ABED036C0A}" dt="2022-01-24T23:05:12.376" v="1089"/>
          <ac:graphicFrameMkLst>
            <pc:docMk/>
            <pc:sldMk cId="1287748911" sldId="289"/>
            <ac:graphicFrameMk id="6" creationId="{600ADFC2-F82D-41BC-A6F1-2B3B925C216E}"/>
          </ac:graphicFrameMkLst>
        </pc:graphicFrameChg>
        <pc:picChg chg="add del mod">
          <ac:chgData name="ღ❤ Alee Moreno" userId="e6cf33d1aa7670d1" providerId="LiveId" clId="{45884D2F-BD5C-41C9-ACA7-D3ABED036C0A}" dt="2022-01-24T22:56:53.239" v="1087" actId="478"/>
          <ac:picMkLst>
            <pc:docMk/>
            <pc:sldMk cId="1287748911" sldId="289"/>
            <ac:picMk id="9" creationId="{D3333D8E-44C5-45DD-90FC-D5EDAD367F60}"/>
          </ac:picMkLst>
        </pc:picChg>
        <pc:picChg chg="add mod modCrop">
          <ac:chgData name="ღ❤ Alee Moreno" userId="e6cf33d1aa7670d1" providerId="LiveId" clId="{45884D2F-BD5C-41C9-ACA7-D3ABED036C0A}" dt="2022-01-25T15:54:10.205" v="1469" actId="1076"/>
          <ac:picMkLst>
            <pc:docMk/>
            <pc:sldMk cId="1287748911" sldId="289"/>
            <ac:picMk id="10" creationId="{A7E1FE15-EF85-4F82-984E-6B88ECDB1C99}"/>
          </ac:picMkLst>
        </pc:picChg>
      </pc:sldChg>
      <pc:sldChg chg="delSp modSp mod">
        <pc:chgData name="ღ❤ Alee Moreno" userId="e6cf33d1aa7670d1" providerId="LiveId" clId="{45884D2F-BD5C-41C9-ACA7-D3ABED036C0A}" dt="2022-01-24T23:31:35.458" v="1110" actId="1076"/>
        <pc:sldMkLst>
          <pc:docMk/>
          <pc:sldMk cId="773646186" sldId="335"/>
        </pc:sldMkLst>
        <pc:spChg chg="mod">
          <ac:chgData name="ღ❤ Alee Moreno" userId="e6cf33d1aa7670d1" providerId="LiveId" clId="{45884D2F-BD5C-41C9-ACA7-D3ABED036C0A}" dt="2022-01-24T23:31:35.458" v="1110" actId="1076"/>
          <ac:spMkLst>
            <pc:docMk/>
            <pc:sldMk cId="773646186" sldId="335"/>
            <ac:spMk id="10" creationId="{70062A71-13FB-4F88-8344-5930C18443C0}"/>
          </ac:spMkLst>
        </pc:spChg>
        <pc:spChg chg="del">
          <ac:chgData name="ღ❤ Alee Moreno" userId="e6cf33d1aa7670d1" providerId="LiveId" clId="{45884D2F-BD5C-41C9-ACA7-D3ABED036C0A}" dt="2022-01-24T23:31:11.166" v="1108" actId="478"/>
          <ac:spMkLst>
            <pc:docMk/>
            <pc:sldMk cId="773646186" sldId="335"/>
            <ac:spMk id="14" creationId="{59A7B0BF-2AAE-4AD2-A3F9-966BD02E0AA6}"/>
          </ac:spMkLst>
        </pc:spChg>
        <pc:spChg chg="mod">
          <ac:chgData name="ღ❤ Alee Moreno" userId="e6cf33d1aa7670d1" providerId="LiveId" clId="{45884D2F-BD5C-41C9-ACA7-D3ABED036C0A}" dt="2022-01-24T23:31:29.857" v="1109" actId="1076"/>
          <ac:spMkLst>
            <pc:docMk/>
            <pc:sldMk cId="773646186" sldId="335"/>
            <ac:spMk id="15" creationId="{1111AC3C-C89D-48CA-AB0F-8E7B213584C0}"/>
          </ac:spMkLst>
        </pc:spChg>
        <pc:spChg chg="mod">
          <ac:chgData name="ღ❤ Alee Moreno" userId="e6cf33d1aa7670d1" providerId="LiveId" clId="{45884D2F-BD5C-41C9-ACA7-D3ABED036C0A}" dt="2022-01-24T23:31:29.857" v="1109" actId="1076"/>
          <ac:spMkLst>
            <pc:docMk/>
            <pc:sldMk cId="773646186" sldId="335"/>
            <ac:spMk id="16" creationId="{FFE9C7D1-3343-4E39-998B-1A56D66CDDB9}"/>
          </ac:spMkLst>
        </pc:spChg>
        <pc:spChg chg="del">
          <ac:chgData name="ღ❤ Alee Moreno" userId="e6cf33d1aa7670d1" providerId="LiveId" clId="{45884D2F-BD5C-41C9-ACA7-D3ABED036C0A}" dt="2022-01-24T23:31:11.166" v="1108" actId="478"/>
          <ac:spMkLst>
            <pc:docMk/>
            <pc:sldMk cId="773646186" sldId="335"/>
            <ac:spMk id="18" creationId="{697013D6-C65A-4C36-BEC0-AC93BDBF26C0}"/>
          </ac:spMkLst>
        </pc:spChg>
        <pc:spChg chg="mod">
          <ac:chgData name="ღ❤ Alee Moreno" userId="e6cf33d1aa7670d1" providerId="LiveId" clId="{45884D2F-BD5C-41C9-ACA7-D3ABED036C0A}" dt="2022-01-24T23:31:35.458" v="1110" actId="1076"/>
          <ac:spMkLst>
            <pc:docMk/>
            <pc:sldMk cId="773646186" sldId="335"/>
            <ac:spMk id="19" creationId="{80E66FE7-B9CA-444C-9A41-20686AF0B862}"/>
          </ac:spMkLst>
        </pc:spChg>
      </pc:sldChg>
      <pc:sldChg chg="modSp mod">
        <pc:chgData name="ღ❤ Alee Moreno" userId="e6cf33d1aa7670d1" providerId="LiveId" clId="{45884D2F-BD5C-41C9-ACA7-D3ABED036C0A}" dt="2022-01-24T22:35:30.432" v="1032" actId="14100"/>
        <pc:sldMkLst>
          <pc:docMk/>
          <pc:sldMk cId="3241987598" sldId="347"/>
        </pc:sldMkLst>
        <pc:graphicFrameChg chg="mod">
          <ac:chgData name="ღ❤ Alee Moreno" userId="e6cf33d1aa7670d1" providerId="LiveId" clId="{45884D2F-BD5C-41C9-ACA7-D3ABED036C0A}" dt="2022-01-24T22:35:30.432" v="1032" actId="14100"/>
          <ac:graphicFrameMkLst>
            <pc:docMk/>
            <pc:sldMk cId="3241987598" sldId="347"/>
            <ac:graphicFrameMk id="9" creationId="{E5AA4DE2-8786-4536-B041-F780A9FB7C3C}"/>
          </ac:graphicFrameMkLst>
        </pc:graphicFrameChg>
        <pc:picChg chg="mod modCrop">
          <ac:chgData name="ღ❤ Alee Moreno" userId="e6cf33d1aa7670d1" providerId="LiveId" clId="{45884D2F-BD5C-41C9-ACA7-D3ABED036C0A}" dt="2022-01-24T22:35:07.451" v="1030" actId="1076"/>
          <ac:picMkLst>
            <pc:docMk/>
            <pc:sldMk cId="3241987598" sldId="347"/>
            <ac:picMk id="14" creationId="{671DAF76-2068-4644-9717-901D4C83E23B}"/>
          </ac:picMkLst>
        </pc:picChg>
      </pc:sldChg>
      <pc:sldChg chg="del">
        <pc:chgData name="ღ❤ Alee Moreno" userId="e6cf33d1aa7670d1" providerId="LiveId" clId="{45884D2F-BD5C-41C9-ACA7-D3ABED036C0A}" dt="2022-01-24T23:39:18.767" v="1140" actId="47"/>
        <pc:sldMkLst>
          <pc:docMk/>
          <pc:sldMk cId="1117183648" sldId="349"/>
        </pc:sldMkLst>
      </pc:sldChg>
      <pc:sldChg chg="addSp delSp modSp new mod modAnim">
        <pc:chgData name="ღ❤ Alee Moreno" userId="e6cf33d1aa7670d1" providerId="LiveId" clId="{45884D2F-BD5C-41C9-ACA7-D3ABED036C0A}" dt="2022-01-25T15:55:18.276" v="1472" actId="478"/>
        <pc:sldMkLst>
          <pc:docMk/>
          <pc:sldMk cId="2363911476" sldId="351"/>
        </pc:sldMkLst>
        <pc:spChg chg="add mod">
          <ac:chgData name="ღ❤ Alee Moreno" userId="e6cf33d1aa7670d1" providerId="LiveId" clId="{45884D2F-BD5C-41C9-ACA7-D3ABED036C0A}" dt="2022-01-24T17:31:41.585" v="66"/>
          <ac:spMkLst>
            <pc:docMk/>
            <pc:sldMk cId="2363911476" sldId="351"/>
            <ac:spMk id="2" creationId="{7C5283CD-B71A-468F-BFA2-07F4D11D83AD}"/>
          </ac:spMkLst>
        </pc:spChg>
        <pc:spChg chg="add mod">
          <ac:chgData name="ღ❤ Alee Moreno" userId="e6cf33d1aa7670d1" providerId="LiveId" clId="{45884D2F-BD5C-41C9-ACA7-D3ABED036C0A}" dt="2022-01-24T17:31:41.585" v="66"/>
          <ac:spMkLst>
            <pc:docMk/>
            <pc:sldMk cId="2363911476" sldId="351"/>
            <ac:spMk id="3" creationId="{609B550B-4FB7-4B23-83B8-DEA3466C05BA}"/>
          </ac:spMkLst>
        </pc:spChg>
        <pc:spChg chg="add mod">
          <ac:chgData name="ღ❤ Alee Moreno" userId="e6cf33d1aa7670d1" providerId="LiveId" clId="{45884D2F-BD5C-41C9-ACA7-D3ABED036C0A}" dt="2022-01-24T17:31:41.585" v="66"/>
          <ac:spMkLst>
            <pc:docMk/>
            <pc:sldMk cId="2363911476" sldId="351"/>
            <ac:spMk id="4" creationId="{80C0F360-61A7-409D-A2DD-953C859CDDF1}"/>
          </ac:spMkLst>
        </pc:spChg>
        <pc:spChg chg="mod">
          <ac:chgData name="ღ❤ Alee Moreno" userId="e6cf33d1aa7670d1" providerId="LiveId" clId="{45884D2F-BD5C-41C9-ACA7-D3ABED036C0A}" dt="2022-01-24T17:31:41.585" v="66"/>
          <ac:spMkLst>
            <pc:docMk/>
            <pc:sldMk cId="2363911476" sldId="351"/>
            <ac:spMk id="6" creationId="{8DDACF60-D0C1-432A-B0DE-D2A39862CDE4}"/>
          </ac:spMkLst>
        </pc:spChg>
        <pc:spChg chg="mod">
          <ac:chgData name="ღ❤ Alee Moreno" userId="e6cf33d1aa7670d1" providerId="LiveId" clId="{45884D2F-BD5C-41C9-ACA7-D3ABED036C0A}" dt="2022-01-24T17:31:41.585" v="66"/>
          <ac:spMkLst>
            <pc:docMk/>
            <pc:sldMk cId="2363911476" sldId="351"/>
            <ac:spMk id="7" creationId="{C3A62864-1442-4720-9DF3-9E1FF661A567}"/>
          </ac:spMkLst>
        </pc:spChg>
        <pc:spChg chg="add mod">
          <ac:chgData name="ღ❤ Alee Moreno" userId="e6cf33d1aa7670d1" providerId="LiveId" clId="{45884D2F-BD5C-41C9-ACA7-D3ABED036C0A}" dt="2022-01-24T17:31:41.585" v="66"/>
          <ac:spMkLst>
            <pc:docMk/>
            <pc:sldMk cId="2363911476" sldId="351"/>
            <ac:spMk id="8" creationId="{0E5995A5-E149-48F6-AAC6-F51ACB2CED42}"/>
          </ac:spMkLst>
        </pc:spChg>
        <pc:spChg chg="mod">
          <ac:chgData name="ღ❤ Alee Moreno" userId="e6cf33d1aa7670d1" providerId="LiveId" clId="{45884D2F-BD5C-41C9-ACA7-D3ABED036C0A}" dt="2022-01-24T17:31:41.585" v="66"/>
          <ac:spMkLst>
            <pc:docMk/>
            <pc:sldMk cId="2363911476" sldId="351"/>
            <ac:spMk id="10" creationId="{39C3ACFE-D16C-43FB-B7B3-1C4CC0103E84}"/>
          </ac:spMkLst>
        </pc:spChg>
        <pc:spChg chg="mod">
          <ac:chgData name="ღ❤ Alee Moreno" userId="e6cf33d1aa7670d1" providerId="LiveId" clId="{45884D2F-BD5C-41C9-ACA7-D3ABED036C0A}" dt="2022-01-24T17:31:41.585" v="66"/>
          <ac:spMkLst>
            <pc:docMk/>
            <pc:sldMk cId="2363911476" sldId="351"/>
            <ac:spMk id="11" creationId="{16246C6B-B1A3-4DE7-9426-84496CEC561B}"/>
          </ac:spMkLst>
        </pc:spChg>
        <pc:spChg chg="add mod">
          <ac:chgData name="ღ❤ Alee Moreno" userId="e6cf33d1aa7670d1" providerId="LiveId" clId="{45884D2F-BD5C-41C9-ACA7-D3ABED036C0A}" dt="2022-01-24T17:31:41.585" v="66"/>
          <ac:spMkLst>
            <pc:docMk/>
            <pc:sldMk cId="2363911476" sldId="351"/>
            <ac:spMk id="13" creationId="{9B1D243B-EACD-4337-A559-BF825D76576F}"/>
          </ac:spMkLst>
        </pc:spChg>
        <pc:spChg chg="add mod">
          <ac:chgData name="ღ❤ Alee Moreno" userId="e6cf33d1aa7670d1" providerId="LiveId" clId="{45884D2F-BD5C-41C9-ACA7-D3ABED036C0A}" dt="2022-01-24T17:31:41.585" v="66"/>
          <ac:spMkLst>
            <pc:docMk/>
            <pc:sldMk cId="2363911476" sldId="351"/>
            <ac:spMk id="14" creationId="{24C86C41-DAFF-4105-A906-9E99207B269C}"/>
          </ac:spMkLst>
        </pc:spChg>
        <pc:spChg chg="mod">
          <ac:chgData name="ღ❤ Alee Moreno" userId="e6cf33d1aa7670d1" providerId="LiveId" clId="{45884D2F-BD5C-41C9-ACA7-D3ABED036C0A}" dt="2022-01-24T17:31:41.585" v="66"/>
          <ac:spMkLst>
            <pc:docMk/>
            <pc:sldMk cId="2363911476" sldId="351"/>
            <ac:spMk id="16" creationId="{7D861F8A-F133-4904-B853-F7FF28D3C711}"/>
          </ac:spMkLst>
        </pc:spChg>
        <pc:spChg chg="mod">
          <ac:chgData name="ღ❤ Alee Moreno" userId="e6cf33d1aa7670d1" providerId="LiveId" clId="{45884D2F-BD5C-41C9-ACA7-D3ABED036C0A}" dt="2022-01-24T17:31:41.585" v="66"/>
          <ac:spMkLst>
            <pc:docMk/>
            <pc:sldMk cId="2363911476" sldId="351"/>
            <ac:spMk id="17" creationId="{BA9A85D8-1FF5-48FD-AADC-165BBDFD9972}"/>
          </ac:spMkLst>
        </pc:spChg>
        <pc:spChg chg="mod">
          <ac:chgData name="ღ❤ Alee Moreno" userId="e6cf33d1aa7670d1" providerId="LiveId" clId="{45884D2F-BD5C-41C9-ACA7-D3ABED036C0A}" dt="2022-01-24T17:31:41.585" v="66"/>
          <ac:spMkLst>
            <pc:docMk/>
            <pc:sldMk cId="2363911476" sldId="351"/>
            <ac:spMk id="19" creationId="{828EFC63-24C4-4C7B-8E12-AB00891F4702}"/>
          </ac:spMkLst>
        </pc:spChg>
        <pc:spChg chg="mod">
          <ac:chgData name="ღ❤ Alee Moreno" userId="e6cf33d1aa7670d1" providerId="LiveId" clId="{45884D2F-BD5C-41C9-ACA7-D3ABED036C0A}" dt="2022-01-24T17:31:41.585" v="66"/>
          <ac:spMkLst>
            <pc:docMk/>
            <pc:sldMk cId="2363911476" sldId="351"/>
            <ac:spMk id="20" creationId="{05B0AA18-1591-46D9-AC55-301C25120B09}"/>
          </ac:spMkLst>
        </pc:spChg>
        <pc:spChg chg="add del mod">
          <ac:chgData name="ღ❤ Alee Moreno" userId="e6cf33d1aa7670d1" providerId="LiveId" clId="{45884D2F-BD5C-41C9-ACA7-D3ABED036C0A}" dt="2022-01-25T15:55:18.276" v="1472" actId="478"/>
          <ac:spMkLst>
            <pc:docMk/>
            <pc:sldMk cId="2363911476" sldId="351"/>
            <ac:spMk id="21" creationId="{F5A1B5AA-385A-49CF-AB23-D50AF968ECCD}"/>
          </ac:spMkLst>
        </pc:spChg>
        <pc:spChg chg="add mod">
          <ac:chgData name="ღ❤ Alee Moreno" userId="e6cf33d1aa7670d1" providerId="LiveId" clId="{45884D2F-BD5C-41C9-ACA7-D3ABED036C0A}" dt="2022-01-24T22:30:55.838" v="1000" actId="208"/>
          <ac:spMkLst>
            <pc:docMk/>
            <pc:sldMk cId="2363911476" sldId="351"/>
            <ac:spMk id="22" creationId="{27819930-37A2-4A80-98D0-F420E96C2543}"/>
          </ac:spMkLst>
        </pc:spChg>
        <pc:grpChg chg="add mod">
          <ac:chgData name="ღ❤ Alee Moreno" userId="e6cf33d1aa7670d1" providerId="LiveId" clId="{45884D2F-BD5C-41C9-ACA7-D3ABED036C0A}" dt="2022-01-24T17:31:41.585" v="66"/>
          <ac:grpSpMkLst>
            <pc:docMk/>
            <pc:sldMk cId="2363911476" sldId="351"/>
            <ac:grpSpMk id="5" creationId="{337700EA-8467-4CD0-A567-634A0316F11E}"/>
          </ac:grpSpMkLst>
        </pc:grpChg>
        <pc:grpChg chg="add mod">
          <ac:chgData name="ღ❤ Alee Moreno" userId="e6cf33d1aa7670d1" providerId="LiveId" clId="{45884D2F-BD5C-41C9-ACA7-D3ABED036C0A}" dt="2022-01-24T17:31:41.585" v="66"/>
          <ac:grpSpMkLst>
            <pc:docMk/>
            <pc:sldMk cId="2363911476" sldId="351"/>
            <ac:grpSpMk id="9" creationId="{C42BC673-4AA2-4E03-A4F2-BE6F775FFEA9}"/>
          </ac:grpSpMkLst>
        </pc:grpChg>
        <pc:grpChg chg="add mod">
          <ac:chgData name="ღ❤ Alee Moreno" userId="e6cf33d1aa7670d1" providerId="LiveId" clId="{45884D2F-BD5C-41C9-ACA7-D3ABED036C0A}" dt="2022-01-24T17:31:41.585" v="66"/>
          <ac:grpSpMkLst>
            <pc:docMk/>
            <pc:sldMk cId="2363911476" sldId="351"/>
            <ac:grpSpMk id="15" creationId="{3CBFEF11-5BA4-4C80-9C1B-7E952152A8AC}"/>
          </ac:grpSpMkLst>
        </pc:grpChg>
        <pc:grpChg chg="add mod">
          <ac:chgData name="ღ❤ Alee Moreno" userId="e6cf33d1aa7670d1" providerId="LiveId" clId="{45884D2F-BD5C-41C9-ACA7-D3ABED036C0A}" dt="2022-01-24T17:31:41.585" v="66"/>
          <ac:grpSpMkLst>
            <pc:docMk/>
            <pc:sldMk cId="2363911476" sldId="351"/>
            <ac:grpSpMk id="18" creationId="{D082D5BF-37BB-45D0-A027-8064E133A022}"/>
          </ac:grpSpMkLst>
        </pc:grpChg>
        <pc:picChg chg="add mod">
          <ac:chgData name="ღ❤ Alee Moreno" userId="e6cf33d1aa7670d1" providerId="LiveId" clId="{45884D2F-BD5C-41C9-ACA7-D3ABED036C0A}" dt="2022-01-24T17:31:41.585" v="66"/>
          <ac:picMkLst>
            <pc:docMk/>
            <pc:sldMk cId="2363911476" sldId="351"/>
            <ac:picMk id="12" creationId="{3A71D34D-FC56-410D-B5BF-F75A32059305}"/>
          </ac:picMkLst>
        </pc:picChg>
      </pc:sldChg>
      <pc:sldChg chg="addSp delSp modSp new del mod setBg">
        <pc:chgData name="ღ❤ Alee Moreno" userId="e6cf33d1aa7670d1" providerId="LiveId" clId="{45884D2F-BD5C-41C9-ACA7-D3ABED036C0A}" dt="2022-01-24T21:00:31.242" v="262" actId="47"/>
        <pc:sldMkLst>
          <pc:docMk/>
          <pc:sldMk cId="240407159" sldId="352"/>
        </pc:sldMkLst>
        <pc:picChg chg="add del mod">
          <ac:chgData name="ღ❤ Alee Moreno" userId="e6cf33d1aa7670d1" providerId="LiveId" clId="{45884D2F-BD5C-41C9-ACA7-D3ABED036C0A}" dt="2022-01-24T20:34:49.005" v="91" actId="478"/>
          <ac:picMkLst>
            <pc:docMk/>
            <pc:sldMk cId="240407159" sldId="352"/>
            <ac:picMk id="3" creationId="{397CBE0F-9E87-41D7-8E5D-362105EEC3D6}"/>
          </ac:picMkLst>
        </pc:picChg>
      </pc:sldChg>
      <pc:sldChg chg="addSp modSp add mod setBg">
        <pc:chgData name="ღ❤ Alee Moreno" userId="e6cf33d1aa7670d1" providerId="LiveId" clId="{45884D2F-BD5C-41C9-ACA7-D3ABED036C0A}" dt="2022-01-24T22:48:23.782" v="1047" actId="14100"/>
        <pc:sldMkLst>
          <pc:docMk/>
          <pc:sldMk cId="3842492599" sldId="352"/>
        </pc:sldMkLst>
        <pc:spChg chg="mod">
          <ac:chgData name="ღ❤ Alee Moreno" userId="e6cf33d1aa7670d1" providerId="LiveId" clId="{45884D2F-BD5C-41C9-ACA7-D3ABED036C0A}" dt="2022-01-24T22:48:23.782" v="1047" actId="14100"/>
          <ac:spMkLst>
            <pc:docMk/>
            <pc:sldMk cId="3842492599" sldId="352"/>
            <ac:spMk id="8" creationId="{3FB12654-FEE9-4ED8-B4BB-F30803FBC2B1}"/>
          </ac:spMkLst>
        </pc:spChg>
        <pc:cxnChg chg="add mod">
          <ac:chgData name="ღ❤ Alee Moreno" userId="e6cf33d1aa7670d1" providerId="LiveId" clId="{45884D2F-BD5C-41C9-ACA7-D3ABED036C0A}" dt="2022-01-24T22:47:59.411" v="1046" actId="1037"/>
          <ac:cxnSpMkLst>
            <pc:docMk/>
            <pc:sldMk cId="3842492599" sldId="352"/>
            <ac:cxnSpMk id="20" creationId="{3ADDF75E-4A3E-4895-B9AD-90C7771E3E0C}"/>
          </ac:cxnSpMkLst>
        </pc:cxnChg>
        <pc:cxnChg chg="mod">
          <ac:chgData name="ღ❤ Alee Moreno" userId="e6cf33d1aa7670d1" providerId="LiveId" clId="{45884D2F-BD5C-41C9-ACA7-D3ABED036C0A}" dt="2022-01-24T22:47:28.647" v="1038" actId="14100"/>
          <ac:cxnSpMkLst>
            <pc:docMk/>
            <pc:sldMk cId="3842492599" sldId="352"/>
            <ac:cxnSpMk id="32" creationId="{E5B0BD4C-13DC-40EF-B6C0-27CBCF39C892}"/>
          </ac:cxnSpMkLst>
        </pc:cxnChg>
      </pc:sldChg>
      <pc:sldChg chg="modSp add del mod ord">
        <pc:chgData name="ღ❤ Alee Moreno" userId="e6cf33d1aa7670d1" providerId="LiveId" clId="{45884D2F-BD5C-41C9-ACA7-D3ABED036C0A}" dt="2022-01-24T22:18:46.528" v="934" actId="47"/>
        <pc:sldMkLst>
          <pc:docMk/>
          <pc:sldMk cId="2711025772" sldId="353"/>
        </pc:sldMkLst>
        <pc:spChg chg="mod">
          <ac:chgData name="ღ❤ Alee Moreno" userId="e6cf33d1aa7670d1" providerId="LiveId" clId="{45884D2F-BD5C-41C9-ACA7-D3ABED036C0A}" dt="2022-01-24T21:15:42.091" v="439" actId="14100"/>
          <ac:spMkLst>
            <pc:docMk/>
            <pc:sldMk cId="2711025772" sldId="353"/>
            <ac:spMk id="36" creationId="{6CB88868-8613-46E4-A624-59EDC391A950}"/>
          </ac:spMkLst>
        </pc:spChg>
      </pc:sldChg>
      <pc:sldChg chg="addSp modSp add mod ord setBg">
        <pc:chgData name="ღ❤ Alee Moreno" userId="e6cf33d1aa7670d1" providerId="LiveId" clId="{45884D2F-BD5C-41C9-ACA7-D3ABED036C0A}" dt="2022-01-24T22:30:07.512" v="995"/>
        <pc:sldMkLst>
          <pc:docMk/>
          <pc:sldMk cId="2500929646" sldId="354"/>
        </pc:sldMkLst>
        <pc:spChg chg="mod">
          <ac:chgData name="ღ❤ Alee Moreno" userId="e6cf33d1aa7670d1" providerId="LiveId" clId="{45884D2F-BD5C-41C9-ACA7-D3ABED036C0A}" dt="2022-01-24T22:19:18.588" v="939" actId="14100"/>
          <ac:spMkLst>
            <pc:docMk/>
            <pc:sldMk cId="2500929646" sldId="354"/>
            <ac:spMk id="36" creationId="{6CB88868-8613-46E4-A624-59EDC391A950}"/>
          </ac:spMkLst>
        </pc:spChg>
        <pc:cxnChg chg="add mod">
          <ac:chgData name="ღ❤ Alee Moreno" userId="e6cf33d1aa7670d1" providerId="LiveId" clId="{45884D2F-BD5C-41C9-ACA7-D3ABED036C0A}" dt="2022-01-24T22:19:37.028" v="941" actId="1076"/>
          <ac:cxnSpMkLst>
            <pc:docMk/>
            <pc:sldMk cId="2500929646" sldId="354"/>
            <ac:cxnSpMk id="33" creationId="{2FE97D19-8D79-44B7-9B40-84D9F10F2219}"/>
          </ac:cxnSpMkLst>
        </pc:cxnChg>
      </pc:sldChg>
      <pc:sldChg chg="delSp modSp add mod ord">
        <pc:chgData name="ღ❤ Alee Moreno" userId="e6cf33d1aa7670d1" providerId="LiveId" clId="{45884D2F-BD5C-41C9-ACA7-D3ABED036C0A}" dt="2022-01-25T15:21:42.773" v="1141" actId="478"/>
        <pc:sldMkLst>
          <pc:docMk/>
          <pc:sldMk cId="765300436" sldId="355"/>
        </pc:sldMkLst>
        <pc:spChg chg="del">
          <ac:chgData name="ღ❤ Alee Moreno" userId="e6cf33d1aa7670d1" providerId="LiveId" clId="{45884D2F-BD5C-41C9-ACA7-D3ABED036C0A}" dt="2022-01-25T15:21:42.773" v="1141" actId="478"/>
          <ac:spMkLst>
            <pc:docMk/>
            <pc:sldMk cId="765300436" sldId="355"/>
            <ac:spMk id="21" creationId="{F5A1B5AA-385A-49CF-AB23-D50AF968ECCD}"/>
          </ac:spMkLst>
        </pc:spChg>
        <pc:spChg chg="mod">
          <ac:chgData name="ღ❤ Alee Moreno" userId="e6cf33d1aa7670d1" providerId="LiveId" clId="{45884D2F-BD5C-41C9-ACA7-D3ABED036C0A}" dt="2022-01-24T22:31:54.740" v="1008" actId="1076"/>
          <ac:spMkLst>
            <pc:docMk/>
            <pc:sldMk cId="765300436" sldId="355"/>
            <ac:spMk id="22" creationId="{27819930-37A2-4A80-98D0-F420E96C2543}"/>
          </ac:spMkLst>
        </pc:spChg>
      </pc:sldChg>
      <pc:sldChg chg="new del">
        <pc:chgData name="ღ❤ Alee Moreno" userId="e6cf33d1aa7670d1" providerId="LiveId" clId="{45884D2F-BD5C-41C9-ACA7-D3ABED036C0A}" dt="2022-01-25T23:52:03.673" v="1743" actId="47"/>
        <pc:sldMkLst>
          <pc:docMk/>
          <pc:sldMk cId="1755843392" sldId="356"/>
        </pc:sldMkLst>
      </pc:sldChg>
      <pc:sldChg chg="delSp modSp add mod delAnim">
        <pc:chgData name="ღ❤ Alee Moreno" userId="e6cf33d1aa7670d1" providerId="LiveId" clId="{45884D2F-BD5C-41C9-ACA7-D3ABED036C0A}" dt="2022-01-25T23:53:09.604" v="1759" actId="14734"/>
        <pc:sldMkLst>
          <pc:docMk/>
          <pc:sldMk cId="3168355485" sldId="356"/>
        </pc:sldMkLst>
        <pc:graphicFrameChg chg="mod modGraphic">
          <ac:chgData name="ღ❤ Alee Moreno" userId="e6cf33d1aa7670d1" providerId="LiveId" clId="{45884D2F-BD5C-41C9-ACA7-D3ABED036C0A}" dt="2022-01-25T23:53:09.604" v="1759" actId="14734"/>
          <ac:graphicFrameMkLst>
            <pc:docMk/>
            <pc:sldMk cId="3168355485" sldId="356"/>
            <ac:graphicFrameMk id="12" creationId="{10D436B5-F2A0-44FC-84CF-299DE1836568}"/>
          </ac:graphicFrameMkLst>
        </pc:graphicFrameChg>
        <pc:graphicFrameChg chg="del mod modGraphic">
          <ac:chgData name="ღ❤ Alee Moreno" userId="e6cf33d1aa7670d1" providerId="LiveId" clId="{45884D2F-BD5C-41C9-ACA7-D3ABED036C0A}" dt="2022-01-25T23:52:42.187" v="1753" actId="478"/>
          <ac:graphicFrameMkLst>
            <pc:docMk/>
            <pc:sldMk cId="3168355485" sldId="356"/>
            <ac:graphicFrameMk id="17" creationId="{08C7AF4C-7739-4E75-A92B-8D3A72FDC429}"/>
          </ac:graphicFrameMkLst>
        </pc:graphicFrameChg>
        <pc:picChg chg="del">
          <ac:chgData name="ღ❤ Alee Moreno" userId="e6cf33d1aa7670d1" providerId="LiveId" clId="{45884D2F-BD5C-41C9-ACA7-D3ABED036C0A}" dt="2022-01-25T23:52:10.825" v="1745" actId="478"/>
          <ac:picMkLst>
            <pc:docMk/>
            <pc:sldMk cId="3168355485" sldId="356"/>
            <ac:picMk id="18" creationId="{7F4762C1-DEE0-4E9B-9BD0-1B75B5AF37DB}"/>
          </ac:picMkLst>
        </pc:picChg>
      </pc:sldChg>
      <pc:sldChg chg="addSp delSp modSp add mod delAnim modAnim">
        <pc:chgData name="ღ❤ Alee Moreno" userId="e6cf33d1aa7670d1" providerId="LiveId" clId="{45884D2F-BD5C-41C9-ACA7-D3ABED036C0A}" dt="2022-01-25T23:53:31.105" v="1763" actId="1076"/>
        <pc:sldMkLst>
          <pc:docMk/>
          <pc:sldMk cId="2875865188" sldId="357"/>
        </pc:sldMkLst>
        <pc:graphicFrameChg chg="del">
          <ac:chgData name="ღ❤ Alee Moreno" userId="e6cf33d1aa7670d1" providerId="LiveId" clId="{45884D2F-BD5C-41C9-ACA7-D3ABED036C0A}" dt="2022-01-25T23:53:24.363" v="1761" actId="478"/>
          <ac:graphicFrameMkLst>
            <pc:docMk/>
            <pc:sldMk cId="2875865188" sldId="357"/>
            <ac:graphicFrameMk id="12" creationId="{10D436B5-F2A0-44FC-84CF-299DE1836568}"/>
          </ac:graphicFrameMkLst>
        </pc:graphicFrameChg>
        <pc:graphicFrameChg chg="add mod">
          <ac:chgData name="ღ❤ Alee Moreno" userId="e6cf33d1aa7670d1" providerId="LiveId" clId="{45884D2F-BD5C-41C9-ACA7-D3ABED036C0A}" dt="2022-01-25T23:53:31.105" v="1763" actId="1076"/>
          <ac:graphicFrameMkLst>
            <pc:docMk/>
            <pc:sldMk cId="2875865188" sldId="357"/>
            <ac:graphicFrameMk id="13" creationId="{FDED9CDD-EE11-4938-B7D5-5BE5790FC8B6}"/>
          </ac:graphicFrameMkLst>
        </pc:graphicFrameChg>
      </pc:sldChg>
    </pc:docChg>
  </pc:docChgLst>
  <pc:docChgLst>
    <pc:chgData name="Lesly Paguay" userId="3a50471c6ce22bc6" providerId="LiveId" clId="{28FFD38E-9A19-4992-AA31-2209B6113D44}"/>
    <pc:docChg chg="undo custSel addSld delSld modSld sldOrd">
      <pc:chgData name="Lesly Paguay" userId="3a50471c6ce22bc6" providerId="LiveId" clId="{28FFD38E-9A19-4992-AA31-2209B6113D44}" dt="2022-01-18T07:50:49.775" v="588" actId="20577"/>
      <pc:docMkLst>
        <pc:docMk/>
      </pc:docMkLst>
      <pc:sldChg chg="addSp delSp modSp mod">
        <pc:chgData name="Lesly Paguay" userId="3a50471c6ce22bc6" providerId="LiveId" clId="{28FFD38E-9A19-4992-AA31-2209B6113D44}" dt="2022-01-18T01:53:39.088" v="3" actId="14100"/>
        <pc:sldMkLst>
          <pc:docMk/>
          <pc:sldMk cId="4254958830" sldId="285"/>
        </pc:sldMkLst>
        <pc:spChg chg="add mod">
          <ac:chgData name="Lesly Paguay" userId="3a50471c6ce22bc6" providerId="LiveId" clId="{28FFD38E-9A19-4992-AA31-2209B6113D44}" dt="2022-01-18T01:53:28.907" v="1"/>
          <ac:spMkLst>
            <pc:docMk/>
            <pc:sldMk cId="4254958830" sldId="285"/>
            <ac:spMk id="48" creationId="{18B6AC40-3E56-4473-9787-08636CD29E1B}"/>
          </ac:spMkLst>
        </pc:spChg>
        <pc:spChg chg="add mod">
          <ac:chgData name="Lesly Paguay" userId="3a50471c6ce22bc6" providerId="LiveId" clId="{28FFD38E-9A19-4992-AA31-2209B6113D44}" dt="2022-01-18T01:53:28.907" v="1"/>
          <ac:spMkLst>
            <pc:docMk/>
            <pc:sldMk cId="4254958830" sldId="285"/>
            <ac:spMk id="49" creationId="{EC5D87BD-EBD5-4C74-90D6-1BB0A607027E}"/>
          </ac:spMkLst>
        </pc:spChg>
        <pc:spChg chg="add mod">
          <ac:chgData name="Lesly Paguay" userId="3a50471c6ce22bc6" providerId="LiveId" clId="{28FFD38E-9A19-4992-AA31-2209B6113D44}" dt="2022-01-18T01:53:28.907" v="1"/>
          <ac:spMkLst>
            <pc:docMk/>
            <pc:sldMk cId="4254958830" sldId="285"/>
            <ac:spMk id="55" creationId="{BB82CAAB-5B64-482F-B17A-A2F1AD2AA54E}"/>
          </ac:spMkLst>
        </pc:spChg>
        <pc:spChg chg="add mod">
          <ac:chgData name="Lesly Paguay" userId="3a50471c6ce22bc6" providerId="LiveId" clId="{28FFD38E-9A19-4992-AA31-2209B6113D44}" dt="2022-01-18T01:53:28.907" v="1"/>
          <ac:spMkLst>
            <pc:docMk/>
            <pc:sldMk cId="4254958830" sldId="285"/>
            <ac:spMk id="60" creationId="{E26C3C55-332B-440C-A0A3-90B13078D003}"/>
          </ac:spMkLst>
        </pc:spChg>
        <pc:spChg chg="add mod">
          <ac:chgData name="Lesly Paguay" userId="3a50471c6ce22bc6" providerId="LiveId" clId="{28FFD38E-9A19-4992-AA31-2209B6113D44}" dt="2022-01-18T01:53:28.907" v="1"/>
          <ac:spMkLst>
            <pc:docMk/>
            <pc:sldMk cId="4254958830" sldId="285"/>
            <ac:spMk id="66" creationId="{6BD01B87-BE62-4D32-8BCB-A0B0132214BE}"/>
          </ac:spMkLst>
        </pc:spChg>
        <pc:spChg chg="add mod">
          <ac:chgData name="Lesly Paguay" userId="3a50471c6ce22bc6" providerId="LiveId" clId="{28FFD38E-9A19-4992-AA31-2209B6113D44}" dt="2022-01-18T01:53:28.907" v="1"/>
          <ac:spMkLst>
            <pc:docMk/>
            <pc:sldMk cId="4254958830" sldId="285"/>
            <ac:spMk id="70" creationId="{7B30F763-DB7A-4B7F-9D3B-FA588B162753}"/>
          </ac:spMkLst>
        </pc:spChg>
        <pc:spChg chg="add mod">
          <ac:chgData name="Lesly Paguay" userId="3a50471c6ce22bc6" providerId="LiveId" clId="{28FFD38E-9A19-4992-AA31-2209B6113D44}" dt="2022-01-18T01:53:28.907" v="1"/>
          <ac:spMkLst>
            <pc:docMk/>
            <pc:sldMk cId="4254958830" sldId="285"/>
            <ac:spMk id="73" creationId="{29A478F6-076E-45F8-8E62-425DCAC9A49B}"/>
          </ac:spMkLst>
        </pc:spChg>
        <pc:spChg chg="add mod">
          <ac:chgData name="Lesly Paguay" userId="3a50471c6ce22bc6" providerId="LiveId" clId="{28FFD38E-9A19-4992-AA31-2209B6113D44}" dt="2022-01-18T01:53:28.907" v="1"/>
          <ac:spMkLst>
            <pc:docMk/>
            <pc:sldMk cId="4254958830" sldId="285"/>
            <ac:spMk id="74" creationId="{10E973F0-9879-4EB0-A652-AD0B268088F9}"/>
          </ac:spMkLst>
        </pc:spChg>
        <pc:spChg chg="add mod">
          <ac:chgData name="Lesly Paguay" userId="3a50471c6ce22bc6" providerId="LiveId" clId="{28FFD38E-9A19-4992-AA31-2209B6113D44}" dt="2022-01-18T01:53:28.907" v="1"/>
          <ac:spMkLst>
            <pc:docMk/>
            <pc:sldMk cId="4254958830" sldId="285"/>
            <ac:spMk id="80" creationId="{654F05E2-8DB5-4804-89F2-533596B99485}"/>
          </ac:spMkLst>
        </pc:spChg>
        <pc:spChg chg="add mod">
          <ac:chgData name="Lesly Paguay" userId="3a50471c6ce22bc6" providerId="LiveId" clId="{28FFD38E-9A19-4992-AA31-2209B6113D44}" dt="2022-01-18T01:53:28.907" v="1"/>
          <ac:spMkLst>
            <pc:docMk/>
            <pc:sldMk cId="4254958830" sldId="285"/>
            <ac:spMk id="81" creationId="{D3C6253B-47F8-4C01-B750-65CA572685E2}"/>
          </ac:spMkLst>
        </pc:spChg>
        <pc:spChg chg="add mod">
          <ac:chgData name="Lesly Paguay" userId="3a50471c6ce22bc6" providerId="LiveId" clId="{28FFD38E-9A19-4992-AA31-2209B6113D44}" dt="2022-01-18T01:53:28.907" v="1"/>
          <ac:spMkLst>
            <pc:docMk/>
            <pc:sldMk cId="4254958830" sldId="285"/>
            <ac:spMk id="82" creationId="{03CFC22E-EA89-462A-A310-0CBD43C9DDDA}"/>
          </ac:spMkLst>
        </pc:spChg>
        <pc:spChg chg="add mod">
          <ac:chgData name="Lesly Paguay" userId="3a50471c6ce22bc6" providerId="LiveId" clId="{28FFD38E-9A19-4992-AA31-2209B6113D44}" dt="2022-01-18T01:53:28.907" v="1"/>
          <ac:spMkLst>
            <pc:docMk/>
            <pc:sldMk cId="4254958830" sldId="285"/>
            <ac:spMk id="83" creationId="{FD065564-E7AF-4036-860B-599B93C723B5}"/>
          </ac:spMkLst>
        </pc:spChg>
        <pc:spChg chg="add mod">
          <ac:chgData name="Lesly Paguay" userId="3a50471c6ce22bc6" providerId="LiveId" clId="{28FFD38E-9A19-4992-AA31-2209B6113D44}" dt="2022-01-18T01:53:28.907" v="1"/>
          <ac:spMkLst>
            <pc:docMk/>
            <pc:sldMk cId="4254958830" sldId="285"/>
            <ac:spMk id="84" creationId="{EA316F24-844A-4C63-B6CD-30EEDBA4F35A}"/>
          </ac:spMkLst>
        </pc:spChg>
        <pc:spChg chg="add mod">
          <ac:chgData name="Lesly Paguay" userId="3a50471c6ce22bc6" providerId="LiveId" clId="{28FFD38E-9A19-4992-AA31-2209B6113D44}" dt="2022-01-18T01:53:28.907" v="1"/>
          <ac:spMkLst>
            <pc:docMk/>
            <pc:sldMk cId="4254958830" sldId="285"/>
            <ac:spMk id="85" creationId="{2D60B9BF-8453-44D6-A476-458DE63C7F76}"/>
          </ac:spMkLst>
        </pc:spChg>
        <pc:grpChg chg="add mod">
          <ac:chgData name="Lesly Paguay" userId="3a50471c6ce22bc6" providerId="LiveId" clId="{28FFD38E-9A19-4992-AA31-2209B6113D44}" dt="2022-01-18T01:53:39.088" v="3" actId="14100"/>
          <ac:grpSpMkLst>
            <pc:docMk/>
            <pc:sldMk cId="4254958830" sldId="285"/>
            <ac:grpSpMk id="45" creationId="{DD9D5D75-140F-48CE-99E9-22BCBADC2B0D}"/>
          </ac:grpSpMkLst>
        </pc:grpChg>
        <pc:grpChg chg="add mod">
          <ac:chgData name="Lesly Paguay" userId="3a50471c6ce22bc6" providerId="LiveId" clId="{28FFD38E-9A19-4992-AA31-2209B6113D44}" dt="2022-01-18T01:53:28.907" v="1"/>
          <ac:grpSpMkLst>
            <pc:docMk/>
            <pc:sldMk cId="4254958830" sldId="285"/>
            <ac:grpSpMk id="46" creationId="{1BBDAA14-0638-4FFC-A875-A3B21C467AEA}"/>
          </ac:grpSpMkLst>
        </pc:grpChg>
        <pc:grpChg chg="add mod">
          <ac:chgData name="Lesly Paguay" userId="3a50471c6ce22bc6" providerId="LiveId" clId="{28FFD38E-9A19-4992-AA31-2209B6113D44}" dt="2022-01-18T01:53:28.907" v="1"/>
          <ac:grpSpMkLst>
            <pc:docMk/>
            <pc:sldMk cId="4254958830" sldId="285"/>
            <ac:grpSpMk id="50" creationId="{4E711138-041D-440E-81DC-48BB21C37101}"/>
          </ac:grpSpMkLst>
        </pc:grpChg>
        <pc:grpChg chg="add mod">
          <ac:chgData name="Lesly Paguay" userId="3a50471c6ce22bc6" providerId="LiveId" clId="{28FFD38E-9A19-4992-AA31-2209B6113D44}" dt="2022-01-18T01:53:28.907" v="1"/>
          <ac:grpSpMkLst>
            <pc:docMk/>
            <pc:sldMk cId="4254958830" sldId="285"/>
            <ac:grpSpMk id="53" creationId="{016C56D7-4135-4AF5-B74E-414E9EF68432}"/>
          </ac:grpSpMkLst>
        </pc:grpChg>
        <pc:grpChg chg="add mod">
          <ac:chgData name="Lesly Paguay" userId="3a50471c6ce22bc6" providerId="LiveId" clId="{28FFD38E-9A19-4992-AA31-2209B6113D44}" dt="2022-01-18T01:53:28.907" v="1"/>
          <ac:grpSpMkLst>
            <pc:docMk/>
            <pc:sldMk cId="4254958830" sldId="285"/>
            <ac:grpSpMk id="54" creationId="{3CE00DC7-8F77-4059-9289-6599DEA2BDD7}"/>
          </ac:grpSpMkLst>
        </pc:grpChg>
        <pc:grpChg chg="add mod">
          <ac:chgData name="Lesly Paguay" userId="3a50471c6ce22bc6" providerId="LiveId" clId="{28FFD38E-9A19-4992-AA31-2209B6113D44}" dt="2022-01-18T01:53:28.907" v="1"/>
          <ac:grpSpMkLst>
            <pc:docMk/>
            <pc:sldMk cId="4254958830" sldId="285"/>
            <ac:grpSpMk id="56" creationId="{E065B1B7-5563-4B5C-90FB-6CBE22240505}"/>
          </ac:grpSpMkLst>
        </pc:grpChg>
        <pc:grpChg chg="add mod">
          <ac:chgData name="Lesly Paguay" userId="3a50471c6ce22bc6" providerId="LiveId" clId="{28FFD38E-9A19-4992-AA31-2209B6113D44}" dt="2022-01-18T01:53:28.907" v="1"/>
          <ac:grpSpMkLst>
            <pc:docMk/>
            <pc:sldMk cId="4254958830" sldId="285"/>
            <ac:grpSpMk id="58" creationId="{D505D7BF-B70D-4FF1-AE65-CC3C5F5A95E4}"/>
          </ac:grpSpMkLst>
        </pc:grpChg>
        <pc:grpChg chg="add mod">
          <ac:chgData name="Lesly Paguay" userId="3a50471c6ce22bc6" providerId="LiveId" clId="{28FFD38E-9A19-4992-AA31-2209B6113D44}" dt="2022-01-18T01:53:28.907" v="1"/>
          <ac:grpSpMkLst>
            <pc:docMk/>
            <pc:sldMk cId="4254958830" sldId="285"/>
            <ac:grpSpMk id="59" creationId="{795D7C88-A71E-4084-8E6C-B8C045E68C5C}"/>
          </ac:grpSpMkLst>
        </pc:grpChg>
        <pc:grpChg chg="add mod">
          <ac:chgData name="Lesly Paguay" userId="3a50471c6ce22bc6" providerId="LiveId" clId="{28FFD38E-9A19-4992-AA31-2209B6113D44}" dt="2022-01-18T01:53:28.907" v="1"/>
          <ac:grpSpMkLst>
            <pc:docMk/>
            <pc:sldMk cId="4254958830" sldId="285"/>
            <ac:grpSpMk id="62" creationId="{0EADE8E2-3033-448D-96B6-5B4D96930E18}"/>
          </ac:grpSpMkLst>
        </pc:grpChg>
        <pc:grpChg chg="add mod">
          <ac:chgData name="Lesly Paguay" userId="3a50471c6ce22bc6" providerId="LiveId" clId="{28FFD38E-9A19-4992-AA31-2209B6113D44}" dt="2022-01-18T01:53:28.907" v="1"/>
          <ac:grpSpMkLst>
            <pc:docMk/>
            <pc:sldMk cId="4254958830" sldId="285"/>
            <ac:grpSpMk id="64" creationId="{9D44953B-39DA-4726-A159-086530D3A2D2}"/>
          </ac:grpSpMkLst>
        </pc:grpChg>
        <pc:grpChg chg="add mod">
          <ac:chgData name="Lesly Paguay" userId="3a50471c6ce22bc6" providerId="LiveId" clId="{28FFD38E-9A19-4992-AA31-2209B6113D44}" dt="2022-01-18T01:53:28.907" v="1"/>
          <ac:grpSpMkLst>
            <pc:docMk/>
            <pc:sldMk cId="4254958830" sldId="285"/>
            <ac:grpSpMk id="65" creationId="{EBE3D05D-FFCA-46ED-AC65-2C803DD187C7}"/>
          </ac:grpSpMkLst>
        </pc:grpChg>
        <pc:grpChg chg="add mod">
          <ac:chgData name="Lesly Paguay" userId="3a50471c6ce22bc6" providerId="LiveId" clId="{28FFD38E-9A19-4992-AA31-2209B6113D44}" dt="2022-01-18T01:53:28.907" v="1"/>
          <ac:grpSpMkLst>
            <pc:docMk/>
            <pc:sldMk cId="4254958830" sldId="285"/>
            <ac:grpSpMk id="67" creationId="{BC01F340-1B36-45D8-A791-96839922E28B}"/>
          </ac:grpSpMkLst>
        </pc:grpChg>
        <pc:grpChg chg="add mod">
          <ac:chgData name="Lesly Paguay" userId="3a50471c6ce22bc6" providerId="LiveId" clId="{28FFD38E-9A19-4992-AA31-2209B6113D44}" dt="2022-01-18T01:53:28.907" v="1"/>
          <ac:grpSpMkLst>
            <pc:docMk/>
            <pc:sldMk cId="4254958830" sldId="285"/>
            <ac:grpSpMk id="69" creationId="{F3708DBF-68C0-4E22-97B0-E1D776C30FFD}"/>
          </ac:grpSpMkLst>
        </pc:grpChg>
        <pc:grpChg chg="del">
          <ac:chgData name="Lesly Paguay" userId="3a50471c6ce22bc6" providerId="LiveId" clId="{28FFD38E-9A19-4992-AA31-2209B6113D44}" dt="2022-01-18T01:53:24.541" v="0" actId="478"/>
          <ac:grpSpMkLst>
            <pc:docMk/>
            <pc:sldMk cId="4254958830" sldId="285"/>
            <ac:grpSpMk id="87" creationId="{91A72FAF-5AEC-4CBD-9C5A-4CA625FE1661}"/>
          </ac:grpSpMkLst>
        </pc:grpChg>
        <pc:cxnChg chg="add mod">
          <ac:chgData name="Lesly Paguay" userId="3a50471c6ce22bc6" providerId="LiveId" clId="{28FFD38E-9A19-4992-AA31-2209B6113D44}" dt="2022-01-18T01:53:28.907" v="1"/>
          <ac:cxnSpMkLst>
            <pc:docMk/>
            <pc:sldMk cId="4254958830" sldId="285"/>
            <ac:cxnSpMk id="47" creationId="{80DC675A-D82A-4521-ACC2-A6A7B5EE50C1}"/>
          </ac:cxnSpMkLst>
        </pc:cxnChg>
        <pc:cxnChg chg="add mod">
          <ac:chgData name="Lesly Paguay" userId="3a50471c6ce22bc6" providerId="LiveId" clId="{28FFD38E-9A19-4992-AA31-2209B6113D44}" dt="2022-01-18T01:53:28.907" v="1"/>
          <ac:cxnSpMkLst>
            <pc:docMk/>
            <pc:sldMk cId="4254958830" sldId="285"/>
            <ac:cxnSpMk id="52" creationId="{C0C19784-B961-4854-96C7-E389C5E25347}"/>
          </ac:cxnSpMkLst>
        </pc:cxnChg>
        <pc:cxnChg chg="add mod">
          <ac:chgData name="Lesly Paguay" userId="3a50471c6ce22bc6" providerId="LiveId" clId="{28FFD38E-9A19-4992-AA31-2209B6113D44}" dt="2022-01-18T01:53:28.907" v="1"/>
          <ac:cxnSpMkLst>
            <pc:docMk/>
            <pc:sldMk cId="4254958830" sldId="285"/>
            <ac:cxnSpMk id="57" creationId="{11A19946-ACDA-48F3-9B7C-47A5814CFB7F}"/>
          </ac:cxnSpMkLst>
        </pc:cxnChg>
        <pc:cxnChg chg="add mod">
          <ac:chgData name="Lesly Paguay" userId="3a50471c6ce22bc6" providerId="LiveId" clId="{28FFD38E-9A19-4992-AA31-2209B6113D44}" dt="2022-01-18T01:53:28.907" v="1"/>
          <ac:cxnSpMkLst>
            <pc:docMk/>
            <pc:sldMk cId="4254958830" sldId="285"/>
            <ac:cxnSpMk id="61" creationId="{D7F4ACF6-AE6D-4A31-B8CA-EB0403D9B52E}"/>
          </ac:cxnSpMkLst>
        </pc:cxnChg>
        <pc:cxnChg chg="add mod">
          <ac:chgData name="Lesly Paguay" userId="3a50471c6ce22bc6" providerId="LiveId" clId="{28FFD38E-9A19-4992-AA31-2209B6113D44}" dt="2022-01-18T01:53:28.907" v="1"/>
          <ac:cxnSpMkLst>
            <pc:docMk/>
            <pc:sldMk cId="4254958830" sldId="285"/>
            <ac:cxnSpMk id="63" creationId="{0E272C6A-A348-474D-B145-9FCC2D10CA1F}"/>
          </ac:cxnSpMkLst>
        </pc:cxnChg>
        <pc:cxnChg chg="add mod">
          <ac:chgData name="Lesly Paguay" userId="3a50471c6ce22bc6" providerId="LiveId" clId="{28FFD38E-9A19-4992-AA31-2209B6113D44}" dt="2022-01-18T01:53:28.907" v="1"/>
          <ac:cxnSpMkLst>
            <pc:docMk/>
            <pc:sldMk cId="4254958830" sldId="285"/>
            <ac:cxnSpMk id="68" creationId="{1563BBB7-98CB-4D9E-9F14-E0B76394052D}"/>
          </ac:cxnSpMkLst>
        </pc:cxnChg>
        <pc:cxnChg chg="add mod">
          <ac:chgData name="Lesly Paguay" userId="3a50471c6ce22bc6" providerId="LiveId" clId="{28FFD38E-9A19-4992-AA31-2209B6113D44}" dt="2022-01-18T01:53:28.907" v="1"/>
          <ac:cxnSpMkLst>
            <pc:docMk/>
            <pc:sldMk cId="4254958830" sldId="285"/>
            <ac:cxnSpMk id="71" creationId="{35F344F7-D3C4-4444-AE82-5ABE8F2B4D96}"/>
          </ac:cxnSpMkLst>
        </pc:cxnChg>
        <pc:cxnChg chg="add mod">
          <ac:chgData name="Lesly Paguay" userId="3a50471c6ce22bc6" providerId="LiveId" clId="{28FFD38E-9A19-4992-AA31-2209B6113D44}" dt="2022-01-18T01:53:28.907" v="1"/>
          <ac:cxnSpMkLst>
            <pc:docMk/>
            <pc:sldMk cId="4254958830" sldId="285"/>
            <ac:cxnSpMk id="72" creationId="{83BBD787-D4DD-4E71-99DD-F75869ACD2B0}"/>
          </ac:cxnSpMkLst>
        </pc:cxnChg>
        <pc:cxnChg chg="add mod">
          <ac:chgData name="Lesly Paguay" userId="3a50471c6ce22bc6" providerId="LiveId" clId="{28FFD38E-9A19-4992-AA31-2209B6113D44}" dt="2022-01-18T01:53:28.907" v="1"/>
          <ac:cxnSpMkLst>
            <pc:docMk/>
            <pc:sldMk cId="4254958830" sldId="285"/>
            <ac:cxnSpMk id="75" creationId="{666C3BB4-4E46-47E3-9EAC-D662FD85CF2A}"/>
          </ac:cxnSpMkLst>
        </pc:cxnChg>
        <pc:cxnChg chg="add mod">
          <ac:chgData name="Lesly Paguay" userId="3a50471c6ce22bc6" providerId="LiveId" clId="{28FFD38E-9A19-4992-AA31-2209B6113D44}" dt="2022-01-18T01:53:28.907" v="1"/>
          <ac:cxnSpMkLst>
            <pc:docMk/>
            <pc:sldMk cId="4254958830" sldId="285"/>
            <ac:cxnSpMk id="76" creationId="{7333D07E-2D31-4E46-ADA5-64D8FD7DCC7F}"/>
          </ac:cxnSpMkLst>
        </pc:cxnChg>
        <pc:cxnChg chg="add mod">
          <ac:chgData name="Lesly Paguay" userId="3a50471c6ce22bc6" providerId="LiveId" clId="{28FFD38E-9A19-4992-AA31-2209B6113D44}" dt="2022-01-18T01:53:28.907" v="1"/>
          <ac:cxnSpMkLst>
            <pc:docMk/>
            <pc:sldMk cId="4254958830" sldId="285"/>
            <ac:cxnSpMk id="77" creationId="{70352146-3776-4771-8F55-08B8FA222F86}"/>
          </ac:cxnSpMkLst>
        </pc:cxnChg>
        <pc:cxnChg chg="add mod">
          <ac:chgData name="Lesly Paguay" userId="3a50471c6ce22bc6" providerId="LiveId" clId="{28FFD38E-9A19-4992-AA31-2209B6113D44}" dt="2022-01-18T01:53:28.907" v="1"/>
          <ac:cxnSpMkLst>
            <pc:docMk/>
            <pc:sldMk cId="4254958830" sldId="285"/>
            <ac:cxnSpMk id="78" creationId="{0C23B6B5-14CF-47D6-B12D-C3A90396F82D}"/>
          </ac:cxnSpMkLst>
        </pc:cxnChg>
        <pc:cxnChg chg="add mod">
          <ac:chgData name="Lesly Paguay" userId="3a50471c6ce22bc6" providerId="LiveId" clId="{28FFD38E-9A19-4992-AA31-2209B6113D44}" dt="2022-01-18T01:53:28.907" v="1"/>
          <ac:cxnSpMkLst>
            <pc:docMk/>
            <pc:sldMk cId="4254958830" sldId="285"/>
            <ac:cxnSpMk id="79" creationId="{528BD063-C2C8-4CB4-A915-DA05FCD6A1E6}"/>
          </ac:cxnSpMkLst>
        </pc:cxnChg>
      </pc:sldChg>
      <pc:sldChg chg="del">
        <pc:chgData name="Lesly Paguay" userId="3a50471c6ce22bc6" providerId="LiveId" clId="{28FFD38E-9A19-4992-AA31-2209B6113D44}" dt="2022-01-18T01:55:34.432" v="4" actId="2696"/>
        <pc:sldMkLst>
          <pc:docMk/>
          <pc:sldMk cId="2782019229" sldId="311"/>
        </pc:sldMkLst>
      </pc:sldChg>
      <pc:sldChg chg="addSp delSp modSp mod">
        <pc:chgData name="Lesly Paguay" userId="3a50471c6ce22bc6" providerId="LiveId" clId="{28FFD38E-9A19-4992-AA31-2209B6113D44}" dt="2022-01-18T07:42:19.496" v="496" actId="20577"/>
        <pc:sldMkLst>
          <pc:docMk/>
          <pc:sldMk cId="773646186" sldId="335"/>
        </pc:sldMkLst>
        <pc:spChg chg="del mod">
          <ac:chgData name="Lesly Paguay" userId="3a50471c6ce22bc6" providerId="LiveId" clId="{28FFD38E-9A19-4992-AA31-2209B6113D44}" dt="2022-01-18T07:40:09.987" v="418" actId="478"/>
          <ac:spMkLst>
            <pc:docMk/>
            <pc:sldMk cId="773646186" sldId="335"/>
            <ac:spMk id="13" creationId="{C18FEB0F-39FE-47E4-A9F0-47DFBD6C0B79}"/>
          </ac:spMkLst>
        </pc:spChg>
        <pc:spChg chg="add del mod">
          <ac:chgData name="Lesly Paguay" userId="3a50471c6ce22bc6" providerId="LiveId" clId="{28FFD38E-9A19-4992-AA31-2209B6113D44}" dt="2022-01-18T07:39:33.222" v="412"/>
          <ac:spMkLst>
            <pc:docMk/>
            <pc:sldMk cId="773646186" sldId="335"/>
            <ac:spMk id="17" creationId="{87CC3F6C-A5B0-4F06-9D58-FE5F3A4E7B84}"/>
          </ac:spMkLst>
        </pc:spChg>
        <pc:spChg chg="add mod">
          <ac:chgData name="Lesly Paguay" userId="3a50471c6ce22bc6" providerId="LiveId" clId="{28FFD38E-9A19-4992-AA31-2209B6113D44}" dt="2022-01-18T07:40:48.656" v="425" actId="1076"/>
          <ac:spMkLst>
            <pc:docMk/>
            <pc:sldMk cId="773646186" sldId="335"/>
            <ac:spMk id="22" creationId="{6D856C2F-537D-42CE-B031-F820EB502CE1}"/>
          </ac:spMkLst>
        </pc:spChg>
        <pc:spChg chg="add del mod">
          <ac:chgData name="Lesly Paguay" userId="3a50471c6ce22bc6" providerId="LiveId" clId="{28FFD38E-9A19-4992-AA31-2209B6113D44}" dt="2022-01-18T07:40:09.990" v="420"/>
          <ac:spMkLst>
            <pc:docMk/>
            <pc:sldMk cId="773646186" sldId="335"/>
            <ac:spMk id="23" creationId="{0C93F123-6652-4695-A41D-A52B4C5DA9D9}"/>
          </ac:spMkLst>
        </pc:spChg>
        <pc:spChg chg="add mod">
          <ac:chgData name="Lesly Paguay" userId="3a50471c6ce22bc6" providerId="LiveId" clId="{28FFD38E-9A19-4992-AA31-2209B6113D44}" dt="2022-01-18T07:42:19.496" v="496" actId="20577"/>
          <ac:spMkLst>
            <pc:docMk/>
            <pc:sldMk cId="773646186" sldId="335"/>
            <ac:spMk id="24" creationId="{0A70E2DB-8A01-4523-9F0D-E924B73DA2A5}"/>
          </ac:spMkLst>
        </pc:spChg>
      </pc:sldChg>
      <pc:sldChg chg="addSp modSp mod">
        <pc:chgData name="Lesly Paguay" userId="3a50471c6ce22bc6" providerId="LiveId" clId="{28FFD38E-9A19-4992-AA31-2209B6113D44}" dt="2022-01-18T07:50:49.775" v="588" actId="20577"/>
        <pc:sldMkLst>
          <pc:docMk/>
          <pc:sldMk cId="2355273941" sldId="336"/>
        </pc:sldMkLst>
        <pc:spChg chg="add mod">
          <ac:chgData name="Lesly Paguay" userId="3a50471c6ce22bc6" providerId="LiveId" clId="{28FFD38E-9A19-4992-AA31-2209B6113D44}" dt="2022-01-18T07:49:44.137" v="583" actId="20577"/>
          <ac:spMkLst>
            <pc:docMk/>
            <pc:sldMk cId="2355273941" sldId="336"/>
            <ac:spMk id="21" creationId="{E965086A-9C3E-4714-8C79-6224BE7D7A5E}"/>
          </ac:spMkLst>
        </pc:spChg>
        <pc:spChg chg="add mod">
          <ac:chgData name="Lesly Paguay" userId="3a50471c6ce22bc6" providerId="LiveId" clId="{28FFD38E-9A19-4992-AA31-2209B6113D44}" dt="2022-01-18T07:50:49.775" v="588" actId="20577"/>
          <ac:spMkLst>
            <pc:docMk/>
            <pc:sldMk cId="2355273941" sldId="336"/>
            <ac:spMk id="24" creationId="{E4209A4D-F705-43C6-9906-725D730A3045}"/>
          </ac:spMkLst>
        </pc:spChg>
      </pc:sldChg>
      <pc:sldChg chg="addSp delSp modSp mod">
        <pc:chgData name="Lesly Paguay" userId="3a50471c6ce22bc6" providerId="LiveId" clId="{28FFD38E-9A19-4992-AA31-2209B6113D44}" dt="2022-01-18T07:48:33.048" v="574" actId="478"/>
        <pc:sldMkLst>
          <pc:docMk/>
          <pc:sldMk cId="2767217860" sldId="337"/>
        </pc:sldMkLst>
        <pc:spChg chg="del">
          <ac:chgData name="Lesly Paguay" userId="3a50471c6ce22bc6" providerId="LiveId" clId="{28FFD38E-9A19-4992-AA31-2209B6113D44}" dt="2022-01-18T07:48:29.855" v="572" actId="478"/>
          <ac:spMkLst>
            <pc:docMk/>
            <pc:sldMk cId="2767217860" sldId="337"/>
            <ac:spMk id="11" creationId="{3D53AA18-B81E-4A95-B172-BDD5BD3210F2}"/>
          </ac:spMkLst>
        </pc:spChg>
        <pc:spChg chg="del">
          <ac:chgData name="Lesly Paguay" userId="3a50471c6ce22bc6" providerId="LiveId" clId="{28FFD38E-9A19-4992-AA31-2209B6113D44}" dt="2022-01-18T07:48:31.513" v="573" actId="478"/>
          <ac:spMkLst>
            <pc:docMk/>
            <pc:sldMk cId="2767217860" sldId="337"/>
            <ac:spMk id="12" creationId="{FC3F0B6A-018D-400A-86AE-238699E25819}"/>
          </ac:spMkLst>
        </pc:spChg>
        <pc:spChg chg="del">
          <ac:chgData name="Lesly Paguay" userId="3a50471c6ce22bc6" providerId="LiveId" clId="{28FFD38E-9A19-4992-AA31-2209B6113D44}" dt="2022-01-18T07:48:33.048" v="574" actId="478"/>
          <ac:spMkLst>
            <pc:docMk/>
            <pc:sldMk cId="2767217860" sldId="337"/>
            <ac:spMk id="13" creationId="{C18FEB0F-39FE-47E4-A9F0-47DFBD6C0B79}"/>
          </ac:spMkLst>
        </pc:spChg>
        <pc:spChg chg="mod">
          <ac:chgData name="Lesly Paguay" userId="3a50471c6ce22bc6" providerId="LiveId" clId="{28FFD38E-9A19-4992-AA31-2209B6113D44}" dt="2022-01-18T07:43:20.347" v="500"/>
          <ac:spMkLst>
            <pc:docMk/>
            <pc:sldMk cId="2767217860" sldId="337"/>
            <ac:spMk id="15" creationId="{1111AC3C-C89D-48CA-AB0F-8E7B213584C0}"/>
          </ac:spMkLst>
        </pc:spChg>
        <pc:spChg chg="add mod">
          <ac:chgData name="Lesly Paguay" userId="3a50471c6ce22bc6" providerId="LiveId" clId="{28FFD38E-9A19-4992-AA31-2209B6113D44}" dt="2022-01-18T07:45:10.943" v="522" actId="20577"/>
          <ac:spMkLst>
            <pc:docMk/>
            <pc:sldMk cId="2767217860" sldId="337"/>
            <ac:spMk id="16" creationId="{1687F62C-559D-4905-B624-DF813717248F}"/>
          </ac:spMkLst>
        </pc:spChg>
        <pc:spChg chg="add mod">
          <ac:chgData name="Lesly Paguay" userId="3a50471c6ce22bc6" providerId="LiveId" clId="{28FFD38E-9A19-4992-AA31-2209B6113D44}" dt="2022-01-18T07:47:38.075" v="566" actId="20577"/>
          <ac:spMkLst>
            <pc:docMk/>
            <pc:sldMk cId="2767217860" sldId="337"/>
            <ac:spMk id="17" creationId="{B56C5093-CEED-4518-8955-B4A7349814AB}"/>
          </ac:spMkLst>
        </pc:spChg>
        <pc:spChg chg="add mod">
          <ac:chgData name="Lesly Paguay" userId="3a50471c6ce22bc6" providerId="LiveId" clId="{28FFD38E-9A19-4992-AA31-2209B6113D44}" dt="2022-01-18T07:48:27.457" v="571" actId="14100"/>
          <ac:spMkLst>
            <pc:docMk/>
            <pc:sldMk cId="2767217860" sldId="337"/>
            <ac:spMk id="18" creationId="{8860A6A8-008B-46A1-B989-CD53B6EC0FB0}"/>
          </ac:spMkLst>
        </pc:spChg>
      </pc:sldChg>
      <pc:sldChg chg="addSp delSp modSp mod ord">
        <pc:chgData name="Lesly Paguay" userId="3a50471c6ce22bc6" providerId="LiveId" clId="{28FFD38E-9A19-4992-AA31-2209B6113D44}" dt="2022-01-18T02:06:48.092" v="38" actId="1076"/>
        <pc:sldMkLst>
          <pc:docMk/>
          <pc:sldMk cId="2578553840" sldId="338"/>
        </pc:sldMkLst>
        <pc:spChg chg="mod">
          <ac:chgData name="Lesly Paguay" userId="3a50471c6ce22bc6" providerId="LiveId" clId="{28FFD38E-9A19-4992-AA31-2209B6113D44}" dt="2022-01-18T02:01:13.299" v="11" actId="1076"/>
          <ac:spMkLst>
            <pc:docMk/>
            <pc:sldMk cId="2578553840" sldId="338"/>
            <ac:spMk id="6" creationId="{D3B53EAD-AA33-445A-9901-5816400B2B2A}"/>
          </ac:spMkLst>
        </pc:spChg>
        <pc:spChg chg="add mod">
          <ac:chgData name="Lesly Paguay" userId="3a50471c6ce22bc6" providerId="LiveId" clId="{28FFD38E-9A19-4992-AA31-2209B6113D44}" dt="2022-01-18T02:06:48.092" v="38" actId="1076"/>
          <ac:spMkLst>
            <pc:docMk/>
            <pc:sldMk cId="2578553840" sldId="338"/>
            <ac:spMk id="7" creationId="{44ED3854-2DDA-4F1B-9BF6-1CD3EEFE6686}"/>
          </ac:spMkLst>
        </pc:spChg>
        <pc:spChg chg="add mod">
          <ac:chgData name="Lesly Paguay" userId="3a50471c6ce22bc6" providerId="LiveId" clId="{28FFD38E-9A19-4992-AA31-2209B6113D44}" dt="2022-01-18T02:06:42.617" v="37" actId="1076"/>
          <ac:spMkLst>
            <pc:docMk/>
            <pc:sldMk cId="2578553840" sldId="338"/>
            <ac:spMk id="8" creationId="{8ADDA1F8-5988-4389-A8EC-37CCDB23003B}"/>
          </ac:spMkLst>
        </pc:spChg>
        <pc:picChg chg="del">
          <ac:chgData name="Lesly Paguay" userId="3a50471c6ce22bc6" providerId="LiveId" clId="{28FFD38E-9A19-4992-AA31-2209B6113D44}" dt="2022-01-18T02:01:07.399" v="10" actId="478"/>
          <ac:picMkLst>
            <pc:docMk/>
            <pc:sldMk cId="2578553840" sldId="338"/>
            <ac:picMk id="5" creationId="{B7291759-B3D6-41F7-A3A8-9C8A75E26622}"/>
          </ac:picMkLst>
        </pc:picChg>
        <pc:picChg chg="add mod">
          <ac:chgData name="Lesly Paguay" userId="3a50471c6ce22bc6" providerId="LiveId" clId="{28FFD38E-9A19-4992-AA31-2209B6113D44}" dt="2022-01-18T02:06:31.843" v="34" actId="1076"/>
          <ac:picMkLst>
            <pc:docMk/>
            <pc:sldMk cId="2578553840" sldId="338"/>
            <ac:picMk id="9" creationId="{F48C3D9F-82D2-4631-AFA3-D1E2B607E7C6}"/>
          </ac:picMkLst>
        </pc:picChg>
      </pc:sldChg>
      <pc:sldChg chg="add">
        <pc:chgData name="Lesly Paguay" userId="3a50471c6ce22bc6" providerId="LiveId" clId="{28FFD38E-9A19-4992-AA31-2209B6113D44}" dt="2022-01-18T01:57:43.775" v="5" actId="2890"/>
        <pc:sldMkLst>
          <pc:docMk/>
          <pc:sldMk cId="2661461198" sldId="339"/>
        </pc:sldMkLst>
      </pc:sldChg>
      <pc:sldChg chg="addSp delSp modSp add mod">
        <pc:chgData name="Lesly Paguay" userId="3a50471c6ce22bc6" providerId="LiveId" clId="{28FFD38E-9A19-4992-AA31-2209B6113D44}" dt="2022-01-18T02:11:14.121" v="118" actId="14100"/>
        <pc:sldMkLst>
          <pc:docMk/>
          <pc:sldMk cId="4128067737" sldId="340"/>
        </pc:sldMkLst>
        <pc:spChg chg="mod">
          <ac:chgData name="Lesly Paguay" userId="3a50471c6ce22bc6" providerId="LiveId" clId="{28FFD38E-9A19-4992-AA31-2209B6113D44}" dt="2022-01-18T02:08:15.120" v="47" actId="1076"/>
          <ac:spMkLst>
            <pc:docMk/>
            <pc:sldMk cId="4128067737" sldId="340"/>
            <ac:spMk id="6" creationId="{D3B53EAD-AA33-445A-9901-5816400B2B2A}"/>
          </ac:spMkLst>
        </pc:spChg>
        <pc:spChg chg="del">
          <ac:chgData name="Lesly Paguay" userId="3a50471c6ce22bc6" providerId="LiveId" clId="{28FFD38E-9A19-4992-AA31-2209B6113D44}" dt="2022-01-18T02:07:52.337" v="41" actId="478"/>
          <ac:spMkLst>
            <pc:docMk/>
            <pc:sldMk cId="4128067737" sldId="340"/>
            <ac:spMk id="7" creationId="{44ED3854-2DDA-4F1B-9BF6-1CD3EEFE6686}"/>
          </ac:spMkLst>
        </pc:spChg>
        <pc:spChg chg="del">
          <ac:chgData name="Lesly Paguay" userId="3a50471c6ce22bc6" providerId="LiveId" clId="{28FFD38E-9A19-4992-AA31-2209B6113D44}" dt="2022-01-18T02:07:48.452" v="40" actId="478"/>
          <ac:spMkLst>
            <pc:docMk/>
            <pc:sldMk cId="4128067737" sldId="340"/>
            <ac:spMk id="8" creationId="{8ADDA1F8-5988-4389-A8EC-37CCDB23003B}"/>
          </ac:spMkLst>
        </pc:spChg>
        <pc:spChg chg="add mod">
          <ac:chgData name="Lesly Paguay" userId="3a50471c6ce22bc6" providerId="LiveId" clId="{28FFD38E-9A19-4992-AA31-2209B6113D44}" dt="2022-01-18T02:11:14.121" v="118" actId="14100"/>
          <ac:spMkLst>
            <pc:docMk/>
            <pc:sldMk cId="4128067737" sldId="340"/>
            <ac:spMk id="11" creationId="{4F6D63CF-7067-49B5-B357-656C468E64EF}"/>
          </ac:spMkLst>
        </pc:spChg>
        <pc:picChg chg="del">
          <ac:chgData name="Lesly Paguay" userId="3a50471c6ce22bc6" providerId="LiveId" clId="{28FFD38E-9A19-4992-AA31-2209B6113D44}" dt="2022-01-18T02:07:54.014" v="42" actId="478"/>
          <ac:picMkLst>
            <pc:docMk/>
            <pc:sldMk cId="4128067737" sldId="340"/>
            <ac:picMk id="9" creationId="{F48C3D9F-82D2-4631-AFA3-D1E2B607E7C6}"/>
          </ac:picMkLst>
        </pc:picChg>
        <pc:picChg chg="add mod">
          <ac:chgData name="Lesly Paguay" userId="3a50471c6ce22bc6" providerId="LiveId" clId="{28FFD38E-9A19-4992-AA31-2209B6113D44}" dt="2022-01-18T02:08:28.797" v="49" actId="1076"/>
          <ac:picMkLst>
            <pc:docMk/>
            <pc:sldMk cId="4128067737" sldId="340"/>
            <ac:picMk id="10" creationId="{F245A984-C12E-409E-8C27-B93088457256}"/>
          </ac:picMkLst>
        </pc:picChg>
      </pc:sldChg>
      <pc:sldChg chg="addSp delSp modSp add mod">
        <pc:chgData name="Lesly Paguay" userId="3a50471c6ce22bc6" providerId="LiveId" clId="{28FFD38E-9A19-4992-AA31-2209B6113D44}" dt="2022-01-18T02:11:49.369" v="151" actId="20577"/>
        <pc:sldMkLst>
          <pc:docMk/>
          <pc:sldMk cId="224966616" sldId="341"/>
        </pc:sldMkLst>
        <pc:spChg chg="del">
          <ac:chgData name="Lesly Paguay" userId="3a50471c6ce22bc6" providerId="LiveId" clId="{28FFD38E-9A19-4992-AA31-2209B6113D44}" dt="2022-01-18T02:09:54.871" v="56" actId="478"/>
          <ac:spMkLst>
            <pc:docMk/>
            <pc:sldMk cId="224966616" sldId="341"/>
            <ac:spMk id="6" creationId="{D3B53EAD-AA33-445A-9901-5816400B2B2A}"/>
          </ac:spMkLst>
        </pc:spChg>
        <pc:spChg chg="add mod">
          <ac:chgData name="Lesly Paguay" userId="3a50471c6ce22bc6" providerId="LiveId" clId="{28FFD38E-9A19-4992-AA31-2209B6113D44}" dt="2022-01-18T02:11:49.369" v="151" actId="20577"/>
          <ac:spMkLst>
            <pc:docMk/>
            <pc:sldMk cId="224966616" sldId="341"/>
            <ac:spMk id="8" creationId="{877D8D5A-6F76-4716-BB0B-84EB8FE6BB71}"/>
          </ac:spMkLst>
        </pc:spChg>
        <pc:picChg chg="add mod">
          <ac:chgData name="Lesly Paguay" userId="3a50471c6ce22bc6" providerId="LiveId" clId="{28FFD38E-9A19-4992-AA31-2209B6113D44}" dt="2022-01-18T02:11:35.035" v="121" actId="1076"/>
          <ac:picMkLst>
            <pc:docMk/>
            <pc:sldMk cId="224966616" sldId="341"/>
            <ac:picMk id="7" creationId="{26EC1655-69FF-4AFF-A297-3C3439D760C5}"/>
          </ac:picMkLst>
        </pc:picChg>
        <pc:picChg chg="del">
          <ac:chgData name="Lesly Paguay" userId="3a50471c6ce22bc6" providerId="LiveId" clId="{28FFD38E-9A19-4992-AA31-2209B6113D44}" dt="2022-01-18T02:09:40.738" v="51" actId="478"/>
          <ac:picMkLst>
            <pc:docMk/>
            <pc:sldMk cId="224966616" sldId="341"/>
            <ac:picMk id="10" creationId="{F245A984-C12E-409E-8C27-B93088457256}"/>
          </ac:picMkLst>
        </pc:picChg>
      </pc:sldChg>
      <pc:sldChg chg="addSp delSp modSp add mod">
        <pc:chgData name="Lesly Paguay" userId="3a50471c6ce22bc6" providerId="LiveId" clId="{28FFD38E-9A19-4992-AA31-2209B6113D44}" dt="2022-01-18T02:12:24.748" v="157" actId="1076"/>
        <pc:sldMkLst>
          <pc:docMk/>
          <pc:sldMk cId="114611715" sldId="342"/>
        </pc:sldMkLst>
        <pc:picChg chg="del">
          <ac:chgData name="Lesly Paguay" userId="3a50471c6ce22bc6" providerId="LiveId" clId="{28FFD38E-9A19-4992-AA31-2209B6113D44}" dt="2022-01-18T02:12:05.663" v="153" actId="478"/>
          <ac:picMkLst>
            <pc:docMk/>
            <pc:sldMk cId="114611715" sldId="342"/>
            <ac:picMk id="7" creationId="{26EC1655-69FF-4AFF-A297-3C3439D760C5}"/>
          </ac:picMkLst>
        </pc:picChg>
        <pc:picChg chg="add mod">
          <ac:chgData name="Lesly Paguay" userId="3a50471c6ce22bc6" providerId="LiveId" clId="{28FFD38E-9A19-4992-AA31-2209B6113D44}" dt="2022-01-18T02:12:24.748" v="157" actId="1076"/>
          <ac:picMkLst>
            <pc:docMk/>
            <pc:sldMk cId="114611715" sldId="342"/>
            <ac:picMk id="9" creationId="{7238A236-3026-4753-809E-0D7A75CDA589}"/>
          </ac:picMkLst>
        </pc:picChg>
      </pc:sldChg>
      <pc:sldChg chg="modSp add del mod">
        <pc:chgData name="Lesly Paguay" userId="3a50471c6ce22bc6" providerId="LiveId" clId="{28FFD38E-9A19-4992-AA31-2209B6113D44}" dt="2022-01-18T06:16:18.096" v="201" actId="2696"/>
        <pc:sldMkLst>
          <pc:docMk/>
          <pc:sldMk cId="3991819523" sldId="343"/>
        </pc:sldMkLst>
        <pc:spChg chg="mod">
          <ac:chgData name="Lesly Paguay" userId="3a50471c6ce22bc6" providerId="LiveId" clId="{28FFD38E-9A19-4992-AA31-2209B6113D44}" dt="2022-01-18T05:31:25.839" v="159" actId="1076"/>
          <ac:spMkLst>
            <pc:docMk/>
            <pc:sldMk cId="3991819523" sldId="343"/>
            <ac:spMk id="8" creationId="{877D8D5A-6F76-4716-BB0B-84EB8FE6BB71}"/>
          </ac:spMkLst>
        </pc:spChg>
      </pc:sldChg>
      <pc:sldChg chg="addSp delSp modSp add mod">
        <pc:chgData name="Lesly Paguay" userId="3a50471c6ce22bc6" providerId="LiveId" clId="{28FFD38E-9A19-4992-AA31-2209B6113D44}" dt="2022-01-18T06:14:25.101" v="200" actId="1076"/>
        <pc:sldMkLst>
          <pc:docMk/>
          <pc:sldMk cId="421461688" sldId="344"/>
        </pc:sldMkLst>
        <pc:spChg chg="mod">
          <ac:chgData name="Lesly Paguay" userId="3a50471c6ce22bc6" providerId="LiveId" clId="{28FFD38E-9A19-4992-AA31-2209B6113D44}" dt="2022-01-18T06:14:19.297" v="198" actId="1076"/>
          <ac:spMkLst>
            <pc:docMk/>
            <pc:sldMk cId="421461688" sldId="344"/>
            <ac:spMk id="8" creationId="{877D8D5A-6F76-4716-BB0B-84EB8FE6BB71}"/>
          </ac:spMkLst>
        </pc:spChg>
        <pc:picChg chg="add mod">
          <ac:chgData name="Lesly Paguay" userId="3a50471c6ce22bc6" providerId="LiveId" clId="{28FFD38E-9A19-4992-AA31-2209B6113D44}" dt="2022-01-18T06:14:25.101" v="200" actId="1076"/>
          <ac:picMkLst>
            <pc:docMk/>
            <pc:sldMk cId="421461688" sldId="344"/>
            <ac:picMk id="7" creationId="{9CB6522A-6C8D-42AB-AB48-E12FC05EC910}"/>
          </ac:picMkLst>
        </pc:picChg>
        <pc:picChg chg="del">
          <ac:chgData name="Lesly Paguay" userId="3a50471c6ce22bc6" providerId="LiveId" clId="{28FFD38E-9A19-4992-AA31-2209B6113D44}" dt="2022-01-18T05:31:33.979" v="161" actId="478"/>
          <ac:picMkLst>
            <pc:docMk/>
            <pc:sldMk cId="421461688" sldId="344"/>
            <ac:picMk id="9" creationId="{7238A236-3026-4753-809E-0D7A75CDA589}"/>
          </ac:picMkLst>
        </pc:picChg>
        <pc:picChg chg="add mod modCrop">
          <ac:chgData name="Lesly Paguay" userId="3a50471c6ce22bc6" providerId="LiveId" clId="{28FFD38E-9A19-4992-AA31-2209B6113D44}" dt="2022-01-18T06:14:15.773" v="197" actId="1076"/>
          <ac:picMkLst>
            <pc:docMk/>
            <pc:sldMk cId="421461688" sldId="344"/>
            <ac:picMk id="10" creationId="{9DAFC0E8-9CAF-49B4-AAEF-CC3DBA1FD011}"/>
          </ac:picMkLst>
        </pc:picChg>
      </pc:sldChg>
      <pc:sldChg chg="addSp delSp modSp add mod">
        <pc:chgData name="Lesly Paguay" userId="3a50471c6ce22bc6" providerId="LiveId" clId="{28FFD38E-9A19-4992-AA31-2209B6113D44}" dt="2022-01-18T07:01:53.754" v="286" actId="1076"/>
        <pc:sldMkLst>
          <pc:docMk/>
          <pc:sldMk cId="4117956965" sldId="345"/>
        </pc:sldMkLst>
        <pc:spChg chg="mod">
          <ac:chgData name="Lesly Paguay" userId="3a50471c6ce22bc6" providerId="LiveId" clId="{28FFD38E-9A19-4992-AA31-2209B6113D44}" dt="2022-01-18T07:01:44.009" v="283" actId="1076"/>
          <ac:spMkLst>
            <pc:docMk/>
            <pc:sldMk cId="4117956965" sldId="345"/>
            <ac:spMk id="8" creationId="{877D8D5A-6F76-4716-BB0B-84EB8FE6BB71}"/>
          </ac:spMkLst>
        </pc:spChg>
        <pc:spChg chg="add del">
          <ac:chgData name="Lesly Paguay" userId="3a50471c6ce22bc6" providerId="LiveId" clId="{28FFD38E-9A19-4992-AA31-2209B6113D44}" dt="2022-01-18T07:00:18.845" v="273"/>
          <ac:spMkLst>
            <pc:docMk/>
            <pc:sldMk cId="4117956965" sldId="345"/>
            <ac:spMk id="13" creationId="{58D8B999-F719-4657-98C3-29162C890B61}"/>
          </ac:spMkLst>
        </pc:spChg>
        <pc:spChg chg="add del">
          <ac:chgData name="Lesly Paguay" userId="3a50471c6ce22bc6" providerId="LiveId" clId="{28FFD38E-9A19-4992-AA31-2209B6113D44}" dt="2022-01-18T07:00:18.845" v="273"/>
          <ac:spMkLst>
            <pc:docMk/>
            <pc:sldMk cId="4117956965" sldId="345"/>
            <ac:spMk id="14" creationId="{D53F42F6-4605-43E5-9791-A0B599E7808C}"/>
          </ac:spMkLst>
        </pc:spChg>
        <pc:spChg chg="add del">
          <ac:chgData name="Lesly Paguay" userId="3a50471c6ce22bc6" providerId="LiveId" clId="{28FFD38E-9A19-4992-AA31-2209B6113D44}" dt="2022-01-18T07:00:18.845" v="273"/>
          <ac:spMkLst>
            <pc:docMk/>
            <pc:sldMk cId="4117956965" sldId="345"/>
            <ac:spMk id="15" creationId="{5D860245-16ED-4193-9488-7EFB6C764C38}"/>
          </ac:spMkLst>
        </pc:spChg>
        <pc:spChg chg="add del">
          <ac:chgData name="Lesly Paguay" userId="3a50471c6ce22bc6" providerId="LiveId" clId="{28FFD38E-9A19-4992-AA31-2209B6113D44}" dt="2022-01-18T07:00:18.845" v="273"/>
          <ac:spMkLst>
            <pc:docMk/>
            <pc:sldMk cId="4117956965" sldId="345"/>
            <ac:spMk id="16" creationId="{CBC00F80-8AD8-47F1-BFC7-5225DE543B7A}"/>
          </ac:spMkLst>
        </pc:spChg>
        <pc:spChg chg="add del">
          <ac:chgData name="Lesly Paguay" userId="3a50471c6ce22bc6" providerId="LiveId" clId="{28FFD38E-9A19-4992-AA31-2209B6113D44}" dt="2022-01-18T07:00:18.845" v="273"/>
          <ac:spMkLst>
            <pc:docMk/>
            <pc:sldMk cId="4117956965" sldId="345"/>
            <ac:spMk id="17" creationId="{824897AE-0EF1-4F02-B9E9-FBC34A71996D}"/>
          </ac:spMkLst>
        </pc:spChg>
        <pc:picChg chg="add del mod">
          <ac:chgData name="Lesly Paguay" userId="3a50471c6ce22bc6" providerId="LiveId" clId="{28FFD38E-9A19-4992-AA31-2209B6113D44}" dt="2022-01-18T06:48:05.063" v="270" actId="478"/>
          <ac:picMkLst>
            <pc:docMk/>
            <pc:sldMk cId="4117956965" sldId="345"/>
            <ac:picMk id="6" creationId="{5A20DF1F-32E8-4AAF-8AC2-DC1B82DC7F5E}"/>
          </ac:picMkLst>
        </pc:picChg>
        <pc:picChg chg="del">
          <ac:chgData name="Lesly Paguay" userId="3a50471c6ce22bc6" providerId="LiveId" clId="{28FFD38E-9A19-4992-AA31-2209B6113D44}" dt="2022-01-18T06:17:57.918" v="235" actId="478"/>
          <ac:picMkLst>
            <pc:docMk/>
            <pc:sldMk cId="4117956965" sldId="345"/>
            <ac:picMk id="7" creationId="{9CB6522A-6C8D-42AB-AB48-E12FC05EC910}"/>
          </ac:picMkLst>
        </pc:picChg>
        <pc:picChg chg="add del mod modCrop">
          <ac:chgData name="Lesly Paguay" userId="3a50471c6ce22bc6" providerId="LiveId" clId="{28FFD38E-9A19-4992-AA31-2209B6113D44}" dt="2022-01-18T06:20:16.024" v="265" actId="478"/>
          <ac:picMkLst>
            <pc:docMk/>
            <pc:sldMk cId="4117956965" sldId="345"/>
            <ac:picMk id="9" creationId="{9DC93AAA-8DB2-4974-9126-B183FACE3FEF}"/>
          </ac:picMkLst>
        </pc:picChg>
        <pc:picChg chg="del">
          <ac:chgData name="Lesly Paguay" userId="3a50471c6ce22bc6" providerId="LiveId" clId="{28FFD38E-9A19-4992-AA31-2209B6113D44}" dt="2022-01-18T06:17:59.078" v="236" actId="478"/>
          <ac:picMkLst>
            <pc:docMk/>
            <pc:sldMk cId="4117956965" sldId="345"/>
            <ac:picMk id="10" creationId="{9DAFC0E8-9CAF-49B4-AAEF-CC3DBA1FD011}"/>
          </ac:picMkLst>
        </pc:picChg>
        <pc:picChg chg="add del mod modCrop">
          <ac:chgData name="Lesly Paguay" userId="3a50471c6ce22bc6" providerId="LiveId" clId="{28FFD38E-9A19-4992-AA31-2209B6113D44}" dt="2022-01-18T06:20:17.676" v="267" actId="478"/>
          <ac:picMkLst>
            <pc:docMk/>
            <pc:sldMk cId="4117956965" sldId="345"/>
            <ac:picMk id="11" creationId="{A5D9EDE9-08F5-429A-95AD-59F9BE55616B}"/>
          </ac:picMkLst>
        </pc:picChg>
        <pc:picChg chg="add del mod modCrop">
          <ac:chgData name="Lesly Paguay" userId="3a50471c6ce22bc6" providerId="LiveId" clId="{28FFD38E-9A19-4992-AA31-2209B6113D44}" dt="2022-01-18T06:20:16.960" v="266" actId="478"/>
          <ac:picMkLst>
            <pc:docMk/>
            <pc:sldMk cId="4117956965" sldId="345"/>
            <ac:picMk id="12" creationId="{99C355B5-06D6-4F06-84E9-43A56C5F9223}"/>
          </ac:picMkLst>
        </pc:picChg>
        <pc:picChg chg="add mod">
          <ac:chgData name="Lesly Paguay" userId="3a50471c6ce22bc6" providerId="LiveId" clId="{28FFD38E-9A19-4992-AA31-2209B6113D44}" dt="2022-01-18T07:01:53.754" v="286" actId="1076"/>
          <ac:picMkLst>
            <pc:docMk/>
            <pc:sldMk cId="4117956965" sldId="345"/>
            <ac:picMk id="19" creationId="{7B462135-DF78-4A0C-A70E-A64236B47EA3}"/>
          </ac:picMkLst>
        </pc:picChg>
        <pc:picChg chg="add del">
          <ac:chgData name="Lesly Paguay" userId="3a50471c6ce22bc6" providerId="LiveId" clId="{28FFD38E-9A19-4992-AA31-2209B6113D44}" dt="2022-01-18T07:00:18.845" v="273"/>
          <ac:picMkLst>
            <pc:docMk/>
            <pc:sldMk cId="4117956965" sldId="345"/>
            <ac:picMk id="1025" creationId="{93AD5A8A-0F22-42FA-ABDC-807E5A7561F3}"/>
          </ac:picMkLst>
        </pc:picChg>
        <pc:picChg chg="add del">
          <ac:chgData name="Lesly Paguay" userId="3a50471c6ce22bc6" providerId="LiveId" clId="{28FFD38E-9A19-4992-AA31-2209B6113D44}" dt="2022-01-18T07:00:18.845" v="273"/>
          <ac:picMkLst>
            <pc:docMk/>
            <pc:sldMk cId="4117956965" sldId="345"/>
            <ac:picMk id="1026" creationId="{3AB832E7-CFAB-4972-A560-09E95990B2A6}"/>
          </ac:picMkLst>
        </pc:picChg>
        <pc:picChg chg="add del">
          <ac:chgData name="Lesly Paguay" userId="3a50471c6ce22bc6" providerId="LiveId" clId="{28FFD38E-9A19-4992-AA31-2209B6113D44}" dt="2022-01-18T07:00:18.845" v="273"/>
          <ac:picMkLst>
            <pc:docMk/>
            <pc:sldMk cId="4117956965" sldId="345"/>
            <ac:picMk id="1027" creationId="{5547A44A-00D7-4D4C-8C26-68C30A4F8451}"/>
          </ac:picMkLst>
        </pc:picChg>
        <pc:picChg chg="add del">
          <ac:chgData name="Lesly Paguay" userId="3a50471c6ce22bc6" providerId="LiveId" clId="{28FFD38E-9A19-4992-AA31-2209B6113D44}" dt="2022-01-18T07:00:18.845" v="273"/>
          <ac:picMkLst>
            <pc:docMk/>
            <pc:sldMk cId="4117956965" sldId="345"/>
            <ac:picMk id="1028" creationId="{BFF9A81B-A006-43BD-9BA8-DDA337FE0C4F}"/>
          </ac:picMkLst>
        </pc:picChg>
        <pc:picChg chg="add del">
          <ac:chgData name="Lesly Paguay" userId="3a50471c6ce22bc6" providerId="LiveId" clId="{28FFD38E-9A19-4992-AA31-2209B6113D44}" dt="2022-01-18T07:00:18.845" v="273"/>
          <ac:picMkLst>
            <pc:docMk/>
            <pc:sldMk cId="4117956965" sldId="345"/>
            <ac:picMk id="1029" creationId="{F54E359E-F50F-4638-86DB-24ACE807D85E}"/>
          </ac:picMkLst>
        </pc:picChg>
        <pc:picChg chg="add del">
          <ac:chgData name="Lesly Paguay" userId="3a50471c6ce22bc6" providerId="LiveId" clId="{28FFD38E-9A19-4992-AA31-2209B6113D44}" dt="2022-01-18T07:00:18.845" v="273"/>
          <ac:picMkLst>
            <pc:docMk/>
            <pc:sldMk cId="4117956965" sldId="345"/>
            <ac:picMk id="1030" creationId="{CC959915-7191-49CF-A3B9-DDCF61FD631E}"/>
          </ac:picMkLst>
        </pc:picChg>
        <pc:picChg chg="add del">
          <ac:chgData name="Lesly Paguay" userId="3a50471c6ce22bc6" providerId="LiveId" clId="{28FFD38E-9A19-4992-AA31-2209B6113D44}" dt="2022-01-18T07:00:18.845" v="273"/>
          <ac:picMkLst>
            <pc:docMk/>
            <pc:sldMk cId="4117956965" sldId="345"/>
            <ac:picMk id="1031" creationId="{DE19A30A-6F23-4079-A877-BB123C4EA408}"/>
          </ac:picMkLst>
        </pc:picChg>
        <pc:picChg chg="add del">
          <ac:chgData name="Lesly Paguay" userId="3a50471c6ce22bc6" providerId="LiveId" clId="{28FFD38E-9A19-4992-AA31-2209B6113D44}" dt="2022-01-18T07:00:18.845" v="273"/>
          <ac:picMkLst>
            <pc:docMk/>
            <pc:sldMk cId="4117956965" sldId="345"/>
            <ac:picMk id="1032" creationId="{6E3B38A5-B953-4B03-A965-2AB89026BF23}"/>
          </ac:picMkLst>
        </pc:picChg>
        <pc:picChg chg="add del">
          <ac:chgData name="Lesly Paguay" userId="3a50471c6ce22bc6" providerId="LiveId" clId="{28FFD38E-9A19-4992-AA31-2209B6113D44}" dt="2022-01-18T07:00:18.845" v="273"/>
          <ac:picMkLst>
            <pc:docMk/>
            <pc:sldMk cId="4117956965" sldId="345"/>
            <ac:picMk id="1033" creationId="{8FFDC22A-E9C3-48D7-A261-5BCD77E179BD}"/>
          </ac:picMkLst>
        </pc:picChg>
        <pc:picChg chg="add del">
          <ac:chgData name="Lesly Paguay" userId="3a50471c6ce22bc6" providerId="LiveId" clId="{28FFD38E-9A19-4992-AA31-2209B6113D44}" dt="2022-01-18T07:00:18.845" v="273"/>
          <ac:picMkLst>
            <pc:docMk/>
            <pc:sldMk cId="4117956965" sldId="345"/>
            <ac:picMk id="1034" creationId="{5FE5E8FE-8AF6-481B-A4FF-D1B1DE28D928}"/>
          </ac:picMkLst>
        </pc:picChg>
      </pc:sldChg>
      <pc:sldChg chg="addSp delSp modSp add mod">
        <pc:chgData name="Lesly Paguay" userId="3a50471c6ce22bc6" providerId="LiveId" clId="{28FFD38E-9A19-4992-AA31-2209B6113D44}" dt="2022-01-18T07:36:43.310" v="401" actId="14100"/>
        <pc:sldMkLst>
          <pc:docMk/>
          <pc:sldMk cId="505254640" sldId="346"/>
        </pc:sldMkLst>
        <pc:spChg chg="add mod">
          <ac:chgData name="Lesly Paguay" userId="3a50471c6ce22bc6" providerId="LiveId" clId="{28FFD38E-9A19-4992-AA31-2209B6113D44}" dt="2022-01-18T07:36:36.717" v="400" actId="14100"/>
          <ac:spMkLst>
            <pc:docMk/>
            <pc:sldMk cId="505254640" sldId="346"/>
            <ac:spMk id="5" creationId="{01DBAFD1-80E1-4FDF-B7F0-733CB8FBE56E}"/>
          </ac:spMkLst>
        </pc:spChg>
        <pc:spChg chg="add mod">
          <ac:chgData name="Lesly Paguay" userId="3a50471c6ce22bc6" providerId="LiveId" clId="{28FFD38E-9A19-4992-AA31-2209B6113D44}" dt="2022-01-18T07:23:06.952" v="379" actId="1076"/>
          <ac:spMkLst>
            <pc:docMk/>
            <pc:sldMk cId="505254640" sldId="346"/>
            <ac:spMk id="7" creationId="{483FB381-C545-4918-9632-EA9781F5D051}"/>
          </ac:spMkLst>
        </pc:spChg>
        <pc:spChg chg="del mod">
          <ac:chgData name="Lesly Paguay" userId="3a50471c6ce22bc6" providerId="LiveId" clId="{28FFD38E-9A19-4992-AA31-2209B6113D44}" dt="2022-01-18T07:18:52.759" v="334" actId="478"/>
          <ac:spMkLst>
            <pc:docMk/>
            <pc:sldMk cId="505254640" sldId="346"/>
            <ac:spMk id="8" creationId="{877D8D5A-6F76-4716-BB0B-84EB8FE6BB71}"/>
          </ac:spMkLst>
        </pc:spChg>
        <pc:spChg chg="add del mod">
          <ac:chgData name="Lesly Paguay" userId="3a50471c6ce22bc6" providerId="LiveId" clId="{28FFD38E-9A19-4992-AA31-2209B6113D44}" dt="2022-01-18T07:23:53.617" v="386" actId="478"/>
          <ac:spMkLst>
            <pc:docMk/>
            <pc:sldMk cId="505254640" sldId="346"/>
            <ac:spMk id="10" creationId="{761BF4D4-F3C0-4C01-BF5B-382FDF629454}"/>
          </ac:spMkLst>
        </pc:spChg>
        <pc:spChg chg="add mod">
          <ac:chgData name="Lesly Paguay" userId="3a50471c6ce22bc6" providerId="LiveId" clId="{28FFD38E-9A19-4992-AA31-2209B6113D44}" dt="2022-01-18T07:36:43.310" v="401" actId="14100"/>
          <ac:spMkLst>
            <pc:docMk/>
            <pc:sldMk cId="505254640" sldId="346"/>
            <ac:spMk id="11" creationId="{21FE6F65-CD4C-43A0-9B02-43B60C9D6726}"/>
          </ac:spMkLst>
        </pc:spChg>
        <pc:picChg chg="add mod ord">
          <ac:chgData name="Lesly Paguay" userId="3a50471c6ce22bc6" providerId="LiveId" clId="{28FFD38E-9A19-4992-AA31-2209B6113D44}" dt="2022-01-18T07:35:55.314" v="396" actId="167"/>
          <ac:picMkLst>
            <pc:docMk/>
            <pc:sldMk cId="505254640" sldId="346"/>
            <ac:picMk id="6" creationId="{09A1EA56-BD1A-4DE7-8D6F-9283080DC0B0}"/>
          </ac:picMkLst>
        </pc:picChg>
        <pc:picChg chg="add del mod modCrop">
          <ac:chgData name="Lesly Paguay" userId="3a50471c6ce22bc6" providerId="LiveId" clId="{28FFD38E-9A19-4992-AA31-2209B6113D44}" dt="2022-01-18T07:25:05.887" v="392" actId="478"/>
          <ac:picMkLst>
            <pc:docMk/>
            <pc:sldMk cId="505254640" sldId="346"/>
            <ac:picMk id="9" creationId="{A01B2F7F-ACE3-44E5-AABB-51B174886C58}"/>
          </ac:picMkLst>
        </pc:picChg>
        <pc:picChg chg="del">
          <ac:chgData name="Lesly Paguay" userId="3a50471c6ce22bc6" providerId="LiveId" clId="{28FFD38E-9A19-4992-AA31-2209B6113D44}" dt="2022-01-18T07:02:16.912" v="288" actId="478"/>
          <ac:picMkLst>
            <pc:docMk/>
            <pc:sldMk cId="505254640" sldId="346"/>
            <ac:picMk id="19" creationId="{7B462135-DF78-4A0C-A70E-A64236B47EA3}"/>
          </ac:picMkLst>
        </pc:picChg>
      </pc:sldChg>
    </pc:docChg>
  </pc:docChgLst>
  <pc:docChgLst>
    <pc:chgData name="ღ❤ Alee Moreno" userId="e6cf33d1aa7670d1" providerId="LiveId" clId="{FC5A11EE-B40B-4873-9A93-F398A3EE1A91}"/>
    <pc:docChg chg="undo redo custSel addSld delSld modSld sldOrd">
      <pc:chgData name="ღ❤ Alee Moreno" userId="e6cf33d1aa7670d1" providerId="LiveId" clId="{FC5A11EE-B40B-4873-9A93-F398A3EE1A91}" dt="2022-02-17T18:09:12.076" v="3346" actId="403"/>
      <pc:docMkLst>
        <pc:docMk/>
      </pc:docMkLst>
      <pc:sldChg chg="addSp delSp modSp mod">
        <pc:chgData name="ღ❤ Alee Moreno" userId="e6cf33d1aa7670d1" providerId="LiveId" clId="{FC5A11EE-B40B-4873-9A93-F398A3EE1A91}" dt="2022-02-15T22:25:44.865" v="2858" actId="1076"/>
        <pc:sldMkLst>
          <pc:docMk/>
          <pc:sldMk cId="3397778645" sldId="256"/>
        </pc:sldMkLst>
        <pc:spChg chg="add del mod">
          <ac:chgData name="ღ❤ Alee Moreno" userId="e6cf33d1aa7670d1" providerId="LiveId" clId="{FC5A11EE-B40B-4873-9A93-F398A3EE1A91}" dt="2022-01-26T16:38:25.357" v="781" actId="478"/>
          <ac:spMkLst>
            <pc:docMk/>
            <pc:sldMk cId="3397778645" sldId="256"/>
            <ac:spMk id="8" creationId="{EA63BBA2-557F-4DC7-B6AC-4983B25E8132}"/>
          </ac:spMkLst>
        </pc:spChg>
        <pc:spChg chg="add del mod">
          <ac:chgData name="ღ❤ Alee Moreno" userId="e6cf33d1aa7670d1" providerId="LiveId" clId="{FC5A11EE-B40B-4873-9A93-F398A3EE1A91}" dt="2022-01-26T15:59:07.430" v="597" actId="478"/>
          <ac:spMkLst>
            <pc:docMk/>
            <pc:sldMk cId="3397778645" sldId="256"/>
            <ac:spMk id="10" creationId="{784FD55B-7015-4249-AB17-6265BBE4F555}"/>
          </ac:spMkLst>
        </pc:spChg>
        <pc:spChg chg="mod">
          <ac:chgData name="ღ❤ Alee Moreno" userId="e6cf33d1aa7670d1" providerId="LiveId" clId="{FC5A11EE-B40B-4873-9A93-F398A3EE1A91}" dt="2022-01-26T16:39:44.383" v="921" actId="1036"/>
          <ac:spMkLst>
            <pc:docMk/>
            <pc:sldMk cId="3397778645" sldId="256"/>
            <ac:spMk id="11" creationId="{94ABD156-F76D-4F0D-B989-1BA7444CB9E6}"/>
          </ac:spMkLst>
        </pc:spChg>
        <pc:spChg chg="del mod">
          <ac:chgData name="ღ❤ Alee Moreno" userId="e6cf33d1aa7670d1" providerId="LiveId" clId="{FC5A11EE-B40B-4873-9A93-F398A3EE1A91}" dt="2022-01-26T16:39:12.729" v="904" actId="478"/>
          <ac:spMkLst>
            <pc:docMk/>
            <pc:sldMk cId="3397778645" sldId="256"/>
            <ac:spMk id="12" creationId="{84008D58-18E3-45A3-BE55-BA1C0EDD6114}"/>
          </ac:spMkLst>
        </pc:spChg>
        <pc:spChg chg="mod">
          <ac:chgData name="ღ❤ Alee Moreno" userId="e6cf33d1aa7670d1" providerId="LiveId" clId="{FC5A11EE-B40B-4873-9A93-F398A3EE1A91}" dt="2022-01-26T16:39:44.383" v="921" actId="1036"/>
          <ac:spMkLst>
            <pc:docMk/>
            <pc:sldMk cId="3397778645" sldId="256"/>
            <ac:spMk id="13" creationId="{F99C3980-4984-422B-93D8-D4D9A155EF2D}"/>
          </ac:spMkLst>
        </pc:spChg>
        <pc:spChg chg="mod">
          <ac:chgData name="ღ❤ Alee Moreno" userId="e6cf33d1aa7670d1" providerId="LiveId" clId="{FC5A11EE-B40B-4873-9A93-F398A3EE1A91}" dt="2022-01-26T16:43:30.383" v="1017" actId="1076"/>
          <ac:spMkLst>
            <pc:docMk/>
            <pc:sldMk cId="3397778645" sldId="256"/>
            <ac:spMk id="14" creationId="{9A5731B8-E0EA-490B-90FB-446AB7BDF5BB}"/>
          </ac:spMkLst>
        </pc:spChg>
        <pc:spChg chg="mod">
          <ac:chgData name="ღ❤ Alee Moreno" userId="e6cf33d1aa7670d1" providerId="LiveId" clId="{FC5A11EE-B40B-4873-9A93-F398A3EE1A91}" dt="2022-01-26T16:40:08.827" v="934" actId="1076"/>
          <ac:spMkLst>
            <pc:docMk/>
            <pc:sldMk cId="3397778645" sldId="256"/>
            <ac:spMk id="16" creationId="{EE07C304-0BE9-476A-A371-332092CCA4F8}"/>
          </ac:spMkLst>
        </pc:spChg>
        <pc:spChg chg="add del mod">
          <ac:chgData name="ღ❤ Alee Moreno" userId="e6cf33d1aa7670d1" providerId="LiveId" clId="{FC5A11EE-B40B-4873-9A93-F398A3EE1A91}" dt="2022-01-26T16:35:56.478" v="780" actId="478"/>
          <ac:spMkLst>
            <pc:docMk/>
            <pc:sldMk cId="3397778645" sldId="256"/>
            <ac:spMk id="17" creationId="{62E50DA8-DC78-4D68-9EA8-8D209A1948E7}"/>
          </ac:spMkLst>
        </pc:spChg>
        <pc:spChg chg="add del mod">
          <ac:chgData name="ღ❤ Alee Moreno" userId="e6cf33d1aa7670d1" providerId="LiveId" clId="{FC5A11EE-B40B-4873-9A93-F398A3EE1A91}" dt="2022-01-26T16:35:41.264" v="775" actId="478"/>
          <ac:spMkLst>
            <pc:docMk/>
            <pc:sldMk cId="3397778645" sldId="256"/>
            <ac:spMk id="18" creationId="{7E7C1418-B501-4BF8-AC93-84F63225ED55}"/>
          </ac:spMkLst>
        </pc:spChg>
        <pc:spChg chg="add del mod">
          <ac:chgData name="ღ❤ Alee Moreno" userId="e6cf33d1aa7670d1" providerId="LiveId" clId="{FC5A11EE-B40B-4873-9A93-F398A3EE1A91}" dt="2022-01-26T16:39:18.903" v="905" actId="478"/>
          <ac:spMkLst>
            <pc:docMk/>
            <pc:sldMk cId="3397778645" sldId="256"/>
            <ac:spMk id="19" creationId="{B3E52536-7EE9-42C8-ADA2-F3B0F1012E50}"/>
          </ac:spMkLst>
        </pc:spChg>
        <pc:spChg chg="add mod">
          <ac:chgData name="ღ❤ Alee Moreno" userId="e6cf33d1aa7670d1" providerId="LiveId" clId="{FC5A11EE-B40B-4873-9A93-F398A3EE1A91}" dt="2022-02-15T22:25:38.912" v="2856" actId="1076"/>
          <ac:spMkLst>
            <pc:docMk/>
            <pc:sldMk cId="3397778645" sldId="256"/>
            <ac:spMk id="20" creationId="{094C4DFB-67A6-4739-9C23-429CF8288CA0}"/>
          </ac:spMkLst>
        </pc:spChg>
        <pc:spChg chg="add mod">
          <ac:chgData name="ღ❤ Alee Moreno" userId="e6cf33d1aa7670d1" providerId="LiveId" clId="{FC5A11EE-B40B-4873-9A93-F398A3EE1A91}" dt="2022-02-15T22:25:41.974" v="2857" actId="1076"/>
          <ac:spMkLst>
            <pc:docMk/>
            <pc:sldMk cId="3397778645" sldId="256"/>
            <ac:spMk id="21" creationId="{30DE204F-FC34-4B52-9697-B894849F2329}"/>
          </ac:spMkLst>
        </pc:spChg>
        <pc:spChg chg="add del mod">
          <ac:chgData name="ღ❤ Alee Moreno" userId="e6cf33d1aa7670d1" providerId="LiveId" clId="{FC5A11EE-B40B-4873-9A93-F398A3EE1A91}" dt="2022-01-26T16:35:38.124" v="774" actId="478"/>
          <ac:spMkLst>
            <pc:docMk/>
            <pc:sldMk cId="3397778645" sldId="256"/>
            <ac:spMk id="22" creationId="{B4E5B577-6421-4819-B9C8-ADB7A667311D}"/>
          </ac:spMkLst>
        </pc:spChg>
        <pc:spChg chg="add mod">
          <ac:chgData name="ღ❤ Alee Moreno" userId="e6cf33d1aa7670d1" providerId="LiveId" clId="{FC5A11EE-B40B-4873-9A93-F398A3EE1A91}" dt="2022-02-15T22:25:44.865" v="2858" actId="1076"/>
          <ac:spMkLst>
            <pc:docMk/>
            <pc:sldMk cId="3397778645" sldId="256"/>
            <ac:spMk id="23" creationId="{09371651-D3DE-4290-ACCE-1C53D0D806DB}"/>
          </ac:spMkLst>
        </pc:spChg>
        <pc:spChg chg="add mod">
          <ac:chgData name="ღ❤ Alee Moreno" userId="e6cf33d1aa7670d1" providerId="LiveId" clId="{FC5A11EE-B40B-4873-9A93-F398A3EE1A91}" dt="2022-01-26T16:39:52.497" v="930" actId="1035"/>
          <ac:spMkLst>
            <pc:docMk/>
            <pc:sldMk cId="3397778645" sldId="256"/>
            <ac:spMk id="24" creationId="{BEDE9FFA-384B-4E84-8659-E1883501DDFF}"/>
          </ac:spMkLst>
        </pc:spChg>
        <pc:spChg chg="add del mod">
          <ac:chgData name="ღ❤ Alee Moreno" userId="e6cf33d1aa7670d1" providerId="LiveId" clId="{FC5A11EE-B40B-4873-9A93-F398A3EE1A91}" dt="2022-01-26T16:43:24.745" v="1016" actId="1076"/>
          <ac:spMkLst>
            <pc:docMk/>
            <pc:sldMk cId="3397778645" sldId="256"/>
            <ac:spMk id="25" creationId="{AC8D1688-B45D-4DEE-82C6-7DB9E7C3C632}"/>
          </ac:spMkLst>
        </pc:spChg>
        <pc:spChg chg="add mod">
          <ac:chgData name="ღ❤ Alee Moreno" userId="e6cf33d1aa7670d1" providerId="LiveId" clId="{FC5A11EE-B40B-4873-9A93-F398A3EE1A91}" dt="2022-01-26T16:42:58.981" v="1014" actId="1076"/>
          <ac:spMkLst>
            <pc:docMk/>
            <pc:sldMk cId="3397778645" sldId="256"/>
            <ac:spMk id="26" creationId="{8EE18E63-886D-4B3A-A6C8-B6698B1CAA1D}"/>
          </ac:spMkLst>
        </pc:spChg>
        <pc:spChg chg="add mod">
          <ac:chgData name="ღ❤ Alee Moreno" userId="e6cf33d1aa7670d1" providerId="LiveId" clId="{FC5A11EE-B40B-4873-9A93-F398A3EE1A91}" dt="2022-01-26T16:41:07.485" v="980" actId="20577"/>
          <ac:spMkLst>
            <pc:docMk/>
            <pc:sldMk cId="3397778645" sldId="256"/>
            <ac:spMk id="27" creationId="{F25467FB-C687-461B-877E-3C6039875866}"/>
          </ac:spMkLst>
        </pc:spChg>
        <pc:picChg chg="add mod">
          <ac:chgData name="ღ❤ Alee Moreno" userId="e6cf33d1aa7670d1" providerId="LiveId" clId="{FC5A11EE-B40B-4873-9A93-F398A3EE1A91}" dt="2022-01-26T15:58:41.287" v="595" actId="1038"/>
          <ac:picMkLst>
            <pc:docMk/>
            <pc:sldMk cId="3397778645" sldId="256"/>
            <ac:picMk id="9" creationId="{553BDDF8-9819-40E9-B198-B0D44A69990A}"/>
          </ac:picMkLst>
        </pc:picChg>
      </pc:sldChg>
      <pc:sldChg chg="modSp mod">
        <pc:chgData name="ღ❤ Alee Moreno" userId="e6cf33d1aa7670d1" providerId="LiveId" clId="{FC5A11EE-B40B-4873-9A93-F398A3EE1A91}" dt="2022-02-16T20:51:52.507" v="3215" actId="1076"/>
        <pc:sldMkLst>
          <pc:docMk/>
          <pc:sldMk cId="3903326903" sldId="258"/>
        </pc:sldMkLst>
        <pc:spChg chg="mod">
          <ac:chgData name="ღ❤ Alee Moreno" userId="e6cf33d1aa7670d1" providerId="LiveId" clId="{FC5A11EE-B40B-4873-9A93-F398A3EE1A91}" dt="2022-02-16T20:51:48.912" v="3214" actId="14100"/>
          <ac:spMkLst>
            <pc:docMk/>
            <pc:sldMk cId="3903326903" sldId="258"/>
            <ac:spMk id="25" creationId="{FEE44FBE-FC24-49EC-ADD7-ACABF54D3DF6}"/>
          </ac:spMkLst>
        </pc:spChg>
        <pc:spChg chg="mod">
          <ac:chgData name="ღ❤ Alee Moreno" userId="e6cf33d1aa7670d1" providerId="LiveId" clId="{FC5A11EE-B40B-4873-9A93-F398A3EE1A91}" dt="2022-02-16T20:51:52.507" v="3215" actId="1076"/>
          <ac:spMkLst>
            <pc:docMk/>
            <pc:sldMk cId="3903326903" sldId="258"/>
            <ac:spMk id="26" creationId="{D2A1A5DF-7F3A-4809-9378-6D43C6D92C5B}"/>
          </ac:spMkLst>
        </pc:spChg>
        <pc:spChg chg="mod">
          <ac:chgData name="ღ❤ Alee Moreno" userId="e6cf33d1aa7670d1" providerId="LiveId" clId="{FC5A11EE-B40B-4873-9A93-F398A3EE1A91}" dt="2022-01-26T12:19:52.821" v="3" actId="14100"/>
          <ac:spMkLst>
            <pc:docMk/>
            <pc:sldMk cId="3903326903" sldId="258"/>
            <ac:spMk id="30" creationId="{36E10F5C-349C-40C3-8C81-BA81217FA20E}"/>
          </ac:spMkLst>
        </pc:spChg>
        <pc:spChg chg="mod">
          <ac:chgData name="ღ❤ Alee Moreno" userId="e6cf33d1aa7670d1" providerId="LiveId" clId="{FC5A11EE-B40B-4873-9A93-F398A3EE1A91}" dt="2022-01-26T12:19:45.968" v="2" actId="20577"/>
          <ac:spMkLst>
            <pc:docMk/>
            <pc:sldMk cId="3903326903" sldId="258"/>
            <ac:spMk id="31" creationId="{FFB0FA31-3673-41A2-808F-88F80231173D}"/>
          </ac:spMkLst>
        </pc:spChg>
        <pc:spChg chg="mod">
          <ac:chgData name="ღ❤ Alee Moreno" userId="e6cf33d1aa7670d1" providerId="LiveId" clId="{FC5A11EE-B40B-4873-9A93-F398A3EE1A91}" dt="2022-01-26T12:20:09.074" v="14" actId="1035"/>
          <ac:spMkLst>
            <pc:docMk/>
            <pc:sldMk cId="3903326903" sldId="258"/>
            <ac:spMk id="32" creationId="{0B582529-933D-4444-8A55-6FA936C38730}"/>
          </ac:spMkLst>
        </pc:spChg>
        <pc:spChg chg="mod">
          <ac:chgData name="ღ❤ Alee Moreno" userId="e6cf33d1aa7670d1" providerId="LiveId" clId="{FC5A11EE-B40B-4873-9A93-F398A3EE1A91}" dt="2022-01-26T12:20:09.074" v="14" actId="1035"/>
          <ac:spMkLst>
            <pc:docMk/>
            <pc:sldMk cId="3903326903" sldId="258"/>
            <ac:spMk id="33" creationId="{124D5E8D-EA15-42C1-8DB6-8C338DE9FA7E}"/>
          </ac:spMkLst>
        </pc:spChg>
      </pc:sldChg>
      <pc:sldChg chg="modSp mod">
        <pc:chgData name="ღ❤ Alee Moreno" userId="e6cf33d1aa7670d1" providerId="LiveId" clId="{FC5A11EE-B40B-4873-9A93-F398A3EE1A91}" dt="2022-02-16T22:41:25.519" v="3276" actId="1076"/>
        <pc:sldMkLst>
          <pc:docMk/>
          <pc:sldMk cId="2115962811" sldId="267"/>
        </pc:sldMkLst>
        <pc:spChg chg="mod">
          <ac:chgData name="ღ❤ Alee Moreno" userId="e6cf33d1aa7670d1" providerId="LiveId" clId="{FC5A11EE-B40B-4873-9A93-F398A3EE1A91}" dt="2022-02-16T22:41:17.480" v="3275" actId="1076"/>
          <ac:spMkLst>
            <pc:docMk/>
            <pc:sldMk cId="2115962811" sldId="267"/>
            <ac:spMk id="17" creationId="{3896E396-AFE7-4396-81AD-43C59BF23517}"/>
          </ac:spMkLst>
        </pc:spChg>
        <pc:spChg chg="mod">
          <ac:chgData name="ღ❤ Alee Moreno" userId="e6cf33d1aa7670d1" providerId="LiveId" clId="{FC5A11EE-B40B-4873-9A93-F398A3EE1A91}" dt="2022-02-16T22:41:25.519" v="3276" actId="1076"/>
          <ac:spMkLst>
            <pc:docMk/>
            <pc:sldMk cId="2115962811" sldId="267"/>
            <ac:spMk id="19" creationId="{CD8D4C81-3200-4BD2-9D2C-E261FDFD47DF}"/>
          </ac:spMkLst>
        </pc:spChg>
        <pc:picChg chg="mod">
          <ac:chgData name="ღ❤ Alee Moreno" userId="e6cf33d1aa7670d1" providerId="LiveId" clId="{FC5A11EE-B40B-4873-9A93-F398A3EE1A91}" dt="2022-02-16T22:41:09.050" v="3273" actId="1076"/>
          <ac:picMkLst>
            <pc:docMk/>
            <pc:sldMk cId="2115962811" sldId="267"/>
            <ac:picMk id="7" creationId="{3A5EFBF5-1A18-461A-BE4A-082564881420}"/>
          </ac:picMkLst>
        </pc:picChg>
      </pc:sldChg>
      <pc:sldChg chg="modSp mod">
        <pc:chgData name="ღ❤ Alee Moreno" userId="e6cf33d1aa7670d1" providerId="LiveId" clId="{FC5A11EE-B40B-4873-9A93-F398A3EE1A91}" dt="2022-02-16T21:47:54.892" v="3246" actId="1076"/>
        <pc:sldMkLst>
          <pc:docMk/>
          <pc:sldMk cId="856896300" sldId="268"/>
        </pc:sldMkLst>
        <pc:spChg chg="mod">
          <ac:chgData name="ღ❤ Alee Moreno" userId="e6cf33d1aa7670d1" providerId="LiveId" clId="{FC5A11EE-B40B-4873-9A93-F398A3EE1A91}" dt="2022-02-16T21:47:49.587" v="3245" actId="1035"/>
          <ac:spMkLst>
            <pc:docMk/>
            <pc:sldMk cId="856896300" sldId="268"/>
            <ac:spMk id="32" creationId="{4E1E5F33-152D-45D9-BD55-A7032E12083A}"/>
          </ac:spMkLst>
        </pc:spChg>
        <pc:graphicFrameChg chg="modGraphic">
          <ac:chgData name="ღ❤ Alee Moreno" userId="e6cf33d1aa7670d1" providerId="LiveId" clId="{FC5A11EE-B40B-4873-9A93-F398A3EE1A91}" dt="2022-01-26T15:06:41.065" v="298" actId="2711"/>
          <ac:graphicFrameMkLst>
            <pc:docMk/>
            <pc:sldMk cId="856896300" sldId="268"/>
            <ac:graphicFrameMk id="16" creationId="{9CBD4AD2-646A-45EE-A21D-36756D422054}"/>
          </ac:graphicFrameMkLst>
        </pc:graphicFrameChg>
        <pc:graphicFrameChg chg="modGraphic">
          <ac:chgData name="ღ❤ Alee Moreno" userId="e6cf33d1aa7670d1" providerId="LiveId" clId="{FC5A11EE-B40B-4873-9A93-F398A3EE1A91}" dt="2022-01-26T15:07:10.980" v="302" actId="122"/>
          <ac:graphicFrameMkLst>
            <pc:docMk/>
            <pc:sldMk cId="856896300" sldId="268"/>
            <ac:graphicFrameMk id="20" creationId="{90852E57-159F-482B-B17B-E46F930C8C72}"/>
          </ac:graphicFrameMkLst>
        </pc:graphicFrameChg>
        <pc:graphicFrameChg chg="mod modGraphic">
          <ac:chgData name="ღ❤ Alee Moreno" userId="e6cf33d1aa7670d1" providerId="LiveId" clId="{FC5A11EE-B40B-4873-9A93-F398A3EE1A91}" dt="2022-02-16T21:47:54.892" v="3246" actId="1076"/>
          <ac:graphicFrameMkLst>
            <pc:docMk/>
            <pc:sldMk cId="856896300" sldId="268"/>
            <ac:graphicFrameMk id="26" creationId="{04A2D6BF-0200-4E8E-B880-9480F9F2E103}"/>
          </ac:graphicFrameMkLst>
        </pc:graphicFrameChg>
      </pc:sldChg>
      <pc:sldChg chg="modSp mod">
        <pc:chgData name="ღ❤ Alee Moreno" userId="e6cf33d1aa7670d1" providerId="LiveId" clId="{FC5A11EE-B40B-4873-9A93-F398A3EE1A91}" dt="2022-02-16T21:03:03.734" v="3220" actId="113"/>
        <pc:sldMkLst>
          <pc:docMk/>
          <pc:sldMk cId="3250331225" sldId="270"/>
        </pc:sldMkLst>
        <pc:spChg chg="mod">
          <ac:chgData name="ღ❤ Alee Moreno" userId="e6cf33d1aa7670d1" providerId="LiveId" clId="{FC5A11EE-B40B-4873-9A93-F398A3EE1A91}" dt="2022-02-16T21:01:51.989" v="3216" actId="113"/>
          <ac:spMkLst>
            <pc:docMk/>
            <pc:sldMk cId="3250331225" sldId="270"/>
            <ac:spMk id="14" creationId="{4B225D5D-4F16-441D-8C76-593A8BE6DB11}"/>
          </ac:spMkLst>
        </pc:spChg>
        <pc:spChg chg="mod">
          <ac:chgData name="ღ❤ Alee Moreno" userId="e6cf33d1aa7670d1" providerId="LiveId" clId="{FC5A11EE-B40B-4873-9A93-F398A3EE1A91}" dt="2022-02-16T21:02:07.546" v="3219" actId="1076"/>
          <ac:spMkLst>
            <pc:docMk/>
            <pc:sldMk cId="3250331225" sldId="270"/>
            <ac:spMk id="18" creationId="{AA7BC2A1-4D65-47B3-B61C-85BD813B7BE9}"/>
          </ac:spMkLst>
        </pc:spChg>
        <pc:spChg chg="mod">
          <ac:chgData name="ღ❤ Alee Moreno" userId="e6cf33d1aa7670d1" providerId="LiveId" clId="{FC5A11EE-B40B-4873-9A93-F398A3EE1A91}" dt="2022-02-16T21:01:51.989" v="3216" actId="113"/>
          <ac:spMkLst>
            <pc:docMk/>
            <pc:sldMk cId="3250331225" sldId="270"/>
            <ac:spMk id="19" creationId="{9C46F1B6-4464-4CF8-B5AF-52C61A7ACE08}"/>
          </ac:spMkLst>
        </pc:spChg>
        <pc:graphicFrameChg chg="modGraphic">
          <ac:chgData name="ღ❤ Alee Moreno" userId="e6cf33d1aa7670d1" providerId="LiveId" clId="{FC5A11EE-B40B-4873-9A93-F398A3EE1A91}" dt="2022-02-16T21:03:03.734" v="3220" actId="113"/>
          <ac:graphicFrameMkLst>
            <pc:docMk/>
            <pc:sldMk cId="3250331225" sldId="270"/>
            <ac:graphicFrameMk id="16" creationId="{58471452-4531-430D-BAC6-2CE426561494}"/>
          </ac:graphicFrameMkLst>
        </pc:graphicFrameChg>
        <pc:graphicFrameChg chg="mod">
          <ac:chgData name="ღ❤ Alee Moreno" userId="e6cf33d1aa7670d1" providerId="LiveId" clId="{FC5A11EE-B40B-4873-9A93-F398A3EE1A91}" dt="2022-02-16T21:02:04.571" v="3218" actId="1076"/>
          <ac:graphicFrameMkLst>
            <pc:docMk/>
            <pc:sldMk cId="3250331225" sldId="270"/>
            <ac:graphicFrameMk id="17" creationId="{924FAA42-95CA-44BE-A5B3-6878276497CC}"/>
          </ac:graphicFrameMkLst>
        </pc:graphicFrameChg>
      </pc:sldChg>
      <pc:sldChg chg="modSp mod">
        <pc:chgData name="ღ❤ Alee Moreno" userId="e6cf33d1aa7670d1" providerId="LiveId" clId="{FC5A11EE-B40B-4873-9A93-F398A3EE1A91}" dt="2022-01-26T16:09:15.422" v="629" actId="20577"/>
        <pc:sldMkLst>
          <pc:docMk/>
          <pc:sldMk cId="4173670199" sldId="271"/>
        </pc:sldMkLst>
        <pc:graphicFrameChg chg="modGraphic">
          <ac:chgData name="ღ❤ Alee Moreno" userId="e6cf33d1aa7670d1" providerId="LiveId" clId="{FC5A11EE-B40B-4873-9A93-F398A3EE1A91}" dt="2022-01-26T16:09:15.422" v="629" actId="20577"/>
          <ac:graphicFrameMkLst>
            <pc:docMk/>
            <pc:sldMk cId="4173670199" sldId="271"/>
            <ac:graphicFrameMk id="20" creationId="{99F5855D-B459-4C2B-8FA8-15B4413BABD1}"/>
          </ac:graphicFrameMkLst>
        </pc:graphicFrameChg>
      </pc:sldChg>
      <pc:sldChg chg="delSp modSp mod">
        <pc:chgData name="ღ❤ Alee Moreno" userId="e6cf33d1aa7670d1" providerId="LiveId" clId="{FC5A11EE-B40B-4873-9A93-F398A3EE1A91}" dt="2022-02-10T17:35:45.275" v="2439" actId="5793"/>
        <pc:sldMkLst>
          <pc:docMk/>
          <pc:sldMk cId="1200334253" sldId="274"/>
        </pc:sldMkLst>
        <pc:spChg chg="mod">
          <ac:chgData name="ღ❤ Alee Moreno" userId="e6cf33d1aa7670d1" providerId="LiveId" clId="{FC5A11EE-B40B-4873-9A93-F398A3EE1A91}" dt="2022-02-10T17:35:45.275" v="2439" actId="5793"/>
          <ac:spMkLst>
            <pc:docMk/>
            <pc:sldMk cId="1200334253" sldId="274"/>
            <ac:spMk id="35" creationId="{A5BF3FBB-DC39-4AF7-9609-7B3FC58C0F29}"/>
          </ac:spMkLst>
        </pc:spChg>
        <pc:spChg chg="mod">
          <ac:chgData name="ღ❤ Alee Moreno" userId="e6cf33d1aa7670d1" providerId="LiveId" clId="{FC5A11EE-B40B-4873-9A93-F398A3EE1A91}" dt="2022-02-10T17:35:15.534" v="2433" actId="404"/>
          <ac:spMkLst>
            <pc:docMk/>
            <pc:sldMk cId="1200334253" sldId="274"/>
            <ac:spMk id="36" creationId="{C30CA551-EDC1-4E13-979E-10AF812281A7}"/>
          </ac:spMkLst>
        </pc:spChg>
        <pc:picChg chg="mod">
          <ac:chgData name="ღ❤ Alee Moreno" userId="e6cf33d1aa7670d1" providerId="LiveId" clId="{FC5A11EE-B40B-4873-9A93-F398A3EE1A91}" dt="2022-02-10T17:35:36.963" v="2437" actId="14100"/>
          <ac:picMkLst>
            <pc:docMk/>
            <pc:sldMk cId="1200334253" sldId="274"/>
            <ac:picMk id="15" creationId="{A06208C2-818D-46F2-AD43-94B4850A9E8D}"/>
          </ac:picMkLst>
        </pc:picChg>
        <pc:picChg chg="del">
          <ac:chgData name="ღ❤ Alee Moreno" userId="e6cf33d1aa7670d1" providerId="LiveId" clId="{FC5A11EE-B40B-4873-9A93-F398A3EE1A91}" dt="2022-02-10T17:34:42.265" v="2425" actId="478"/>
          <ac:picMkLst>
            <pc:docMk/>
            <pc:sldMk cId="1200334253" sldId="274"/>
            <ac:picMk id="34" creationId="{596901AF-EC25-441E-8ECC-E53A4D6F4AD3}"/>
          </ac:picMkLst>
        </pc:picChg>
        <pc:cxnChg chg="mod">
          <ac:chgData name="ღ❤ Alee Moreno" userId="e6cf33d1aa7670d1" providerId="LiveId" clId="{FC5A11EE-B40B-4873-9A93-F398A3EE1A91}" dt="2022-02-10T17:35:43.170" v="2438" actId="20577"/>
          <ac:cxnSpMkLst>
            <pc:docMk/>
            <pc:sldMk cId="1200334253" sldId="274"/>
            <ac:cxnSpMk id="40" creationId="{78708EF9-658A-4AEC-8697-AA11A994AD91}"/>
          </ac:cxnSpMkLst>
        </pc:cxnChg>
      </pc:sldChg>
      <pc:sldChg chg="modSp mod">
        <pc:chgData name="ღ❤ Alee Moreno" userId="e6cf33d1aa7670d1" providerId="LiveId" clId="{FC5A11EE-B40B-4873-9A93-F398A3EE1A91}" dt="2022-02-07T22:54:15.115" v="1956" actId="20577"/>
        <pc:sldMkLst>
          <pc:docMk/>
          <pc:sldMk cId="1578404522" sldId="277"/>
        </pc:sldMkLst>
        <pc:spChg chg="mod">
          <ac:chgData name="ღ❤ Alee Moreno" userId="e6cf33d1aa7670d1" providerId="LiveId" clId="{FC5A11EE-B40B-4873-9A93-F398A3EE1A91}" dt="2022-02-07T22:54:15.115" v="1956" actId="20577"/>
          <ac:spMkLst>
            <pc:docMk/>
            <pc:sldMk cId="1578404522" sldId="277"/>
            <ac:spMk id="35" creationId="{B5F7570D-61CC-4570-BC0A-94A034CB568E}"/>
          </ac:spMkLst>
        </pc:spChg>
      </pc:sldChg>
      <pc:sldChg chg="addSp delSp modSp mod">
        <pc:chgData name="ღ❤ Alee Moreno" userId="e6cf33d1aa7670d1" providerId="LiveId" clId="{FC5A11EE-B40B-4873-9A93-F398A3EE1A91}" dt="2022-02-10T17:36:09.382" v="2441" actId="1076"/>
        <pc:sldMkLst>
          <pc:docMk/>
          <pc:sldMk cId="1573053767" sldId="278"/>
        </pc:sldMkLst>
        <pc:spChg chg="mod">
          <ac:chgData name="ღ❤ Alee Moreno" userId="e6cf33d1aa7670d1" providerId="LiveId" clId="{FC5A11EE-B40B-4873-9A93-F398A3EE1A91}" dt="2022-02-10T17:20:56.868" v="2240" actId="14100"/>
          <ac:spMkLst>
            <pc:docMk/>
            <pc:sldMk cId="1573053767" sldId="278"/>
            <ac:spMk id="8" creationId="{BDAF635B-5CDE-44C7-9FD2-917E037EA753}"/>
          </ac:spMkLst>
        </pc:spChg>
        <pc:spChg chg="add del">
          <ac:chgData name="ღ❤ Alee Moreno" userId="e6cf33d1aa7670d1" providerId="LiveId" clId="{FC5A11EE-B40B-4873-9A93-F398A3EE1A91}" dt="2022-02-10T17:17:54.416" v="2218" actId="478"/>
          <ac:spMkLst>
            <pc:docMk/>
            <pc:sldMk cId="1573053767" sldId="278"/>
            <ac:spMk id="13" creationId="{E02CBAB1-2E90-49E2-A213-ACD0E71ABA5B}"/>
          </ac:spMkLst>
        </pc:spChg>
        <pc:spChg chg="add mod ord">
          <ac:chgData name="ღ❤ Alee Moreno" userId="e6cf33d1aa7670d1" providerId="LiveId" clId="{FC5A11EE-B40B-4873-9A93-F398A3EE1A91}" dt="2022-02-10T17:18:19.669" v="2224" actId="167"/>
          <ac:spMkLst>
            <pc:docMk/>
            <pc:sldMk cId="1573053767" sldId="278"/>
            <ac:spMk id="15" creationId="{1D4E3410-F960-49E0-9B3B-E110481B6771}"/>
          </ac:spMkLst>
        </pc:spChg>
        <pc:spChg chg="add mod ord">
          <ac:chgData name="ღ❤ Alee Moreno" userId="e6cf33d1aa7670d1" providerId="LiveId" clId="{FC5A11EE-B40B-4873-9A93-F398A3EE1A91}" dt="2022-02-10T17:20:39.798" v="2239" actId="167"/>
          <ac:spMkLst>
            <pc:docMk/>
            <pc:sldMk cId="1573053767" sldId="278"/>
            <ac:spMk id="17" creationId="{BD0139AF-C773-4388-868C-41651EE7A18E}"/>
          </ac:spMkLst>
        </pc:spChg>
        <pc:spChg chg="mod">
          <ac:chgData name="ღ❤ Alee Moreno" userId="e6cf33d1aa7670d1" providerId="LiveId" clId="{FC5A11EE-B40B-4873-9A93-F398A3EE1A91}" dt="2022-02-10T17:19:18.745" v="2229" actId="14100"/>
          <ac:spMkLst>
            <pc:docMk/>
            <pc:sldMk cId="1573053767" sldId="278"/>
            <ac:spMk id="20" creationId="{C9A20A11-F173-4D1A-A56F-B79D83347F85}"/>
          </ac:spMkLst>
        </pc:spChg>
        <pc:spChg chg="mod">
          <ac:chgData name="ღ❤ Alee Moreno" userId="e6cf33d1aa7670d1" providerId="LiveId" clId="{FC5A11EE-B40B-4873-9A93-F398A3EE1A91}" dt="2022-02-10T17:17:25.604" v="2214" actId="1076"/>
          <ac:spMkLst>
            <pc:docMk/>
            <pc:sldMk cId="1573053767" sldId="278"/>
            <ac:spMk id="24" creationId="{F0572613-2978-40FC-A628-685A8DDCE5A0}"/>
          </ac:spMkLst>
        </pc:spChg>
        <pc:spChg chg="mod">
          <ac:chgData name="ღ❤ Alee Moreno" userId="e6cf33d1aa7670d1" providerId="LiveId" clId="{FC5A11EE-B40B-4873-9A93-F398A3EE1A91}" dt="2022-02-10T17:36:04.600" v="2440" actId="1076"/>
          <ac:spMkLst>
            <pc:docMk/>
            <pc:sldMk cId="1573053767" sldId="278"/>
            <ac:spMk id="25" creationId="{79ACBE89-FDAF-4151-BAD0-BE30B07395B7}"/>
          </ac:spMkLst>
        </pc:spChg>
        <pc:spChg chg="mod">
          <ac:chgData name="ღ❤ Alee Moreno" userId="e6cf33d1aa7670d1" providerId="LiveId" clId="{FC5A11EE-B40B-4873-9A93-F398A3EE1A91}" dt="2022-02-10T17:36:09.382" v="2441" actId="1076"/>
          <ac:spMkLst>
            <pc:docMk/>
            <pc:sldMk cId="1573053767" sldId="278"/>
            <ac:spMk id="26" creationId="{F16DA784-EFFB-4405-B063-E9C4453C428B}"/>
          </ac:spMkLst>
        </pc:spChg>
        <pc:graphicFrameChg chg="mod">
          <ac:chgData name="ღ❤ Alee Moreno" userId="e6cf33d1aa7670d1" providerId="LiveId" clId="{FC5A11EE-B40B-4873-9A93-F398A3EE1A91}" dt="2022-02-10T17:19:28.130" v="2230" actId="1076"/>
          <ac:graphicFrameMkLst>
            <pc:docMk/>
            <pc:sldMk cId="1573053767" sldId="278"/>
            <ac:graphicFrameMk id="6" creationId="{C446E9C6-7781-440E-A03E-F97B2B8307EB}"/>
          </ac:graphicFrameMkLst>
        </pc:graphicFrameChg>
        <pc:picChg chg="del">
          <ac:chgData name="ღ❤ Alee Moreno" userId="e6cf33d1aa7670d1" providerId="LiveId" clId="{FC5A11EE-B40B-4873-9A93-F398A3EE1A91}" dt="2022-02-10T17:15:42.484" v="2196" actId="478"/>
          <ac:picMkLst>
            <pc:docMk/>
            <pc:sldMk cId="1573053767" sldId="278"/>
            <ac:picMk id="19" creationId="{7E568DFC-D128-4C91-85A3-A7D9023EEC91}"/>
          </ac:picMkLst>
        </pc:picChg>
        <pc:picChg chg="del">
          <ac:chgData name="ღ❤ Alee Moreno" userId="e6cf33d1aa7670d1" providerId="LiveId" clId="{FC5A11EE-B40B-4873-9A93-F398A3EE1A91}" dt="2022-02-10T17:19:54.101" v="2231" actId="478"/>
          <ac:picMkLst>
            <pc:docMk/>
            <pc:sldMk cId="1573053767" sldId="278"/>
            <ac:picMk id="22" creationId="{12DBFDCB-EAE7-4D25-AE1E-8D6BCD4B7FC4}"/>
          </ac:picMkLst>
        </pc:picChg>
        <pc:picChg chg="add mod ord modCrop">
          <ac:chgData name="ღ❤ Alee Moreno" userId="e6cf33d1aa7670d1" providerId="LiveId" clId="{FC5A11EE-B40B-4873-9A93-F398A3EE1A91}" dt="2022-02-10T17:17:08.917" v="2209" actId="1076"/>
          <ac:picMkLst>
            <pc:docMk/>
            <pc:sldMk cId="1573053767" sldId="278"/>
            <ac:picMk id="34" creationId="{1F5E24BC-6864-4B0D-9A54-BADE0AD5CE07}"/>
          </ac:picMkLst>
        </pc:picChg>
        <pc:picChg chg="add mod">
          <ac:chgData name="ღ❤ Alee Moreno" userId="e6cf33d1aa7670d1" providerId="LiveId" clId="{FC5A11EE-B40B-4873-9A93-F398A3EE1A91}" dt="2022-02-10T17:20:03.885" v="2233" actId="1076"/>
          <ac:picMkLst>
            <pc:docMk/>
            <pc:sldMk cId="1573053767" sldId="278"/>
            <ac:picMk id="35" creationId="{5F0D1EA8-906B-4496-9579-75400F6497DC}"/>
          </ac:picMkLst>
        </pc:picChg>
        <pc:picChg chg="add mod">
          <ac:chgData name="ღ❤ Alee Moreno" userId="e6cf33d1aa7670d1" providerId="LiveId" clId="{FC5A11EE-B40B-4873-9A93-F398A3EE1A91}" dt="2022-02-10T17:20:19.733" v="2235" actId="1076"/>
          <ac:picMkLst>
            <pc:docMk/>
            <pc:sldMk cId="1573053767" sldId="278"/>
            <ac:picMk id="36" creationId="{8F532380-B18C-49C4-9E43-EBC4D5722005}"/>
          </ac:picMkLst>
        </pc:picChg>
        <pc:cxnChg chg="mod">
          <ac:chgData name="ღ❤ Alee Moreno" userId="e6cf33d1aa7670d1" providerId="LiveId" clId="{FC5A11EE-B40B-4873-9A93-F398A3EE1A91}" dt="2022-02-10T17:17:31.997" v="2216" actId="14100"/>
          <ac:cxnSpMkLst>
            <pc:docMk/>
            <pc:sldMk cId="1573053767" sldId="278"/>
            <ac:cxnSpMk id="14" creationId="{7AEEFDD0-CC12-4109-AF82-0D0D6C242D34}"/>
          </ac:cxnSpMkLst>
        </pc:cxnChg>
      </pc:sldChg>
      <pc:sldChg chg="addSp delSp modSp mod">
        <pc:chgData name="ღ❤ Alee Moreno" userId="e6cf33d1aa7670d1" providerId="LiveId" clId="{FC5A11EE-B40B-4873-9A93-F398A3EE1A91}" dt="2022-02-10T17:33:06.212" v="2424" actId="14100"/>
        <pc:sldMkLst>
          <pc:docMk/>
          <pc:sldMk cId="1756866264" sldId="279"/>
        </pc:sldMkLst>
        <pc:spChg chg="mod">
          <ac:chgData name="ღ❤ Alee Moreno" userId="e6cf33d1aa7670d1" providerId="LiveId" clId="{FC5A11EE-B40B-4873-9A93-F398A3EE1A91}" dt="2022-02-10T17:29:47.462" v="2371" actId="1076"/>
          <ac:spMkLst>
            <pc:docMk/>
            <pc:sldMk cId="1756866264" sldId="279"/>
            <ac:spMk id="28" creationId="{1BF3F47B-66F2-4200-B4C6-02FEDA0DCB6B}"/>
          </ac:spMkLst>
        </pc:spChg>
        <pc:spChg chg="mod">
          <ac:chgData name="ღ❤ Alee Moreno" userId="e6cf33d1aa7670d1" providerId="LiveId" clId="{FC5A11EE-B40B-4873-9A93-F398A3EE1A91}" dt="2022-02-10T17:29:37.068" v="2369" actId="1076"/>
          <ac:spMkLst>
            <pc:docMk/>
            <pc:sldMk cId="1756866264" sldId="279"/>
            <ac:spMk id="34" creationId="{CEA9A2A0-3C61-4F61-89F0-F7EE0957B697}"/>
          </ac:spMkLst>
        </pc:spChg>
        <pc:spChg chg="mod">
          <ac:chgData name="ღ❤ Alee Moreno" userId="e6cf33d1aa7670d1" providerId="LiveId" clId="{FC5A11EE-B40B-4873-9A93-F398A3EE1A91}" dt="2022-02-10T17:31:03.189" v="2390" actId="1076"/>
          <ac:spMkLst>
            <pc:docMk/>
            <pc:sldMk cId="1756866264" sldId="279"/>
            <ac:spMk id="35" creationId="{601D667F-1B8D-4E9F-B7AF-8589D0E5D8F2}"/>
          </ac:spMkLst>
        </pc:spChg>
        <pc:spChg chg="mod">
          <ac:chgData name="ღ❤ Alee Moreno" userId="e6cf33d1aa7670d1" providerId="LiveId" clId="{FC5A11EE-B40B-4873-9A93-F398A3EE1A91}" dt="2022-02-10T17:30:50.852" v="2387" actId="1076"/>
          <ac:spMkLst>
            <pc:docMk/>
            <pc:sldMk cId="1756866264" sldId="279"/>
            <ac:spMk id="36" creationId="{A1EB7206-0D98-4434-9FAD-761BAE8C6093}"/>
          </ac:spMkLst>
        </pc:spChg>
        <pc:spChg chg="mod">
          <ac:chgData name="ღ❤ Alee Moreno" userId="e6cf33d1aa7670d1" providerId="LiveId" clId="{FC5A11EE-B40B-4873-9A93-F398A3EE1A91}" dt="2022-02-10T17:31:08.081" v="2391" actId="14100"/>
          <ac:spMkLst>
            <pc:docMk/>
            <pc:sldMk cId="1756866264" sldId="279"/>
            <ac:spMk id="43" creationId="{DCD6AF24-73A5-427A-8DB2-D0161BB86012}"/>
          </ac:spMkLst>
        </pc:spChg>
        <pc:spChg chg="mod">
          <ac:chgData name="ღ❤ Alee Moreno" userId="e6cf33d1aa7670d1" providerId="LiveId" clId="{FC5A11EE-B40B-4873-9A93-F398A3EE1A91}" dt="2022-02-10T17:30:57.488" v="2389" actId="14100"/>
          <ac:spMkLst>
            <pc:docMk/>
            <pc:sldMk cId="1756866264" sldId="279"/>
            <ac:spMk id="44" creationId="{750A0C69-605A-4475-8FDC-AF56E5AF613B}"/>
          </ac:spMkLst>
        </pc:spChg>
        <pc:spChg chg="mod">
          <ac:chgData name="ღ❤ Alee Moreno" userId="e6cf33d1aa7670d1" providerId="LiveId" clId="{FC5A11EE-B40B-4873-9A93-F398A3EE1A91}" dt="2022-02-10T17:30:48.332" v="2386" actId="14100"/>
          <ac:spMkLst>
            <pc:docMk/>
            <pc:sldMk cId="1756866264" sldId="279"/>
            <ac:spMk id="45" creationId="{D8C50014-2121-4814-A81D-2A3565149BC6}"/>
          </ac:spMkLst>
        </pc:spChg>
        <pc:picChg chg="del">
          <ac:chgData name="ღ❤ Alee Moreno" userId="e6cf33d1aa7670d1" providerId="LiveId" clId="{FC5A11EE-B40B-4873-9A93-F398A3EE1A91}" dt="2022-02-10T17:28:53.008" v="2359" actId="478"/>
          <ac:picMkLst>
            <pc:docMk/>
            <pc:sldMk cId="1756866264" sldId="279"/>
            <ac:picMk id="14" creationId="{E49DB208-9D20-48F7-BF1D-496D0D8EC521}"/>
          </ac:picMkLst>
        </pc:picChg>
        <pc:picChg chg="add mod ord">
          <ac:chgData name="ღ❤ Alee Moreno" userId="e6cf33d1aa7670d1" providerId="LiveId" clId="{FC5A11EE-B40B-4873-9A93-F398A3EE1A91}" dt="2022-02-10T17:29:49.894" v="2372" actId="1076"/>
          <ac:picMkLst>
            <pc:docMk/>
            <pc:sldMk cId="1756866264" sldId="279"/>
            <ac:picMk id="37" creationId="{1472CA9E-D4A9-4CEC-B58A-34AC60F166BC}"/>
          </ac:picMkLst>
        </pc:picChg>
        <pc:cxnChg chg="add del mod">
          <ac:chgData name="ღ❤ Alee Moreno" userId="e6cf33d1aa7670d1" providerId="LiveId" clId="{FC5A11EE-B40B-4873-9A93-F398A3EE1A91}" dt="2022-02-10T17:31:42.756" v="2398" actId="478"/>
          <ac:cxnSpMkLst>
            <pc:docMk/>
            <pc:sldMk cId="1756866264" sldId="279"/>
            <ac:cxnSpMk id="12" creationId="{24C38760-F17E-45BA-A02B-00F0718BBCF0}"/>
          </ac:cxnSpMkLst>
        </pc:cxnChg>
        <pc:cxnChg chg="del mod">
          <ac:chgData name="ღ❤ Alee Moreno" userId="e6cf33d1aa7670d1" providerId="LiveId" clId="{FC5A11EE-B40B-4873-9A93-F398A3EE1A91}" dt="2022-02-10T17:29:39.312" v="2370" actId="478"/>
          <ac:cxnSpMkLst>
            <pc:docMk/>
            <pc:sldMk cId="1756866264" sldId="279"/>
            <ac:cxnSpMk id="22" creationId="{05F7EDEB-D6BF-4224-82B1-0A7F3FFDF3D4}"/>
          </ac:cxnSpMkLst>
        </pc:cxnChg>
        <pc:cxnChg chg="add del mod">
          <ac:chgData name="ღ❤ Alee Moreno" userId="e6cf33d1aa7670d1" providerId="LiveId" clId="{FC5A11EE-B40B-4873-9A93-F398A3EE1A91}" dt="2022-02-10T17:32:31.076" v="2401" actId="478"/>
          <ac:cxnSpMkLst>
            <pc:docMk/>
            <pc:sldMk cId="1756866264" sldId="279"/>
            <ac:cxnSpMk id="24" creationId="{35DBB391-616E-4D7F-A6ED-C2902C1A424A}"/>
          </ac:cxnSpMkLst>
        </pc:cxnChg>
        <pc:cxnChg chg="add mod">
          <ac:chgData name="ღ❤ Alee Moreno" userId="e6cf33d1aa7670d1" providerId="LiveId" clId="{FC5A11EE-B40B-4873-9A93-F398A3EE1A91}" dt="2022-02-10T17:33:06.212" v="2424" actId="14100"/>
          <ac:cxnSpMkLst>
            <pc:docMk/>
            <pc:sldMk cId="1756866264" sldId="279"/>
            <ac:cxnSpMk id="26" creationId="{CD9B287C-786B-432B-B33E-899A98FD6E5B}"/>
          </ac:cxnSpMkLst>
        </pc:cxnChg>
        <pc:cxnChg chg="mod">
          <ac:chgData name="ღ❤ Alee Moreno" userId="e6cf33d1aa7670d1" providerId="LiveId" clId="{FC5A11EE-B40B-4873-9A93-F398A3EE1A91}" dt="2022-02-10T17:31:14.811" v="2392" actId="1076"/>
          <ac:cxnSpMkLst>
            <pc:docMk/>
            <pc:sldMk cId="1756866264" sldId="279"/>
            <ac:cxnSpMk id="39" creationId="{8409BE03-B5DA-4607-B941-B6FD0CA5EE18}"/>
          </ac:cxnSpMkLst>
        </pc:cxnChg>
      </pc:sldChg>
      <pc:sldChg chg="modSp mod">
        <pc:chgData name="ღ❤ Alee Moreno" userId="e6cf33d1aa7670d1" providerId="LiveId" clId="{FC5A11EE-B40B-4873-9A93-F398A3EE1A91}" dt="2022-02-10T17:38:51.894" v="2459" actId="404"/>
        <pc:sldMkLst>
          <pc:docMk/>
          <pc:sldMk cId="4219538058" sldId="280"/>
        </pc:sldMkLst>
        <pc:graphicFrameChg chg="modGraphic">
          <ac:chgData name="ღ❤ Alee Moreno" userId="e6cf33d1aa7670d1" providerId="LiveId" clId="{FC5A11EE-B40B-4873-9A93-F398A3EE1A91}" dt="2022-02-10T17:38:07.352" v="2453" actId="2711"/>
          <ac:graphicFrameMkLst>
            <pc:docMk/>
            <pc:sldMk cId="4219538058" sldId="280"/>
            <ac:graphicFrameMk id="15" creationId="{39E12C15-1073-4FB7-972F-CB330387A3D1}"/>
          </ac:graphicFrameMkLst>
        </pc:graphicFrameChg>
        <pc:graphicFrameChg chg="mod modGraphic">
          <ac:chgData name="ღ❤ Alee Moreno" userId="e6cf33d1aa7670d1" providerId="LiveId" clId="{FC5A11EE-B40B-4873-9A93-F398A3EE1A91}" dt="2022-02-10T17:38:00.496" v="2452" actId="2711"/>
          <ac:graphicFrameMkLst>
            <pc:docMk/>
            <pc:sldMk cId="4219538058" sldId="280"/>
            <ac:graphicFrameMk id="16" creationId="{4B1FE479-31B4-44B5-9CFC-FC2F14A3A3C8}"/>
          </ac:graphicFrameMkLst>
        </pc:graphicFrameChg>
        <pc:graphicFrameChg chg="mod modGraphic">
          <ac:chgData name="ღ❤ Alee Moreno" userId="e6cf33d1aa7670d1" providerId="LiveId" clId="{FC5A11EE-B40B-4873-9A93-F398A3EE1A91}" dt="2022-02-10T17:38:42.826" v="2458" actId="1076"/>
          <ac:graphicFrameMkLst>
            <pc:docMk/>
            <pc:sldMk cId="4219538058" sldId="280"/>
            <ac:graphicFrameMk id="17" creationId="{500026B2-0B01-48AC-AE25-FBDE81D15920}"/>
          </ac:graphicFrameMkLst>
        </pc:graphicFrameChg>
        <pc:graphicFrameChg chg="modGraphic">
          <ac:chgData name="ღ❤ Alee Moreno" userId="e6cf33d1aa7670d1" providerId="LiveId" clId="{FC5A11EE-B40B-4873-9A93-F398A3EE1A91}" dt="2022-02-10T17:38:28.889" v="2456" actId="2711"/>
          <ac:graphicFrameMkLst>
            <pc:docMk/>
            <pc:sldMk cId="4219538058" sldId="280"/>
            <ac:graphicFrameMk id="18" creationId="{F9AF1A7B-E84F-4EAC-9254-F391A24CCE5A}"/>
          </ac:graphicFrameMkLst>
        </pc:graphicFrameChg>
        <pc:graphicFrameChg chg="modGraphic">
          <ac:chgData name="ღ❤ Alee Moreno" userId="e6cf33d1aa7670d1" providerId="LiveId" clId="{FC5A11EE-B40B-4873-9A93-F398A3EE1A91}" dt="2022-02-10T17:38:51.894" v="2459" actId="404"/>
          <ac:graphicFrameMkLst>
            <pc:docMk/>
            <pc:sldMk cId="4219538058" sldId="280"/>
            <ac:graphicFrameMk id="22" creationId="{70B6F9B6-8917-448A-ACAC-CC962D14B475}"/>
          </ac:graphicFrameMkLst>
        </pc:graphicFrameChg>
      </pc:sldChg>
      <pc:sldChg chg="addSp delSp modSp mod">
        <pc:chgData name="ღ❤ Alee Moreno" userId="e6cf33d1aa7670d1" providerId="LiveId" clId="{FC5A11EE-B40B-4873-9A93-F398A3EE1A91}" dt="2022-02-10T17:28:15.446" v="2357" actId="14100"/>
        <pc:sldMkLst>
          <pc:docMk/>
          <pc:sldMk cId="3117575003" sldId="281"/>
        </pc:sldMkLst>
        <pc:spChg chg="mod">
          <ac:chgData name="ღ❤ Alee Moreno" userId="e6cf33d1aa7670d1" providerId="LiveId" clId="{FC5A11EE-B40B-4873-9A93-F398A3EE1A91}" dt="2022-02-10T17:26:58.926" v="2345" actId="14100"/>
          <ac:spMkLst>
            <pc:docMk/>
            <pc:sldMk cId="3117575003" sldId="281"/>
            <ac:spMk id="22" creationId="{9C698291-CB83-4495-9C48-F76519AAD301}"/>
          </ac:spMkLst>
        </pc:spChg>
        <pc:picChg chg="add mod ord">
          <ac:chgData name="ღ❤ Alee Moreno" userId="e6cf33d1aa7670d1" providerId="LiveId" clId="{FC5A11EE-B40B-4873-9A93-F398A3EE1A91}" dt="2022-02-10T17:28:15.446" v="2357" actId="14100"/>
          <ac:picMkLst>
            <pc:docMk/>
            <pc:sldMk cId="3117575003" sldId="281"/>
            <ac:picMk id="24" creationId="{6E282456-D9AA-44D7-8115-CF36447C5E86}"/>
          </ac:picMkLst>
        </pc:picChg>
        <pc:picChg chg="del">
          <ac:chgData name="ღ❤ Alee Moreno" userId="e6cf33d1aa7670d1" providerId="LiveId" clId="{FC5A11EE-B40B-4873-9A93-F398A3EE1A91}" dt="2022-02-10T17:26:21.680" v="2333" actId="478"/>
          <ac:picMkLst>
            <pc:docMk/>
            <pc:sldMk cId="3117575003" sldId="281"/>
            <ac:picMk id="26" creationId="{40702B49-6E9A-4E19-A2C1-B13A1E5A1F18}"/>
          </ac:picMkLst>
        </pc:picChg>
      </pc:sldChg>
      <pc:sldChg chg="addSp delSp modSp mod">
        <pc:chgData name="ღ❤ Alee Moreno" userId="e6cf33d1aa7670d1" providerId="LiveId" clId="{FC5A11EE-B40B-4873-9A93-F398A3EE1A91}" dt="2022-02-10T17:24:35.128" v="2293" actId="1076"/>
        <pc:sldMkLst>
          <pc:docMk/>
          <pc:sldMk cId="2050465028" sldId="282"/>
        </pc:sldMkLst>
        <pc:spChg chg="mod">
          <ac:chgData name="ღ❤ Alee Moreno" userId="e6cf33d1aa7670d1" providerId="LiveId" clId="{FC5A11EE-B40B-4873-9A93-F398A3EE1A91}" dt="2022-02-10T17:24:35.128" v="2293" actId="1076"/>
          <ac:spMkLst>
            <pc:docMk/>
            <pc:sldMk cId="2050465028" sldId="282"/>
            <ac:spMk id="22" creationId="{3C76A2D8-6543-4FC0-A412-FCD7F55F7BC8}"/>
          </ac:spMkLst>
        </pc:spChg>
        <pc:spChg chg="del mod">
          <ac:chgData name="ღ❤ Alee Moreno" userId="e6cf33d1aa7670d1" providerId="LiveId" clId="{FC5A11EE-B40B-4873-9A93-F398A3EE1A91}" dt="2022-02-10T17:22:03.203" v="2253" actId="478"/>
          <ac:spMkLst>
            <pc:docMk/>
            <pc:sldMk cId="2050465028" sldId="282"/>
            <ac:spMk id="26" creationId="{69FE4EAC-73B7-4165-A2D1-1657197F0241}"/>
          </ac:spMkLst>
        </pc:spChg>
        <pc:graphicFrameChg chg="mod modGraphic">
          <ac:chgData name="ღ❤ Alee Moreno" userId="e6cf33d1aa7670d1" providerId="LiveId" clId="{FC5A11EE-B40B-4873-9A93-F398A3EE1A91}" dt="2022-02-10T17:22:47.393" v="2268" actId="14734"/>
          <ac:graphicFrameMkLst>
            <pc:docMk/>
            <pc:sldMk cId="2050465028" sldId="282"/>
            <ac:graphicFrameMk id="27" creationId="{34F4FCEA-2EB7-4D7E-B46A-1FA1B4E9383C}"/>
          </ac:graphicFrameMkLst>
        </pc:graphicFrameChg>
        <pc:picChg chg="del">
          <ac:chgData name="ღ❤ Alee Moreno" userId="e6cf33d1aa7670d1" providerId="LiveId" clId="{FC5A11EE-B40B-4873-9A93-F398A3EE1A91}" dt="2022-02-10T17:21:11.593" v="2243" actId="478"/>
          <ac:picMkLst>
            <pc:docMk/>
            <pc:sldMk cId="2050465028" sldId="282"/>
            <ac:picMk id="24" creationId="{C6EC6000-4037-4AD5-94E4-FD2951A7191D}"/>
          </ac:picMkLst>
        </pc:picChg>
        <pc:picChg chg="del">
          <ac:chgData name="ღ❤ Alee Moreno" userId="e6cf33d1aa7670d1" providerId="LiveId" clId="{FC5A11EE-B40B-4873-9A93-F398A3EE1A91}" dt="2022-02-10T17:21:56.920" v="2250" actId="478"/>
          <ac:picMkLst>
            <pc:docMk/>
            <pc:sldMk cId="2050465028" sldId="282"/>
            <ac:picMk id="25" creationId="{547BFBB7-83E3-4C7A-A793-CA5362C56F5A}"/>
          </ac:picMkLst>
        </pc:picChg>
        <pc:picChg chg="add mod modCrop">
          <ac:chgData name="ღ❤ Alee Moreno" userId="e6cf33d1aa7670d1" providerId="LiveId" clId="{FC5A11EE-B40B-4873-9A93-F398A3EE1A91}" dt="2022-02-10T17:24:26.312" v="2292" actId="1076"/>
          <ac:picMkLst>
            <pc:docMk/>
            <pc:sldMk cId="2050465028" sldId="282"/>
            <ac:picMk id="28" creationId="{F326CF7B-F57D-4009-B4D6-B5AB5401C286}"/>
          </ac:picMkLst>
        </pc:picChg>
      </pc:sldChg>
      <pc:sldChg chg="addSp delSp modSp mod">
        <pc:chgData name="ღ❤ Alee Moreno" userId="e6cf33d1aa7670d1" providerId="LiveId" clId="{FC5A11EE-B40B-4873-9A93-F398A3EE1A91}" dt="2022-02-08T18:45:11.588" v="2131" actId="208"/>
        <pc:sldMkLst>
          <pc:docMk/>
          <pc:sldMk cId="2605689654" sldId="283"/>
        </pc:sldMkLst>
        <pc:spChg chg="add mod">
          <ac:chgData name="ღ❤ Alee Moreno" userId="e6cf33d1aa7670d1" providerId="LiveId" clId="{FC5A11EE-B40B-4873-9A93-F398A3EE1A91}" dt="2022-02-08T18:42:20.973" v="2099" actId="20577"/>
          <ac:spMkLst>
            <pc:docMk/>
            <pc:sldMk cId="2605689654" sldId="283"/>
            <ac:spMk id="8" creationId="{6466E31B-F145-45EE-B92A-8B9B09C56928}"/>
          </ac:spMkLst>
        </pc:spChg>
        <pc:spChg chg="add mod ord">
          <ac:chgData name="ღ❤ Alee Moreno" userId="e6cf33d1aa7670d1" providerId="LiveId" clId="{FC5A11EE-B40B-4873-9A93-F398A3EE1A91}" dt="2022-02-01T00:20:44.467" v="1904" actId="14100"/>
          <ac:spMkLst>
            <pc:docMk/>
            <pc:sldMk cId="2605689654" sldId="283"/>
            <ac:spMk id="12" creationId="{83FD5F1F-D423-409C-B406-A6300339CE3D}"/>
          </ac:spMkLst>
        </pc:spChg>
        <pc:spChg chg="mod">
          <ac:chgData name="ღ❤ Alee Moreno" userId="e6cf33d1aa7670d1" providerId="LiveId" clId="{FC5A11EE-B40B-4873-9A93-F398A3EE1A91}" dt="2022-02-08T18:41:04.417" v="2086" actId="1035"/>
          <ac:spMkLst>
            <pc:docMk/>
            <pc:sldMk cId="2605689654" sldId="283"/>
            <ac:spMk id="25" creationId="{832886F1-5BE4-4BDA-9AFB-22A3129D8DD9}"/>
          </ac:spMkLst>
        </pc:spChg>
        <pc:spChg chg="mod">
          <ac:chgData name="ღ❤ Alee Moreno" userId="e6cf33d1aa7670d1" providerId="LiveId" clId="{FC5A11EE-B40B-4873-9A93-F398A3EE1A91}" dt="2022-02-08T18:41:51.725" v="2091" actId="20577"/>
          <ac:spMkLst>
            <pc:docMk/>
            <pc:sldMk cId="2605689654" sldId="283"/>
            <ac:spMk id="26" creationId="{10F87B15-5BC7-4E66-BEC3-A26741B39EEA}"/>
          </ac:spMkLst>
        </pc:spChg>
        <pc:spChg chg="del">
          <ac:chgData name="ღ❤ Alee Moreno" userId="e6cf33d1aa7670d1" providerId="LiveId" clId="{FC5A11EE-B40B-4873-9A93-F398A3EE1A91}" dt="2022-01-31T23:15:24.146" v="1049" actId="478"/>
          <ac:spMkLst>
            <pc:docMk/>
            <pc:sldMk cId="2605689654" sldId="283"/>
            <ac:spMk id="27" creationId="{509ECFAE-5D7C-4640-862F-FD0F5936F883}"/>
          </ac:spMkLst>
        </pc:spChg>
        <pc:spChg chg="add mod ord">
          <ac:chgData name="ღ❤ Alee Moreno" userId="e6cf33d1aa7670d1" providerId="LiveId" clId="{FC5A11EE-B40B-4873-9A93-F398A3EE1A91}" dt="2022-02-01T00:13:42.891" v="1828" actId="208"/>
          <ac:spMkLst>
            <pc:docMk/>
            <pc:sldMk cId="2605689654" sldId="283"/>
            <ac:spMk id="27" creationId="{FA92CA0A-F77E-4E49-9CF3-0D5841D9B7C3}"/>
          </ac:spMkLst>
        </pc:spChg>
        <pc:spChg chg="add mod">
          <ac:chgData name="ღ❤ Alee Moreno" userId="e6cf33d1aa7670d1" providerId="LiveId" clId="{FC5A11EE-B40B-4873-9A93-F398A3EE1A91}" dt="2022-02-07T16:51:11.191" v="1953" actId="1076"/>
          <ac:spMkLst>
            <pc:docMk/>
            <pc:sldMk cId="2605689654" sldId="283"/>
            <ac:spMk id="28" creationId="{B3AF2990-D803-41B0-90A5-1633CCE70B61}"/>
          </ac:spMkLst>
        </pc:spChg>
        <pc:spChg chg="add mod">
          <ac:chgData name="ღ❤ Alee Moreno" userId="e6cf33d1aa7670d1" providerId="LiveId" clId="{FC5A11EE-B40B-4873-9A93-F398A3EE1A91}" dt="2022-02-07T16:51:06.375" v="1952" actId="1076"/>
          <ac:spMkLst>
            <pc:docMk/>
            <pc:sldMk cId="2605689654" sldId="283"/>
            <ac:spMk id="34" creationId="{7F583BB9-93C1-455E-966B-D39397DD6F87}"/>
          </ac:spMkLst>
        </pc:spChg>
        <pc:spChg chg="mod">
          <ac:chgData name="ღ❤ Alee Moreno" userId="e6cf33d1aa7670d1" providerId="LiveId" clId="{FC5A11EE-B40B-4873-9A93-F398A3EE1A91}" dt="2022-01-31T23:40:16.192" v="1415" actId="1076"/>
          <ac:spMkLst>
            <pc:docMk/>
            <pc:sldMk cId="2605689654" sldId="283"/>
            <ac:spMk id="36" creationId="{76F80330-1CFF-4E33-87FD-7C54AAB34175}"/>
          </ac:spMkLst>
        </pc:spChg>
        <pc:spChg chg="add del">
          <ac:chgData name="ღ❤ Alee Moreno" userId="e6cf33d1aa7670d1" providerId="LiveId" clId="{FC5A11EE-B40B-4873-9A93-F398A3EE1A91}" dt="2022-01-31T23:58:15.096" v="1669" actId="478"/>
          <ac:spMkLst>
            <pc:docMk/>
            <pc:sldMk cId="2605689654" sldId="283"/>
            <ac:spMk id="37" creationId="{0FF24D8C-4E63-45A6-8F4A-565A223D6789}"/>
          </ac:spMkLst>
        </pc:spChg>
        <pc:spChg chg="add mod">
          <ac:chgData name="ღ❤ Alee Moreno" userId="e6cf33d1aa7670d1" providerId="LiveId" clId="{FC5A11EE-B40B-4873-9A93-F398A3EE1A91}" dt="2022-02-08T18:42:41.171" v="2102" actId="1076"/>
          <ac:spMkLst>
            <pc:docMk/>
            <pc:sldMk cId="2605689654" sldId="283"/>
            <ac:spMk id="38" creationId="{A7ECBDA9-83DA-45E1-A24D-8E5101BCEC3F}"/>
          </ac:spMkLst>
        </pc:spChg>
        <pc:spChg chg="del mod">
          <ac:chgData name="ღ❤ Alee Moreno" userId="e6cf33d1aa7670d1" providerId="LiveId" clId="{FC5A11EE-B40B-4873-9A93-F398A3EE1A91}" dt="2022-02-01T00:00:29.463" v="1726" actId="478"/>
          <ac:spMkLst>
            <pc:docMk/>
            <pc:sldMk cId="2605689654" sldId="283"/>
            <ac:spMk id="39" creationId="{39F2A742-8382-4E56-A76B-55E673D6CDD2}"/>
          </ac:spMkLst>
        </pc:spChg>
        <pc:graphicFrameChg chg="mod">
          <ac:chgData name="ღ❤ Alee Moreno" userId="e6cf33d1aa7670d1" providerId="LiveId" clId="{FC5A11EE-B40B-4873-9A93-F398A3EE1A91}" dt="2022-02-01T00:04:40.844" v="1774" actId="20577"/>
          <ac:graphicFrameMkLst>
            <pc:docMk/>
            <pc:sldMk cId="2605689654" sldId="283"/>
            <ac:graphicFrameMk id="6" creationId="{C446E9C6-7781-440E-A03E-F97B2B8307EB}"/>
          </ac:graphicFrameMkLst>
        </pc:graphicFrameChg>
        <pc:graphicFrameChg chg="add mod modGraphic">
          <ac:chgData name="ღ❤ Alee Moreno" userId="e6cf33d1aa7670d1" providerId="LiveId" clId="{FC5A11EE-B40B-4873-9A93-F398A3EE1A91}" dt="2022-02-07T22:56:37.456" v="1965" actId="207"/>
          <ac:graphicFrameMkLst>
            <pc:docMk/>
            <pc:sldMk cId="2605689654" sldId="283"/>
            <ac:graphicFrameMk id="35" creationId="{AA0AD596-E49F-491D-8EBB-242CC03FDB2D}"/>
          </ac:graphicFrameMkLst>
        </pc:graphicFrameChg>
        <pc:picChg chg="del">
          <ac:chgData name="ღ❤ Alee Moreno" userId="e6cf33d1aa7670d1" providerId="LiveId" clId="{FC5A11EE-B40B-4873-9A93-F398A3EE1A91}" dt="2022-01-31T23:15:12.202" v="1048" actId="478"/>
          <ac:picMkLst>
            <pc:docMk/>
            <pc:sldMk cId="2605689654" sldId="283"/>
            <ac:picMk id="34" creationId="{0E8755D1-46F5-437C-8B08-F61CD46BF120}"/>
          </ac:picMkLst>
        </pc:picChg>
        <pc:cxnChg chg="mod">
          <ac:chgData name="ღ❤ Alee Moreno" userId="e6cf33d1aa7670d1" providerId="LiveId" clId="{FC5A11EE-B40B-4873-9A93-F398A3EE1A91}" dt="2022-02-08T18:40:56.046" v="2084" actId="1076"/>
          <ac:cxnSpMkLst>
            <pc:docMk/>
            <pc:sldMk cId="2605689654" sldId="283"/>
            <ac:cxnSpMk id="14" creationId="{223B8C59-B53C-445F-9C26-1EE9EB267F96}"/>
          </ac:cxnSpMkLst>
        </pc:cxnChg>
        <pc:cxnChg chg="add del mod">
          <ac:chgData name="ღ❤ Alee Moreno" userId="e6cf33d1aa7670d1" providerId="LiveId" clId="{FC5A11EE-B40B-4873-9A93-F398A3EE1A91}" dt="2022-02-08T18:43:50.742" v="2108" actId="478"/>
          <ac:cxnSpMkLst>
            <pc:docMk/>
            <pc:sldMk cId="2605689654" sldId="283"/>
            <ac:cxnSpMk id="15" creationId="{3A3BC4D2-9C00-45BC-AB8C-D4B0777F58F7}"/>
          </ac:cxnSpMkLst>
        </pc:cxnChg>
        <pc:cxnChg chg="del">
          <ac:chgData name="ღ❤ Alee Moreno" userId="e6cf33d1aa7670d1" providerId="LiveId" clId="{FC5A11EE-B40B-4873-9A93-F398A3EE1A91}" dt="2022-01-31T23:15:41.663" v="1152" actId="478"/>
          <ac:cxnSpMkLst>
            <pc:docMk/>
            <pc:sldMk cId="2605689654" sldId="283"/>
            <ac:cxnSpMk id="16" creationId="{792BADF6-CE70-41A9-9DC3-0A6EA6849B29}"/>
          </ac:cxnSpMkLst>
        </pc:cxnChg>
        <pc:cxnChg chg="add mod">
          <ac:chgData name="ღ❤ Alee Moreno" userId="e6cf33d1aa7670d1" providerId="LiveId" clId="{FC5A11EE-B40B-4873-9A93-F398A3EE1A91}" dt="2022-02-08T18:44:37.922" v="2126" actId="14100"/>
          <ac:cxnSpMkLst>
            <pc:docMk/>
            <pc:sldMk cId="2605689654" sldId="283"/>
            <ac:cxnSpMk id="24" creationId="{4BDB3BA6-2FD3-4DC1-B5A3-274A1E5A14A1}"/>
          </ac:cxnSpMkLst>
        </pc:cxnChg>
        <pc:cxnChg chg="del mod">
          <ac:chgData name="ღ❤ Alee Moreno" userId="e6cf33d1aa7670d1" providerId="LiveId" clId="{FC5A11EE-B40B-4873-9A93-F398A3EE1A91}" dt="2022-01-31T23:51:35.730" v="1609" actId="478"/>
          <ac:cxnSpMkLst>
            <pc:docMk/>
            <pc:sldMk cId="2605689654" sldId="283"/>
            <ac:cxnSpMk id="28" creationId="{41A36D1A-9660-4858-9CF7-B1158A41D713}"/>
          </ac:cxnSpMkLst>
        </pc:cxnChg>
        <pc:cxnChg chg="add mod">
          <ac:chgData name="ღ❤ Alee Moreno" userId="e6cf33d1aa7670d1" providerId="LiveId" clId="{FC5A11EE-B40B-4873-9A93-F398A3EE1A91}" dt="2022-02-08T18:45:11.588" v="2131" actId="208"/>
          <ac:cxnSpMkLst>
            <pc:docMk/>
            <pc:sldMk cId="2605689654" sldId="283"/>
            <ac:cxnSpMk id="42" creationId="{CBB91E82-6FCD-454A-AD81-1102243850AF}"/>
          </ac:cxnSpMkLst>
        </pc:cxnChg>
      </pc:sldChg>
      <pc:sldChg chg="addSp delSp modSp mod">
        <pc:chgData name="ღ❤ Alee Moreno" userId="e6cf33d1aa7670d1" providerId="LiveId" clId="{FC5A11EE-B40B-4873-9A93-F398A3EE1A91}" dt="2022-02-08T21:42:37.816" v="2143" actId="20577"/>
        <pc:sldMkLst>
          <pc:docMk/>
          <pc:sldMk cId="773646186" sldId="335"/>
        </pc:sldMkLst>
        <pc:spChg chg="del mod">
          <ac:chgData name="ღ❤ Alee Moreno" userId="e6cf33d1aa7670d1" providerId="LiveId" clId="{FC5A11EE-B40B-4873-9A93-F398A3EE1A91}" dt="2022-01-26T12:24:22.884" v="75" actId="478"/>
          <ac:spMkLst>
            <pc:docMk/>
            <pc:sldMk cId="773646186" sldId="335"/>
            <ac:spMk id="10" creationId="{70062A71-13FB-4F88-8344-5930C18443C0}"/>
          </ac:spMkLst>
        </pc:spChg>
        <pc:spChg chg="del mod">
          <ac:chgData name="ღ❤ Alee Moreno" userId="e6cf33d1aa7670d1" providerId="LiveId" clId="{FC5A11EE-B40B-4873-9A93-F398A3EE1A91}" dt="2022-01-26T12:24:22.884" v="75" actId="478"/>
          <ac:spMkLst>
            <pc:docMk/>
            <pc:sldMk cId="773646186" sldId="335"/>
            <ac:spMk id="11" creationId="{3D53AA18-B81E-4A95-B172-BDD5BD3210F2}"/>
          </ac:spMkLst>
        </pc:spChg>
        <pc:spChg chg="del mod">
          <ac:chgData name="ღ❤ Alee Moreno" userId="e6cf33d1aa7670d1" providerId="LiveId" clId="{FC5A11EE-B40B-4873-9A93-F398A3EE1A91}" dt="2022-01-26T12:24:22.884" v="75" actId="478"/>
          <ac:spMkLst>
            <pc:docMk/>
            <pc:sldMk cId="773646186" sldId="335"/>
            <ac:spMk id="12" creationId="{FC3F0B6A-018D-400A-86AE-238699E25819}"/>
          </ac:spMkLst>
        </pc:spChg>
        <pc:spChg chg="add del mod">
          <ac:chgData name="ღ❤ Alee Moreno" userId="e6cf33d1aa7670d1" providerId="LiveId" clId="{FC5A11EE-B40B-4873-9A93-F398A3EE1A91}" dt="2022-01-26T12:27:33.285" v="145" actId="478"/>
          <ac:spMkLst>
            <pc:docMk/>
            <pc:sldMk cId="773646186" sldId="335"/>
            <ac:spMk id="14" creationId="{CD6B5B17-BB63-4820-A17C-EA0E575B3412}"/>
          </ac:spMkLst>
        </pc:spChg>
        <pc:spChg chg="del mod">
          <ac:chgData name="ღ❤ Alee Moreno" userId="e6cf33d1aa7670d1" providerId="LiveId" clId="{FC5A11EE-B40B-4873-9A93-F398A3EE1A91}" dt="2022-01-26T12:24:22.884" v="75" actId="478"/>
          <ac:spMkLst>
            <pc:docMk/>
            <pc:sldMk cId="773646186" sldId="335"/>
            <ac:spMk id="15" creationId="{1111AC3C-C89D-48CA-AB0F-8E7B213584C0}"/>
          </ac:spMkLst>
        </pc:spChg>
        <pc:spChg chg="del mod">
          <ac:chgData name="ღ❤ Alee Moreno" userId="e6cf33d1aa7670d1" providerId="LiveId" clId="{FC5A11EE-B40B-4873-9A93-F398A3EE1A91}" dt="2022-01-26T12:24:22.884" v="75" actId="478"/>
          <ac:spMkLst>
            <pc:docMk/>
            <pc:sldMk cId="773646186" sldId="335"/>
            <ac:spMk id="16" creationId="{FFE9C7D1-3343-4E39-998B-1A56D66CDDB9}"/>
          </ac:spMkLst>
        </pc:spChg>
        <pc:spChg chg="add del mod">
          <ac:chgData name="ღ❤ Alee Moreno" userId="e6cf33d1aa7670d1" providerId="LiveId" clId="{FC5A11EE-B40B-4873-9A93-F398A3EE1A91}" dt="2022-01-26T12:27:33.285" v="145" actId="478"/>
          <ac:spMkLst>
            <pc:docMk/>
            <pc:sldMk cId="773646186" sldId="335"/>
            <ac:spMk id="17" creationId="{F4F1786B-088A-427F-9726-E023DA88A228}"/>
          </ac:spMkLst>
        </pc:spChg>
        <pc:spChg chg="add del mod">
          <ac:chgData name="ღ❤ Alee Moreno" userId="e6cf33d1aa7670d1" providerId="LiveId" clId="{FC5A11EE-B40B-4873-9A93-F398A3EE1A91}" dt="2022-01-26T12:27:33.285" v="145" actId="478"/>
          <ac:spMkLst>
            <pc:docMk/>
            <pc:sldMk cId="773646186" sldId="335"/>
            <ac:spMk id="18" creationId="{58E8C86A-BC96-4C53-B427-0D654C5CD87A}"/>
          </ac:spMkLst>
        </pc:spChg>
        <pc:spChg chg="del mod">
          <ac:chgData name="ღ❤ Alee Moreno" userId="e6cf33d1aa7670d1" providerId="LiveId" clId="{FC5A11EE-B40B-4873-9A93-F398A3EE1A91}" dt="2022-01-26T12:24:22.884" v="75" actId="478"/>
          <ac:spMkLst>
            <pc:docMk/>
            <pc:sldMk cId="773646186" sldId="335"/>
            <ac:spMk id="19" creationId="{80E66FE7-B9CA-444C-9A41-20686AF0B862}"/>
          </ac:spMkLst>
        </pc:spChg>
        <pc:spChg chg="del mod">
          <ac:chgData name="ღ❤ Alee Moreno" userId="e6cf33d1aa7670d1" providerId="LiveId" clId="{FC5A11EE-B40B-4873-9A93-F398A3EE1A91}" dt="2022-01-26T12:24:22.884" v="75" actId="478"/>
          <ac:spMkLst>
            <pc:docMk/>
            <pc:sldMk cId="773646186" sldId="335"/>
            <ac:spMk id="20" creationId="{C92C2B3F-F8F5-47FA-8FA6-6A93A134C228}"/>
          </ac:spMkLst>
        </pc:spChg>
        <pc:spChg chg="del mod">
          <ac:chgData name="ღ❤ Alee Moreno" userId="e6cf33d1aa7670d1" providerId="LiveId" clId="{FC5A11EE-B40B-4873-9A93-F398A3EE1A91}" dt="2022-01-26T12:24:22.884" v="75" actId="478"/>
          <ac:spMkLst>
            <pc:docMk/>
            <pc:sldMk cId="773646186" sldId="335"/>
            <ac:spMk id="21" creationId="{C2C7E264-C93D-419A-97E5-E6DD25D81AD4}"/>
          </ac:spMkLst>
        </pc:spChg>
        <pc:spChg chg="add del mod">
          <ac:chgData name="ღ❤ Alee Moreno" userId="e6cf33d1aa7670d1" providerId="LiveId" clId="{FC5A11EE-B40B-4873-9A93-F398A3EE1A91}" dt="2022-01-26T12:27:33.285" v="145" actId="478"/>
          <ac:spMkLst>
            <pc:docMk/>
            <pc:sldMk cId="773646186" sldId="335"/>
            <ac:spMk id="22" creationId="{B784DDAF-1C09-4240-A384-7AF39852CD25}"/>
          </ac:spMkLst>
        </pc:spChg>
        <pc:spChg chg="add del mod">
          <ac:chgData name="ღ❤ Alee Moreno" userId="e6cf33d1aa7670d1" providerId="LiveId" clId="{FC5A11EE-B40B-4873-9A93-F398A3EE1A91}" dt="2022-01-26T12:27:33.285" v="145" actId="478"/>
          <ac:spMkLst>
            <pc:docMk/>
            <pc:sldMk cId="773646186" sldId="335"/>
            <ac:spMk id="23" creationId="{2F36244C-E733-429D-A329-2BC6BFE6B72A}"/>
          </ac:spMkLst>
        </pc:spChg>
        <pc:spChg chg="add del mod">
          <ac:chgData name="ღ❤ Alee Moreno" userId="e6cf33d1aa7670d1" providerId="LiveId" clId="{FC5A11EE-B40B-4873-9A93-F398A3EE1A91}" dt="2022-01-26T12:27:33.285" v="145" actId="478"/>
          <ac:spMkLst>
            <pc:docMk/>
            <pc:sldMk cId="773646186" sldId="335"/>
            <ac:spMk id="24" creationId="{7027D3D1-6DBC-4E7F-87A5-8CFD3DC3E6E4}"/>
          </ac:spMkLst>
        </pc:spChg>
        <pc:spChg chg="add del mod">
          <ac:chgData name="ღ❤ Alee Moreno" userId="e6cf33d1aa7670d1" providerId="LiveId" clId="{FC5A11EE-B40B-4873-9A93-F398A3EE1A91}" dt="2022-01-26T12:27:33.285" v="145" actId="478"/>
          <ac:spMkLst>
            <pc:docMk/>
            <pc:sldMk cId="773646186" sldId="335"/>
            <ac:spMk id="25" creationId="{FF62A3D2-F4D9-4863-99BE-B834690DF254}"/>
          </ac:spMkLst>
        </pc:spChg>
        <pc:spChg chg="add del mod">
          <ac:chgData name="ღ❤ Alee Moreno" userId="e6cf33d1aa7670d1" providerId="LiveId" clId="{FC5A11EE-B40B-4873-9A93-F398A3EE1A91}" dt="2022-01-26T12:27:33.285" v="145" actId="478"/>
          <ac:spMkLst>
            <pc:docMk/>
            <pc:sldMk cId="773646186" sldId="335"/>
            <ac:spMk id="26" creationId="{D83B16D9-6596-4F1E-8E4C-F423A09A44C7}"/>
          </ac:spMkLst>
        </pc:spChg>
        <pc:graphicFrameChg chg="add mod modGraphic">
          <ac:chgData name="ღ❤ Alee Moreno" userId="e6cf33d1aa7670d1" providerId="LiveId" clId="{FC5A11EE-B40B-4873-9A93-F398A3EE1A91}" dt="2022-02-08T21:42:37.816" v="2143" actId="20577"/>
          <ac:graphicFrameMkLst>
            <pc:docMk/>
            <pc:sldMk cId="773646186" sldId="335"/>
            <ac:graphicFrameMk id="5" creationId="{D5832301-998D-4D02-BE1C-9AA533DA6DB9}"/>
          </ac:graphicFrameMkLst>
        </pc:graphicFrameChg>
      </pc:sldChg>
      <pc:sldChg chg="addSp delSp modSp mod">
        <pc:chgData name="ღ❤ Alee Moreno" userId="e6cf33d1aa7670d1" providerId="LiveId" clId="{FC5A11EE-B40B-4873-9A93-F398A3EE1A91}" dt="2022-02-15T22:15:44.778" v="2854" actId="20577"/>
        <pc:sldMkLst>
          <pc:docMk/>
          <pc:sldMk cId="2355273941" sldId="336"/>
        </pc:sldMkLst>
        <pc:spChg chg="del">
          <ac:chgData name="ღ❤ Alee Moreno" userId="e6cf33d1aa7670d1" providerId="LiveId" clId="{FC5A11EE-B40B-4873-9A93-F398A3EE1A91}" dt="2022-01-26T13:07:13.493" v="287" actId="478"/>
          <ac:spMkLst>
            <pc:docMk/>
            <pc:sldMk cId="2355273941" sldId="336"/>
            <ac:spMk id="10" creationId="{70062A71-13FB-4F88-8344-5930C18443C0}"/>
          </ac:spMkLst>
        </pc:spChg>
        <pc:spChg chg="del">
          <ac:chgData name="ღ❤ Alee Moreno" userId="e6cf33d1aa7670d1" providerId="LiveId" clId="{FC5A11EE-B40B-4873-9A93-F398A3EE1A91}" dt="2022-01-26T13:07:13.493" v="287" actId="478"/>
          <ac:spMkLst>
            <pc:docMk/>
            <pc:sldMk cId="2355273941" sldId="336"/>
            <ac:spMk id="11" creationId="{3D53AA18-B81E-4A95-B172-BDD5BD3210F2}"/>
          </ac:spMkLst>
        </pc:spChg>
        <pc:spChg chg="del">
          <ac:chgData name="ღ❤ Alee Moreno" userId="e6cf33d1aa7670d1" providerId="LiveId" clId="{FC5A11EE-B40B-4873-9A93-F398A3EE1A91}" dt="2022-01-26T13:07:13.493" v="287" actId="478"/>
          <ac:spMkLst>
            <pc:docMk/>
            <pc:sldMk cId="2355273941" sldId="336"/>
            <ac:spMk id="12" creationId="{FC3F0B6A-018D-400A-86AE-238699E25819}"/>
          </ac:spMkLst>
        </pc:spChg>
        <pc:spChg chg="del">
          <ac:chgData name="ღ❤ Alee Moreno" userId="e6cf33d1aa7670d1" providerId="LiveId" clId="{FC5A11EE-B40B-4873-9A93-F398A3EE1A91}" dt="2022-01-26T13:07:13.493" v="287" actId="478"/>
          <ac:spMkLst>
            <pc:docMk/>
            <pc:sldMk cId="2355273941" sldId="336"/>
            <ac:spMk id="13" creationId="{C18FEB0F-39FE-47E4-A9F0-47DFBD6C0B79}"/>
          </ac:spMkLst>
        </pc:spChg>
        <pc:spChg chg="del">
          <ac:chgData name="ღ❤ Alee Moreno" userId="e6cf33d1aa7670d1" providerId="LiveId" clId="{FC5A11EE-B40B-4873-9A93-F398A3EE1A91}" dt="2022-01-26T13:07:13.493" v="287" actId="478"/>
          <ac:spMkLst>
            <pc:docMk/>
            <pc:sldMk cId="2355273941" sldId="336"/>
            <ac:spMk id="14" creationId="{59A7B0BF-2AAE-4AD2-A3F9-966BD02E0AA6}"/>
          </ac:spMkLst>
        </pc:spChg>
        <pc:spChg chg="del">
          <ac:chgData name="ღ❤ Alee Moreno" userId="e6cf33d1aa7670d1" providerId="LiveId" clId="{FC5A11EE-B40B-4873-9A93-F398A3EE1A91}" dt="2022-01-26T13:07:13.493" v="287" actId="478"/>
          <ac:spMkLst>
            <pc:docMk/>
            <pc:sldMk cId="2355273941" sldId="336"/>
            <ac:spMk id="15" creationId="{1111AC3C-C89D-48CA-AB0F-8E7B213584C0}"/>
          </ac:spMkLst>
        </pc:spChg>
        <pc:spChg chg="del">
          <ac:chgData name="ღ❤ Alee Moreno" userId="e6cf33d1aa7670d1" providerId="LiveId" clId="{FC5A11EE-B40B-4873-9A93-F398A3EE1A91}" dt="2022-01-26T13:07:13.493" v="287" actId="478"/>
          <ac:spMkLst>
            <pc:docMk/>
            <pc:sldMk cId="2355273941" sldId="336"/>
            <ac:spMk id="16" creationId="{FFE9C7D1-3343-4E39-998B-1A56D66CDDB9}"/>
          </ac:spMkLst>
        </pc:spChg>
        <pc:spChg chg="del mod">
          <ac:chgData name="ღ❤ Alee Moreno" userId="e6cf33d1aa7670d1" providerId="LiveId" clId="{FC5A11EE-B40B-4873-9A93-F398A3EE1A91}" dt="2022-01-26T13:07:13.493" v="287" actId="478"/>
          <ac:spMkLst>
            <pc:docMk/>
            <pc:sldMk cId="2355273941" sldId="336"/>
            <ac:spMk id="18" creationId="{697013D6-C65A-4C36-BEC0-AC93BDBF26C0}"/>
          </ac:spMkLst>
        </pc:spChg>
        <pc:spChg chg="del mod">
          <ac:chgData name="ღ❤ Alee Moreno" userId="e6cf33d1aa7670d1" providerId="LiveId" clId="{FC5A11EE-B40B-4873-9A93-F398A3EE1A91}" dt="2022-01-26T13:07:13.493" v="287" actId="478"/>
          <ac:spMkLst>
            <pc:docMk/>
            <pc:sldMk cId="2355273941" sldId="336"/>
            <ac:spMk id="19" creationId="{80E66FE7-B9CA-444C-9A41-20686AF0B862}"/>
          </ac:spMkLst>
        </pc:spChg>
        <pc:spChg chg="del mod">
          <ac:chgData name="ღ❤ Alee Moreno" userId="e6cf33d1aa7670d1" providerId="LiveId" clId="{FC5A11EE-B40B-4873-9A93-F398A3EE1A91}" dt="2022-01-26T13:07:13.493" v="287" actId="478"/>
          <ac:spMkLst>
            <pc:docMk/>
            <pc:sldMk cId="2355273941" sldId="336"/>
            <ac:spMk id="20" creationId="{C92C2B3F-F8F5-47FA-8FA6-6A93A134C228}"/>
          </ac:spMkLst>
        </pc:spChg>
        <pc:spChg chg="del mod">
          <ac:chgData name="ღ❤ Alee Moreno" userId="e6cf33d1aa7670d1" providerId="LiveId" clId="{FC5A11EE-B40B-4873-9A93-F398A3EE1A91}" dt="2022-01-26T13:07:13.493" v="287" actId="478"/>
          <ac:spMkLst>
            <pc:docMk/>
            <pc:sldMk cId="2355273941" sldId="336"/>
            <ac:spMk id="21" creationId="{E965086A-9C3E-4714-8C79-6224BE7D7A5E}"/>
          </ac:spMkLst>
        </pc:spChg>
        <pc:spChg chg="del mod">
          <ac:chgData name="ღ❤ Alee Moreno" userId="e6cf33d1aa7670d1" providerId="LiveId" clId="{FC5A11EE-B40B-4873-9A93-F398A3EE1A91}" dt="2022-01-26T13:07:13.493" v="287" actId="478"/>
          <ac:spMkLst>
            <pc:docMk/>
            <pc:sldMk cId="2355273941" sldId="336"/>
            <ac:spMk id="24" creationId="{E4209A4D-F705-43C6-9906-725D730A3045}"/>
          </ac:spMkLst>
        </pc:spChg>
        <pc:graphicFrameChg chg="add mod">
          <ac:chgData name="ღ❤ Alee Moreno" userId="e6cf33d1aa7670d1" providerId="LiveId" clId="{FC5A11EE-B40B-4873-9A93-F398A3EE1A91}" dt="2022-02-15T22:15:44.778" v="2854" actId="20577"/>
          <ac:graphicFrameMkLst>
            <pc:docMk/>
            <pc:sldMk cId="2355273941" sldId="336"/>
            <ac:graphicFrameMk id="25" creationId="{3103D5EA-E18F-4295-B2E5-688BD504D543}"/>
          </ac:graphicFrameMkLst>
        </pc:graphicFrameChg>
      </pc:sldChg>
      <pc:sldChg chg="delSp del mod">
        <pc:chgData name="ღ❤ Alee Moreno" userId="e6cf33d1aa7670d1" providerId="LiveId" clId="{FC5A11EE-B40B-4873-9A93-F398A3EE1A91}" dt="2022-01-26T12:29:45.089" v="167" actId="47"/>
        <pc:sldMkLst>
          <pc:docMk/>
          <pc:sldMk cId="2767217860" sldId="337"/>
        </pc:sldMkLst>
        <pc:spChg chg="del">
          <ac:chgData name="ღ❤ Alee Moreno" userId="e6cf33d1aa7670d1" providerId="LiveId" clId="{FC5A11EE-B40B-4873-9A93-F398A3EE1A91}" dt="2022-01-26T12:24:30.899" v="76" actId="21"/>
          <ac:spMkLst>
            <pc:docMk/>
            <pc:sldMk cId="2767217860" sldId="337"/>
            <ac:spMk id="10" creationId="{70062A71-13FB-4F88-8344-5930C18443C0}"/>
          </ac:spMkLst>
        </pc:spChg>
        <pc:spChg chg="del">
          <ac:chgData name="ღ❤ Alee Moreno" userId="e6cf33d1aa7670d1" providerId="LiveId" clId="{FC5A11EE-B40B-4873-9A93-F398A3EE1A91}" dt="2022-01-26T12:24:30.899" v="76" actId="21"/>
          <ac:spMkLst>
            <pc:docMk/>
            <pc:sldMk cId="2767217860" sldId="337"/>
            <ac:spMk id="11" creationId="{20D6AD2B-8A1A-4A6B-82CE-13C84EF1E498}"/>
          </ac:spMkLst>
        </pc:spChg>
        <pc:spChg chg="del">
          <ac:chgData name="ღ❤ Alee Moreno" userId="e6cf33d1aa7670d1" providerId="LiveId" clId="{FC5A11EE-B40B-4873-9A93-F398A3EE1A91}" dt="2022-01-26T12:24:30.899" v="76" actId="21"/>
          <ac:spMkLst>
            <pc:docMk/>
            <pc:sldMk cId="2767217860" sldId="337"/>
            <ac:spMk id="12" creationId="{22BC4D13-20E8-4B7D-876A-249AA8822D3C}"/>
          </ac:spMkLst>
        </pc:spChg>
        <pc:spChg chg="del">
          <ac:chgData name="ღ❤ Alee Moreno" userId="e6cf33d1aa7670d1" providerId="LiveId" clId="{FC5A11EE-B40B-4873-9A93-F398A3EE1A91}" dt="2022-01-26T12:24:30.899" v="76" actId="21"/>
          <ac:spMkLst>
            <pc:docMk/>
            <pc:sldMk cId="2767217860" sldId="337"/>
            <ac:spMk id="13" creationId="{35DB4647-41AF-4803-8D44-68227CF25B2E}"/>
          </ac:spMkLst>
        </pc:spChg>
        <pc:spChg chg="del">
          <ac:chgData name="ღ❤ Alee Moreno" userId="e6cf33d1aa7670d1" providerId="LiveId" clId="{FC5A11EE-B40B-4873-9A93-F398A3EE1A91}" dt="2022-01-26T12:24:30.899" v="76" actId="21"/>
          <ac:spMkLst>
            <pc:docMk/>
            <pc:sldMk cId="2767217860" sldId="337"/>
            <ac:spMk id="15" creationId="{1111AC3C-C89D-48CA-AB0F-8E7B213584C0}"/>
          </ac:spMkLst>
        </pc:spChg>
        <pc:spChg chg="del">
          <ac:chgData name="ღ❤ Alee Moreno" userId="e6cf33d1aa7670d1" providerId="LiveId" clId="{FC5A11EE-B40B-4873-9A93-F398A3EE1A91}" dt="2022-01-26T12:24:30.899" v="76" actId="21"/>
          <ac:spMkLst>
            <pc:docMk/>
            <pc:sldMk cId="2767217860" sldId="337"/>
            <ac:spMk id="16" creationId="{1687F62C-559D-4905-B624-DF813717248F}"/>
          </ac:spMkLst>
        </pc:spChg>
        <pc:spChg chg="del">
          <ac:chgData name="ღ❤ Alee Moreno" userId="e6cf33d1aa7670d1" providerId="LiveId" clId="{FC5A11EE-B40B-4873-9A93-F398A3EE1A91}" dt="2022-01-26T12:24:30.899" v="76" actId="21"/>
          <ac:spMkLst>
            <pc:docMk/>
            <pc:sldMk cId="2767217860" sldId="337"/>
            <ac:spMk id="17" creationId="{B56C5093-CEED-4518-8955-B4A7349814AB}"/>
          </ac:spMkLst>
        </pc:spChg>
        <pc:spChg chg="del">
          <ac:chgData name="ღ❤ Alee Moreno" userId="e6cf33d1aa7670d1" providerId="LiveId" clId="{FC5A11EE-B40B-4873-9A93-F398A3EE1A91}" dt="2022-01-26T12:24:30.899" v="76" actId="21"/>
          <ac:spMkLst>
            <pc:docMk/>
            <pc:sldMk cId="2767217860" sldId="337"/>
            <ac:spMk id="18" creationId="{8860A6A8-008B-46A1-B989-CD53B6EC0FB0}"/>
          </ac:spMkLst>
        </pc:spChg>
      </pc:sldChg>
      <pc:sldChg chg="modSp">
        <pc:chgData name="ღ❤ Alee Moreno" userId="e6cf33d1aa7670d1" providerId="LiveId" clId="{FC5A11EE-B40B-4873-9A93-F398A3EE1A91}" dt="2022-02-17T18:07:12.677" v="3282" actId="122"/>
        <pc:sldMkLst>
          <pc:docMk/>
          <pc:sldMk cId="2578553840" sldId="338"/>
        </pc:sldMkLst>
        <pc:spChg chg="mod">
          <ac:chgData name="ღ❤ Alee Moreno" userId="e6cf33d1aa7670d1" providerId="LiveId" clId="{FC5A11EE-B40B-4873-9A93-F398A3EE1A91}" dt="2022-02-17T18:07:12.677" v="3282" actId="122"/>
          <ac:spMkLst>
            <pc:docMk/>
            <pc:sldMk cId="2578553840" sldId="338"/>
            <ac:spMk id="7" creationId="{44ED3854-2DDA-4F1B-9BF6-1CD3EEFE6686}"/>
          </ac:spMkLst>
        </pc:spChg>
      </pc:sldChg>
      <pc:sldChg chg="addSp delSp modSp mod modAnim">
        <pc:chgData name="ღ❤ Alee Moreno" userId="e6cf33d1aa7670d1" providerId="LiveId" clId="{FC5A11EE-B40B-4873-9A93-F398A3EE1A91}" dt="2022-02-16T00:07:09.655" v="3140" actId="20577"/>
        <pc:sldMkLst>
          <pc:docMk/>
          <pc:sldMk cId="2661461198" sldId="339"/>
        </pc:sldMkLst>
        <pc:spChg chg="add del mod">
          <ac:chgData name="ღ❤ Alee Moreno" userId="e6cf33d1aa7670d1" providerId="LiveId" clId="{FC5A11EE-B40B-4873-9A93-F398A3EE1A91}" dt="2022-02-15T20:21:53.568" v="2470" actId="21"/>
          <ac:spMkLst>
            <pc:docMk/>
            <pc:sldMk cId="2661461198" sldId="339"/>
            <ac:spMk id="11" creationId="{30BD0506-4FE4-49DD-8BC7-5C3481CF03CF}"/>
          </ac:spMkLst>
        </pc:spChg>
        <pc:spChg chg="add mod">
          <ac:chgData name="ღ❤ Alee Moreno" userId="e6cf33d1aa7670d1" providerId="LiveId" clId="{FC5A11EE-B40B-4873-9A93-F398A3EE1A91}" dt="2022-02-15T23:40:55.988" v="3083" actId="1038"/>
          <ac:spMkLst>
            <pc:docMk/>
            <pc:sldMk cId="2661461198" sldId="339"/>
            <ac:spMk id="12" creationId="{355B2F8F-5402-458D-81D5-CBB54AA2800F}"/>
          </ac:spMkLst>
        </pc:spChg>
        <pc:spChg chg="add mod">
          <ac:chgData name="ღ❤ Alee Moreno" userId="e6cf33d1aa7670d1" providerId="LiveId" clId="{FC5A11EE-B40B-4873-9A93-F398A3EE1A91}" dt="2022-02-15T23:40:55.988" v="3083" actId="1038"/>
          <ac:spMkLst>
            <pc:docMk/>
            <pc:sldMk cId="2661461198" sldId="339"/>
            <ac:spMk id="13" creationId="{D2729F88-AC38-42C7-A3C9-2DD691CA4144}"/>
          </ac:spMkLst>
        </pc:spChg>
        <pc:spChg chg="add mod">
          <ac:chgData name="ღ❤ Alee Moreno" userId="e6cf33d1aa7670d1" providerId="LiveId" clId="{FC5A11EE-B40B-4873-9A93-F398A3EE1A91}" dt="2022-02-16T00:00:27.164" v="3127" actId="20577"/>
          <ac:spMkLst>
            <pc:docMk/>
            <pc:sldMk cId="2661461198" sldId="339"/>
            <ac:spMk id="14" creationId="{C7C6DED4-B745-4663-A6CF-0FF399E91588}"/>
          </ac:spMkLst>
        </pc:spChg>
        <pc:spChg chg="add mod">
          <ac:chgData name="ღ❤ Alee Moreno" userId="e6cf33d1aa7670d1" providerId="LiveId" clId="{FC5A11EE-B40B-4873-9A93-F398A3EE1A91}" dt="2022-02-16T00:06:53.378" v="3133" actId="20577"/>
          <ac:spMkLst>
            <pc:docMk/>
            <pc:sldMk cId="2661461198" sldId="339"/>
            <ac:spMk id="15" creationId="{B9725E2F-FC46-4A67-BAFD-C42D6D1AD25F}"/>
          </ac:spMkLst>
        </pc:spChg>
        <pc:spChg chg="add mod">
          <ac:chgData name="ღ❤ Alee Moreno" userId="e6cf33d1aa7670d1" providerId="LiveId" clId="{FC5A11EE-B40B-4873-9A93-F398A3EE1A91}" dt="2022-02-16T00:07:09.655" v="3140" actId="20577"/>
          <ac:spMkLst>
            <pc:docMk/>
            <pc:sldMk cId="2661461198" sldId="339"/>
            <ac:spMk id="16" creationId="{734341D3-C615-48A3-98C8-F5242D8228D3}"/>
          </ac:spMkLst>
        </pc:spChg>
        <pc:spChg chg="add mod">
          <ac:chgData name="ღ❤ Alee Moreno" userId="e6cf33d1aa7670d1" providerId="LiveId" clId="{FC5A11EE-B40B-4873-9A93-F398A3EE1A91}" dt="2022-02-15T23:40:55.988" v="3083" actId="1038"/>
          <ac:spMkLst>
            <pc:docMk/>
            <pc:sldMk cId="2661461198" sldId="339"/>
            <ac:spMk id="17" creationId="{A4EBBFB1-C6AB-4C85-A571-8FA3EBF0F0E6}"/>
          </ac:spMkLst>
        </pc:spChg>
        <pc:picChg chg="mod">
          <ac:chgData name="ღ❤ Alee Moreno" userId="e6cf33d1aa7670d1" providerId="LiveId" clId="{FC5A11EE-B40B-4873-9A93-F398A3EE1A91}" dt="2022-02-15T23:39:27.193" v="3074" actId="1076"/>
          <ac:picMkLst>
            <pc:docMk/>
            <pc:sldMk cId="2661461198" sldId="339"/>
            <ac:picMk id="5" creationId="{B7291759-B3D6-41F7-A3A8-9C8A75E26622}"/>
          </ac:picMkLst>
        </pc:picChg>
        <pc:picChg chg="del">
          <ac:chgData name="ღ❤ Alee Moreno" userId="e6cf33d1aa7670d1" providerId="LiveId" clId="{FC5A11EE-B40B-4873-9A93-F398A3EE1A91}" dt="2022-01-31T15:37:37.235" v="1019" actId="478"/>
          <ac:picMkLst>
            <pc:docMk/>
            <pc:sldMk cId="2661461198" sldId="339"/>
            <ac:picMk id="8" creationId="{7F8E17DE-9F11-4BC7-B409-3C4BE9D72EAC}"/>
          </ac:picMkLst>
        </pc:picChg>
        <pc:picChg chg="mod">
          <ac:chgData name="ღ❤ Alee Moreno" userId="e6cf33d1aa7670d1" providerId="LiveId" clId="{FC5A11EE-B40B-4873-9A93-F398A3EE1A91}" dt="2022-02-15T23:36:36.132" v="3062" actId="1076"/>
          <ac:picMkLst>
            <pc:docMk/>
            <pc:sldMk cId="2661461198" sldId="339"/>
            <ac:picMk id="9" creationId="{7902C893-A7A0-4F78-A350-4D29362BDB10}"/>
          </ac:picMkLst>
        </pc:picChg>
        <pc:picChg chg="add mod ord">
          <ac:chgData name="ღ❤ Alee Moreno" userId="e6cf33d1aa7670d1" providerId="LiveId" clId="{FC5A11EE-B40B-4873-9A93-F398A3EE1A91}" dt="2022-02-15T23:36:32.195" v="3061" actId="1076"/>
          <ac:picMkLst>
            <pc:docMk/>
            <pc:sldMk cId="2661461198" sldId="339"/>
            <ac:picMk id="10" creationId="{88DE1AD6-E787-4C51-9B7A-165E3E75D57A}"/>
          </ac:picMkLst>
        </pc:picChg>
      </pc:sldChg>
      <pc:sldChg chg="addSp modSp mod">
        <pc:chgData name="ღ❤ Alee Moreno" userId="e6cf33d1aa7670d1" providerId="LiveId" clId="{FC5A11EE-B40B-4873-9A93-F398A3EE1A91}" dt="2022-02-17T18:09:12.076" v="3346" actId="403"/>
        <pc:sldMkLst>
          <pc:docMk/>
          <pc:sldMk cId="224966616" sldId="341"/>
        </pc:sldMkLst>
        <pc:spChg chg="add mod">
          <ac:chgData name="ღ❤ Alee Moreno" userId="e6cf33d1aa7670d1" providerId="LiveId" clId="{FC5A11EE-B40B-4873-9A93-F398A3EE1A91}" dt="2022-02-17T18:09:12.076" v="3346" actId="403"/>
          <ac:spMkLst>
            <pc:docMk/>
            <pc:sldMk cId="224966616" sldId="341"/>
            <ac:spMk id="5" creationId="{744A654F-CC30-4CAA-AF88-D833B905D67C}"/>
          </ac:spMkLst>
        </pc:spChg>
      </pc:sldChg>
      <pc:sldChg chg="addSp delSp modSp mod addCm delCm">
        <pc:chgData name="ღ❤ Alee Moreno" userId="e6cf33d1aa7670d1" providerId="LiveId" clId="{FC5A11EE-B40B-4873-9A93-F398A3EE1A91}" dt="2022-02-16T15:40:34.051" v="3208" actId="1592"/>
        <pc:sldMkLst>
          <pc:docMk/>
          <pc:sldMk cId="3168355485" sldId="356"/>
        </pc:sldMkLst>
        <pc:spChg chg="del mod">
          <ac:chgData name="ღ❤ Alee Moreno" userId="e6cf33d1aa7670d1" providerId="LiveId" clId="{FC5A11EE-B40B-4873-9A93-F398A3EE1A91}" dt="2022-01-26T15:27:02.261" v="434" actId="478"/>
          <ac:spMkLst>
            <pc:docMk/>
            <pc:sldMk cId="3168355485" sldId="356"/>
            <ac:spMk id="11" creationId="{405D2A4B-7A9A-49F5-89A4-1585C8285A95}"/>
          </ac:spMkLst>
        </pc:spChg>
        <pc:spChg chg="add mod ord">
          <ac:chgData name="ღ❤ Alee Moreno" userId="e6cf33d1aa7670d1" providerId="LiveId" clId="{FC5A11EE-B40B-4873-9A93-F398A3EE1A91}" dt="2022-01-26T15:26:47.945" v="430" actId="167"/>
          <ac:spMkLst>
            <pc:docMk/>
            <pc:sldMk cId="3168355485" sldId="356"/>
            <ac:spMk id="14" creationId="{8C487390-992A-4074-A7A1-AB36ADF2DDB0}"/>
          </ac:spMkLst>
        </pc:spChg>
        <pc:spChg chg="add mod">
          <ac:chgData name="ღ❤ Alee Moreno" userId="e6cf33d1aa7670d1" providerId="LiveId" clId="{FC5A11EE-B40B-4873-9A93-F398A3EE1A91}" dt="2022-02-16T15:40:22.513" v="3197" actId="207"/>
          <ac:spMkLst>
            <pc:docMk/>
            <pc:sldMk cId="3168355485" sldId="356"/>
            <ac:spMk id="15" creationId="{714651A2-3556-4F98-AF6D-7CD087C04BA3}"/>
          </ac:spMkLst>
        </pc:spChg>
        <pc:spChg chg="add mod">
          <ac:chgData name="ღ❤ Alee Moreno" userId="e6cf33d1aa7670d1" providerId="LiveId" clId="{FC5A11EE-B40B-4873-9A93-F398A3EE1A91}" dt="2022-02-16T15:40:26.040" v="3207" actId="207"/>
          <ac:spMkLst>
            <pc:docMk/>
            <pc:sldMk cId="3168355485" sldId="356"/>
            <ac:spMk id="16" creationId="{82BB7ABD-4FC0-46D4-9886-49A9FACB5933}"/>
          </ac:spMkLst>
        </pc:spChg>
        <pc:grpChg chg="del">
          <ac:chgData name="ღ❤ Alee Moreno" userId="e6cf33d1aa7670d1" providerId="LiveId" clId="{FC5A11EE-B40B-4873-9A93-F398A3EE1A91}" dt="2022-01-26T15:26:59.901" v="432" actId="478"/>
          <ac:grpSpMkLst>
            <pc:docMk/>
            <pc:sldMk cId="3168355485" sldId="356"/>
            <ac:grpSpMk id="5" creationId="{C69F9364-BA68-4E39-AAB4-F9AB13E21800}"/>
          </ac:grpSpMkLst>
        </pc:grpChg>
        <pc:graphicFrameChg chg="del">
          <ac:chgData name="ღ❤ Alee Moreno" userId="e6cf33d1aa7670d1" providerId="LiveId" clId="{FC5A11EE-B40B-4873-9A93-F398A3EE1A91}" dt="2022-01-26T15:18:01.122" v="305" actId="478"/>
          <ac:graphicFrameMkLst>
            <pc:docMk/>
            <pc:sldMk cId="3168355485" sldId="356"/>
            <ac:graphicFrameMk id="12" creationId="{10D436B5-F2A0-44FC-84CF-299DE1836568}"/>
          </ac:graphicFrameMkLst>
        </pc:graphicFrameChg>
        <pc:picChg chg="add mod ord modCrop">
          <ac:chgData name="ღ❤ Alee Moreno" userId="e6cf33d1aa7670d1" providerId="LiveId" clId="{FC5A11EE-B40B-4873-9A93-F398A3EE1A91}" dt="2022-01-26T15:27:07.932" v="435" actId="1076"/>
          <ac:picMkLst>
            <pc:docMk/>
            <pc:sldMk cId="3168355485" sldId="356"/>
            <ac:picMk id="13" creationId="{7D66B7A4-87FB-4F0A-82DB-BBFC8980C05D}"/>
          </ac:picMkLst>
        </pc:picChg>
      </pc:sldChg>
      <pc:sldChg chg="delSp del mod">
        <pc:chgData name="ღ❤ Alee Moreno" userId="e6cf33d1aa7670d1" providerId="LiveId" clId="{FC5A11EE-B40B-4873-9A93-F398A3EE1A91}" dt="2022-01-26T15:28:22.111" v="444" actId="47"/>
        <pc:sldMkLst>
          <pc:docMk/>
          <pc:sldMk cId="2875865188" sldId="357"/>
        </pc:sldMkLst>
        <pc:graphicFrameChg chg="del">
          <ac:chgData name="ღ❤ Alee Moreno" userId="e6cf33d1aa7670d1" providerId="LiveId" clId="{FC5A11EE-B40B-4873-9A93-F398A3EE1A91}" dt="2022-01-26T15:28:10.535" v="441" actId="21"/>
          <ac:graphicFrameMkLst>
            <pc:docMk/>
            <pc:sldMk cId="2875865188" sldId="357"/>
            <ac:graphicFrameMk id="13" creationId="{FDED9CDD-EE11-4938-B7D5-5BE5790FC8B6}"/>
          </ac:graphicFrameMkLst>
        </pc:graphicFrameChg>
      </pc:sldChg>
      <pc:sldChg chg="addSp modSp add mod modAnim">
        <pc:chgData name="ღ❤ Alee Moreno" userId="e6cf33d1aa7670d1" providerId="LiveId" clId="{FC5A11EE-B40B-4873-9A93-F398A3EE1A91}" dt="2022-02-15T21:40:32.151" v="2833" actId="1076"/>
        <pc:sldMkLst>
          <pc:docMk/>
          <pc:sldMk cId="3234770324" sldId="358"/>
        </pc:sldMkLst>
        <pc:graphicFrameChg chg="mod modGraphic">
          <ac:chgData name="ღ❤ Alee Moreno" userId="e6cf33d1aa7670d1" providerId="LiveId" clId="{FC5A11EE-B40B-4873-9A93-F398A3EE1A91}" dt="2022-02-15T21:40:10.350" v="2828" actId="122"/>
          <ac:graphicFrameMkLst>
            <pc:docMk/>
            <pc:sldMk cId="3234770324" sldId="358"/>
            <ac:graphicFrameMk id="12" creationId="{10D436B5-F2A0-44FC-84CF-299DE1836568}"/>
          </ac:graphicFrameMkLst>
        </pc:graphicFrameChg>
        <pc:graphicFrameChg chg="add mod modGraphic">
          <ac:chgData name="ღ❤ Alee Moreno" userId="e6cf33d1aa7670d1" providerId="LiveId" clId="{FC5A11EE-B40B-4873-9A93-F398A3EE1A91}" dt="2022-02-15T21:40:32.151" v="2833" actId="1076"/>
          <ac:graphicFrameMkLst>
            <pc:docMk/>
            <pc:sldMk cId="3234770324" sldId="358"/>
            <ac:graphicFrameMk id="13" creationId="{80499FD6-38B7-4A0A-95D2-D183239CA49F}"/>
          </ac:graphicFrameMkLst>
        </pc:graphicFrameChg>
      </pc:sldChg>
      <pc:sldChg chg="add del">
        <pc:chgData name="ღ❤ Alee Moreno" userId="e6cf33d1aa7670d1" providerId="LiveId" clId="{FC5A11EE-B40B-4873-9A93-F398A3EE1A91}" dt="2022-02-07T17:03:40.036" v="1954" actId="47"/>
        <pc:sldMkLst>
          <pc:docMk/>
          <pc:sldMk cId="1666198270" sldId="359"/>
        </pc:sldMkLst>
      </pc:sldChg>
      <pc:sldChg chg="add ord">
        <pc:chgData name="ღ❤ Alee Moreno" userId="e6cf33d1aa7670d1" providerId="LiveId" clId="{FC5A11EE-B40B-4873-9A93-F398A3EE1A91}" dt="2022-02-03T21:41:39.838" v="1930"/>
        <pc:sldMkLst>
          <pc:docMk/>
          <pc:sldMk cId="2585508180" sldId="360"/>
        </pc:sldMkLst>
      </pc:sldChg>
      <pc:sldChg chg="addSp delSp modSp add mod">
        <pc:chgData name="ღ❤ Alee Moreno" userId="e6cf33d1aa7670d1" providerId="LiveId" clId="{FC5A11EE-B40B-4873-9A93-F398A3EE1A91}" dt="2022-02-10T17:37:03.376" v="2444" actId="14100"/>
        <pc:sldMkLst>
          <pc:docMk/>
          <pc:sldMk cId="1259002753" sldId="361"/>
        </pc:sldMkLst>
        <pc:spChg chg="del">
          <ac:chgData name="ღ❤ Alee Moreno" userId="e6cf33d1aa7670d1" providerId="LiveId" clId="{FC5A11EE-B40B-4873-9A93-F398A3EE1A91}" dt="2022-02-10T17:25:07.795" v="2298" actId="478"/>
          <ac:spMkLst>
            <pc:docMk/>
            <pc:sldMk cId="1259002753" sldId="361"/>
            <ac:spMk id="22" creationId="{3C76A2D8-6543-4FC0-A412-FCD7F55F7BC8}"/>
          </ac:spMkLst>
        </pc:spChg>
        <pc:spChg chg="mod">
          <ac:chgData name="ღ❤ Alee Moreno" userId="e6cf33d1aa7670d1" providerId="LiveId" clId="{FC5A11EE-B40B-4873-9A93-F398A3EE1A91}" dt="2022-02-10T17:37:03.376" v="2444" actId="14100"/>
          <ac:spMkLst>
            <pc:docMk/>
            <pc:sldMk cId="1259002753" sldId="361"/>
            <ac:spMk id="26" creationId="{69FE4EAC-73B7-4165-A2D1-1657197F0241}"/>
          </ac:spMkLst>
        </pc:spChg>
        <pc:graphicFrameChg chg="del">
          <ac:chgData name="ღ❤ Alee Moreno" userId="e6cf33d1aa7670d1" providerId="LiveId" clId="{FC5A11EE-B40B-4873-9A93-F398A3EE1A91}" dt="2022-02-10T17:24:59.004" v="2295" actId="478"/>
          <ac:graphicFrameMkLst>
            <pc:docMk/>
            <pc:sldMk cId="1259002753" sldId="361"/>
            <ac:graphicFrameMk id="27" creationId="{34F4FCEA-2EB7-4D7E-B46A-1FA1B4E9383C}"/>
          </ac:graphicFrameMkLst>
        </pc:graphicFrameChg>
        <pc:picChg chg="add del mod">
          <ac:chgData name="ღ❤ Alee Moreno" userId="e6cf33d1aa7670d1" providerId="LiveId" clId="{FC5A11EE-B40B-4873-9A93-F398A3EE1A91}" dt="2022-02-10T17:27:32.737" v="2346" actId="478"/>
          <ac:picMkLst>
            <pc:docMk/>
            <pc:sldMk cId="1259002753" sldId="361"/>
            <ac:picMk id="24" creationId="{15C0A096-A786-4C3D-921E-57B9C0EF4ADC}"/>
          </ac:picMkLst>
        </pc:picChg>
        <pc:picChg chg="del">
          <ac:chgData name="ღ❤ Alee Moreno" userId="e6cf33d1aa7670d1" providerId="LiveId" clId="{FC5A11EE-B40B-4873-9A93-F398A3EE1A91}" dt="2022-02-10T17:25:00.654" v="2296" actId="478"/>
          <ac:picMkLst>
            <pc:docMk/>
            <pc:sldMk cId="1259002753" sldId="361"/>
            <ac:picMk id="25" creationId="{547BFBB7-83E3-4C7A-A793-CA5362C56F5A}"/>
          </ac:picMkLst>
        </pc:picChg>
        <pc:picChg chg="del">
          <ac:chgData name="ღ❤ Alee Moreno" userId="e6cf33d1aa7670d1" providerId="LiveId" clId="{FC5A11EE-B40B-4873-9A93-F398A3EE1A91}" dt="2022-02-10T17:24:52.801" v="2294" actId="478"/>
          <ac:picMkLst>
            <pc:docMk/>
            <pc:sldMk cId="1259002753" sldId="361"/>
            <ac:picMk id="28" creationId="{F326CF7B-F57D-4009-B4D6-B5AB5401C286}"/>
          </ac:picMkLst>
        </pc:picChg>
        <pc:picChg chg="add mod modCrop">
          <ac:chgData name="ღ❤ Alee Moreno" userId="e6cf33d1aa7670d1" providerId="LiveId" clId="{FC5A11EE-B40B-4873-9A93-F398A3EE1A91}" dt="2022-02-10T17:28:19.428" v="2358" actId="14100"/>
          <ac:picMkLst>
            <pc:docMk/>
            <pc:sldMk cId="1259002753" sldId="361"/>
            <ac:picMk id="34" creationId="{E374E679-71EE-460C-919F-01F69A091864}"/>
          </ac:picMkLst>
        </pc:picChg>
      </pc:sldChg>
      <pc:sldChg chg="addSp modSp new del mod">
        <pc:chgData name="ღ❤ Alee Moreno" userId="e6cf33d1aa7670d1" providerId="LiveId" clId="{FC5A11EE-B40B-4873-9A93-F398A3EE1A91}" dt="2022-02-15T20:50:08.093" v="2750" actId="47"/>
        <pc:sldMkLst>
          <pc:docMk/>
          <pc:sldMk cId="273816245" sldId="362"/>
        </pc:sldMkLst>
        <pc:spChg chg="add mod">
          <ac:chgData name="ღ❤ Alee Moreno" userId="e6cf33d1aa7670d1" providerId="LiveId" clId="{FC5A11EE-B40B-4873-9A93-F398A3EE1A91}" dt="2022-02-15T20:32:58.652" v="2703" actId="20577"/>
          <ac:spMkLst>
            <pc:docMk/>
            <pc:sldMk cId="273816245" sldId="362"/>
            <ac:spMk id="2" creationId="{8366BBE2-943E-49D2-8F21-6502479F347A}"/>
          </ac:spMkLst>
        </pc:spChg>
      </pc:sldChg>
    </pc:docChg>
  </pc:docChgLst>
  <pc:docChgLst>
    <pc:chgData name="Lesly Paguay" userId="3a50471c6ce22bc6" providerId="LiveId" clId="{BEE85B6B-0AE3-4E5E-AFC4-0D8D49979B4C}"/>
    <pc:docChg chg="undo custSel addSld delSld modSld">
      <pc:chgData name="Lesly Paguay" userId="3a50471c6ce22bc6" providerId="LiveId" clId="{BEE85B6B-0AE3-4E5E-AFC4-0D8D49979B4C}" dt="2022-01-19T23:07:17.782" v="268" actId="1076"/>
      <pc:docMkLst>
        <pc:docMk/>
      </pc:docMkLst>
      <pc:sldChg chg="addSp delSp modSp mod">
        <pc:chgData name="Lesly Paguay" userId="3a50471c6ce22bc6" providerId="LiveId" clId="{BEE85B6B-0AE3-4E5E-AFC4-0D8D49979B4C}" dt="2022-01-19T22:47:32.146" v="143" actId="1076"/>
        <pc:sldMkLst>
          <pc:docMk/>
          <pc:sldMk cId="776600164" sldId="291"/>
        </pc:sldMkLst>
        <pc:spChg chg="del mod">
          <ac:chgData name="Lesly Paguay" userId="3a50471c6ce22bc6" providerId="LiveId" clId="{BEE85B6B-0AE3-4E5E-AFC4-0D8D49979B4C}" dt="2022-01-19T22:30:23.490" v="2" actId="478"/>
          <ac:spMkLst>
            <pc:docMk/>
            <pc:sldMk cId="776600164" sldId="291"/>
            <ac:spMk id="4" creationId="{A26E2327-0E5D-4AEC-B74D-C1D39A8BE35B}"/>
          </ac:spMkLst>
        </pc:spChg>
        <pc:spChg chg="add del mod">
          <ac:chgData name="Lesly Paguay" userId="3a50471c6ce22bc6" providerId="LiveId" clId="{BEE85B6B-0AE3-4E5E-AFC4-0D8D49979B4C}" dt="2022-01-19T22:30:41.555" v="9" actId="478"/>
          <ac:spMkLst>
            <pc:docMk/>
            <pc:sldMk cId="776600164" sldId="291"/>
            <ac:spMk id="10" creationId="{1C6DF286-DB5B-49C0-AEC7-8555616CE204}"/>
          </ac:spMkLst>
        </pc:spChg>
        <pc:spChg chg="mod">
          <ac:chgData name="Lesly Paguay" userId="3a50471c6ce22bc6" providerId="LiveId" clId="{BEE85B6B-0AE3-4E5E-AFC4-0D8D49979B4C}" dt="2022-01-19T22:34:18.816" v="35" actId="14100"/>
          <ac:spMkLst>
            <pc:docMk/>
            <pc:sldMk cId="776600164" sldId="291"/>
            <ac:spMk id="12" creationId="{1CC2A43C-8AC8-4D2E-ACF1-858B9C78CD46}"/>
          </ac:spMkLst>
        </pc:spChg>
        <pc:spChg chg="mod">
          <ac:chgData name="Lesly Paguay" userId="3a50471c6ce22bc6" providerId="LiveId" clId="{BEE85B6B-0AE3-4E5E-AFC4-0D8D49979B4C}" dt="2022-01-19T22:47:27.940" v="142" actId="1076"/>
          <ac:spMkLst>
            <pc:docMk/>
            <pc:sldMk cId="776600164" sldId="291"/>
            <ac:spMk id="15" creationId="{AA538308-DCA5-4EE0-92AA-9311BF566DB5}"/>
          </ac:spMkLst>
        </pc:spChg>
        <pc:spChg chg="del mod">
          <ac:chgData name="Lesly Paguay" userId="3a50471c6ce22bc6" providerId="LiveId" clId="{BEE85B6B-0AE3-4E5E-AFC4-0D8D49979B4C}" dt="2022-01-19T22:31:19.423" v="14" actId="478"/>
          <ac:spMkLst>
            <pc:docMk/>
            <pc:sldMk cId="776600164" sldId="291"/>
            <ac:spMk id="16" creationId="{F3879BF5-97BF-4EFD-8C0B-13ECCBAEDFDD}"/>
          </ac:spMkLst>
        </pc:spChg>
        <pc:spChg chg="add mod">
          <ac:chgData name="Lesly Paguay" userId="3a50471c6ce22bc6" providerId="LiveId" clId="{BEE85B6B-0AE3-4E5E-AFC4-0D8D49979B4C}" dt="2022-01-19T22:47:18.619" v="140" actId="1076"/>
          <ac:spMkLst>
            <pc:docMk/>
            <pc:sldMk cId="776600164" sldId="291"/>
            <ac:spMk id="17" creationId="{BA9BFECF-00AF-48A2-B7F3-E36D4FC3B613}"/>
          </ac:spMkLst>
        </pc:spChg>
        <pc:spChg chg="add mod">
          <ac:chgData name="Lesly Paguay" userId="3a50471c6ce22bc6" providerId="LiveId" clId="{BEE85B6B-0AE3-4E5E-AFC4-0D8D49979B4C}" dt="2022-01-19T22:40:22.766" v="100" actId="1076"/>
          <ac:spMkLst>
            <pc:docMk/>
            <pc:sldMk cId="776600164" sldId="291"/>
            <ac:spMk id="18" creationId="{8F85BC42-DF8C-4FA2-91C7-3C98FEDEFE77}"/>
          </ac:spMkLst>
        </pc:spChg>
        <pc:spChg chg="add mod">
          <ac:chgData name="Lesly Paguay" userId="3a50471c6ce22bc6" providerId="LiveId" clId="{BEE85B6B-0AE3-4E5E-AFC4-0D8D49979B4C}" dt="2022-01-19T22:47:07.932" v="138" actId="1076"/>
          <ac:spMkLst>
            <pc:docMk/>
            <pc:sldMk cId="776600164" sldId="291"/>
            <ac:spMk id="21" creationId="{67210523-2984-48AC-8128-FEE4A9EADA8D}"/>
          </ac:spMkLst>
        </pc:spChg>
        <pc:spChg chg="add mod">
          <ac:chgData name="Lesly Paguay" userId="3a50471c6ce22bc6" providerId="LiveId" clId="{BEE85B6B-0AE3-4E5E-AFC4-0D8D49979B4C}" dt="2022-01-19T22:43:34.192" v="122" actId="1076"/>
          <ac:spMkLst>
            <pc:docMk/>
            <pc:sldMk cId="776600164" sldId="291"/>
            <ac:spMk id="23" creationId="{AFFE4667-3453-4CEC-906C-E8B1159AC1C9}"/>
          </ac:spMkLst>
        </pc:spChg>
        <pc:graphicFrameChg chg="del mod modGraphic">
          <ac:chgData name="Lesly Paguay" userId="3a50471c6ce22bc6" providerId="LiveId" clId="{BEE85B6B-0AE3-4E5E-AFC4-0D8D49979B4C}" dt="2022-01-19T22:33:47.453" v="26" actId="478"/>
          <ac:graphicFrameMkLst>
            <pc:docMk/>
            <pc:sldMk cId="776600164" sldId="291"/>
            <ac:graphicFrameMk id="3" creationId="{11F3976D-19AA-402E-8A53-632FE74F71D5}"/>
          </ac:graphicFrameMkLst>
        </pc:graphicFrameChg>
        <pc:graphicFrameChg chg="del">
          <ac:chgData name="Lesly Paguay" userId="3a50471c6ce22bc6" providerId="LiveId" clId="{BEE85B6B-0AE3-4E5E-AFC4-0D8D49979B4C}" dt="2022-01-19T22:32:55.644" v="17" actId="478"/>
          <ac:graphicFrameMkLst>
            <pc:docMk/>
            <pc:sldMk cId="776600164" sldId="291"/>
            <ac:graphicFrameMk id="6" creationId="{74832984-C6C5-43F9-8B9C-29DD55D4D167}"/>
          </ac:graphicFrameMkLst>
        </pc:graphicFrameChg>
        <pc:graphicFrameChg chg="add del mod">
          <ac:chgData name="Lesly Paguay" userId="3a50471c6ce22bc6" providerId="LiveId" clId="{BEE85B6B-0AE3-4E5E-AFC4-0D8D49979B4C}" dt="2022-01-19T22:35:46.533" v="51" actId="478"/>
          <ac:graphicFrameMkLst>
            <pc:docMk/>
            <pc:sldMk cId="776600164" sldId="291"/>
            <ac:graphicFrameMk id="11" creationId="{B1F646A8-AB61-47B2-8F66-27E5A8A49A2C}"/>
          </ac:graphicFrameMkLst>
        </pc:graphicFrameChg>
        <pc:graphicFrameChg chg="add del mod modGraphic">
          <ac:chgData name="Lesly Paguay" userId="3a50471c6ce22bc6" providerId="LiveId" clId="{BEE85B6B-0AE3-4E5E-AFC4-0D8D49979B4C}" dt="2022-01-19T22:37:25.553" v="68" actId="478"/>
          <ac:graphicFrameMkLst>
            <pc:docMk/>
            <pc:sldMk cId="776600164" sldId="291"/>
            <ac:graphicFrameMk id="19" creationId="{8E244133-834F-464B-A4E0-DAC993DBF9EF}"/>
          </ac:graphicFrameMkLst>
        </pc:graphicFrameChg>
        <pc:picChg chg="add del mod">
          <ac:chgData name="Lesly Paguay" userId="3a50471c6ce22bc6" providerId="LiveId" clId="{BEE85B6B-0AE3-4E5E-AFC4-0D8D49979B4C}" dt="2022-01-19T22:30:47.792" v="12" actId="478"/>
          <ac:picMkLst>
            <pc:docMk/>
            <pc:sldMk cId="776600164" sldId="291"/>
            <ac:picMk id="2" creationId="{55A43B73-D842-4EE6-A303-76A6B6BEF300}"/>
          </ac:picMkLst>
        </pc:picChg>
        <pc:picChg chg="add mod modCrop">
          <ac:chgData name="Lesly Paguay" userId="3a50471c6ce22bc6" providerId="LiveId" clId="{BEE85B6B-0AE3-4E5E-AFC4-0D8D49979B4C}" dt="2022-01-19T22:47:24.983" v="141" actId="1076"/>
          <ac:picMkLst>
            <pc:docMk/>
            <pc:sldMk cId="776600164" sldId="291"/>
            <ac:picMk id="5" creationId="{B5C6AA0E-5254-4341-861A-6650DA2A682A}"/>
          </ac:picMkLst>
        </pc:picChg>
        <pc:picChg chg="add mod modCrop">
          <ac:chgData name="Lesly Paguay" userId="3a50471c6ce22bc6" providerId="LiveId" clId="{BEE85B6B-0AE3-4E5E-AFC4-0D8D49979B4C}" dt="2022-01-19T22:38:36.318" v="83" actId="1076"/>
          <ac:picMkLst>
            <pc:docMk/>
            <pc:sldMk cId="776600164" sldId="291"/>
            <ac:picMk id="8" creationId="{43D59F82-D1F6-4121-B1AB-28C44839B192}"/>
          </ac:picMkLst>
        </pc:picChg>
        <pc:picChg chg="add mod modCrop">
          <ac:chgData name="Lesly Paguay" userId="3a50471c6ce22bc6" providerId="LiveId" clId="{BEE85B6B-0AE3-4E5E-AFC4-0D8D49979B4C}" dt="2022-01-19T22:38:43.082" v="85" actId="14100"/>
          <ac:picMkLst>
            <pc:docMk/>
            <pc:sldMk cId="776600164" sldId="291"/>
            <ac:picMk id="9" creationId="{B27FDA36-BFEA-461D-BF08-0C75C1125D75}"/>
          </ac:picMkLst>
        </pc:picChg>
        <pc:picChg chg="add del mod modCrop">
          <ac:chgData name="Lesly Paguay" userId="3a50471c6ce22bc6" providerId="LiveId" clId="{BEE85B6B-0AE3-4E5E-AFC4-0D8D49979B4C}" dt="2022-01-19T22:39:35.892" v="88" actId="478"/>
          <ac:picMkLst>
            <pc:docMk/>
            <pc:sldMk cId="776600164" sldId="291"/>
            <ac:picMk id="13" creationId="{8C67A7CF-00A6-4072-8D98-8D5B25D2EDFC}"/>
          </ac:picMkLst>
        </pc:picChg>
        <pc:picChg chg="add mod modCrop">
          <ac:chgData name="Lesly Paguay" userId="3a50471c6ce22bc6" providerId="LiveId" clId="{BEE85B6B-0AE3-4E5E-AFC4-0D8D49979B4C}" dt="2022-01-19T22:40:16.255" v="99" actId="1076"/>
          <ac:picMkLst>
            <pc:docMk/>
            <pc:sldMk cId="776600164" sldId="291"/>
            <ac:picMk id="20" creationId="{C3600A70-F265-4240-BC78-7F6B418BA762}"/>
          </ac:picMkLst>
        </pc:picChg>
        <pc:picChg chg="add del mod modCrop">
          <ac:chgData name="Lesly Paguay" userId="3a50471c6ce22bc6" providerId="LiveId" clId="{BEE85B6B-0AE3-4E5E-AFC4-0D8D49979B4C}" dt="2022-01-19T22:46:45.776" v="131" actId="478"/>
          <ac:picMkLst>
            <pc:docMk/>
            <pc:sldMk cId="776600164" sldId="291"/>
            <ac:picMk id="22" creationId="{1D2975B3-C259-4D8F-81CA-581F32E0E855}"/>
          </ac:picMkLst>
        </pc:picChg>
        <pc:picChg chg="add mod modCrop">
          <ac:chgData name="Lesly Paguay" userId="3a50471c6ce22bc6" providerId="LiveId" clId="{BEE85B6B-0AE3-4E5E-AFC4-0D8D49979B4C}" dt="2022-01-19T22:47:32.146" v="143" actId="1076"/>
          <ac:picMkLst>
            <pc:docMk/>
            <pc:sldMk cId="776600164" sldId="291"/>
            <ac:picMk id="24" creationId="{34045C99-2667-44E2-B5FB-4968217ECAB8}"/>
          </ac:picMkLst>
        </pc:picChg>
        <pc:picChg chg="add mod modCrop">
          <ac:chgData name="Lesly Paguay" userId="3a50471c6ce22bc6" providerId="LiveId" clId="{BEE85B6B-0AE3-4E5E-AFC4-0D8D49979B4C}" dt="2022-01-19T22:47:02.395" v="137" actId="1076"/>
          <ac:picMkLst>
            <pc:docMk/>
            <pc:sldMk cId="776600164" sldId="291"/>
            <ac:picMk id="25" creationId="{BE7ECCF3-D9F7-4016-8210-A06953A97163}"/>
          </ac:picMkLst>
        </pc:picChg>
      </pc:sldChg>
      <pc:sldChg chg="delSp modSp del mod">
        <pc:chgData name="Lesly Paguay" userId="3a50471c6ce22bc6" providerId="LiveId" clId="{BEE85B6B-0AE3-4E5E-AFC4-0D8D49979B4C}" dt="2022-01-19T22:41:34.172" v="107" actId="2696"/>
        <pc:sldMkLst>
          <pc:docMk/>
          <pc:sldMk cId="1972201854" sldId="298"/>
        </pc:sldMkLst>
        <pc:spChg chg="del mod">
          <ac:chgData name="Lesly Paguay" userId="3a50471c6ce22bc6" providerId="LiveId" clId="{BEE85B6B-0AE3-4E5E-AFC4-0D8D49979B4C}" dt="2022-01-19T22:34:39.223" v="39" actId="478"/>
          <ac:spMkLst>
            <pc:docMk/>
            <pc:sldMk cId="1972201854" sldId="298"/>
            <ac:spMk id="12" creationId="{F07FB2EA-6C64-4DD7-9A7D-A58972F50EF9}"/>
          </ac:spMkLst>
        </pc:spChg>
        <pc:spChg chg="del mod">
          <ac:chgData name="Lesly Paguay" userId="3a50471c6ce22bc6" providerId="LiveId" clId="{BEE85B6B-0AE3-4E5E-AFC4-0D8D49979B4C}" dt="2022-01-19T22:36:30.442" v="59" actId="478"/>
          <ac:spMkLst>
            <pc:docMk/>
            <pc:sldMk cId="1972201854" sldId="298"/>
            <ac:spMk id="13" creationId="{CE73C817-89B1-4005-9E7E-AB272A1A1EED}"/>
          </ac:spMkLst>
        </pc:spChg>
        <pc:spChg chg="mod">
          <ac:chgData name="Lesly Paguay" userId="3a50471c6ce22bc6" providerId="LiveId" clId="{BEE85B6B-0AE3-4E5E-AFC4-0D8D49979B4C}" dt="2022-01-19T22:36:58.107" v="60" actId="1076"/>
          <ac:spMkLst>
            <pc:docMk/>
            <pc:sldMk cId="1972201854" sldId="298"/>
            <ac:spMk id="17" creationId="{D12B813C-0674-4763-ACED-ACDE8C130EA8}"/>
          </ac:spMkLst>
        </pc:spChg>
        <pc:spChg chg="mod">
          <ac:chgData name="Lesly Paguay" userId="3a50471c6ce22bc6" providerId="LiveId" clId="{BEE85B6B-0AE3-4E5E-AFC4-0D8D49979B4C}" dt="2022-01-19T22:35:49.903" v="52" actId="1076"/>
          <ac:spMkLst>
            <pc:docMk/>
            <pc:sldMk cId="1972201854" sldId="298"/>
            <ac:spMk id="21" creationId="{FD09CA63-B2FE-4751-B6D9-9B090FEF2858}"/>
          </ac:spMkLst>
        </pc:spChg>
        <pc:graphicFrameChg chg="del modGraphic">
          <ac:chgData name="Lesly Paguay" userId="3a50471c6ce22bc6" providerId="LiveId" clId="{BEE85B6B-0AE3-4E5E-AFC4-0D8D49979B4C}" dt="2022-01-19T22:35:39.894" v="49" actId="478"/>
          <ac:graphicFrameMkLst>
            <pc:docMk/>
            <pc:sldMk cId="1972201854" sldId="298"/>
            <ac:graphicFrameMk id="2" creationId="{722EE186-DC90-4DF1-ABB1-FD2D00F0A00B}"/>
          </ac:graphicFrameMkLst>
        </pc:graphicFrameChg>
        <pc:graphicFrameChg chg="mod">
          <ac:chgData name="Lesly Paguay" userId="3a50471c6ce22bc6" providerId="LiveId" clId="{BEE85B6B-0AE3-4E5E-AFC4-0D8D49979B4C}" dt="2022-01-19T22:36:58.107" v="60" actId="1076"/>
          <ac:graphicFrameMkLst>
            <pc:docMk/>
            <pc:sldMk cId="1972201854" sldId="298"/>
            <ac:graphicFrameMk id="6" creationId="{DF98FADC-7BF1-4527-BAC3-7F2055262E3E}"/>
          </ac:graphicFrameMkLst>
        </pc:graphicFrameChg>
      </pc:sldChg>
      <pc:sldChg chg="delSp modSp del mod">
        <pc:chgData name="Lesly Paguay" userId="3a50471c6ce22bc6" providerId="LiveId" clId="{BEE85B6B-0AE3-4E5E-AFC4-0D8D49979B4C}" dt="2022-01-19T22:47:41.548" v="144" actId="2696"/>
        <pc:sldMkLst>
          <pc:docMk/>
          <pc:sldMk cId="600250496" sldId="299"/>
        </pc:sldMkLst>
        <pc:spChg chg="del mod">
          <ac:chgData name="Lesly Paguay" userId="3a50471c6ce22bc6" providerId="LiveId" clId="{BEE85B6B-0AE3-4E5E-AFC4-0D8D49979B4C}" dt="2022-01-19T22:41:09.650" v="102" actId="478"/>
          <ac:spMkLst>
            <pc:docMk/>
            <pc:sldMk cId="600250496" sldId="299"/>
            <ac:spMk id="13" creationId="{CD5CCF7E-C3AD-44E5-B949-FF8C07C94BE6}"/>
          </ac:spMkLst>
        </pc:spChg>
        <pc:spChg chg="del mod">
          <ac:chgData name="Lesly Paguay" userId="3a50471c6ce22bc6" providerId="LiveId" clId="{BEE85B6B-0AE3-4E5E-AFC4-0D8D49979B4C}" dt="2022-01-19T22:43:38.224" v="124" actId="478"/>
          <ac:spMkLst>
            <pc:docMk/>
            <pc:sldMk cId="600250496" sldId="299"/>
            <ac:spMk id="14" creationId="{477E876B-E995-48BB-9EE8-A21940201E7E}"/>
          </ac:spMkLst>
        </pc:spChg>
        <pc:graphicFrameChg chg="mod">
          <ac:chgData name="Lesly Paguay" userId="3a50471c6ce22bc6" providerId="LiveId" clId="{BEE85B6B-0AE3-4E5E-AFC4-0D8D49979B4C}" dt="2022-01-19T22:41:46.622" v="108" actId="1076"/>
          <ac:graphicFrameMkLst>
            <pc:docMk/>
            <pc:sldMk cId="600250496" sldId="299"/>
            <ac:graphicFrameMk id="2" creationId="{64DE66B2-77D1-4081-8577-545F0C70EACF}"/>
          </ac:graphicFrameMkLst>
        </pc:graphicFrameChg>
      </pc:sldChg>
      <pc:sldChg chg="addSp delSp modSp mod">
        <pc:chgData name="Lesly Paguay" userId="3a50471c6ce22bc6" providerId="LiveId" clId="{BEE85B6B-0AE3-4E5E-AFC4-0D8D49979B4C}" dt="2022-01-19T22:55:48.597" v="178" actId="478"/>
        <pc:sldMkLst>
          <pc:docMk/>
          <pc:sldMk cId="505254640" sldId="346"/>
        </pc:sldMkLst>
        <pc:spChg chg="mod">
          <ac:chgData name="Lesly Paguay" userId="3a50471c6ce22bc6" providerId="LiveId" clId="{BEE85B6B-0AE3-4E5E-AFC4-0D8D49979B4C}" dt="2022-01-19T22:51:10.044" v="154" actId="1076"/>
          <ac:spMkLst>
            <pc:docMk/>
            <pc:sldMk cId="505254640" sldId="346"/>
            <ac:spMk id="5" creationId="{01DBAFD1-80E1-4FDF-B7F0-733CB8FBE56E}"/>
          </ac:spMkLst>
        </pc:spChg>
        <pc:spChg chg="mod">
          <ac:chgData name="Lesly Paguay" userId="3a50471c6ce22bc6" providerId="LiveId" clId="{BEE85B6B-0AE3-4E5E-AFC4-0D8D49979B4C}" dt="2022-01-19T22:51:17.070" v="155" actId="1076"/>
          <ac:spMkLst>
            <pc:docMk/>
            <pc:sldMk cId="505254640" sldId="346"/>
            <ac:spMk id="11" creationId="{21FE6F65-CD4C-43A0-9B02-43B60C9D6726}"/>
          </ac:spMkLst>
        </pc:spChg>
        <pc:picChg chg="mod">
          <ac:chgData name="Lesly Paguay" userId="3a50471c6ce22bc6" providerId="LiveId" clId="{BEE85B6B-0AE3-4E5E-AFC4-0D8D49979B4C}" dt="2022-01-19T22:51:06.753" v="153" actId="1076"/>
          <ac:picMkLst>
            <pc:docMk/>
            <pc:sldMk cId="505254640" sldId="346"/>
            <ac:picMk id="6" creationId="{09A1EA56-BD1A-4DE7-8D6F-9283080DC0B0}"/>
          </ac:picMkLst>
        </pc:picChg>
        <pc:picChg chg="add del mod">
          <ac:chgData name="Lesly Paguay" userId="3a50471c6ce22bc6" providerId="LiveId" clId="{BEE85B6B-0AE3-4E5E-AFC4-0D8D49979B4C}" dt="2022-01-19T22:55:48.597" v="178" actId="478"/>
          <ac:picMkLst>
            <pc:docMk/>
            <pc:sldMk cId="505254640" sldId="346"/>
            <ac:picMk id="9" creationId="{BB89844E-294A-48C7-8867-AB065708A22D}"/>
          </ac:picMkLst>
        </pc:picChg>
        <pc:picChg chg="add del mod">
          <ac:chgData name="Lesly Paguay" userId="3a50471c6ce22bc6" providerId="LiveId" clId="{BEE85B6B-0AE3-4E5E-AFC4-0D8D49979B4C}" dt="2022-01-19T22:55:36.152" v="176" actId="478"/>
          <ac:picMkLst>
            <pc:docMk/>
            <pc:sldMk cId="505254640" sldId="346"/>
            <ac:picMk id="10" creationId="{4B2F71E2-8480-44A1-ABE1-053C2F975E2A}"/>
          </ac:picMkLst>
        </pc:picChg>
      </pc:sldChg>
      <pc:sldChg chg="addSp delSp modSp add mod modAnim">
        <pc:chgData name="Lesly Paguay" userId="3a50471c6ce22bc6" providerId="LiveId" clId="{BEE85B6B-0AE3-4E5E-AFC4-0D8D49979B4C}" dt="2022-01-19T23:07:17.782" v="268" actId="1076"/>
        <pc:sldMkLst>
          <pc:docMk/>
          <pc:sldMk cId="3566191763" sldId="350"/>
        </pc:sldMkLst>
        <pc:spChg chg="mod ord">
          <ac:chgData name="Lesly Paguay" userId="3a50471c6ce22bc6" providerId="LiveId" clId="{BEE85B6B-0AE3-4E5E-AFC4-0D8D49979B4C}" dt="2022-01-19T23:07:12.859" v="267" actId="1076"/>
          <ac:spMkLst>
            <pc:docMk/>
            <pc:sldMk cId="3566191763" sldId="350"/>
            <ac:spMk id="5" creationId="{01DBAFD1-80E1-4FDF-B7F0-733CB8FBE56E}"/>
          </ac:spMkLst>
        </pc:spChg>
        <pc:spChg chg="mod">
          <ac:chgData name="Lesly Paguay" userId="3a50471c6ce22bc6" providerId="LiveId" clId="{BEE85B6B-0AE3-4E5E-AFC4-0D8D49979B4C}" dt="2022-01-19T22:56:36.670" v="188" actId="1076"/>
          <ac:spMkLst>
            <pc:docMk/>
            <pc:sldMk cId="3566191763" sldId="350"/>
            <ac:spMk id="7" creationId="{483FB381-C545-4918-9632-EA9781F5D051}"/>
          </ac:spMkLst>
        </pc:spChg>
        <pc:spChg chg="mod ord">
          <ac:chgData name="Lesly Paguay" userId="3a50471c6ce22bc6" providerId="LiveId" clId="{BEE85B6B-0AE3-4E5E-AFC4-0D8D49979B4C}" dt="2022-01-19T23:07:17.782" v="268" actId="1076"/>
          <ac:spMkLst>
            <pc:docMk/>
            <pc:sldMk cId="3566191763" sldId="350"/>
            <ac:spMk id="11" creationId="{21FE6F65-CD4C-43A0-9B02-43B60C9D6726}"/>
          </ac:spMkLst>
        </pc:spChg>
        <pc:grpChg chg="add mod ord">
          <ac:chgData name="Lesly Paguay" userId="3a50471c6ce22bc6" providerId="LiveId" clId="{BEE85B6B-0AE3-4E5E-AFC4-0D8D49979B4C}" dt="2022-01-19T23:01:16.530" v="242" actId="1076"/>
          <ac:grpSpMkLst>
            <pc:docMk/>
            <pc:sldMk cId="3566191763" sldId="350"/>
            <ac:grpSpMk id="8" creationId="{3A03BA9A-6FB1-4583-ADEA-4C5465D58653}"/>
          </ac:grpSpMkLst>
        </pc:grpChg>
        <pc:picChg chg="del">
          <ac:chgData name="Lesly Paguay" userId="3a50471c6ce22bc6" providerId="LiveId" clId="{BEE85B6B-0AE3-4E5E-AFC4-0D8D49979B4C}" dt="2022-01-19T22:49:35.907" v="146" actId="478"/>
          <ac:picMkLst>
            <pc:docMk/>
            <pc:sldMk cId="3566191763" sldId="350"/>
            <ac:picMk id="6" creationId="{09A1EA56-BD1A-4DE7-8D6F-9283080DC0B0}"/>
          </ac:picMkLst>
        </pc:picChg>
        <pc:picChg chg="add mod ord modCrop">
          <ac:chgData name="Lesly Paguay" userId="3a50471c6ce22bc6" providerId="LiveId" clId="{BEE85B6B-0AE3-4E5E-AFC4-0D8D49979B4C}" dt="2022-01-19T22:57:49.945" v="205" actId="164"/>
          <ac:picMkLst>
            <pc:docMk/>
            <pc:sldMk cId="3566191763" sldId="350"/>
            <ac:picMk id="9" creationId="{003FC427-87D6-43FC-A6B0-CDBA89383E11}"/>
          </ac:picMkLst>
        </pc:picChg>
        <pc:picChg chg="add mod ord modCrop">
          <ac:chgData name="Lesly Paguay" userId="3a50471c6ce22bc6" providerId="LiveId" clId="{BEE85B6B-0AE3-4E5E-AFC4-0D8D49979B4C}" dt="2022-01-19T22:57:49.945" v="205" actId="164"/>
          <ac:picMkLst>
            <pc:docMk/>
            <pc:sldMk cId="3566191763" sldId="350"/>
            <ac:picMk id="10" creationId="{74451459-91A1-4D5D-93FC-66CD8E33A8A5}"/>
          </ac:picMkLst>
        </pc:picChg>
        <pc:picChg chg="add mod ord">
          <ac:chgData name="Lesly Paguay" userId="3a50471c6ce22bc6" providerId="LiveId" clId="{BEE85B6B-0AE3-4E5E-AFC4-0D8D49979B4C}" dt="2022-01-19T23:06:44.156" v="261" actId="1076"/>
          <ac:picMkLst>
            <pc:docMk/>
            <pc:sldMk cId="3566191763" sldId="350"/>
            <ac:picMk id="12" creationId="{FF18DF64-5F2F-4F3E-A1B1-FBABC3C17038}"/>
          </ac:picMkLst>
        </pc:picChg>
        <pc:picChg chg="add mod">
          <ac:chgData name="Lesly Paguay" userId="3a50471c6ce22bc6" providerId="LiveId" clId="{BEE85B6B-0AE3-4E5E-AFC4-0D8D49979B4C}" dt="2022-01-19T23:06:54.980" v="263" actId="1076"/>
          <ac:picMkLst>
            <pc:docMk/>
            <pc:sldMk cId="3566191763" sldId="350"/>
            <ac:picMk id="13" creationId="{3E03B005-E04E-477E-AA66-CAF64315C3E9}"/>
          </ac:picMkLst>
        </pc:picChg>
        <pc:picChg chg="add mod">
          <ac:chgData name="Lesly Paguay" userId="3a50471c6ce22bc6" providerId="LiveId" clId="{BEE85B6B-0AE3-4E5E-AFC4-0D8D49979B4C}" dt="2022-01-19T23:07:02.574" v="265" actId="1076"/>
          <ac:picMkLst>
            <pc:docMk/>
            <pc:sldMk cId="3566191763" sldId="350"/>
            <ac:picMk id="14" creationId="{AD9CC4DA-E206-43BA-9C2D-4E6ACA0F6354}"/>
          </ac:picMkLst>
        </pc:picChg>
      </pc:sldChg>
    </pc:docChg>
  </pc:docChgLst>
  <pc:docChgLst>
    <pc:chgData name="Lesly Paguay" userId="3a50471c6ce22bc6" providerId="LiveId" clId="{258D1EEE-625B-4DE4-B9E9-9832A3F42121}"/>
    <pc:docChg chg="undo custSel addSld delSld modSld sldOrd">
      <pc:chgData name="Lesly Paguay" userId="3a50471c6ce22bc6" providerId="LiveId" clId="{258D1EEE-625B-4DE4-B9E9-9832A3F42121}" dt="2021-12-23T04:25:05.341" v="929"/>
      <pc:docMkLst>
        <pc:docMk/>
      </pc:docMkLst>
      <pc:sldChg chg="modSp mod">
        <pc:chgData name="Lesly Paguay" userId="3a50471c6ce22bc6" providerId="LiveId" clId="{258D1EEE-625B-4DE4-B9E9-9832A3F42121}" dt="2021-12-23T03:50:34.643" v="719" actId="1076"/>
        <pc:sldMkLst>
          <pc:docMk/>
          <pc:sldMk cId="382581818" sldId="266"/>
        </pc:sldMkLst>
        <pc:picChg chg="mod">
          <ac:chgData name="Lesly Paguay" userId="3a50471c6ce22bc6" providerId="LiveId" clId="{258D1EEE-625B-4DE4-B9E9-9832A3F42121}" dt="2021-12-23T03:50:34.643" v="719" actId="1076"/>
          <ac:picMkLst>
            <pc:docMk/>
            <pc:sldMk cId="382581818" sldId="266"/>
            <ac:picMk id="18" creationId="{7F4762C1-DEE0-4E9B-9BD0-1B75B5AF37DB}"/>
          </ac:picMkLst>
        </pc:picChg>
      </pc:sldChg>
      <pc:sldChg chg="modSp">
        <pc:chgData name="Lesly Paguay" userId="3a50471c6ce22bc6" providerId="LiveId" clId="{258D1EEE-625B-4DE4-B9E9-9832A3F42121}" dt="2021-12-23T04:25:05.341" v="929"/>
        <pc:sldMkLst>
          <pc:docMk/>
          <pc:sldMk cId="869714654" sldId="269"/>
        </pc:sldMkLst>
        <pc:picChg chg="mod">
          <ac:chgData name="Lesly Paguay" userId="3a50471c6ce22bc6" providerId="LiveId" clId="{258D1EEE-625B-4DE4-B9E9-9832A3F42121}" dt="2021-12-23T04:25:05.341" v="929"/>
          <ac:picMkLst>
            <pc:docMk/>
            <pc:sldMk cId="869714654" sldId="269"/>
            <ac:picMk id="12" creationId="{9DA8890A-D567-4854-A6B5-75D4AF1050EE}"/>
          </ac:picMkLst>
        </pc:picChg>
      </pc:sldChg>
      <pc:sldChg chg="addSp delSp modSp mod">
        <pc:chgData name="Lesly Paguay" userId="3a50471c6ce22bc6" providerId="LiveId" clId="{258D1EEE-625B-4DE4-B9E9-9832A3F42121}" dt="2021-12-23T04:04:10.185" v="842" actId="21"/>
        <pc:sldMkLst>
          <pc:docMk/>
          <pc:sldMk cId="4254958830" sldId="285"/>
        </pc:sldMkLst>
        <pc:spChg chg="del">
          <ac:chgData name="Lesly Paguay" userId="3a50471c6ce22bc6" providerId="LiveId" clId="{258D1EEE-625B-4DE4-B9E9-9832A3F42121}" dt="2021-12-23T04:04:10.185" v="842" actId="21"/>
          <ac:spMkLst>
            <pc:docMk/>
            <pc:sldMk cId="4254958830" sldId="285"/>
            <ac:spMk id="11" creationId="{9A133CBF-8D75-48A9-900F-AFFB1251203C}"/>
          </ac:spMkLst>
        </pc:spChg>
        <pc:spChg chg="add mod">
          <ac:chgData name="Lesly Paguay" userId="3a50471c6ce22bc6" providerId="LiveId" clId="{258D1EEE-625B-4DE4-B9E9-9832A3F42121}" dt="2021-12-23T02:38:21.978" v="1"/>
          <ac:spMkLst>
            <pc:docMk/>
            <pc:sldMk cId="4254958830" sldId="285"/>
            <ac:spMk id="16" creationId="{E1EDE332-F575-492C-8F83-1E3FA3DEA739}"/>
          </ac:spMkLst>
        </pc:spChg>
        <pc:spChg chg="add mod">
          <ac:chgData name="Lesly Paguay" userId="3a50471c6ce22bc6" providerId="LiveId" clId="{258D1EEE-625B-4DE4-B9E9-9832A3F42121}" dt="2021-12-23T02:38:21.978" v="1"/>
          <ac:spMkLst>
            <pc:docMk/>
            <pc:sldMk cId="4254958830" sldId="285"/>
            <ac:spMk id="17" creationId="{4F213871-46A8-4A2C-83E3-8849C85A7F04}"/>
          </ac:spMkLst>
        </pc:spChg>
        <pc:spChg chg="add mod">
          <ac:chgData name="Lesly Paguay" userId="3a50471c6ce22bc6" providerId="LiveId" clId="{258D1EEE-625B-4DE4-B9E9-9832A3F42121}" dt="2021-12-23T02:38:21.978" v="1"/>
          <ac:spMkLst>
            <pc:docMk/>
            <pc:sldMk cId="4254958830" sldId="285"/>
            <ac:spMk id="22" creationId="{CE383445-BB5E-4A7A-AD6F-FDEF9B1A99DF}"/>
          </ac:spMkLst>
        </pc:spChg>
        <pc:spChg chg="add mod">
          <ac:chgData name="Lesly Paguay" userId="3a50471c6ce22bc6" providerId="LiveId" clId="{258D1EEE-625B-4DE4-B9E9-9832A3F42121}" dt="2021-12-23T02:38:21.978" v="1"/>
          <ac:spMkLst>
            <pc:docMk/>
            <pc:sldMk cId="4254958830" sldId="285"/>
            <ac:spMk id="28" creationId="{DD27B946-8C09-4FB2-844C-E6E4534F5A60}"/>
          </ac:spMkLst>
        </pc:spChg>
        <pc:spChg chg="add mod">
          <ac:chgData name="Lesly Paguay" userId="3a50471c6ce22bc6" providerId="LiveId" clId="{258D1EEE-625B-4DE4-B9E9-9832A3F42121}" dt="2021-12-23T02:38:21.978" v="1"/>
          <ac:spMkLst>
            <pc:docMk/>
            <pc:sldMk cId="4254958830" sldId="285"/>
            <ac:spMk id="32" creationId="{410C25B3-072A-41F6-B092-1949B7F2999E}"/>
          </ac:spMkLst>
        </pc:spChg>
        <pc:spChg chg="add mod">
          <ac:chgData name="Lesly Paguay" userId="3a50471c6ce22bc6" providerId="LiveId" clId="{258D1EEE-625B-4DE4-B9E9-9832A3F42121}" dt="2021-12-23T02:38:21.978" v="1"/>
          <ac:spMkLst>
            <pc:docMk/>
            <pc:sldMk cId="4254958830" sldId="285"/>
            <ac:spMk id="35" creationId="{970CEA2F-66AC-4D06-BDEB-79DCF744E5B4}"/>
          </ac:spMkLst>
        </pc:spChg>
        <pc:spChg chg="add mod">
          <ac:chgData name="Lesly Paguay" userId="3a50471c6ce22bc6" providerId="LiveId" clId="{258D1EEE-625B-4DE4-B9E9-9832A3F42121}" dt="2021-12-23T02:38:21.978" v="1"/>
          <ac:spMkLst>
            <pc:docMk/>
            <pc:sldMk cId="4254958830" sldId="285"/>
            <ac:spMk id="36" creationId="{CFD36D10-7D99-4629-A1C0-7EFCD1F4C5DB}"/>
          </ac:spMkLst>
        </pc:spChg>
        <pc:spChg chg="add mod">
          <ac:chgData name="Lesly Paguay" userId="3a50471c6ce22bc6" providerId="LiveId" clId="{258D1EEE-625B-4DE4-B9E9-9832A3F42121}" dt="2021-12-23T02:38:21.978" v="1"/>
          <ac:spMkLst>
            <pc:docMk/>
            <pc:sldMk cId="4254958830" sldId="285"/>
            <ac:spMk id="42" creationId="{6CED1324-13A5-48A1-8979-DCB62BEB0267}"/>
          </ac:spMkLst>
        </pc:spChg>
        <pc:spChg chg="add mod">
          <ac:chgData name="Lesly Paguay" userId="3a50471c6ce22bc6" providerId="LiveId" clId="{258D1EEE-625B-4DE4-B9E9-9832A3F42121}" dt="2021-12-23T02:38:21.978" v="1"/>
          <ac:spMkLst>
            <pc:docMk/>
            <pc:sldMk cId="4254958830" sldId="285"/>
            <ac:spMk id="43" creationId="{63B82626-7923-4008-9DC1-13BEC5550A0C}"/>
          </ac:spMkLst>
        </pc:spChg>
        <pc:spChg chg="add mod">
          <ac:chgData name="Lesly Paguay" userId="3a50471c6ce22bc6" providerId="LiveId" clId="{258D1EEE-625B-4DE4-B9E9-9832A3F42121}" dt="2021-12-23T02:38:21.978" v="1"/>
          <ac:spMkLst>
            <pc:docMk/>
            <pc:sldMk cId="4254958830" sldId="285"/>
            <ac:spMk id="44" creationId="{9AEF4FCC-0D17-46C8-B875-A24A7855155F}"/>
          </ac:spMkLst>
        </pc:spChg>
        <pc:spChg chg="add mod">
          <ac:chgData name="Lesly Paguay" userId="3a50471c6ce22bc6" providerId="LiveId" clId="{258D1EEE-625B-4DE4-B9E9-9832A3F42121}" dt="2021-12-23T02:38:21.978" v="1"/>
          <ac:spMkLst>
            <pc:docMk/>
            <pc:sldMk cId="4254958830" sldId="285"/>
            <ac:spMk id="45" creationId="{FD440530-D946-4AD7-BBEE-3C61D58311B9}"/>
          </ac:spMkLst>
        </pc:spChg>
        <pc:spChg chg="add mod">
          <ac:chgData name="Lesly Paguay" userId="3a50471c6ce22bc6" providerId="LiveId" clId="{258D1EEE-625B-4DE4-B9E9-9832A3F42121}" dt="2021-12-23T02:38:21.978" v="1"/>
          <ac:spMkLst>
            <pc:docMk/>
            <pc:sldMk cId="4254958830" sldId="285"/>
            <ac:spMk id="46" creationId="{A62F0DCD-5FAA-4A76-AF07-FA5C702A626A}"/>
          </ac:spMkLst>
        </pc:spChg>
        <pc:spChg chg="add mod">
          <ac:chgData name="Lesly Paguay" userId="3a50471c6ce22bc6" providerId="LiveId" clId="{258D1EEE-625B-4DE4-B9E9-9832A3F42121}" dt="2021-12-23T02:38:21.978" v="1"/>
          <ac:spMkLst>
            <pc:docMk/>
            <pc:sldMk cId="4254958830" sldId="285"/>
            <ac:spMk id="47" creationId="{3066C327-F066-429C-B2CA-75C9F0BD437F}"/>
          </ac:spMkLst>
        </pc:spChg>
        <pc:spChg chg="add mod">
          <ac:chgData name="Lesly Paguay" userId="3a50471c6ce22bc6" providerId="LiveId" clId="{258D1EEE-625B-4DE4-B9E9-9832A3F42121}" dt="2021-12-23T02:39:18.823" v="3"/>
          <ac:spMkLst>
            <pc:docMk/>
            <pc:sldMk cId="4254958830" sldId="285"/>
            <ac:spMk id="49" creationId="{04749AF9-777B-4167-813B-DF09BE2CA545}"/>
          </ac:spMkLst>
        </pc:spChg>
        <pc:spChg chg="add mod">
          <ac:chgData name="Lesly Paguay" userId="3a50471c6ce22bc6" providerId="LiveId" clId="{258D1EEE-625B-4DE4-B9E9-9832A3F42121}" dt="2021-12-23T02:39:18.823" v="3"/>
          <ac:spMkLst>
            <pc:docMk/>
            <pc:sldMk cId="4254958830" sldId="285"/>
            <ac:spMk id="50" creationId="{43C53C47-2F0B-449C-94B8-0FE71789A4A5}"/>
          </ac:spMkLst>
        </pc:spChg>
        <pc:spChg chg="add mod">
          <ac:chgData name="Lesly Paguay" userId="3a50471c6ce22bc6" providerId="LiveId" clId="{258D1EEE-625B-4DE4-B9E9-9832A3F42121}" dt="2021-12-23T03:52:46.843" v="754" actId="20577"/>
          <ac:spMkLst>
            <pc:docMk/>
            <pc:sldMk cId="4254958830" sldId="285"/>
            <ac:spMk id="51" creationId="{BE7AEF83-AACD-45FA-BCA2-EFA0753B76A8}"/>
          </ac:spMkLst>
        </pc:spChg>
        <pc:spChg chg="add mod">
          <ac:chgData name="Lesly Paguay" userId="3a50471c6ce22bc6" providerId="LiveId" clId="{258D1EEE-625B-4DE4-B9E9-9832A3F42121}" dt="2021-12-23T02:39:18.823" v="3"/>
          <ac:spMkLst>
            <pc:docMk/>
            <pc:sldMk cId="4254958830" sldId="285"/>
            <ac:spMk id="55" creationId="{3CDEBB39-54CA-4A97-BA8A-F63BD937EB70}"/>
          </ac:spMkLst>
        </pc:spChg>
        <pc:spChg chg="add mod">
          <ac:chgData name="Lesly Paguay" userId="3a50471c6ce22bc6" providerId="LiveId" clId="{258D1EEE-625B-4DE4-B9E9-9832A3F42121}" dt="2021-12-23T02:39:18.823" v="3"/>
          <ac:spMkLst>
            <pc:docMk/>
            <pc:sldMk cId="4254958830" sldId="285"/>
            <ac:spMk id="56" creationId="{4D2B8953-1C42-4C16-8F63-FC554780EA57}"/>
          </ac:spMkLst>
        </pc:spChg>
        <pc:spChg chg="add mod">
          <ac:chgData name="Lesly Paguay" userId="3a50471c6ce22bc6" providerId="LiveId" clId="{258D1EEE-625B-4DE4-B9E9-9832A3F42121}" dt="2021-12-23T02:39:18.823" v="3"/>
          <ac:spMkLst>
            <pc:docMk/>
            <pc:sldMk cId="4254958830" sldId="285"/>
            <ac:spMk id="61" creationId="{E421ADB1-A4B7-4C8B-B317-4A64027FA154}"/>
          </ac:spMkLst>
        </pc:spChg>
        <pc:spChg chg="add mod">
          <ac:chgData name="Lesly Paguay" userId="3a50471c6ce22bc6" providerId="LiveId" clId="{258D1EEE-625B-4DE4-B9E9-9832A3F42121}" dt="2021-12-23T02:39:18.823" v="3"/>
          <ac:spMkLst>
            <pc:docMk/>
            <pc:sldMk cId="4254958830" sldId="285"/>
            <ac:spMk id="67" creationId="{3B23C2AF-4654-402B-93B3-FDD44E23555C}"/>
          </ac:spMkLst>
        </pc:spChg>
        <pc:spChg chg="add mod">
          <ac:chgData name="Lesly Paguay" userId="3a50471c6ce22bc6" providerId="LiveId" clId="{258D1EEE-625B-4DE4-B9E9-9832A3F42121}" dt="2021-12-23T02:39:18.823" v="3"/>
          <ac:spMkLst>
            <pc:docMk/>
            <pc:sldMk cId="4254958830" sldId="285"/>
            <ac:spMk id="71" creationId="{37EB5941-52A5-4636-B427-3CFDBCE72F5D}"/>
          </ac:spMkLst>
        </pc:spChg>
        <pc:spChg chg="add mod">
          <ac:chgData name="Lesly Paguay" userId="3a50471c6ce22bc6" providerId="LiveId" clId="{258D1EEE-625B-4DE4-B9E9-9832A3F42121}" dt="2021-12-23T02:39:18.823" v="3"/>
          <ac:spMkLst>
            <pc:docMk/>
            <pc:sldMk cId="4254958830" sldId="285"/>
            <ac:spMk id="74" creationId="{089E3755-9678-4B8B-93DE-963B259A9C5C}"/>
          </ac:spMkLst>
        </pc:spChg>
        <pc:spChg chg="add mod">
          <ac:chgData name="Lesly Paguay" userId="3a50471c6ce22bc6" providerId="LiveId" clId="{258D1EEE-625B-4DE4-B9E9-9832A3F42121}" dt="2021-12-23T02:39:18.823" v="3"/>
          <ac:spMkLst>
            <pc:docMk/>
            <pc:sldMk cId="4254958830" sldId="285"/>
            <ac:spMk id="75" creationId="{98B3A105-CA6D-4B87-9B7E-8DB901DAE16A}"/>
          </ac:spMkLst>
        </pc:spChg>
        <pc:spChg chg="add mod">
          <ac:chgData name="Lesly Paguay" userId="3a50471c6ce22bc6" providerId="LiveId" clId="{258D1EEE-625B-4DE4-B9E9-9832A3F42121}" dt="2021-12-23T02:39:18.823" v="3"/>
          <ac:spMkLst>
            <pc:docMk/>
            <pc:sldMk cId="4254958830" sldId="285"/>
            <ac:spMk id="81" creationId="{31041FAC-DE23-4257-BF30-0E64CDCFC600}"/>
          </ac:spMkLst>
        </pc:spChg>
        <pc:spChg chg="add mod">
          <ac:chgData name="Lesly Paguay" userId="3a50471c6ce22bc6" providerId="LiveId" clId="{258D1EEE-625B-4DE4-B9E9-9832A3F42121}" dt="2021-12-23T02:39:18.823" v="3"/>
          <ac:spMkLst>
            <pc:docMk/>
            <pc:sldMk cId="4254958830" sldId="285"/>
            <ac:spMk id="82" creationId="{BE831E7D-7CCE-4E7D-902C-E41DB19CDD6F}"/>
          </ac:spMkLst>
        </pc:spChg>
        <pc:spChg chg="add mod">
          <ac:chgData name="Lesly Paguay" userId="3a50471c6ce22bc6" providerId="LiveId" clId="{258D1EEE-625B-4DE4-B9E9-9832A3F42121}" dt="2021-12-23T02:39:18.823" v="3"/>
          <ac:spMkLst>
            <pc:docMk/>
            <pc:sldMk cId="4254958830" sldId="285"/>
            <ac:spMk id="83" creationId="{8AF888AF-BB49-4400-BEFC-DD5D384C2D04}"/>
          </ac:spMkLst>
        </pc:spChg>
        <pc:spChg chg="add mod">
          <ac:chgData name="Lesly Paguay" userId="3a50471c6ce22bc6" providerId="LiveId" clId="{258D1EEE-625B-4DE4-B9E9-9832A3F42121}" dt="2021-12-23T02:39:18.823" v="3"/>
          <ac:spMkLst>
            <pc:docMk/>
            <pc:sldMk cId="4254958830" sldId="285"/>
            <ac:spMk id="84" creationId="{8EE26B91-698C-4E3E-9140-34C64F647EBA}"/>
          </ac:spMkLst>
        </pc:spChg>
        <pc:spChg chg="add mod">
          <ac:chgData name="Lesly Paguay" userId="3a50471c6ce22bc6" providerId="LiveId" clId="{258D1EEE-625B-4DE4-B9E9-9832A3F42121}" dt="2021-12-23T02:39:18.823" v="3"/>
          <ac:spMkLst>
            <pc:docMk/>
            <pc:sldMk cId="4254958830" sldId="285"/>
            <ac:spMk id="85" creationId="{5C523245-8DA2-4ED4-B659-C7AC387FEA8C}"/>
          </ac:spMkLst>
        </pc:spChg>
        <pc:spChg chg="add mod">
          <ac:chgData name="Lesly Paguay" userId="3a50471c6ce22bc6" providerId="LiveId" clId="{258D1EEE-625B-4DE4-B9E9-9832A3F42121}" dt="2021-12-23T02:39:18.823" v="3"/>
          <ac:spMkLst>
            <pc:docMk/>
            <pc:sldMk cId="4254958830" sldId="285"/>
            <ac:spMk id="86" creationId="{0A08BB29-6B49-4B83-BD27-3F31C4C0E2E0}"/>
          </ac:spMkLst>
        </pc:spChg>
        <pc:spChg chg="add mod">
          <ac:chgData name="Lesly Paguay" userId="3a50471c6ce22bc6" providerId="LiveId" clId="{258D1EEE-625B-4DE4-B9E9-9832A3F42121}" dt="2021-12-23T02:44:06.953" v="33" actId="113"/>
          <ac:spMkLst>
            <pc:docMk/>
            <pc:sldMk cId="4254958830" sldId="285"/>
            <ac:spMk id="90" creationId="{8C625969-37DD-435C-96C3-69B3726E65C9}"/>
          </ac:spMkLst>
        </pc:spChg>
        <pc:spChg chg="add mod">
          <ac:chgData name="Lesly Paguay" userId="3a50471c6ce22bc6" providerId="LiveId" clId="{258D1EEE-625B-4DE4-B9E9-9832A3F42121}" dt="2021-12-23T02:43:40.658" v="29" actId="113"/>
          <ac:spMkLst>
            <pc:docMk/>
            <pc:sldMk cId="4254958830" sldId="285"/>
            <ac:spMk id="91" creationId="{8814119F-96AF-4969-B309-61898F600032}"/>
          </ac:spMkLst>
        </pc:spChg>
        <pc:spChg chg="add mod">
          <ac:chgData name="Lesly Paguay" userId="3a50471c6ce22bc6" providerId="LiveId" clId="{258D1EEE-625B-4DE4-B9E9-9832A3F42121}" dt="2021-12-23T02:43:18.885" v="24" actId="113"/>
          <ac:spMkLst>
            <pc:docMk/>
            <pc:sldMk cId="4254958830" sldId="285"/>
            <ac:spMk id="96" creationId="{807522F9-50FE-4C3D-9406-6D0D841DB767}"/>
          </ac:spMkLst>
        </pc:spChg>
        <pc:spChg chg="add mod">
          <ac:chgData name="Lesly Paguay" userId="3a50471c6ce22bc6" providerId="LiveId" clId="{258D1EEE-625B-4DE4-B9E9-9832A3F42121}" dt="2021-12-23T02:43:30.723" v="28" actId="113"/>
          <ac:spMkLst>
            <pc:docMk/>
            <pc:sldMk cId="4254958830" sldId="285"/>
            <ac:spMk id="97" creationId="{6778A592-A23A-4788-BB4D-C9823572F914}"/>
          </ac:spMkLst>
        </pc:spChg>
        <pc:spChg chg="add mod">
          <ac:chgData name="Lesly Paguay" userId="3a50471c6ce22bc6" providerId="LiveId" clId="{258D1EEE-625B-4DE4-B9E9-9832A3F42121}" dt="2021-12-23T02:44:17.754" v="35" actId="255"/>
          <ac:spMkLst>
            <pc:docMk/>
            <pc:sldMk cId="4254958830" sldId="285"/>
            <ac:spMk id="102" creationId="{476CAF80-5CF7-4129-9D94-08111A87342D}"/>
          </ac:spMkLst>
        </pc:spChg>
        <pc:spChg chg="add mod">
          <ac:chgData name="Lesly Paguay" userId="3a50471c6ce22bc6" providerId="LiveId" clId="{258D1EEE-625B-4DE4-B9E9-9832A3F42121}" dt="2021-12-23T02:44:02.842" v="32" actId="113"/>
          <ac:spMkLst>
            <pc:docMk/>
            <pc:sldMk cId="4254958830" sldId="285"/>
            <ac:spMk id="108" creationId="{06738B71-9D6D-4F80-883F-3CD78EEDAAA4}"/>
          </ac:spMkLst>
        </pc:spChg>
        <pc:spChg chg="add mod">
          <ac:chgData name="Lesly Paguay" userId="3a50471c6ce22bc6" providerId="LiveId" clId="{258D1EEE-625B-4DE4-B9E9-9832A3F42121}" dt="2021-12-23T02:42:22.596" v="9" actId="113"/>
          <ac:spMkLst>
            <pc:docMk/>
            <pc:sldMk cId="4254958830" sldId="285"/>
            <ac:spMk id="112" creationId="{A78AC9BE-31A9-458A-AC96-C9BE4C9DFFDF}"/>
          </ac:spMkLst>
        </pc:spChg>
        <pc:spChg chg="add mod">
          <ac:chgData name="Lesly Paguay" userId="3a50471c6ce22bc6" providerId="LiveId" clId="{258D1EEE-625B-4DE4-B9E9-9832A3F42121}" dt="2021-12-23T02:47:24.422" v="38" actId="255"/>
          <ac:spMkLst>
            <pc:docMk/>
            <pc:sldMk cId="4254958830" sldId="285"/>
            <ac:spMk id="115" creationId="{9B9937B0-9DAA-441A-AE92-86DFF73F9E38}"/>
          </ac:spMkLst>
        </pc:spChg>
        <pc:spChg chg="add mod">
          <ac:chgData name="Lesly Paguay" userId="3a50471c6ce22bc6" providerId="LiveId" clId="{258D1EEE-625B-4DE4-B9E9-9832A3F42121}" dt="2021-12-23T02:47:45.202" v="41" actId="14100"/>
          <ac:spMkLst>
            <pc:docMk/>
            <pc:sldMk cId="4254958830" sldId="285"/>
            <ac:spMk id="116" creationId="{A0BF1599-80C7-4953-8564-66164AA2075B}"/>
          </ac:spMkLst>
        </pc:spChg>
        <pc:spChg chg="add mod">
          <ac:chgData name="Lesly Paguay" userId="3a50471c6ce22bc6" providerId="LiveId" clId="{258D1EEE-625B-4DE4-B9E9-9832A3F42121}" dt="2021-12-23T02:39:51.503" v="4"/>
          <ac:spMkLst>
            <pc:docMk/>
            <pc:sldMk cId="4254958830" sldId="285"/>
            <ac:spMk id="122" creationId="{AB48CDB3-5BD7-4EBA-92DE-978287658DDC}"/>
          </ac:spMkLst>
        </pc:spChg>
        <pc:spChg chg="add mod">
          <ac:chgData name="Lesly Paguay" userId="3a50471c6ce22bc6" providerId="LiveId" clId="{258D1EEE-625B-4DE4-B9E9-9832A3F42121}" dt="2021-12-23T02:42:49.310" v="16" actId="255"/>
          <ac:spMkLst>
            <pc:docMk/>
            <pc:sldMk cId="4254958830" sldId="285"/>
            <ac:spMk id="123" creationId="{F1309418-0D00-4261-93B2-DDCD421700BD}"/>
          </ac:spMkLst>
        </pc:spChg>
        <pc:spChg chg="add mod">
          <ac:chgData name="Lesly Paguay" userId="3a50471c6ce22bc6" providerId="LiveId" clId="{258D1EEE-625B-4DE4-B9E9-9832A3F42121}" dt="2021-12-23T02:42:54.297" v="18" actId="113"/>
          <ac:spMkLst>
            <pc:docMk/>
            <pc:sldMk cId="4254958830" sldId="285"/>
            <ac:spMk id="124" creationId="{BFD4E76D-56B7-4F47-B030-6F91B87CA5CB}"/>
          </ac:spMkLst>
        </pc:spChg>
        <pc:spChg chg="add mod">
          <ac:chgData name="Lesly Paguay" userId="3a50471c6ce22bc6" providerId="LiveId" clId="{258D1EEE-625B-4DE4-B9E9-9832A3F42121}" dt="2021-12-23T02:43:24.761" v="26" actId="113"/>
          <ac:spMkLst>
            <pc:docMk/>
            <pc:sldMk cId="4254958830" sldId="285"/>
            <ac:spMk id="125" creationId="{E018CFE9-E1F8-4B58-9487-9FC9D5399F4C}"/>
          </ac:spMkLst>
        </pc:spChg>
        <pc:spChg chg="add mod">
          <ac:chgData name="Lesly Paguay" userId="3a50471c6ce22bc6" providerId="LiveId" clId="{258D1EEE-625B-4DE4-B9E9-9832A3F42121}" dt="2021-12-23T02:43:06.768" v="20" actId="113"/>
          <ac:spMkLst>
            <pc:docMk/>
            <pc:sldMk cId="4254958830" sldId="285"/>
            <ac:spMk id="126" creationId="{C6BE69FE-6A92-468F-871A-FFF38763C799}"/>
          </ac:spMkLst>
        </pc:spChg>
        <pc:spChg chg="add mod">
          <ac:chgData name="Lesly Paguay" userId="3a50471c6ce22bc6" providerId="LiveId" clId="{258D1EEE-625B-4DE4-B9E9-9832A3F42121}" dt="2021-12-23T02:43:13.093" v="22" actId="113"/>
          <ac:spMkLst>
            <pc:docMk/>
            <pc:sldMk cId="4254958830" sldId="285"/>
            <ac:spMk id="127" creationId="{2074A6E4-0633-40E3-8B69-643F2F9935EF}"/>
          </ac:spMkLst>
        </pc:spChg>
        <pc:grpChg chg="del">
          <ac:chgData name="Lesly Paguay" userId="3a50471c6ce22bc6" providerId="LiveId" clId="{258D1EEE-625B-4DE4-B9E9-9832A3F42121}" dt="2021-12-23T04:04:10.185" v="842" actId="21"/>
          <ac:grpSpMkLst>
            <pc:docMk/>
            <pc:sldMk cId="4254958830" sldId="285"/>
            <ac:grpSpMk id="3" creationId="{DE9F63DB-C7BC-465B-ABDF-A10BABA9FFA8}"/>
          </ac:grpSpMkLst>
        </pc:grpChg>
        <pc:grpChg chg="del">
          <ac:chgData name="Lesly Paguay" userId="3a50471c6ce22bc6" providerId="LiveId" clId="{258D1EEE-625B-4DE4-B9E9-9832A3F42121}" dt="2021-12-23T04:04:10.185" v="842" actId="21"/>
          <ac:grpSpMkLst>
            <pc:docMk/>
            <pc:sldMk cId="4254958830" sldId="285"/>
            <ac:grpSpMk id="8" creationId="{F34F2BD2-82BB-4668-BE0E-E6661EA8DD27}"/>
          </ac:grpSpMkLst>
        </pc:grpChg>
        <pc:grpChg chg="add mod">
          <ac:chgData name="Lesly Paguay" userId="3a50471c6ce22bc6" providerId="LiveId" clId="{258D1EEE-625B-4DE4-B9E9-9832A3F42121}" dt="2021-12-23T02:38:21.978" v="1"/>
          <ac:grpSpMkLst>
            <pc:docMk/>
            <pc:sldMk cId="4254958830" sldId="285"/>
            <ac:grpSpMk id="12" creationId="{42A22A02-242B-4626-ABCC-0866F28E7DFF}"/>
          </ac:grpSpMkLst>
        </pc:grpChg>
        <pc:grpChg chg="add mod">
          <ac:chgData name="Lesly Paguay" userId="3a50471c6ce22bc6" providerId="LiveId" clId="{258D1EEE-625B-4DE4-B9E9-9832A3F42121}" dt="2021-12-23T02:38:21.978" v="1"/>
          <ac:grpSpMkLst>
            <pc:docMk/>
            <pc:sldMk cId="4254958830" sldId="285"/>
            <ac:grpSpMk id="14" creationId="{A84CBDF6-942B-4B93-98CE-7B93627C517D}"/>
          </ac:grpSpMkLst>
        </pc:grpChg>
        <pc:grpChg chg="add mod">
          <ac:chgData name="Lesly Paguay" userId="3a50471c6ce22bc6" providerId="LiveId" clId="{258D1EEE-625B-4DE4-B9E9-9832A3F42121}" dt="2021-12-23T02:38:21.978" v="1"/>
          <ac:grpSpMkLst>
            <pc:docMk/>
            <pc:sldMk cId="4254958830" sldId="285"/>
            <ac:grpSpMk id="15" creationId="{4E8E552F-1D85-491C-9AAF-78A233339BE6}"/>
          </ac:grpSpMkLst>
        </pc:grpChg>
        <pc:grpChg chg="add mod">
          <ac:chgData name="Lesly Paguay" userId="3a50471c6ce22bc6" providerId="LiveId" clId="{258D1EEE-625B-4DE4-B9E9-9832A3F42121}" dt="2021-12-23T02:38:21.978" v="1"/>
          <ac:grpSpMkLst>
            <pc:docMk/>
            <pc:sldMk cId="4254958830" sldId="285"/>
            <ac:grpSpMk id="18" creationId="{6A76E485-217D-4EB4-A9CC-F0BB5894E501}"/>
          </ac:grpSpMkLst>
        </pc:grpChg>
        <pc:grpChg chg="add mod">
          <ac:chgData name="Lesly Paguay" userId="3a50471c6ce22bc6" providerId="LiveId" clId="{258D1EEE-625B-4DE4-B9E9-9832A3F42121}" dt="2021-12-23T02:38:21.978" v="1"/>
          <ac:grpSpMkLst>
            <pc:docMk/>
            <pc:sldMk cId="4254958830" sldId="285"/>
            <ac:grpSpMk id="20" creationId="{6F729766-6CC4-4028-A5D9-C8EA3DF28F79}"/>
          </ac:grpSpMkLst>
        </pc:grpChg>
        <pc:grpChg chg="add mod">
          <ac:chgData name="Lesly Paguay" userId="3a50471c6ce22bc6" providerId="LiveId" clId="{258D1EEE-625B-4DE4-B9E9-9832A3F42121}" dt="2021-12-23T02:38:21.978" v="1"/>
          <ac:grpSpMkLst>
            <pc:docMk/>
            <pc:sldMk cId="4254958830" sldId="285"/>
            <ac:grpSpMk id="21" creationId="{CE0246D0-0EBA-417E-AC59-2A31F25958B2}"/>
          </ac:grpSpMkLst>
        </pc:grpChg>
        <pc:grpChg chg="add mod">
          <ac:chgData name="Lesly Paguay" userId="3a50471c6ce22bc6" providerId="LiveId" clId="{258D1EEE-625B-4DE4-B9E9-9832A3F42121}" dt="2021-12-23T02:38:21.978" v="1"/>
          <ac:grpSpMkLst>
            <pc:docMk/>
            <pc:sldMk cId="4254958830" sldId="285"/>
            <ac:grpSpMk id="24" creationId="{4B762747-F58B-4796-ADEB-ABAE8A5D9006}"/>
          </ac:grpSpMkLst>
        </pc:grpChg>
        <pc:grpChg chg="add mod">
          <ac:chgData name="Lesly Paguay" userId="3a50471c6ce22bc6" providerId="LiveId" clId="{258D1EEE-625B-4DE4-B9E9-9832A3F42121}" dt="2021-12-23T02:38:21.978" v="1"/>
          <ac:grpSpMkLst>
            <pc:docMk/>
            <pc:sldMk cId="4254958830" sldId="285"/>
            <ac:grpSpMk id="26" creationId="{1CE9E154-026F-424F-A188-FFCDBEC3CC73}"/>
          </ac:grpSpMkLst>
        </pc:grpChg>
        <pc:grpChg chg="add mod">
          <ac:chgData name="Lesly Paguay" userId="3a50471c6ce22bc6" providerId="LiveId" clId="{258D1EEE-625B-4DE4-B9E9-9832A3F42121}" dt="2021-12-23T02:38:21.978" v="1"/>
          <ac:grpSpMkLst>
            <pc:docMk/>
            <pc:sldMk cId="4254958830" sldId="285"/>
            <ac:grpSpMk id="27" creationId="{11DB043C-9CD4-47EF-BF02-87B04A82F2F6}"/>
          </ac:grpSpMkLst>
        </pc:grpChg>
        <pc:grpChg chg="add mod">
          <ac:chgData name="Lesly Paguay" userId="3a50471c6ce22bc6" providerId="LiveId" clId="{258D1EEE-625B-4DE4-B9E9-9832A3F42121}" dt="2021-12-23T02:38:21.978" v="1"/>
          <ac:grpSpMkLst>
            <pc:docMk/>
            <pc:sldMk cId="4254958830" sldId="285"/>
            <ac:grpSpMk id="29" creationId="{98CF8BA1-5824-40DA-BCE5-6527B56296B9}"/>
          </ac:grpSpMkLst>
        </pc:grpChg>
        <pc:grpChg chg="add mod">
          <ac:chgData name="Lesly Paguay" userId="3a50471c6ce22bc6" providerId="LiveId" clId="{258D1EEE-625B-4DE4-B9E9-9832A3F42121}" dt="2021-12-23T02:38:21.978" v="1"/>
          <ac:grpSpMkLst>
            <pc:docMk/>
            <pc:sldMk cId="4254958830" sldId="285"/>
            <ac:grpSpMk id="31" creationId="{6722029C-5802-4740-9F39-7FA9D5DA8827}"/>
          </ac:grpSpMkLst>
        </pc:grpChg>
        <pc:grpChg chg="add mod">
          <ac:chgData name="Lesly Paguay" userId="3a50471c6ce22bc6" providerId="LiveId" clId="{258D1EEE-625B-4DE4-B9E9-9832A3F42121}" dt="2021-12-23T02:39:18.823" v="3"/>
          <ac:grpSpMkLst>
            <pc:docMk/>
            <pc:sldMk cId="4254958830" sldId="285"/>
            <ac:grpSpMk id="48" creationId="{E5BB3D8D-0100-4626-8F8C-80B7FD144E25}"/>
          </ac:grpSpMkLst>
        </pc:grpChg>
        <pc:grpChg chg="add mod">
          <ac:chgData name="Lesly Paguay" userId="3a50471c6ce22bc6" providerId="LiveId" clId="{258D1EEE-625B-4DE4-B9E9-9832A3F42121}" dt="2021-12-23T02:39:18.823" v="3"/>
          <ac:grpSpMkLst>
            <pc:docMk/>
            <pc:sldMk cId="4254958830" sldId="285"/>
            <ac:grpSpMk id="51" creationId="{D2CF6AC5-18E6-4BC5-8FD7-15966971991C}"/>
          </ac:grpSpMkLst>
        </pc:grpChg>
        <pc:grpChg chg="add mod">
          <ac:chgData name="Lesly Paguay" userId="3a50471c6ce22bc6" providerId="LiveId" clId="{258D1EEE-625B-4DE4-B9E9-9832A3F42121}" dt="2021-12-23T02:39:18.823" v="3"/>
          <ac:grpSpMkLst>
            <pc:docMk/>
            <pc:sldMk cId="4254958830" sldId="285"/>
            <ac:grpSpMk id="53" creationId="{344A9942-F490-4D01-9D5D-87967FDD6BBA}"/>
          </ac:grpSpMkLst>
        </pc:grpChg>
        <pc:grpChg chg="add mod">
          <ac:chgData name="Lesly Paguay" userId="3a50471c6ce22bc6" providerId="LiveId" clId="{258D1EEE-625B-4DE4-B9E9-9832A3F42121}" dt="2021-12-23T02:39:18.823" v="3"/>
          <ac:grpSpMkLst>
            <pc:docMk/>
            <pc:sldMk cId="4254958830" sldId="285"/>
            <ac:grpSpMk id="54" creationId="{E44B5E8C-6238-4482-AC4E-EAE11ED58948}"/>
          </ac:grpSpMkLst>
        </pc:grpChg>
        <pc:grpChg chg="add mod">
          <ac:chgData name="Lesly Paguay" userId="3a50471c6ce22bc6" providerId="LiveId" clId="{258D1EEE-625B-4DE4-B9E9-9832A3F42121}" dt="2021-12-23T02:39:18.823" v="3"/>
          <ac:grpSpMkLst>
            <pc:docMk/>
            <pc:sldMk cId="4254958830" sldId="285"/>
            <ac:grpSpMk id="57" creationId="{AF05350C-0E7D-4531-AFD6-F7DD4A4517EE}"/>
          </ac:grpSpMkLst>
        </pc:grpChg>
        <pc:grpChg chg="add mod">
          <ac:chgData name="Lesly Paguay" userId="3a50471c6ce22bc6" providerId="LiveId" clId="{258D1EEE-625B-4DE4-B9E9-9832A3F42121}" dt="2021-12-23T02:39:18.823" v="3"/>
          <ac:grpSpMkLst>
            <pc:docMk/>
            <pc:sldMk cId="4254958830" sldId="285"/>
            <ac:grpSpMk id="59" creationId="{BEDBD601-E57D-4441-B390-C246A8CFB0A2}"/>
          </ac:grpSpMkLst>
        </pc:grpChg>
        <pc:grpChg chg="add mod">
          <ac:chgData name="Lesly Paguay" userId="3a50471c6ce22bc6" providerId="LiveId" clId="{258D1EEE-625B-4DE4-B9E9-9832A3F42121}" dt="2021-12-23T02:39:18.823" v="3"/>
          <ac:grpSpMkLst>
            <pc:docMk/>
            <pc:sldMk cId="4254958830" sldId="285"/>
            <ac:grpSpMk id="60" creationId="{2DE5269D-3968-41F4-BA08-E801C4A2301D}"/>
          </ac:grpSpMkLst>
        </pc:grpChg>
        <pc:grpChg chg="add mod">
          <ac:chgData name="Lesly Paguay" userId="3a50471c6ce22bc6" providerId="LiveId" clId="{258D1EEE-625B-4DE4-B9E9-9832A3F42121}" dt="2021-12-23T02:39:18.823" v="3"/>
          <ac:grpSpMkLst>
            <pc:docMk/>
            <pc:sldMk cId="4254958830" sldId="285"/>
            <ac:grpSpMk id="63" creationId="{22469BDE-FCAF-485B-8D2A-6CB44D3B1284}"/>
          </ac:grpSpMkLst>
        </pc:grpChg>
        <pc:grpChg chg="add mod">
          <ac:chgData name="Lesly Paguay" userId="3a50471c6ce22bc6" providerId="LiveId" clId="{258D1EEE-625B-4DE4-B9E9-9832A3F42121}" dt="2021-12-23T02:39:18.823" v="3"/>
          <ac:grpSpMkLst>
            <pc:docMk/>
            <pc:sldMk cId="4254958830" sldId="285"/>
            <ac:grpSpMk id="65" creationId="{5E16EB03-57B2-476A-B637-C9D70C400552}"/>
          </ac:grpSpMkLst>
        </pc:grpChg>
        <pc:grpChg chg="add mod">
          <ac:chgData name="Lesly Paguay" userId="3a50471c6ce22bc6" providerId="LiveId" clId="{258D1EEE-625B-4DE4-B9E9-9832A3F42121}" dt="2021-12-23T02:39:18.823" v="3"/>
          <ac:grpSpMkLst>
            <pc:docMk/>
            <pc:sldMk cId="4254958830" sldId="285"/>
            <ac:grpSpMk id="66" creationId="{9B94C204-4B4A-499D-ACB4-FAA9DE4F4747}"/>
          </ac:grpSpMkLst>
        </pc:grpChg>
        <pc:grpChg chg="add mod">
          <ac:chgData name="Lesly Paguay" userId="3a50471c6ce22bc6" providerId="LiveId" clId="{258D1EEE-625B-4DE4-B9E9-9832A3F42121}" dt="2021-12-23T02:39:18.823" v="3"/>
          <ac:grpSpMkLst>
            <pc:docMk/>
            <pc:sldMk cId="4254958830" sldId="285"/>
            <ac:grpSpMk id="68" creationId="{F2A5E3E6-5511-4AC0-A1DA-D075BC8580A8}"/>
          </ac:grpSpMkLst>
        </pc:grpChg>
        <pc:grpChg chg="add mod">
          <ac:chgData name="Lesly Paguay" userId="3a50471c6ce22bc6" providerId="LiveId" clId="{258D1EEE-625B-4DE4-B9E9-9832A3F42121}" dt="2021-12-23T02:39:18.823" v="3"/>
          <ac:grpSpMkLst>
            <pc:docMk/>
            <pc:sldMk cId="4254958830" sldId="285"/>
            <ac:grpSpMk id="70" creationId="{C4D7079F-A052-4B56-A157-476A5592B0AF}"/>
          </ac:grpSpMkLst>
        </pc:grpChg>
        <pc:grpChg chg="add mod">
          <ac:chgData name="Lesly Paguay" userId="3a50471c6ce22bc6" providerId="LiveId" clId="{258D1EEE-625B-4DE4-B9E9-9832A3F42121}" dt="2021-12-23T02:47:39.364" v="40" actId="1076"/>
          <ac:grpSpMkLst>
            <pc:docMk/>
            <pc:sldMk cId="4254958830" sldId="285"/>
            <ac:grpSpMk id="87" creationId="{91A72FAF-5AEC-4CBD-9C5A-4CA625FE1661}"/>
          </ac:grpSpMkLst>
        </pc:grpChg>
        <pc:grpChg chg="add mod">
          <ac:chgData name="Lesly Paguay" userId="3a50471c6ce22bc6" providerId="LiveId" clId="{258D1EEE-625B-4DE4-B9E9-9832A3F42121}" dt="2021-12-23T02:39:51.503" v="4"/>
          <ac:grpSpMkLst>
            <pc:docMk/>
            <pc:sldMk cId="4254958830" sldId="285"/>
            <ac:grpSpMk id="88" creationId="{BD1530DC-2456-4BF7-A4D7-C9525F8A69D1}"/>
          </ac:grpSpMkLst>
        </pc:grpChg>
        <pc:grpChg chg="add mod">
          <ac:chgData name="Lesly Paguay" userId="3a50471c6ce22bc6" providerId="LiveId" clId="{258D1EEE-625B-4DE4-B9E9-9832A3F42121}" dt="2021-12-23T02:39:51.503" v="4"/>
          <ac:grpSpMkLst>
            <pc:docMk/>
            <pc:sldMk cId="4254958830" sldId="285"/>
            <ac:grpSpMk id="92" creationId="{94611D5C-4ED6-4B93-9CF4-708753E08B17}"/>
          </ac:grpSpMkLst>
        </pc:grpChg>
        <pc:grpChg chg="add mod">
          <ac:chgData name="Lesly Paguay" userId="3a50471c6ce22bc6" providerId="LiveId" clId="{258D1EEE-625B-4DE4-B9E9-9832A3F42121}" dt="2021-12-23T02:39:51.503" v="4"/>
          <ac:grpSpMkLst>
            <pc:docMk/>
            <pc:sldMk cId="4254958830" sldId="285"/>
            <ac:grpSpMk id="94" creationId="{3A9EAFE4-043E-4AA6-BBFF-96E26E52BE8A}"/>
          </ac:grpSpMkLst>
        </pc:grpChg>
        <pc:grpChg chg="add mod">
          <ac:chgData name="Lesly Paguay" userId="3a50471c6ce22bc6" providerId="LiveId" clId="{258D1EEE-625B-4DE4-B9E9-9832A3F42121}" dt="2021-12-23T02:39:51.503" v="4"/>
          <ac:grpSpMkLst>
            <pc:docMk/>
            <pc:sldMk cId="4254958830" sldId="285"/>
            <ac:grpSpMk id="95" creationId="{E3CD6D40-0A19-43C2-AB3F-24DB03153BB2}"/>
          </ac:grpSpMkLst>
        </pc:grpChg>
        <pc:grpChg chg="add mod">
          <ac:chgData name="Lesly Paguay" userId="3a50471c6ce22bc6" providerId="LiveId" clId="{258D1EEE-625B-4DE4-B9E9-9832A3F42121}" dt="2021-12-23T02:39:51.503" v="4"/>
          <ac:grpSpMkLst>
            <pc:docMk/>
            <pc:sldMk cId="4254958830" sldId="285"/>
            <ac:grpSpMk id="98" creationId="{0E968B97-4CB2-4EEA-A82F-E919436D744E}"/>
          </ac:grpSpMkLst>
        </pc:grpChg>
        <pc:grpChg chg="add mod">
          <ac:chgData name="Lesly Paguay" userId="3a50471c6ce22bc6" providerId="LiveId" clId="{258D1EEE-625B-4DE4-B9E9-9832A3F42121}" dt="2021-12-23T02:39:51.503" v="4"/>
          <ac:grpSpMkLst>
            <pc:docMk/>
            <pc:sldMk cId="4254958830" sldId="285"/>
            <ac:grpSpMk id="100" creationId="{3286B977-59AD-477F-9659-AC468987EEE8}"/>
          </ac:grpSpMkLst>
        </pc:grpChg>
        <pc:grpChg chg="add mod">
          <ac:chgData name="Lesly Paguay" userId="3a50471c6ce22bc6" providerId="LiveId" clId="{258D1EEE-625B-4DE4-B9E9-9832A3F42121}" dt="2021-12-23T02:39:51.503" v="4"/>
          <ac:grpSpMkLst>
            <pc:docMk/>
            <pc:sldMk cId="4254958830" sldId="285"/>
            <ac:grpSpMk id="101" creationId="{B18015B5-F166-4E05-ACBF-A8BFBE0E349B}"/>
          </ac:grpSpMkLst>
        </pc:grpChg>
        <pc:grpChg chg="add mod">
          <ac:chgData name="Lesly Paguay" userId="3a50471c6ce22bc6" providerId="LiveId" clId="{258D1EEE-625B-4DE4-B9E9-9832A3F42121}" dt="2021-12-23T02:39:51.503" v="4"/>
          <ac:grpSpMkLst>
            <pc:docMk/>
            <pc:sldMk cId="4254958830" sldId="285"/>
            <ac:grpSpMk id="104" creationId="{A044BB27-BEA1-4622-928B-C4524AD2CED1}"/>
          </ac:grpSpMkLst>
        </pc:grpChg>
        <pc:grpChg chg="add mod">
          <ac:chgData name="Lesly Paguay" userId="3a50471c6ce22bc6" providerId="LiveId" clId="{258D1EEE-625B-4DE4-B9E9-9832A3F42121}" dt="2021-12-23T02:39:51.503" v="4"/>
          <ac:grpSpMkLst>
            <pc:docMk/>
            <pc:sldMk cId="4254958830" sldId="285"/>
            <ac:grpSpMk id="106" creationId="{72C2CF95-4BA1-4F64-BB5B-0A5D22860FA5}"/>
          </ac:grpSpMkLst>
        </pc:grpChg>
        <pc:grpChg chg="add mod">
          <ac:chgData name="Lesly Paguay" userId="3a50471c6ce22bc6" providerId="LiveId" clId="{258D1EEE-625B-4DE4-B9E9-9832A3F42121}" dt="2021-12-23T02:39:51.503" v="4"/>
          <ac:grpSpMkLst>
            <pc:docMk/>
            <pc:sldMk cId="4254958830" sldId="285"/>
            <ac:grpSpMk id="107" creationId="{C28A4F8D-C981-46AF-A514-FF6B3F9B0CDE}"/>
          </ac:grpSpMkLst>
        </pc:grpChg>
        <pc:grpChg chg="add mod">
          <ac:chgData name="Lesly Paguay" userId="3a50471c6ce22bc6" providerId="LiveId" clId="{258D1EEE-625B-4DE4-B9E9-9832A3F42121}" dt="2021-12-23T02:39:51.503" v="4"/>
          <ac:grpSpMkLst>
            <pc:docMk/>
            <pc:sldMk cId="4254958830" sldId="285"/>
            <ac:grpSpMk id="109" creationId="{3AE9ACA7-38D5-46F9-AD06-906CC721515C}"/>
          </ac:grpSpMkLst>
        </pc:grpChg>
        <pc:grpChg chg="add mod">
          <ac:chgData name="Lesly Paguay" userId="3a50471c6ce22bc6" providerId="LiveId" clId="{258D1EEE-625B-4DE4-B9E9-9832A3F42121}" dt="2021-12-23T02:39:51.503" v="4"/>
          <ac:grpSpMkLst>
            <pc:docMk/>
            <pc:sldMk cId="4254958830" sldId="285"/>
            <ac:grpSpMk id="111" creationId="{5F3319DA-C53A-41EA-B33F-08B2E633B91C}"/>
          </ac:grpSpMkLst>
        </pc:grpChg>
        <pc:cxnChg chg="add mod">
          <ac:chgData name="Lesly Paguay" userId="3a50471c6ce22bc6" providerId="LiveId" clId="{258D1EEE-625B-4DE4-B9E9-9832A3F42121}" dt="2021-12-23T02:38:21.978" v="1"/>
          <ac:cxnSpMkLst>
            <pc:docMk/>
            <pc:sldMk cId="4254958830" sldId="285"/>
            <ac:cxnSpMk id="13" creationId="{0C48E255-29A0-4778-962D-25290CC83A3D}"/>
          </ac:cxnSpMkLst>
        </pc:cxnChg>
        <pc:cxnChg chg="add mod">
          <ac:chgData name="Lesly Paguay" userId="3a50471c6ce22bc6" providerId="LiveId" clId="{258D1EEE-625B-4DE4-B9E9-9832A3F42121}" dt="2021-12-23T02:38:21.978" v="1"/>
          <ac:cxnSpMkLst>
            <pc:docMk/>
            <pc:sldMk cId="4254958830" sldId="285"/>
            <ac:cxnSpMk id="19" creationId="{966C0625-AC9B-4D03-B133-27153AF4F568}"/>
          </ac:cxnSpMkLst>
        </pc:cxnChg>
        <pc:cxnChg chg="add mod">
          <ac:chgData name="Lesly Paguay" userId="3a50471c6ce22bc6" providerId="LiveId" clId="{258D1EEE-625B-4DE4-B9E9-9832A3F42121}" dt="2021-12-23T02:38:21.978" v="1"/>
          <ac:cxnSpMkLst>
            <pc:docMk/>
            <pc:sldMk cId="4254958830" sldId="285"/>
            <ac:cxnSpMk id="23" creationId="{9A258895-CC47-4FC4-8E33-D6171C80F447}"/>
          </ac:cxnSpMkLst>
        </pc:cxnChg>
        <pc:cxnChg chg="add mod">
          <ac:chgData name="Lesly Paguay" userId="3a50471c6ce22bc6" providerId="LiveId" clId="{258D1EEE-625B-4DE4-B9E9-9832A3F42121}" dt="2021-12-23T02:38:21.978" v="1"/>
          <ac:cxnSpMkLst>
            <pc:docMk/>
            <pc:sldMk cId="4254958830" sldId="285"/>
            <ac:cxnSpMk id="25" creationId="{073280A1-646E-4DAB-B4E3-94B30C0411F4}"/>
          </ac:cxnSpMkLst>
        </pc:cxnChg>
        <pc:cxnChg chg="add mod">
          <ac:chgData name="Lesly Paguay" userId="3a50471c6ce22bc6" providerId="LiveId" clId="{258D1EEE-625B-4DE4-B9E9-9832A3F42121}" dt="2021-12-23T02:38:21.978" v="1"/>
          <ac:cxnSpMkLst>
            <pc:docMk/>
            <pc:sldMk cId="4254958830" sldId="285"/>
            <ac:cxnSpMk id="30" creationId="{F466B223-3C69-4822-9A3D-52707A55C8FB}"/>
          </ac:cxnSpMkLst>
        </pc:cxnChg>
        <pc:cxnChg chg="add mod">
          <ac:chgData name="Lesly Paguay" userId="3a50471c6ce22bc6" providerId="LiveId" clId="{258D1EEE-625B-4DE4-B9E9-9832A3F42121}" dt="2021-12-23T02:38:21.978" v="1"/>
          <ac:cxnSpMkLst>
            <pc:docMk/>
            <pc:sldMk cId="4254958830" sldId="285"/>
            <ac:cxnSpMk id="33" creationId="{03D5CB1B-9CCC-40B0-B961-0427C3A6D35D}"/>
          </ac:cxnSpMkLst>
        </pc:cxnChg>
        <pc:cxnChg chg="add mod">
          <ac:chgData name="Lesly Paguay" userId="3a50471c6ce22bc6" providerId="LiveId" clId="{258D1EEE-625B-4DE4-B9E9-9832A3F42121}" dt="2021-12-23T02:38:21.978" v="1"/>
          <ac:cxnSpMkLst>
            <pc:docMk/>
            <pc:sldMk cId="4254958830" sldId="285"/>
            <ac:cxnSpMk id="34" creationId="{39024791-1F5E-4524-B782-D4E52483968A}"/>
          </ac:cxnSpMkLst>
        </pc:cxnChg>
        <pc:cxnChg chg="add mod">
          <ac:chgData name="Lesly Paguay" userId="3a50471c6ce22bc6" providerId="LiveId" clId="{258D1EEE-625B-4DE4-B9E9-9832A3F42121}" dt="2021-12-23T02:38:21.978" v="1"/>
          <ac:cxnSpMkLst>
            <pc:docMk/>
            <pc:sldMk cId="4254958830" sldId="285"/>
            <ac:cxnSpMk id="37" creationId="{C08047BB-EC92-4DE6-AF11-E2F498E9B6CC}"/>
          </ac:cxnSpMkLst>
        </pc:cxnChg>
        <pc:cxnChg chg="add mod">
          <ac:chgData name="Lesly Paguay" userId="3a50471c6ce22bc6" providerId="LiveId" clId="{258D1EEE-625B-4DE4-B9E9-9832A3F42121}" dt="2021-12-23T02:38:21.978" v="1"/>
          <ac:cxnSpMkLst>
            <pc:docMk/>
            <pc:sldMk cId="4254958830" sldId="285"/>
            <ac:cxnSpMk id="38" creationId="{30728C4C-FDC5-4EA8-BE2E-0510B126EE8F}"/>
          </ac:cxnSpMkLst>
        </pc:cxnChg>
        <pc:cxnChg chg="add mod">
          <ac:chgData name="Lesly Paguay" userId="3a50471c6ce22bc6" providerId="LiveId" clId="{258D1EEE-625B-4DE4-B9E9-9832A3F42121}" dt="2021-12-23T02:38:21.978" v="1"/>
          <ac:cxnSpMkLst>
            <pc:docMk/>
            <pc:sldMk cId="4254958830" sldId="285"/>
            <ac:cxnSpMk id="39" creationId="{5394FF45-65B3-4B9A-A63E-245EBB693D62}"/>
          </ac:cxnSpMkLst>
        </pc:cxnChg>
        <pc:cxnChg chg="add mod">
          <ac:chgData name="Lesly Paguay" userId="3a50471c6ce22bc6" providerId="LiveId" clId="{258D1EEE-625B-4DE4-B9E9-9832A3F42121}" dt="2021-12-23T02:38:21.978" v="1"/>
          <ac:cxnSpMkLst>
            <pc:docMk/>
            <pc:sldMk cId="4254958830" sldId="285"/>
            <ac:cxnSpMk id="40" creationId="{5E15AE65-2869-4D98-A0D2-0F90CC3655FF}"/>
          </ac:cxnSpMkLst>
        </pc:cxnChg>
        <pc:cxnChg chg="add mod">
          <ac:chgData name="Lesly Paguay" userId="3a50471c6ce22bc6" providerId="LiveId" clId="{258D1EEE-625B-4DE4-B9E9-9832A3F42121}" dt="2021-12-23T02:38:21.978" v="1"/>
          <ac:cxnSpMkLst>
            <pc:docMk/>
            <pc:sldMk cId="4254958830" sldId="285"/>
            <ac:cxnSpMk id="41" creationId="{C8161AF6-7AD3-4FE0-9AF3-73A745269AAA}"/>
          </ac:cxnSpMkLst>
        </pc:cxnChg>
        <pc:cxnChg chg="add mod">
          <ac:chgData name="Lesly Paguay" userId="3a50471c6ce22bc6" providerId="LiveId" clId="{258D1EEE-625B-4DE4-B9E9-9832A3F42121}" dt="2021-12-23T02:39:18.823" v="3"/>
          <ac:cxnSpMkLst>
            <pc:docMk/>
            <pc:sldMk cId="4254958830" sldId="285"/>
            <ac:cxnSpMk id="52" creationId="{EE10509F-FBED-4EFF-A1D2-1264F70B10D1}"/>
          </ac:cxnSpMkLst>
        </pc:cxnChg>
        <pc:cxnChg chg="add mod">
          <ac:chgData name="Lesly Paguay" userId="3a50471c6ce22bc6" providerId="LiveId" clId="{258D1EEE-625B-4DE4-B9E9-9832A3F42121}" dt="2021-12-23T02:39:18.823" v="3"/>
          <ac:cxnSpMkLst>
            <pc:docMk/>
            <pc:sldMk cId="4254958830" sldId="285"/>
            <ac:cxnSpMk id="58" creationId="{110C441A-E27B-421B-9B4F-CE75C6EF17D9}"/>
          </ac:cxnSpMkLst>
        </pc:cxnChg>
        <pc:cxnChg chg="add mod">
          <ac:chgData name="Lesly Paguay" userId="3a50471c6ce22bc6" providerId="LiveId" clId="{258D1EEE-625B-4DE4-B9E9-9832A3F42121}" dt="2021-12-23T02:39:18.823" v="3"/>
          <ac:cxnSpMkLst>
            <pc:docMk/>
            <pc:sldMk cId="4254958830" sldId="285"/>
            <ac:cxnSpMk id="62" creationId="{FF26BE6E-61E1-486C-AA87-9D7DD7F46C9A}"/>
          </ac:cxnSpMkLst>
        </pc:cxnChg>
        <pc:cxnChg chg="add mod">
          <ac:chgData name="Lesly Paguay" userId="3a50471c6ce22bc6" providerId="LiveId" clId="{258D1EEE-625B-4DE4-B9E9-9832A3F42121}" dt="2021-12-23T02:39:18.823" v="3"/>
          <ac:cxnSpMkLst>
            <pc:docMk/>
            <pc:sldMk cId="4254958830" sldId="285"/>
            <ac:cxnSpMk id="64" creationId="{B44992BB-B088-4DA1-826A-E182B9782716}"/>
          </ac:cxnSpMkLst>
        </pc:cxnChg>
        <pc:cxnChg chg="add mod">
          <ac:chgData name="Lesly Paguay" userId="3a50471c6ce22bc6" providerId="LiveId" clId="{258D1EEE-625B-4DE4-B9E9-9832A3F42121}" dt="2021-12-23T02:39:18.823" v="3"/>
          <ac:cxnSpMkLst>
            <pc:docMk/>
            <pc:sldMk cId="4254958830" sldId="285"/>
            <ac:cxnSpMk id="69" creationId="{19841D57-F1C4-4CAB-9188-01A37B0E915C}"/>
          </ac:cxnSpMkLst>
        </pc:cxnChg>
        <pc:cxnChg chg="add mod">
          <ac:chgData name="Lesly Paguay" userId="3a50471c6ce22bc6" providerId="LiveId" clId="{258D1EEE-625B-4DE4-B9E9-9832A3F42121}" dt="2021-12-23T02:39:18.823" v="3"/>
          <ac:cxnSpMkLst>
            <pc:docMk/>
            <pc:sldMk cId="4254958830" sldId="285"/>
            <ac:cxnSpMk id="72" creationId="{35FAB0FA-8DE2-4540-A0BE-C08FB748F3F4}"/>
          </ac:cxnSpMkLst>
        </pc:cxnChg>
        <pc:cxnChg chg="add mod">
          <ac:chgData name="Lesly Paguay" userId="3a50471c6ce22bc6" providerId="LiveId" clId="{258D1EEE-625B-4DE4-B9E9-9832A3F42121}" dt="2021-12-23T02:39:18.823" v="3"/>
          <ac:cxnSpMkLst>
            <pc:docMk/>
            <pc:sldMk cId="4254958830" sldId="285"/>
            <ac:cxnSpMk id="73" creationId="{C50038F3-2CCB-4EAF-811C-3C7494DA73F1}"/>
          </ac:cxnSpMkLst>
        </pc:cxnChg>
        <pc:cxnChg chg="add mod">
          <ac:chgData name="Lesly Paguay" userId="3a50471c6ce22bc6" providerId="LiveId" clId="{258D1EEE-625B-4DE4-B9E9-9832A3F42121}" dt="2021-12-23T02:39:18.823" v="3"/>
          <ac:cxnSpMkLst>
            <pc:docMk/>
            <pc:sldMk cId="4254958830" sldId="285"/>
            <ac:cxnSpMk id="76" creationId="{A2301253-8011-4D35-BD13-26176FB14096}"/>
          </ac:cxnSpMkLst>
        </pc:cxnChg>
        <pc:cxnChg chg="add mod">
          <ac:chgData name="Lesly Paguay" userId="3a50471c6ce22bc6" providerId="LiveId" clId="{258D1EEE-625B-4DE4-B9E9-9832A3F42121}" dt="2021-12-23T02:39:18.823" v="3"/>
          <ac:cxnSpMkLst>
            <pc:docMk/>
            <pc:sldMk cId="4254958830" sldId="285"/>
            <ac:cxnSpMk id="77" creationId="{2B929117-CC49-4CED-BB09-4F135AA1A306}"/>
          </ac:cxnSpMkLst>
        </pc:cxnChg>
        <pc:cxnChg chg="add mod">
          <ac:chgData name="Lesly Paguay" userId="3a50471c6ce22bc6" providerId="LiveId" clId="{258D1EEE-625B-4DE4-B9E9-9832A3F42121}" dt="2021-12-23T02:39:18.823" v="3"/>
          <ac:cxnSpMkLst>
            <pc:docMk/>
            <pc:sldMk cId="4254958830" sldId="285"/>
            <ac:cxnSpMk id="78" creationId="{40D95D99-B06F-4894-BCA0-C1905EFD6485}"/>
          </ac:cxnSpMkLst>
        </pc:cxnChg>
        <pc:cxnChg chg="add mod">
          <ac:chgData name="Lesly Paguay" userId="3a50471c6ce22bc6" providerId="LiveId" clId="{258D1EEE-625B-4DE4-B9E9-9832A3F42121}" dt="2021-12-23T02:39:18.823" v="3"/>
          <ac:cxnSpMkLst>
            <pc:docMk/>
            <pc:sldMk cId="4254958830" sldId="285"/>
            <ac:cxnSpMk id="79" creationId="{D04A2284-E3B4-4DD5-A0E2-9AF1F88C5819}"/>
          </ac:cxnSpMkLst>
        </pc:cxnChg>
        <pc:cxnChg chg="add mod">
          <ac:chgData name="Lesly Paguay" userId="3a50471c6ce22bc6" providerId="LiveId" clId="{258D1EEE-625B-4DE4-B9E9-9832A3F42121}" dt="2021-12-23T02:39:18.823" v="3"/>
          <ac:cxnSpMkLst>
            <pc:docMk/>
            <pc:sldMk cId="4254958830" sldId="285"/>
            <ac:cxnSpMk id="80" creationId="{E091CB02-B6D3-44A3-98B9-4F0176E4E110}"/>
          </ac:cxnSpMkLst>
        </pc:cxnChg>
        <pc:cxnChg chg="add mod">
          <ac:chgData name="Lesly Paguay" userId="3a50471c6ce22bc6" providerId="LiveId" clId="{258D1EEE-625B-4DE4-B9E9-9832A3F42121}" dt="2021-12-23T02:39:51.503" v="4"/>
          <ac:cxnSpMkLst>
            <pc:docMk/>
            <pc:sldMk cId="4254958830" sldId="285"/>
            <ac:cxnSpMk id="89" creationId="{E6C0D5E1-251C-48E5-B8B4-D3B4D5864997}"/>
          </ac:cxnSpMkLst>
        </pc:cxnChg>
        <pc:cxnChg chg="add mod">
          <ac:chgData name="Lesly Paguay" userId="3a50471c6ce22bc6" providerId="LiveId" clId="{258D1EEE-625B-4DE4-B9E9-9832A3F42121}" dt="2021-12-23T02:39:51.503" v="4"/>
          <ac:cxnSpMkLst>
            <pc:docMk/>
            <pc:sldMk cId="4254958830" sldId="285"/>
            <ac:cxnSpMk id="93" creationId="{5E747649-13EF-4C89-944D-4E1825ED74E8}"/>
          </ac:cxnSpMkLst>
        </pc:cxnChg>
        <pc:cxnChg chg="add mod">
          <ac:chgData name="Lesly Paguay" userId="3a50471c6ce22bc6" providerId="LiveId" clId="{258D1EEE-625B-4DE4-B9E9-9832A3F42121}" dt="2021-12-23T02:39:51.503" v="4"/>
          <ac:cxnSpMkLst>
            <pc:docMk/>
            <pc:sldMk cId="4254958830" sldId="285"/>
            <ac:cxnSpMk id="99" creationId="{6CB05023-663F-499F-9B8B-AA8797EA5DCE}"/>
          </ac:cxnSpMkLst>
        </pc:cxnChg>
        <pc:cxnChg chg="add mod">
          <ac:chgData name="Lesly Paguay" userId="3a50471c6ce22bc6" providerId="LiveId" clId="{258D1EEE-625B-4DE4-B9E9-9832A3F42121}" dt="2021-12-23T02:39:51.503" v="4"/>
          <ac:cxnSpMkLst>
            <pc:docMk/>
            <pc:sldMk cId="4254958830" sldId="285"/>
            <ac:cxnSpMk id="103" creationId="{5119280A-5A06-4229-B985-D36D5A9F8EE0}"/>
          </ac:cxnSpMkLst>
        </pc:cxnChg>
        <pc:cxnChg chg="add mod">
          <ac:chgData name="Lesly Paguay" userId="3a50471c6ce22bc6" providerId="LiveId" clId="{258D1EEE-625B-4DE4-B9E9-9832A3F42121}" dt="2021-12-23T02:39:51.503" v="4"/>
          <ac:cxnSpMkLst>
            <pc:docMk/>
            <pc:sldMk cId="4254958830" sldId="285"/>
            <ac:cxnSpMk id="105" creationId="{FE93E6A7-CC22-4477-8B74-056659A46FB1}"/>
          </ac:cxnSpMkLst>
        </pc:cxnChg>
        <pc:cxnChg chg="add mod">
          <ac:chgData name="Lesly Paguay" userId="3a50471c6ce22bc6" providerId="LiveId" clId="{258D1EEE-625B-4DE4-B9E9-9832A3F42121}" dt="2021-12-23T02:39:51.503" v="4"/>
          <ac:cxnSpMkLst>
            <pc:docMk/>
            <pc:sldMk cId="4254958830" sldId="285"/>
            <ac:cxnSpMk id="110" creationId="{5977420A-8462-4237-8929-11240013D00C}"/>
          </ac:cxnSpMkLst>
        </pc:cxnChg>
        <pc:cxnChg chg="add mod">
          <ac:chgData name="Lesly Paguay" userId="3a50471c6ce22bc6" providerId="LiveId" clId="{258D1EEE-625B-4DE4-B9E9-9832A3F42121}" dt="2021-12-23T02:39:51.503" v="4"/>
          <ac:cxnSpMkLst>
            <pc:docMk/>
            <pc:sldMk cId="4254958830" sldId="285"/>
            <ac:cxnSpMk id="113" creationId="{8941124D-5D8B-4D30-B232-94D04C01C874}"/>
          </ac:cxnSpMkLst>
        </pc:cxnChg>
        <pc:cxnChg chg="add mod">
          <ac:chgData name="Lesly Paguay" userId="3a50471c6ce22bc6" providerId="LiveId" clId="{258D1EEE-625B-4DE4-B9E9-9832A3F42121}" dt="2021-12-23T02:39:51.503" v="4"/>
          <ac:cxnSpMkLst>
            <pc:docMk/>
            <pc:sldMk cId="4254958830" sldId="285"/>
            <ac:cxnSpMk id="114" creationId="{D5D88EA5-87B5-4F9D-A74B-A044633F92D6}"/>
          </ac:cxnSpMkLst>
        </pc:cxnChg>
        <pc:cxnChg chg="add mod">
          <ac:chgData name="Lesly Paguay" userId="3a50471c6ce22bc6" providerId="LiveId" clId="{258D1EEE-625B-4DE4-B9E9-9832A3F42121}" dt="2021-12-23T02:39:51.503" v="4"/>
          <ac:cxnSpMkLst>
            <pc:docMk/>
            <pc:sldMk cId="4254958830" sldId="285"/>
            <ac:cxnSpMk id="117" creationId="{A7341648-B0C2-4F54-AF29-AC61DA03440B}"/>
          </ac:cxnSpMkLst>
        </pc:cxnChg>
        <pc:cxnChg chg="add mod">
          <ac:chgData name="Lesly Paguay" userId="3a50471c6ce22bc6" providerId="LiveId" clId="{258D1EEE-625B-4DE4-B9E9-9832A3F42121}" dt="2021-12-23T02:39:51.503" v="4"/>
          <ac:cxnSpMkLst>
            <pc:docMk/>
            <pc:sldMk cId="4254958830" sldId="285"/>
            <ac:cxnSpMk id="118" creationId="{B632EAAB-5AA4-49B2-83EE-9CFE7957BB19}"/>
          </ac:cxnSpMkLst>
        </pc:cxnChg>
        <pc:cxnChg chg="add mod">
          <ac:chgData name="Lesly Paguay" userId="3a50471c6ce22bc6" providerId="LiveId" clId="{258D1EEE-625B-4DE4-B9E9-9832A3F42121}" dt="2021-12-23T02:39:51.503" v="4"/>
          <ac:cxnSpMkLst>
            <pc:docMk/>
            <pc:sldMk cId="4254958830" sldId="285"/>
            <ac:cxnSpMk id="119" creationId="{32AD126B-9837-4C9D-8ACE-1B32E3794E61}"/>
          </ac:cxnSpMkLst>
        </pc:cxnChg>
        <pc:cxnChg chg="add mod">
          <ac:chgData name="Lesly Paguay" userId="3a50471c6ce22bc6" providerId="LiveId" clId="{258D1EEE-625B-4DE4-B9E9-9832A3F42121}" dt="2021-12-23T02:39:51.503" v="4"/>
          <ac:cxnSpMkLst>
            <pc:docMk/>
            <pc:sldMk cId="4254958830" sldId="285"/>
            <ac:cxnSpMk id="120" creationId="{CC137C05-55E6-4527-8C02-73A4CCF243AF}"/>
          </ac:cxnSpMkLst>
        </pc:cxnChg>
        <pc:cxnChg chg="add mod">
          <ac:chgData name="Lesly Paguay" userId="3a50471c6ce22bc6" providerId="LiveId" clId="{258D1EEE-625B-4DE4-B9E9-9832A3F42121}" dt="2021-12-23T02:39:51.503" v="4"/>
          <ac:cxnSpMkLst>
            <pc:docMk/>
            <pc:sldMk cId="4254958830" sldId="285"/>
            <ac:cxnSpMk id="121" creationId="{904A7D27-9FCC-4F23-A1AE-CD54A9F77E6F}"/>
          </ac:cxnSpMkLst>
        </pc:cxnChg>
      </pc:sldChg>
      <pc:sldChg chg="addSp delSp modSp add mod">
        <pc:chgData name="Lesly Paguay" userId="3a50471c6ce22bc6" providerId="LiveId" clId="{258D1EEE-625B-4DE4-B9E9-9832A3F42121}" dt="2021-12-23T04:17:53.502" v="906" actId="1076"/>
        <pc:sldMkLst>
          <pc:docMk/>
          <pc:sldMk cId="776600164" sldId="291"/>
        </pc:sldMkLst>
        <pc:spChg chg="add mod">
          <ac:chgData name="Lesly Paguay" userId="3a50471c6ce22bc6" providerId="LiveId" clId="{258D1EEE-625B-4DE4-B9E9-9832A3F42121}" dt="2021-12-23T04:17:45.296" v="904" actId="1076"/>
          <ac:spMkLst>
            <pc:docMk/>
            <pc:sldMk cId="776600164" sldId="291"/>
            <ac:spMk id="12" creationId="{1CC2A43C-8AC8-4D2E-ACF1-858B9C78CD46}"/>
          </ac:spMkLst>
        </pc:spChg>
        <pc:spChg chg="add del mod">
          <ac:chgData name="Lesly Paguay" userId="3a50471c6ce22bc6" providerId="LiveId" clId="{258D1EEE-625B-4DE4-B9E9-9832A3F42121}" dt="2021-12-23T04:14:39.072" v="873" actId="478"/>
          <ac:spMkLst>
            <pc:docMk/>
            <pc:sldMk cId="776600164" sldId="291"/>
            <ac:spMk id="13" creationId="{06DA04CA-64F2-4B1C-AFBC-745A3B00E2ED}"/>
          </ac:spMkLst>
        </pc:spChg>
        <pc:spChg chg="add del mod">
          <ac:chgData name="Lesly Paguay" userId="3a50471c6ce22bc6" providerId="LiveId" clId="{258D1EEE-625B-4DE4-B9E9-9832A3F42121}" dt="2021-12-23T04:15:45.237" v="885" actId="478"/>
          <ac:spMkLst>
            <pc:docMk/>
            <pc:sldMk cId="776600164" sldId="291"/>
            <ac:spMk id="14" creationId="{CB627B90-59A1-4D96-B8FF-2D2BD50DB5C8}"/>
          </ac:spMkLst>
        </pc:spChg>
        <pc:spChg chg="add mod">
          <ac:chgData name="Lesly Paguay" userId="3a50471c6ce22bc6" providerId="LiveId" clId="{258D1EEE-625B-4DE4-B9E9-9832A3F42121}" dt="2021-12-23T04:17:41.300" v="903" actId="1076"/>
          <ac:spMkLst>
            <pc:docMk/>
            <pc:sldMk cId="776600164" sldId="291"/>
            <ac:spMk id="15" creationId="{AA538308-DCA5-4EE0-92AA-9311BF566DB5}"/>
          </ac:spMkLst>
        </pc:spChg>
        <pc:spChg chg="add del mod">
          <ac:chgData name="Lesly Paguay" userId="3a50471c6ce22bc6" providerId="LiveId" clId="{258D1EEE-625B-4DE4-B9E9-9832A3F42121}" dt="2021-12-23T04:15:45.237" v="885" actId="478"/>
          <ac:spMkLst>
            <pc:docMk/>
            <pc:sldMk cId="776600164" sldId="291"/>
            <ac:spMk id="16" creationId="{D2E7AA1D-4D4B-4018-9F1F-B53C3EABD698}"/>
          </ac:spMkLst>
        </pc:spChg>
        <pc:spChg chg="add del mod">
          <ac:chgData name="Lesly Paguay" userId="3a50471c6ce22bc6" providerId="LiveId" clId="{258D1EEE-625B-4DE4-B9E9-9832A3F42121}" dt="2021-12-23T04:15:45.237" v="885" actId="478"/>
          <ac:spMkLst>
            <pc:docMk/>
            <pc:sldMk cId="776600164" sldId="291"/>
            <ac:spMk id="17" creationId="{D12B813C-0674-4763-ACED-ACDE8C130EA8}"/>
          </ac:spMkLst>
        </pc:spChg>
        <pc:spChg chg="add del mod">
          <ac:chgData name="Lesly Paguay" userId="3a50471c6ce22bc6" providerId="LiveId" clId="{258D1EEE-625B-4DE4-B9E9-9832A3F42121}" dt="2021-12-23T04:15:45.237" v="885" actId="478"/>
          <ac:spMkLst>
            <pc:docMk/>
            <pc:sldMk cId="776600164" sldId="291"/>
            <ac:spMk id="18" creationId="{0DE54C82-0539-4983-AE04-73CCABC38D88}"/>
          </ac:spMkLst>
        </pc:spChg>
        <pc:spChg chg="add del mod">
          <ac:chgData name="Lesly Paguay" userId="3a50471c6ce22bc6" providerId="LiveId" clId="{258D1EEE-625B-4DE4-B9E9-9832A3F42121}" dt="2021-12-23T04:15:45.237" v="885" actId="478"/>
          <ac:spMkLst>
            <pc:docMk/>
            <pc:sldMk cId="776600164" sldId="291"/>
            <ac:spMk id="19" creationId="{CA4224F3-5B88-44F1-865E-301387A41950}"/>
          </ac:spMkLst>
        </pc:spChg>
        <pc:spChg chg="add del mod">
          <ac:chgData name="Lesly Paguay" userId="3a50471c6ce22bc6" providerId="LiveId" clId="{258D1EEE-625B-4DE4-B9E9-9832A3F42121}" dt="2021-12-23T04:15:45.237" v="885" actId="478"/>
          <ac:spMkLst>
            <pc:docMk/>
            <pc:sldMk cId="776600164" sldId="291"/>
            <ac:spMk id="20" creationId="{16EFAD92-9A0F-4826-9292-682CBBFA8A8F}"/>
          </ac:spMkLst>
        </pc:spChg>
        <pc:grpChg chg="del">
          <ac:chgData name="Lesly Paguay" userId="3a50471c6ce22bc6" providerId="LiveId" clId="{258D1EEE-625B-4DE4-B9E9-9832A3F42121}" dt="2021-12-23T02:56:09.398" v="45" actId="478"/>
          <ac:grpSpMkLst>
            <pc:docMk/>
            <pc:sldMk cId="776600164" sldId="291"/>
            <ac:grpSpMk id="87" creationId="{91A72FAF-5AEC-4CBD-9C5A-4CA625FE1661}"/>
          </ac:grpSpMkLst>
        </pc:grpChg>
        <pc:graphicFrameChg chg="add mod modGraphic">
          <ac:chgData name="Lesly Paguay" userId="3a50471c6ce22bc6" providerId="LiveId" clId="{258D1EEE-625B-4DE4-B9E9-9832A3F42121}" dt="2021-12-23T04:17:47.866" v="905" actId="1076"/>
          <ac:graphicFrameMkLst>
            <pc:docMk/>
            <pc:sldMk cId="776600164" sldId="291"/>
            <ac:graphicFrameMk id="2" creationId="{245FA08E-4D2A-4B14-8B61-5AA05EFC7945}"/>
          </ac:graphicFrameMkLst>
        </pc:graphicFrameChg>
        <pc:graphicFrameChg chg="add mod modGraphic">
          <ac:chgData name="Lesly Paguay" userId="3a50471c6ce22bc6" providerId="LiveId" clId="{258D1EEE-625B-4DE4-B9E9-9832A3F42121}" dt="2021-12-23T04:17:53.502" v="906" actId="1076"/>
          <ac:graphicFrameMkLst>
            <pc:docMk/>
            <pc:sldMk cId="776600164" sldId="291"/>
            <ac:graphicFrameMk id="6" creationId="{74832984-C6C5-43F9-8B9C-29DD55D4D167}"/>
          </ac:graphicFrameMkLst>
        </pc:graphicFrameChg>
      </pc:sldChg>
      <pc:sldChg chg="add del">
        <pc:chgData name="Lesly Paguay" userId="3a50471c6ce22bc6" providerId="LiveId" clId="{258D1EEE-625B-4DE4-B9E9-9832A3F42121}" dt="2021-12-23T04:14:59.151" v="878" actId="2696"/>
        <pc:sldMkLst>
          <pc:docMk/>
          <pc:sldMk cId="484673321" sldId="292"/>
        </pc:sldMkLst>
      </pc:sldChg>
      <pc:sldChg chg="add">
        <pc:chgData name="Lesly Paguay" userId="3a50471c6ce22bc6" providerId="LiveId" clId="{258D1EEE-625B-4DE4-B9E9-9832A3F42121}" dt="2021-12-23T02:48:57.970" v="44"/>
        <pc:sldMkLst>
          <pc:docMk/>
          <pc:sldMk cId="2173729536" sldId="293"/>
        </pc:sldMkLst>
      </pc:sldChg>
      <pc:sldChg chg="addSp delSp modSp del mod ord modAnim">
        <pc:chgData name="Lesly Paguay" userId="3a50471c6ce22bc6" providerId="LiveId" clId="{258D1EEE-625B-4DE4-B9E9-9832A3F42121}" dt="2021-12-23T03:47:52.951" v="695" actId="2696"/>
        <pc:sldMkLst>
          <pc:docMk/>
          <pc:sldMk cId="1079447360" sldId="294"/>
        </pc:sldMkLst>
        <pc:spChg chg="del">
          <ac:chgData name="Lesly Paguay" userId="3a50471c6ce22bc6" providerId="LiveId" clId="{258D1EEE-625B-4DE4-B9E9-9832A3F42121}" dt="2021-12-23T03:09:54.706" v="188" actId="478"/>
          <ac:spMkLst>
            <pc:docMk/>
            <pc:sldMk cId="1079447360" sldId="294"/>
            <ac:spMk id="10" creationId="{48764294-7B24-46C2-A6C0-9AEB829A97F0}"/>
          </ac:spMkLst>
        </pc:spChg>
        <pc:spChg chg="mod">
          <ac:chgData name="Lesly Paguay" userId="3a50471c6ce22bc6" providerId="LiveId" clId="{258D1EEE-625B-4DE4-B9E9-9832A3F42121}" dt="2021-12-23T03:00:30.247" v="63" actId="2711"/>
          <ac:spMkLst>
            <pc:docMk/>
            <pc:sldMk cId="1079447360" sldId="294"/>
            <ac:spMk id="17" creationId="{0C42C1D9-13C7-4C68-A3D4-85801895527B}"/>
          </ac:spMkLst>
        </pc:spChg>
        <pc:spChg chg="mod">
          <ac:chgData name="Lesly Paguay" userId="3a50471c6ce22bc6" providerId="LiveId" clId="{258D1EEE-625B-4DE4-B9E9-9832A3F42121}" dt="2021-12-23T03:10:40.172" v="219" actId="1076"/>
          <ac:spMkLst>
            <pc:docMk/>
            <pc:sldMk cId="1079447360" sldId="294"/>
            <ac:spMk id="27" creationId="{E6408BE6-E671-4248-8137-B03F98056B3C}"/>
          </ac:spMkLst>
        </pc:spChg>
        <pc:spChg chg="mod">
          <ac:chgData name="Lesly Paguay" userId="3a50471c6ce22bc6" providerId="LiveId" clId="{258D1EEE-625B-4DE4-B9E9-9832A3F42121}" dt="2021-12-23T03:18:35.256" v="221" actId="1076"/>
          <ac:spMkLst>
            <pc:docMk/>
            <pc:sldMk cId="1079447360" sldId="294"/>
            <ac:spMk id="50" creationId="{4AF6FFCB-CAFC-44A0-961B-89AA9DC528AF}"/>
          </ac:spMkLst>
        </pc:spChg>
        <pc:spChg chg="mod">
          <ac:chgData name="Lesly Paguay" userId="3a50471c6ce22bc6" providerId="LiveId" clId="{258D1EEE-625B-4DE4-B9E9-9832A3F42121}" dt="2021-12-23T03:05:32.189" v="184" actId="1076"/>
          <ac:spMkLst>
            <pc:docMk/>
            <pc:sldMk cId="1079447360" sldId="294"/>
            <ac:spMk id="66" creationId="{36F8A7C6-0B14-4ECB-BCF9-20827BB338C7}"/>
          </ac:spMkLst>
        </pc:spChg>
        <pc:spChg chg="add mod">
          <ac:chgData name="Lesly Paguay" userId="3a50471c6ce22bc6" providerId="LiveId" clId="{258D1EEE-625B-4DE4-B9E9-9832A3F42121}" dt="2021-12-23T03:05:32.189" v="184" actId="1076"/>
          <ac:spMkLst>
            <pc:docMk/>
            <pc:sldMk cId="1079447360" sldId="294"/>
            <ac:spMk id="67" creationId="{5EAFADA2-0123-46AA-BCBA-A6B1A7698BF9}"/>
          </ac:spMkLst>
        </pc:spChg>
        <pc:spChg chg="add mod">
          <ac:chgData name="Lesly Paguay" userId="3a50471c6ce22bc6" providerId="LiveId" clId="{258D1EEE-625B-4DE4-B9E9-9832A3F42121}" dt="2021-12-23T03:10:32.231" v="217" actId="1076"/>
          <ac:spMkLst>
            <pc:docMk/>
            <pc:sldMk cId="1079447360" sldId="294"/>
            <ac:spMk id="72" creationId="{4D5103A8-C3B9-4C5A-BDD8-2DEC7B2506C7}"/>
          </ac:spMkLst>
        </pc:spChg>
        <pc:spChg chg="mod">
          <ac:chgData name="Lesly Paguay" userId="3a50471c6ce22bc6" providerId="LiveId" clId="{258D1EEE-625B-4DE4-B9E9-9832A3F42121}" dt="2021-12-23T03:03:01.333" v="108"/>
          <ac:spMkLst>
            <pc:docMk/>
            <pc:sldMk cId="1079447360" sldId="294"/>
            <ac:spMk id="76" creationId="{703AA70C-5502-48F0-BC9B-54CB65C43B8E}"/>
          </ac:spMkLst>
        </pc:spChg>
        <pc:spChg chg="mod">
          <ac:chgData name="Lesly Paguay" userId="3a50471c6ce22bc6" providerId="LiveId" clId="{258D1EEE-625B-4DE4-B9E9-9832A3F42121}" dt="2021-12-23T03:03:01.333" v="108"/>
          <ac:spMkLst>
            <pc:docMk/>
            <pc:sldMk cId="1079447360" sldId="294"/>
            <ac:spMk id="77" creationId="{F2A0E042-D6AC-4D01-A1D5-8DD5BCAF2DF5}"/>
          </ac:spMkLst>
        </pc:spChg>
        <pc:spChg chg="mod">
          <ac:chgData name="Lesly Paguay" userId="3a50471c6ce22bc6" providerId="LiveId" clId="{258D1EEE-625B-4DE4-B9E9-9832A3F42121}" dt="2021-12-23T03:03:01.333" v="108"/>
          <ac:spMkLst>
            <pc:docMk/>
            <pc:sldMk cId="1079447360" sldId="294"/>
            <ac:spMk id="79" creationId="{AE29B9A1-2126-4C12-974E-6D9C2FE05CAE}"/>
          </ac:spMkLst>
        </pc:spChg>
        <pc:spChg chg="mod">
          <ac:chgData name="Lesly Paguay" userId="3a50471c6ce22bc6" providerId="LiveId" clId="{258D1EEE-625B-4DE4-B9E9-9832A3F42121}" dt="2021-12-23T03:03:01.333" v="108"/>
          <ac:spMkLst>
            <pc:docMk/>
            <pc:sldMk cId="1079447360" sldId="294"/>
            <ac:spMk id="80" creationId="{B4550CC1-656B-4AC8-8744-17C10C1DC2EF}"/>
          </ac:spMkLst>
        </pc:spChg>
        <pc:spChg chg="add del mod">
          <ac:chgData name="Lesly Paguay" userId="3a50471c6ce22bc6" providerId="LiveId" clId="{258D1EEE-625B-4DE4-B9E9-9832A3F42121}" dt="2021-12-23T03:09:47.667" v="186" actId="478"/>
          <ac:spMkLst>
            <pc:docMk/>
            <pc:sldMk cId="1079447360" sldId="294"/>
            <ac:spMk id="81" creationId="{19B455B9-D3A1-4F23-8E4F-F0E6B0C98131}"/>
          </ac:spMkLst>
        </pc:spChg>
        <pc:spChg chg="add mod">
          <ac:chgData name="Lesly Paguay" userId="3a50471c6ce22bc6" providerId="LiveId" clId="{258D1EEE-625B-4DE4-B9E9-9832A3F42121}" dt="2021-12-23T03:10:26.313" v="215" actId="20577"/>
          <ac:spMkLst>
            <pc:docMk/>
            <pc:sldMk cId="1079447360" sldId="294"/>
            <ac:spMk id="82" creationId="{B85EF7B6-0E39-4CE5-9341-EF79D3D1C543}"/>
          </ac:spMkLst>
        </pc:spChg>
        <pc:spChg chg="del">
          <ac:chgData name="Lesly Paguay" userId="3a50471c6ce22bc6" providerId="LiveId" clId="{258D1EEE-625B-4DE4-B9E9-9832A3F42121}" dt="2021-12-23T03:01:02.791" v="92" actId="478"/>
          <ac:spMkLst>
            <pc:docMk/>
            <pc:sldMk cId="1079447360" sldId="294"/>
            <ac:spMk id="96" creationId="{955F01E7-C183-4B7A-AB3D-A8B8AE7A7C2A}"/>
          </ac:spMkLst>
        </pc:spChg>
        <pc:spChg chg="del">
          <ac:chgData name="Lesly Paguay" userId="3a50471c6ce22bc6" providerId="LiveId" clId="{258D1EEE-625B-4DE4-B9E9-9832A3F42121}" dt="2021-12-23T03:01:04.513" v="93" actId="478"/>
          <ac:spMkLst>
            <pc:docMk/>
            <pc:sldMk cId="1079447360" sldId="294"/>
            <ac:spMk id="97" creationId="{91C7CAAC-1E46-4FB6-BB71-CF8D8426DADF}"/>
          </ac:spMkLst>
        </pc:spChg>
        <pc:spChg chg="del">
          <ac:chgData name="Lesly Paguay" userId="3a50471c6ce22bc6" providerId="LiveId" clId="{258D1EEE-625B-4DE4-B9E9-9832A3F42121}" dt="2021-12-23T03:01:07.127" v="94" actId="478"/>
          <ac:spMkLst>
            <pc:docMk/>
            <pc:sldMk cId="1079447360" sldId="294"/>
            <ac:spMk id="98" creationId="{8213FC78-FB0E-4848-8CCE-E24EBE30ADFE}"/>
          </ac:spMkLst>
        </pc:spChg>
        <pc:spChg chg="del">
          <ac:chgData name="Lesly Paguay" userId="3a50471c6ce22bc6" providerId="LiveId" clId="{258D1EEE-625B-4DE4-B9E9-9832A3F42121}" dt="2021-12-23T03:02:55.303" v="103" actId="478"/>
          <ac:spMkLst>
            <pc:docMk/>
            <pc:sldMk cId="1079447360" sldId="294"/>
            <ac:spMk id="124" creationId="{78CF979A-1E0E-461D-B43B-07DA8FF2E883}"/>
          </ac:spMkLst>
        </pc:spChg>
        <pc:spChg chg="del">
          <ac:chgData name="Lesly Paguay" userId="3a50471c6ce22bc6" providerId="LiveId" clId="{258D1EEE-625B-4DE4-B9E9-9832A3F42121}" dt="2021-12-23T03:02:56.102" v="104" actId="478"/>
          <ac:spMkLst>
            <pc:docMk/>
            <pc:sldMk cId="1079447360" sldId="294"/>
            <ac:spMk id="125" creationId="{CB805545-1173-4166-B6E8-33794E346486}"/>
          </ac:spMkLst>
        </pc:spChg>
        <pc:spChg chg="del mod">
          <ac:chgData name="Lesly Paguay" userId="3a50471c6ce22bc6" providerId="LiveId" clId="{258D1EEE-625B-4DE4-B9E9-9832A3F42121}" dt="2021-12-23T03:02:58.643" v="106" actId="478"/>
          <ac:spMkLst>
            <pc:docMk/>
            <pc:sldMk cId="1079447360" sldId="294"/>
            <ac:spMk id="126" creationId="{AB767FC9-A943-4630-87CB-30E9EAFB6C39}"/>
          </ac:spMkLst>
        </pc:spChg>
        <pc:spChg chg="del">
          <ac:chgData name="Lesly Paguay" userId="3a50471c6ce22bc6" providerId="LiveId" clId="{258D1EEE-625B-4DE4-B9E9-9832A3F42121}" dt="2021-12-23T03:03:00.048" v="107" actId="478"/>
          <ac:spMkLst>
            <pc:docMk/>
            <pc:sldMk cId="1079447360" sldId="294"/>
            <ac:spMk id="127" creationId="{222A49E7-C5CF-4008-B2F1-30D0AA033D67}"/>
          </ac:spMkLst>
        </pc:spChg>
        <pc:grpChg chg="add del mod">
          <ac:chgData name="Lesly Paguay" userId="3a50471c6ce22bc6" providerId="LiveId" clId="{258D1EEE-625B-4DE4-B9E9-9832A3F42121}" dt="2021-12-23T03:09:49.781" v="187" actId="478"/>
          <ac:grpSpMkLst>
            <pc:docMk/>
            <pc:sldMk cId="1079447360" sldId="294"/>
            <ac:grpSpMk id="75" creationId="{7B13F55C-476D-4F2C-8884-A8401DE3B2B2}"/>
          </ac:grpSpMkLst>
        </pc:grpChg>
        <pc:grpChg chg="add del mod">
          <ac:chgData name="Lesly Paguay" userId="3a50471c6ce22bc6" providerId="LiveId" clId="{258D1EEE-625B-4DE4-B9E9-9832A3F42121}" dt="2021-12-23T03:09:45.799" v="185" actId="478"/>
          <ac:grpSpMkLst>
            <pc:docMk/>
            <pc:sldMk cId="1079447360" sldId="294"/>
            <ac:grpSpMk id="78" creationId="{C2E925FC-0CD4-444C-9500-02BA443D4F83}"/>
          </ac:grpSpMkLst>
        </pc:grpChg>
      </pc:sldChg>
      <pc:sldChg chg="add del">
        <pc:chgData name="Lesly Paguay" userId="3a50471c6ce22bc6" providerId="LiveId" clId="{258D1EEE-625B-4DE4-B9E9-9832A3F42121}" dt="2021-12-23T03:53:49.116" v="760" actId="2696"/>
        <pc:sldMkLst>
          <pc:docMk/>
          <pc:sldMk cId="3196651742" sldId="295"/>
        </pc:sldMkLst>
      </pc:sldChg>
      <pc:sldChg chg="addSp delSp modSp add mod modAnim">
        <pc:chgData name="Lesly Paguay" userId="3a50471c6ce22bc6" providerId="LiveId" clId="{258D1EEE-625B-4DE4-B9E9-9832A3F42121}" dt="2021-12-23T04:04:35.665" v="846" actId="1076"/>
        <pc:sldMkLst>
          <pc:docMk/>
          <pc:sldMk cId="2207046623" sldId="296"/>
        </pc:sldMkLst>
        <pc:spChg chg="del mod">
          <ac:chgData name="Lesly Paguay" userId="3a50471c6ce22bc6" providerId="LiveId" clId="{258D1EEE-625B-4DE4-B9E9-9832A3F42121}" dt="2021-12-23T03:39:33.739" v="549" actId="478"/>
          <ac:spMkLst>
            <pc:docMk/>
            <pc:sldMk cId="2207046623" sldId="296"/>
            <ac:spMk id="3" creationId="{1D0B8F49-E3B0-45E9-98E2-D4FFD5AA60A0}"/>
          </ac:spMkLst>
        </pc:spChg>
        <pc:spChg chg="del">
          <ac:chgData name="Lesly Paguay" userId="3a50471c6ce22bc6" providerId="LiveId" clId="{258D1EEE-625B-4DE4-B9E9-9832A3F42121}" dt="2021-12-23T03:26:29.170" v="326" actId="478"/>
          <ac:spMkLst>
            <pc:docMk/>
            <pc:sldMk cId="2207046623" sldId="296"/>
            <ac:spMk id="11" creationId="{73718C53-1DCD-4FFF-B7F4-A0A36FE5E868}"/>
          </ac:spMkLst>
        </pc:spChg>
        <pc:spChg chg="mod">
          <ac:chgData name="Lesly Paguay" userId="3a50471c6ce22bc6" providerId="LiveId" clId="{258D1EEE-625B-4DE4-B9E9-9832A3F42121}" dt="2021-12-23T04:00:18.983" v="807" actId="14100"/>
          <ac:spMkLst>
            <pc:docMk/>
            <pc:sldMk cId="2207046623" sldId="296"/>
            <ac:spMk id="12" creationId="{9AFAA567-800C-4788-8FCF-8DF86768D394}"/>
          </ac:spMkLst>
        </pc:spChg>
        <pc:spChg chg="mod">
          <ac:chgData name="Lesly Paguay" userId="3a50471c6ce22bc6" providerId="LiveId" clId="{258D1EEE-625B-4DE4-B9E9-9832A3F42121}" dt="2021-12-23T03:56:31.148" v="767" actId="1076"/>
          <ac:spMkLst>
            <pc:docMk/>
            <pc:sldMk cId="2207046623" sldId="296"/>
            <ac:spMk id="14" creationId="{D8D90362-177C-408E-9EF6-DB9E1436A6DA}"/>
          </ac:spMkLst>
        </pc:spChg>
        <pc:spChg chg="mod">
          <ac:chgData name="Lesly Paguay" userId="3a50471c6ce22bc6" providerId="LiveId" clId="{258D1EEE-625B-4DE4-B9E9-9832A3F42121}" dt="2021-12-23T04:00:47.731" v="812" actId="1076"/>
          <ac:spMkLst>
            <pc:docMk/>
            <pc:sldMk cId="2207046623" sldId="296"/>
            <ac:spMk id="16" creationId="{A7F83EBA-F728-4C38-B7A3-BF27585D2BDD}"/>
          </ac:spMkLst>
        </pc:spChg>
        <pc:spChg chg="del mod">
          <ac:chgData name="Lesly Paguay" userId="3a50471c6ce22bc6" providerId="LiveId" clId="{258D1EEE-625B-4DE4-B9E9-9832A3F42121}" dt="2021-12-23T03:26:24.931" v="324" actId="478"/>
          <ac:spMkLst>
            <pc:docMk/>
            <pc:sldMk cId="2207046623" sldId="296"/>
            <ac:spMk id="17" creationId="{0C42C1D9-13C7-4C68-A3D4-85801895527B}"/>
          </ac:spMkLst>
        </pc:spChg>
        <pc:spChg chg="mod">
          <ac:chgData name="Lesly Paguay" userId="3a50471c6ce22bc6" providerId="LiveId" clId="{258D1EEE-625B-4DE4-B9E9-9832A3F42121}" dt="2021-12-23T04:00:53.639" v="813" actId="1076"/>
          <ac:spMkLst>
            <pc:docMk/>
            <pc:sldMk cId="2207046623" sldId="296"/>
            <ac:spMk id="18" creationId="{86373D83-CD91-4380-AC16-538C44AAD484}"/>
          </ac:spMkLst>
        </pc:spChg>
        <pc:spChg chg="mod">
          <ac:chgData name="Lesly Paguay" userId="3a50471c6ce22bc6" providerId="LiveId" clId="{258D1EEE-625B-4DE4-B9E9-9832A3F42121}" dt="2021-12-23T04:00:35.119" v="810" actId="1076"/>
          <ac:spMkLst>
            <pc:docMk/>
            <pc:sldMk cId="2207046623" sldId="296"/>
            <ac:spMk id="22" creationId="{16268AB4-DE74-4E9B-ADAF-BE95461313E8}"/>
          </ac:spMkLst>
        </pc:spChg>
        <pc:spChg chg="add mod">
          <ac:chgData name="Lesly Paguay" userId="3a50471c6ce22bc6" providerId="LiveId" clId="{258D1EEE-625B-4DE4-B9E9-9832A3F42121}" dt="2021-12-23T04:03:54.488" v="841" actId="1076"/>
          <ac:spMkLst>
            <pc:docMk/>
            <pc:sldMk cId="2207046623" sldId="296"/>
            <ac:spMk id="23" creationId="{8E71F3F9-FEEA-4DC9-8F4D-8ADB9145802A}"/>
          </ac:spMkLst>
        </pc:spChg>
        <pc:spChg chg="add mod">
          <ac:chgData name="Lesly Paguay" userId="3a50471c6ce22bc6" providerId="LiveId" clId="{258D1EEE-625B-4DE4-B9E9-9832A3F42121}" dt="2021-12-23T04:01:11.689" v="816" actId="14100"/>
          <ac:spMkLst>
            <pc:docMk/>
            <pc:sldMk cId="2207046623" sldId="296"/>
            <ac:spMk id="24" creationId="{1807FAA8-1DDC-41AE-9267-816705203A38}"/>
          </ac:spMkLst>
        </pc:spChg>
        <pc:spChg chg="add mod">
          <ac:chgData name="Lesly Paguay" userId="3a50471c6ce22bc6" providerId="LiveId" clId="{258D1EEE-625B-4DE4-B9E9-9832A3F42121}" dt="2021-12-23T04:01:03.289" v="815" actId="1076"/>
          <ac:spMkLst>
            <pc:docMk/>
            <pc:sldMk cId="2207046623" sldId="296"/>
            <ac:spMk id="25" creationId="{F1E2EB96-5995-4A08-99C7-36C8AD440A84}"/>
          </ac:spMkLst>
        </pc:spChg>
        <pc:spChg chg="del">
          <ac:chgData name="Lesly Paguay" userId="3a50471c6ce22bc6" providerId="LiveId" clId="{258D1EEE-625B-4DE4-B9E9-9832A3F42121}" dt="2021-12-23T03:39:30.048" v="547" actId="478"/>
          <ac:spMkLst>
            <pc:docMk/>
            <pc:sldMk cId="2207046623" sldId="296"/>
            <ac:spMk id="26" creationId="{876C235E-FBB2-442F-9B21-DCB47E5476C5}"/>
          </ac:spMkLst>
        </pc:spChg>
        <pc:spChg chg="add del mod">
          <ac:chgData name="Lesly Paguay" userId="3a50471c6ce22bc6" providerId="LiveId" clId="{258D1EEE-625B-4DE4-B9E9-9832A3F42121}" dt="2021-12-23T04:01:14.761" v="817" actId="478"/>
          <ac:spMkLst>
            <pc:docMk/>
            <pc:sldMk cId="2207046623" sldId="296"/>
            <ac:spMk id="26" creationId="{EFE188D0-4943-4576-A271-9CD77C7CF5EF}"/>
          </ac:spMkLst>
        </pc:spChg>
        <pc:spChg chg="add del mod">
          <ac:chgData name="Lesly Paguay" userId="3a50471c6ce22bc6" providerId="LiveId" clId="{258D1EEE-625B-4DE4-B9E9-9832A3F42121}" dt="2021-12-23T04:00:57.406" v="814" actId="478"/>
          <ac:spMkLst>
            <pc:docMk/>
            <pc:sldMk cId="2207046623" sldId="296"/>
            <ac:spMk id="27" creationId="{15E29300-E1A7-4884-BAAE-02269667EDAE}"/>
          </ac:spMkLst>
        </pc:spChg>
        <pc:spChg chg="del">
          <ac:chgData name="Lesly Paguay" userId="3a50471c6ce22bc6" providerId="LiveId" clId="{258D1EEE-625B-4DE4-B9E9-9832A3F42121}" dt="2021-12-23T03:21:57.677" v="307" actId="478"/>
          <ac:spMkLst>
            <pc:docMk/>
            <pc:sldMk cId="2207046623" sldId="296"/>
            <ac:spMk id="27" creationId="{E6408BE6-E671-4248-8137-B03F98056B3C}"/>
          </ac:spMkLst>
        </pc:spChg>
        <pc:spChg chg="add mod">
          <ac:chgData name="Lesly Paguay" userId="3a50471c6ce22bc6" providerId="LiveId" clId="{258D1EEE-625B-4DE4-B9E9-9832A3F42121}" dt="2021-12-23T04:02:24.411" v="840" actId="1076"/>
          <ac:spMkLst>
            <pc:docMk/>
            <pc:sldMk cId="2207046623" sldId="296"/>
            <ac:spMk id="28" creationId="{276D4367-2B1C-42D6-AE5A-29A7576DCC9C}"/>
          </ac:spMkLst>
        </pc:spChg>
        <pc:spChg chg="mod">
          <ac:chgData name="Lesly Paguay" userId="3a50471c6ce22bc6" providerId="LiveId" clId="{258D1EEE-625B-4DE4-B9E9-9832A3F42121}" dt="2021-12-23T04:04:35.665" v="846" actId="1076"/>
          <ac:spMkLst>
            <pc:docMk/>
            <pc:sldMk cId="2207046623" sldId="296"/>
            <ac:spMk id="29" creationId="{BE205E0B-79D3-4B41-89A6-255046E22F34}"/>
          </ac:spMkLst>
        </pc:spChg>
        <pc:spChg chg="mod">
          <ac:chgData name="Lesly Paguay" userId="3a50471c6ce22bc6" providerId="LiveId" clId="{258D1EEE-625B-4DE4-B9E9-9832A3F42121}" dt="2021-12-23T04:04:15.152" v="843"/>
          <ac:spMkLst>
            <pc:docMk/>
            <pc:sldMk cId="2207046623" sldId="296"/>
            <ac:spMk id="31" creationId="{F42467CE-AB43-4D2F-8C20-05746187686D}"/>
          </ac:spMkLst>
        </pc:spChg>
        <pc:spChg chg="mod">
          <ac:chgData name="Lesly Paguay" userId="3a50471c6ce22bc6" providerId="LiveId" clId="{258D1EEE-625B-4DE4-B9E9-9832A3F42121}" dt="2021-12-23T04:04:15.152" v="843"/>
          <ac:spMkLst>
            <pc:docMk/>
            <pc:sldMk cId="2207046623" sldId="296"/>
            <ac:spMk id="32" creationId="{8A84700C-8E58-43D4-ACCE-57EB05578291}"/>
          </ac:spMkLst>
        </pc:spChg>
        <pc:spChg chg="mod">
          <ac:chgData name="Lesly Paguay" userId="3a50471c6ce22bc6" providerId="LiveId" clId="{258D1EEE-625B-4DE4-B9E9-9832A3F42121}" dt="2021-12-23T04:04:15.152" v="843"/>
          <ac:spMkLst>
            <pc:docMk/>
            <pc:sldMk cId="2207046623" sldId="296"/>
            <ac:spMk id="34" creationId="{F04E3864-9332-4927-9CD4-7580CCAFF701}"/>
          </ac:spMkLst>
        </pc:spChg>
        <pc:spChg chg="mod">
          <ac:chgData name="Lesly Paguay" userId="3a50471c6ce22bc6" providerId="LiveId" clId="{258D1EEE-625B-4DE4-B9E9-9832A3F42121}" dt="2021-12-23T04:04:15.152" v="843"/>
          <ac:spMkLst>
            <pc:docMk/>
            <pc:sldMk cId="2207046623" sldId="296"/>
            <ac:spMk id="35" creationId="{F63A54FC-B6D9-4C83-B51A-14BD9A324FB3}"/>
          </ac:spMkLst>
        </pc:spChg>
        <pc:spChg chg="add mod">
          <ac:chgData name="Lesly Paguay" userId="3a50471c6ce22bc6" providerId="LiveId" clId="{258D1EEE-625B-4DE4-B9E9-9832A3F42121}" dt="2021-12-23T04:04:27.713" v="845" actId="1076"/>
          <ac:spMkLst>
            <pc:docMk/>
            <pc:sldMk cId="2207046623" sldId="296"/>
            <ac:spMk id="36" creationId="{0284A7DA-B95C-45FF-8999-0210E14445C1}"/>
          </ac:spMkLst>
        </pc:spChg>
        <pc:spChg chg="del mod">
          <ac:chgData name="Lesly Paguay" userId="3a50471c6ce22bc6" providerId="LiveId" clId="{258D1EEE-625B-4DE4-B9E9-9832A3F42121}" dt="2021-12-23T03:23:23.691" v="321" actId="478"/>
          <ac:spMkLst>
            <pc:docMk/>
            <pc:sldMk cId="2207046623" sldId="296"/>
            <ac:spMk id="39" creationId="{4AC4A7D4-CC97-4B0F-9AD6-B02EA30C2C97}"/>
          </ac:spMkLst>
        </pc:spChg>
        <pc:spChg chg="mod">
          <ac:chgData name="Lesly Paguay" userId="3a50471c6ce22bc6" providerId="LiveId" clId="{258D1EEE-625B-4DE4-B9E9-9832A3F42121}" dt="2021-12-23T04:00:30.971" v="809" actId="1076"/>
          <ac:spMkLst>
            <pc:docMk/>
            <pc:sldMk cId="2207046623" sldId="296"/>
            <ac:spMk id="50" creationId="{4AF6FFCB-CAFC-44A0-961B-89AA9DC528AF}"/>
          </ac:spMkLst>
        </pc:spChg>
        <pc:spChg chg="mod">
          <ac:chgData name="Lesly Paguay" userId="3a50471c6ce22bc6" providerId="LiveId" clId="{258D1EEE-625B-4DE4-B9E9-9832A3F42121}" dt="2021-12-23T03:56:31.148" v="767" actId="1076"/>
          <ac:spMkLst>
            <pc:docMk/>
            <pc:sldMk cId="2207046623" sldId="296"/>
            <ac:spMk id="51" creationId="{8E2DE8FC-A730-4C41-8D62-FB5220E1515A}"/>
          </ac:spMkLst>
        </pc:spChg>
        <pc:spChg chg="del">
          <ac:chgData name="Lesly Paguay" userId="3a50471c6ce22bc6" providerId="LiveId" clId="{258D1EEE-625B-4DE4-B9E9-9832A3F42121}" dt="2021-12-23T03:21:57.677" v="307" actId="478"/>
          <ac:spMkLst>
            <pc:docMk/>
            <pc:sldMk cId="2207046623" sldId="296"/>
            <ac:spMk id="52" creationId="{809DC7B2-0699-4288-8B4B-ED42E596ACA8}"/>
          </ac:spMkLst>
        </pc:spChg>
        <pc:spChg chg="del">
          <ac:chgData name="Lesly Paguay" userId="3a50471c6ce22bc6" providerId="LiveId" clId="{258D1EEE-625B-4DE4-B9E9-9832A3F42121}" dt="2021-12-23T03:21:57.677" v="307" actId="478"/>
          <ac:spMkLst>
            <pc:docMk/>
            <pc:sldMk cId="2207046623" sldId="296"/>
            <ac:spMk id="54" creationId="{636FFAF2-2037-4731-B596-8AAC93FDDC80}"/>
          </ac:spMkLst>
        </pc:spChg>
        <pc:spChg chg="add del mod">
          <ac:chgData name="Lesly Paguay" userId="3a50471c6ce22bc6" providerId="LiveId" clId="{258D1EEE-625B-4DE4-B9E9-9832A3F42121}" dt="2021-12-23T03:31:24.263" v="404" actId="478"/>
          <ac:spMkLst>
            <pc:docMk/>
            <pc:sldMk cId="2207046623" sldId="296"/>
            <ac:spMk id="58" creationId="{F9F2ED2F-A43B-4ACE-9F2B-DA56AFF3B8F6}"/>
          </ac:spMkLst>
        </pc:spChg>
        <pc:spChg chg="add mod">
          <ac:chgData name="Lesly Paguay" userId="3a50471c6ce22bc6" providerId="LiveId" clId="{258D1EEE-625B-4DE4-B9E9-9832A3F42121}" dt="2021-12-23T04:00:04.689" v="804" actId="1076"/>
          <ac:spMkLst>
            <pc:docMk/>
            <pc:sldMk cId="2207046623" sldId="296"/>
            <ac:spMk id="59" creationId="{B0F7F24C-0585-457F-ADE0-9A2EA8EEFA1A}"/>
          </ac:spMkLst>
        </pc:spChg>
        <pc:spChg chg="add mod">
          <ac:chgData name="Lesly Paguay" userId="3a50471c6ce22bc6" providerId="LiveId" clId="{258D1EEE-625B-4DE4-B9E9-9832A3F42121}" dt="2021-12-23T04:00:08.415" v="805" actId="1076"/>
          <ac:spMkLst>
            <pc:docMk/>
            <pc:sldMk cId="2207046623" sldId="296"/>
            <ac:spMk id="60" creationId="{F2CD3B8B-600B-497F-B505-ECAD59097638}"/>
          </ac:spMkLst>
        </pc:spChg>
        <pc:spChg chg="add mod">
          <ac:chgData name="Lesly Paguay" userId="3a50471c6ce22bc6" providerId="LiveId" clId="{258D1EEE-625B-4DE4-B9E9-9832A3F42121}" dt="2021-12-23T03:56:31.148" v="767" actId="1076"/>
          <ac:spMkLst>
            <pc:docMk/>
            <pc:sldMk cId="2207046623" sldId="296"/>
            <ac:spMk id="61" creationId="{A39F6CC9-EBB2-4B17-82D8-F9355C273284}"/>
          </ac:spMkLst>
        </pc:spChg>
        <pc:spChg chg="mod">
          <ac:chgData name="Lesly Paguay" userId="3a50471c6ce22bc6" providerId="LiveId" clId="{258D1EEE-625B-4DE4-B9E9-9832A3F42121}" dt="2021-12-23T04:00:24.437" v="808" actId="1076"/>
          <ac:spMkLst>
            <pc:docMk/>
            <pc:sldMk cId="2207046623" sldId="296"/>
            <ac:spMk id="62" creationId="{CB33A9DD-2DA6-4BA7-8D29-D62DA39B82AC}"/>
          </ac:spMkLst>
        </pc:spChg>
        <pc:spChg chg="del mod">
          <ac:chgData name="Lesly Paguay" userId="3a50471c6ce22bc6" providerId="LiveId" clId="{258D1EEE-625B-4DE4-B9E9-9832A3F42121}" dt="2021-12-23T03:30:38.235" v="396" actId="478"/>
          <ac:spMkLst>
            <pc:docMk/>
            <pc:sldMk cId="2207046623" sldId="296"/>
            <ac:spMk id="63" creationId="{82DC4B43-55AD-4A42-AEB2-E0E81405D749}"/>
          </ac:spMkLst>
        </pc:spChg>
        <pc:spChg chg="del mod">
          <ac:chgData name="Lesly Paguay" userId="3a50471c6ce22bc6" providerId="LiveId" clId="{258D1EEE-625B-4DE4-B9E9-9832A3F42121}" dt="2021-12-23T03:35:47.875" v="503" actId="478"/>
          <ac:spMkLst>
            <pc:docMk/>
            <pc:sldMk cId="2207046623" sldId="296"/>
            <ac:spMk id="64" creationId="{D662339D-133E-4248-A45B-4A1EDC976609}"/>
          </ac:spMkLst>
        </pc:spChg>
        <pc:spChg chg="del">
          <ac:chgData name="Lesly Paguay" userId="3a50471c6ce22bc6" providerId="LiveId" clId="{258D1EEE-625B-4DE4-B9E9-9832A3F42121}" dt="2021-12-23T03:21:57.677" v="307" actId="478"/>
          <ac:spMkLst>
            <pc:docMk/>
            <pc:sldMk cId="2207046623" sldId="296"/>
            <ac:spMk id="65" creationId="{0AA0372C-302C-4A98-97B5-ADA4B47BF648}"/>
          </ac:spMkLst>
        </pc:spChg>
        <pc:spChg chg="del">
          <ac:chgData name="Lesly Paguay" userId="3a50471c6ce22bc6" providerId="LiveId" clId="{258D1EEE-625B-4DE4-B9E9-9832A3F42121}" dt="2021-12-23T03:26:24.931" v="324" actId="478"/>
          <ac:spMkLst>
            <pc:docMk/>
            <pc:sldMk cId="2207046623" sldId="296"/>
            <ac:spMk id="66" creationId="{36F8A7C6-0B14-4ECB-BCF9-20827BB338C7}"/>
          </ac:spMkLst>
        </pc:spChg>
        <pc:spChg chg="del">
          <ac:chgData name="Lesly Paguay" userId="3a50471c6ce22bc6" providerId="LiveId" clId="{258D1EEE-625B-4DE4-B9E9-9832A3F42121}" dt="2021-12-23T03:26:24.931" v="324" actId="478"/>
          <ac:spMkLst>
            <pc:docMk/>
            <pc:sldMk cId="2207046623" sldId="296"/>
            <ac:spMk id="67" creationId="{5EAFADA2-0123-46AA-BCBA-A6B1A7698BF9}"/>
          </ac:spMkLst>
        </pc:spChg>
        <pc:spChg chg="del">
          <ac:chgData name="Lesly Paguay" userId="3a50471c6ce22bc6" providerId="LiveId" clId="{258D1EEE-625B-4DE4-B9E9-9832A3F42121}" dt="2021-12-23T03:21:57.677" v="307" actId="478"/>
          <ac:spMkLst>
            <pc:docMk/>
            <pc:sldMk cId="2207046623" sldId="296"/>
            <ac:spMk id="68" creationId="{D0376DE4-AA2D-403C-A140-74A0C89A298D}"/>
          </ac:spMkLst>
        </pc:spChg>
        <pc:spChg chg="del">
          <ac:chgData name="Lesly Paguay" userId="3a50471c6ce22bc6" providerId="LiveId" clId="{258D1EEE-625B-4DE4-B9E9-9832A3F42121}" dt="2021-12-23T03:21:57.677" v="307" actId="478"/>
          <ac:spMkLst>
            <pc:docMk/>
            <pc:sldMk cId="2207046623" sldId="296"/>
            <ac:spMk id="69" creationId="{F01B85D5-6E12-4C6E-87DE-39F97F9543FF}"/>
          </ac:spMkLst>
        </pc:spChg>
        <pc:spChg chg="del">
          <ac:chgData name="Lesly Paguay" userId="3a50471c6ce22bc6" providerId="LiveId" clId="{258D1EEE-625B-4DE4-B9E9-9832A3F42121}" dt="2021-12-23T03:21:57.677" v="307" actId="478"/>
          <ac:spMkLst>
            <pc:docMk/>
            <pc:sldMk cId="2207046623" sldId="296"/>
            <ac:spMk id="70" creationId="{B26DD555-4886-463C-BF6E-02909222DF60}"/>
          </ac:spMkLst>
        </pc:spChg>
        <pc:spChg chg="del">
          <ac:chgData name="Lesly Paguay" userId="3a50471c6ce22bc6" providerId="LiveId" clId="{258D1EEE-625B-4DE4-B9E9-9832A3F42121}" dt="2021-12-23T03:21:57.677" v="307" actId="478"/>
          <ac:spMkLst>
            <pc:docMk/>
            <pc:sldMk cId="2207046623" sldId="296"/>
            <ac:spMk id="71" creationId="{E06D0517-0273-4143-8016-1B4C1FE0CB43}"/>
          </ac:spMkLst>
        </pc:spChg>
        <pc:spChg chg="del">
          <ac:chgData name="Lesly Paguay" userId="3a50471c6ce22bc6" providerId="LiveId" clId="{258D1EEE-625B-4DE4-B9E9-9832A3F42121}" dt="2021-12-23T03:26:27.877" v="325" actId="478"/>
          <ac:spMkLst>
            <pc:docMk/>
            <pc:sldMk cId="2207046623" sldId="296"/>
            <ac:spMk id="72" creationId="{4D5103A8-C3B9-4C5A-BDD8-2DEC7B2506C7}"/>
          </ac:spMkLst>
        </pc:spChg>
        <pc:spChg chg="del">
          <ac:chgData name="Lesly Paguay" userId="3a50471c6ce22bc6" providerId="LiveId" clId="{258D1EEE-625B-4DE4-B9E9-9832A3F42121}" dt="2021-12-23T03:21:57.677" v="307" actId="478"/>
          <ac:spMkLst>
            <pc:docMk/>
            <pc:sldMk cId="2207046623" sldId="296"/>
            <ac:spMk id="73" creationId="{CF6CC435-E576-4FFA-BAE0-9023287525D1}"/>
          </ac:spMkLst>
        </pc:spChg>
        <pc:spChg chg="del">
          <ac:chgData name="Lesly Paguay" userId="3a50471c6ce22bc6" providerId="LiveId" clId="{258D1EEE-625B-4DE4-B9E9-9832A3F42121}" dt="2021-12-23T03:21:57.677" v="307" actId="478"/>
          <ac:spMkLst>
            <pc:docMk/>
            <pc:sldMk cId="2207046623" sldId="296"/>
            <ac:spMk id="74" creationId="{4543A348-9963-4ED3-9FF4-D27C0C439729}"/>
          </ac:spMkLst>
        </pc:spChg>
        <pc:spChg chg="add mod">
          <ac:chgData name="Lesly Paguay" userId="3a50471c6ce22bc6" providerId="LiveId" clId="{258D1EEE-625B-4DE4-B9E9-9832A3F42121}" dt="2021-12-23T03:56:31.148" v="767" actId="1076"/>
          <ac:spMkLst>
            <pc:docMk/>
            <pc:sldMk cId="2207046623" sldId="296"/>
            <ac:spMk id="75" creationId="{D9DE05CB-A40B-4E64-B754-12ACA811B1DA}"/>
          </ac:spMkLst>
        </pc:spChg>
        <pc:spChg chg="add mod">
          <ac:chgData name="Lesly Paguay" userId="3a50471c6ce22bc6" providerId="LiveId" clId="{258D1EEE-625B-4DE4-B9E9-9832A3F42121}" dt="2021-12-23T03:56:31.148" v="767" actId="1076"/>
          <ac:spMkLst>
            <pc:docMk/>
            <pc:sldMk cId="2207046623" sldId="296"/>
            <ac:spMk id="76" creationId="{6F0C1815-DB3A-4D43-A92C-75C511BE1F28}"/>
          </ac:spMkLst>
        </pc:spChg>
        <pc:spChg chg="add mod">
          <ac:chgData name="Lesly Paguay" userId="3a50471c6ce22bc6" providerId="LiveId" clId="{258D1EEE-625B-4DE4-B9E9-9832A3F42121}" dt="2021-12-23T03:56:31.148" v="767" actId="1076"/>
          <ac:spMkLst>
            <pc:docMk/>
            <pc:sldMk cId="2207046623" sldId="296"/>
            <ac:spMk id="77" creationId="{AEF623A3-4143-4CAB-A073-05861B024A5C}"/>
          </ac:spMkLst>
        </pc:spChg>
        <pc:spChg chg="add mod">
          <ac:chgData name="Lesly Paguay" userId="3a50471c6ce22bc6" providerId="LiveId" clId="{258D1EEE-625B-4DE4-B9E9-9832A3F42121}" dt="2021-12-23T03:56:31.148" v="767" actId="1076"/>
          <ac:spMkLst>
            <pc:docMk/>
            <pc:sldMk cId="2207046623" sldId="296"/>
            <ac:spMk id="78" creationId="{2A3972B3-42C5-446F-8C9B-0E794D4F94CA}"/>
          </ac:spMkLst>
        </pc:spChg>
        <pc:spChg chg="add mod">
          <ac:chgData name="Lesly Paguay" userId="3a50471c6ce22bc6" providerId="LiveId" clId="{258D1EEE-625B-4DE4-B9E9-9832A3F42121}" dt="2021-12-23T03:56:31.148" v="767" actId="1076"/>
          <ac:spMkLst>
            <pc:docMk/>
            <pc:sldMk cId="2207046623" sldId="296"/>
            <ac:spMk id="79" creationId="{EDDD24A3-35DD-43A1-BBBA-4ADF2E6189B7}"/>
          </ac:spMkLst>
        </pc:spChg>
        <pc:spChg chg="mod">
          <ac:chgData name="Lesly Paguay" userId="3a50471c6ce22bc6" providerId="LiveId" clId="{258D1EEE-625B-4DE4-B9E9-9832A3F42121}" dt="2021-12-23T03:26:52.417" v="343" actId="20577"/>
          <ac:spMkLst>
            <pc:docMk/>
            <pc:sldMk cId="2207046623" sldId="296"/>
            <ac:spMk id="82" creationId="{B85EF7B6-0E39-4CE5-9341-EF79D3D1C543}"/>
          </ac:spMkLst>
        </pc:spChg>
        <pc:spChg chg="del">
          <ac:chgData name="Lesly Paguay" userId="3a50471c6ce22bc6" providerId="LiveId" clId="{258D1EEE-625B-4DE4-B9E9-9832A3F42121}" dt="2021-12-23T03:21:57.677" v="307" actId="478"/>
          <ac:spMkLst>
            <pc:docMk/>
            <pc:sldMk cId="2207046623" sldId="296"/>
            <ac:spMk id="84" creationId="{231D29F9-5FBC-46DD-BE33-1E279B3ADAA2}"/>
          </ac:spMkLst>
        </pc:spChg>
        <pc:spChg chg="del">
          <ac:chgData name="Lesly Paguay" userId="3a50471c6ce22bc6" providerId="LiveId" clId="{258D1EEE-625B-4DE4-B9E9-9832A3F42121}" dt="2021-12-23T03:21:57.677" v="307" actId="478"/>
          <ac:spMkLst>
            <pc:docMk/>
            <pc:sldMk cId="2207046623" sldId="296"/>
            <ac:spMk id="85" creationId="{42D0E72F-D402-41E0-80E4-5F006ADE2079}"/>
          </ac:spMkLst>
        </pc:spChg>
        <pc:spChg chg="del">
          <ac:chgData name="Lesly Paguay" userId="3a50471c6ce22bc6" providerId="LiveId" clId="{258D1EEE-625B-4DE4-B9E9-9832A3F42121}" dt="2021-12-23T03:21:57.677" v="307" actId="478"/>
          <ac:spMkLst>
            <pc:docMk/>
            <pc:sldMk cId="2207046623" sldId="296"/>
            <ac:spMk id="90" creationId="{707ED387-4805-4F30-9E10-FCB07E6D14F2}"/>
          </ac:spMkLst>
        </pc:spChg>
        <pc:spChg chg="del">
          <ac:chgData name="Lesly Paguay" userId="3a50471c6ce22bc6" providerId="LiveId" clId="{258D1EEE-625B-4DE4-B9E9-9832A3F42121}" dt="2021-12-23T03:21:57.677" v="307" actId="478"/>
          <ac:spMkLst>
            <pc:docMk/>
            <pc:sldMk cId="2207046623" sldId="296"/>
            <ac:spMk id="91" creationId="{C5F3CB31-FB92-4A66-995B-E73CD24E254D}"/>
          </ac:spMkLst>
        </pc:spChg>
        <pc:spChg chg="del">
          <ac:chgData name="Lesly Paguay" userId="3a50471c6ce22bc6" providerId="LiveId" clId="{258D1EEE-625B-4DE4-B9E9-9832A3F42121}" dt="2021-12-23T03:21:57.677" v="307" actId="478"/>
          <ac:spMkLst>
            <pc:docMk/>
            <pc:sldMk cId="2207046623" sldId="296"/>
            <ac:spMk id="92" creationId="{6D9F4BCD-5099-4638-BAB4-77CF7B819941}"/>
          </ac:spMkLst>
        </pc:spChg>
        <pc:spChg chg="mod">
          <ac:chgData name="Lesly Paguay" userId="3a50471c6ce22bc6" providerId="LiveId" clId="{258D1EEE-625B-4DE4-B9E9-9832A3F42121}" dt="2021-12-23T03:58:12.820" v="784" actId="1076"/>
          <ac:spMkLst>
            <pc:docMk/>
            <pc:sldMk cId="2207046623" sldId="296"/>
            <ac:spMk id="99" creationId="{EE0A1FB1-3FAC-420F-8C76-AFCB6C551488}"/>
          </ac:spMkLst>
        </pc:spChg>
        <pc:spChg chg="del">
          <ac:chgData name="Lesly Paguay" userId="3a50471c6ce22bc6" providerId="LiveId" clId="{258D1EEE-625B-4DE4-B9E9-9832A3F42121}" dt="2021-12-23T03:29:43.534" v="385" actId="478"/>
          <ac:spMkLst>
            <pc:docMk/>
            <pc:sldMk cId="2207046623" sldId="296"/>
            <ac:spMk id="100" creationId="{9129C3FD-F128-4B50-AD52-BF5013D5B8D7}"/>
          </ac:spMkLst>
        </pc:spChg>
        <pc:spChg chg="del">
          <ac:chgData name="Lesly Paguay" userId="3a50471c6ce22bc6" providerId="LiveId" clId="{258D1EEE-625B-4DE4-B9E9-9832A3F42121}" dt="2021-12-23T03:21:57.677" v="307" actId="478"/>
          <ac:spMkLst>
            <pc:docMk/>
            <pc:sldMk cId="2207046623" sldId="296"/>
            <ac:spMk id="102" creationId="{46769A20-3277-4A1D-AAFC-E18ED019FC9F}"/>
          </ac:spMkLst>
        </pc:spChg>
        <pc:spChg chg="del">
          <ac:chgData name="Lesly Paguay" userId="3a50471c6ce22bc6" providerId="LiveId" clId="{258D1EEE-625B-4DE4-B9E9-9832A3F42121}" dt="2021-12-23T03:29:47.028" v="387" actId="478"/>
          <ac:spMkLst>
            <pc:docMk/>
            <pc:sldMk cId="2207046623" sldId="296"/>
            <ac:spMk id="104" creationId="{A69857A7-7270-49EB-8F55-E1AA38AAB17C}"/>
          </ac:spMkLst>
        </pc:spChg>
        <pc:spChg chg="del mod">
          <ac:chgData name="Lesly Paguay" userId="3a50471c6ce22bc6" providerId="LiveId" clId="{258D1EEE-625B-4DE4-B9E9-9832A3F42121}" dt="2021-12-23T03:30:36.362" v="395" actId="478"/>
          <ac:spMkLst>
            <pc:docMk/>
            <pc:sldMk cId="2207046623" sldId="296"/>
            <ac:spMk id="105" creationId="{105F0534-99D3-40CD-874F-0589BDF0D8D6}"/>
          </ac:spMkLst>
        </pc:spChg>
        <pc:spChg chg="del mod">
          <ac:chgData name="Lesly Paguay" userId="3a50471c6ce22bc6" providerId="LiveId" clId="{258D1EEE-625B-4DE4-B9E9-9832A3F42121}" dt="2021-12-23T03:30:29.928" v="393" actId="478"/>
          <ac:spMkLst>
            <pc:docMk/>
            <pc:sldMk cId="2207046623" sldId="296"/>
            <ac:spMk id="106" creationId="{407D7E8D-5696-46F6-BCAB-A1027EEA9829}"/>
          </ac:spMkLst>
        </pc:spChg>
        <pc:spChg chg="del mod">
          <ac:chgData name="Lesly Paguay" userId="3a50471c6ce22bc6" providerId="LiveId" clId="{258D1EEE-625B-4DE4-B9E9-9832A3F42121}" dt="2021-12-23T03:29:45.951" v="386" actId="478"/>
          <ac:spMkLst>
            <pc:docMk/>
            <pc:sldMk cId="2207046623" sldId="296"/>
            <ac:spMk id="107" creationId="{3DCB5219-F8A1-4746-827B-64BC3B63F73E}"/>
          </ac:spMkLst>
        </pc:spChg>
        <pc:spChg chg="mod">
          <ac:chgData name="Lesly Paguay" userId="3a50471c6ce22bc6" providerId="LiveId" clId="{258D1EEE-625B-4DE4-B9E9-9832A3F42121}" dt="2021-12-23T03:56:31.148" v="767" actId="1076"/>
          <ac:spMkLst>
            <pc:docMk/>
            <pc:sldMk cId="2207046623" sldId="296"/>
            <ac:spMk id="108" creationId="{4EA89E76-A731-4FF1-BDA8-D25C6322B6E0}"/>
          </ac:spMkLst>
        </pc:spChg>
        <pc:spChg chg="del mod">
          <ac:chgData name="Lesly Paguay" userId="3a50471c6ce22bc6" providerId="LiveId" clId="{258D1EEE-625B-4DE4-B9E9-9832A3F42121}" dt="2021-12-23T03:35:44.825" v="502" actId="478"/>
          <ac:spMkLst>
            <pc:docMk/>
            <pc:sldMk cId="2207046623" sldId="296"/>
            <ac:spMk id="109" creationId="{B834DD41-0EDE-458B-AFF7-C18CF74AAF1B}"/>
          </ac:spMkLst>
        </pc:spChg>
        <pc:spChg chg="del mod">
          <ac:chgData name="Lesly Paguay" userId="3a50471c6ce22bc6" providerId="LiveId" clId="{258D1EEE-625B-4DE4-B9E9-9832A3F42121}" dt="2021-12-23T03:39:04.834" v="541" actId="478"/>
          <ac:spMkLst>
            <pc:docMk/>
            <pc:sldMk cId="2207046623" sldId="296"/>
            <ac:spMk id="110" creationId="{F4375982-D580-43A0-A8FA-AA21B4051D83}"/>
          </ac:spMkLst>
        </pc:spChg>
        <pc:spChg chg="del">
          <ac:chgData name="Lesly Paguay" userId="3a50471c6ce22bc6" providerId="LiveId" clId="{258D1EEE-625B-4DE4-B9E9-9832A3F42121}" dt="2021-12-23T03:21:57.677" v="307" actId="478"/>
          <ac:spMkLst>
            <pc:docMk/>
            <pc:sldMk cId="2207046623" sldId="296"/>
            <ac:spMk id="111" creationId="{1AB88EDD-28A4-49CE-BC49-17599808403A}"/>
          </ac:spMkLst>
        </pc:spChg>
        <pc:spChg chg="del">
          <ac:chgData name="Lesly Paguay" userId="3a50471c6ce22bc6" providerId="LiveId" clId="{258D1EEE-625B-4DE4-B9E9-9832A3F42121}" dt="2021-12-23T03:22:05.149" v="309" actId="478"/>
          <ac:spMkLst>
            <pc:docMk/>
            <pc:sldMk cId="2207046623" sldId="296"/>
            <ac:spMk id="113" creationId="{C2C4C6E1-FD44-4E80-9ECF-BDD73588CB33}"/>
          </ac:spMkLst>
        </pc:spChg>
        <pc:spChg chg="del">
          <ac:chgData name="Lesly Paguay" userId="3a50471c6ce22bc6" providerId="LiveId" clId="{258D1EEE-625B-4DE4-B9E9-9832A3F42121}" dt="2021-12-23T03:22:02.868" v="308" actId="478"/>
          <ac:spMkLst>
            <pc:docMk/>
            <pc:sldMk cId="2207046623" sldId="296"/>
            <ac:spMk id="114" creationId="{7DF0CD55-4C1D-4811-A6FF-B133F3D61166}"/>
          </ac:spMkLst>
        </pc:spChg>
        <pc:spChg chg="del">
          <ac:chgData name="Lesly Paguay" userId="3a50471c6ce22bc6" providerId="LiveId" clId="{258D1EEE-625B-4DE4-B9E9-9832A3F42121}" dt="2021-12-23T03:21:57.677" v="307" actId="478"/>
          <ac:spMkLst>
            <pc:docMk/>
            <pc:sldMk cId="2207046623" sldId="296"/>
            <ac:spMk id="115" creationId="{F0C2D36E-07B9-4464-A632-887BAB6AB74A}"/>
          </ac:spMkLst>
        </pc:spChg>
        <pc:spChg chg="del">
          <ac:chgData name="Lesly Paguay" userId="3a50471c6ce22bc6" providerId="LiveId" clId="{258D1EEE-625B-4DE4-B9E9-9832A3F42121}" dt="2021-12-23T03:21:57.677" v="307" actId="478"/>
          <ac:spMkLst>
            <pc:docMk/>
            <pc:sldMk cId="2207046623" sldId="296"/>
            <ac:spMk id="116" creationId="{98B7F97B-8865-440C-A661-85A6F7F15968}"/>
          </ac:spMkLst>
        </pc:spChg>
        <pc:spChg chg="del">
          <ac:chgData name="Lesly Paguay" userId="3a50471c6ce22bc6" providerId="LiveId" clId="{258D1EEE-625B-4DE4-B9E9-9832A3F42121}" dt="2021-12-23T03:39:30.048" v="547" actId="478"/>
          <ac:spMkLst>
            <pc:docMk/>
            <pc:sldMk cId="2207046623" sldId="296"/>
            <ac:spMk id="118" creationId="{164E5F40-259F-4A1A-9689-FA45F4F79891}"/>
          </ac:spMkLst>
        </pc:spChg>
        <pc:spChg chg="del">
          <ac:chgData name="Lesly Paguay" userId="3a50471c6ce22bc6" providerId="LiveId" clId="{258D1EEE-625B-4DE4-B9E9-9832A3F42121}" dt="2021-12-23T03:39:30.048" v="547" actId="478"/>
          <ac:spMkLst>
            <pc:docMk/>
            <pc:sldMk cId="2207046623" sldId="296"/>
            <ac:spMk id="119" creationId="{4B691BA3-3DBE-4FD6-9D5E-00233F6530D3}"/>
          </ac:spMkLst>
        </pc:spChg>
        <pc:spChg chg="del">
          <ac:chgData name="Lesly Paguay" userId="3a50471c6ce22bc6" providerId="LiveId" clId="{258D1EEE-625B-4DE4-B9E9-9832A3F42121}" dt="2021-12-23T03:39:30.048" v="547" actId="478"/>
          <ac:spMkLst>
            <pc:docMk/>
            <pc:sldMk cId="2207046623" sldId="296"/>
            <ac:spMk id="120" creationId="{E1527785-0ADF-4A8B-9A6E-A72107967A17}"/>
          </ac:spMkLst>
        </pc:spChg>
        <pc:spChg chg="del">
          <ac:chgData name="Lesly Paguay" userId="3a50471c6ce22bc6" providerId="LiveId" clId="{258D1EEE-625B-4DE4-B9E9-9832A3F42121}" dt="2021-12-23T03:39:30.048" v="547" actId="478"/>
          <ac:spMkLst>
            <pc:docMk/>
            <pc:sldMk cId="2207046623" sldId="296"/>
            <ac:spMk id="121" creationId="{55EB9B35-778C-4D64-93AC-1D70C9210787}"/>
          </ac:spMkLst>
        </pc:spChg>
        <pc:spChg chg="del">
          <ac:chgData name="Lesly Paguay" userId="3a50471c6ce22bc6" providerId="LiveId" clId="{258D1EEE-625B-4DE4-B9E9-9832A3F42121}" dt="2021-12-23T03:39:31.893" v="548" actId="478"/>
          <ac:spMkLst>
            <pc:docMk/>
            <pc:sldMk cId="2207046623" sldId="296"/>
            <ac:spMk id="122" creationId="{8EE4350F-9B53-4F1E-9159-9F6E697311AB}"/>
          </ac:spMkLst>
        </pc:spChg>
        <pc:spChg chg="del">
          <ac:chgData name="Lesly Paguay" userId="3a50471c6ce22bc6" providerId="LiveId" clId="{258D1EEE-625B-4DE4-B9E9-9832A3F42121}" dt="2021-12-23T03:39:30.048" v="547" actId="478"/>
          <ac:spMkLst>
            <pc:docMk/>
            <pc:sldMk cId="2207046623" sldId="296"/>
            <ac:spMk id="123" creationId="{3909AEC3-06DE-459D-9393-7C63F84C5EBB}"/>
          </ac:spMkLst>
        </pc:spChg>
        <pc:grpChg chg="add mod">
          <ac:chgData name="Lesly Paguay" userId="3a50471c6ce22bc6" providerId="LiveId" clId="{258D1EEE-625B-4DE4-B9E9-9832A3F42121}" dt="2021-12-23T04:04:27.713" v="845" actId="1076"/>
          <ac:grpSpMkLst>
            <pc:docMk/>
            <pc:sldMk cId="2207046623" sldId="296"/>
            <ac:grpSpMk id="30" creationId="{ED3A1179-CDF0-4D6C-9A2C-BD9F82A47264}"/>
          </ac:grpSpMkLst>
        </pc:grpChg>
        <pc:grpChg chg="add mod">
          <ac:chgData name="Lesly Paguay" userId="3a50471c6ce22bc6" providerId="LiveId" clId="{258D1EEE-625B-4DE4-B9E9-9832A3F42121}" dt="2021-12-23T04:04:27.713" v="845" actId="1076"/>
          <ac:grpSpMkLst>
            <pc:docMk/>
            <pc:sldMk cId="2207046623" sldId="296"/>
            <ac:grpSpMk id="33" creationId="{1F267798-2C5C-43B0-B9DD-800DC96A2DF6}"/>
          </ac:grpSpMkLst>
        </pc:grpChg>
      </pc:sldChg>
      <pc:sldChg chg="add del">
        <pc:chgData name="Lesly Paguay" userId="3a50471c6ce22bc6" providerId="LiveId" clId="{258D1EEE-625B-4DE4-B9E9-9832A3F42121}" dt="2021-12-23T04:15:38.113" v="884" actId="2696"/>
        <pc:sldMkLst>
          <pc:docMk/>
          <pc:sldMk cId="2456726752" sldId="297"/>
        </pc:sldMkLst>
      </pc:sldChg>
      <pc:sldChg chg="addSp delSp modSp add mod">
        <pc:chgData name="Lesly Paguay" userId="3a50471c6ce22bc6" providerId="LiveId" clId="{258D1EEE-625B-4DE4-B9E9-9832A3F42121}" dt="2021-12-23T04:15:59.367" v="887" actId="478"/>
        <pc:sldMkLst>
          <pc:docMk/>
          <pc:sldMk cId="1972201854" sldId="298"/>
        </pc:sldMkLst>
        <pc:spChg chg="del">
          <ac:chgData name="Lesly Paguay" userId="3a50471c6ce22bc6" providerId="LiveId" clId="{258D1EEE-625B-4DE4-B9E9-9832A3F42121}" dt="2021-12-23T04:15:07.182" v="879" actId="478"/>
          <ac:spMkLst>
            <pc:docMk/>
            <pc:sldMk cId="1972201854" sldId="298"/>
            <ac:spMk id="12" creationId="{1CC2A43C-8AC8-4D2E-ACF1-858B9C78CD46}"/>
          </ac:spMkLst>
        </pc:spChg>
        <pc:spChg chg="del">
          <ac:chgData name="Lesly Paguay" userId="3a50471c6ce22bc6" providerId="LiveId" clId="{258D1EEE-625B-4DE4-B9E9-9832A3F42121}" dt="2021-12-23T04:14:51.121" v="876" actId="478"/>
          <ac:spMkLst>
            <pc:docMk/>
            <pc:sldMk cId="1972201854" sldId="298"/>
            <ac:spMk id="14" creationId="{CB627B90-59A1-4D96-B8FF-2D2BD50DB5C8}"/>
          </ac:spMkLst>
        </pc:spChg>
        <pc:spChg chg="del">
          <ac:chgData name="Lesly Paguay" userId="3a50471c6ce22bc6" providerId="LiveId" clId="{258D1EEE-625B-4DE4-B9E9-9832A3F42121}" dt="2021-12-23T04:15:13.556" v="882" actId="478"/>
          <ac:spMkLst>
            <pc:docMk/>
            <pc:sldMk cId="1972201854" sldId="298"/>
            <ac:spMk id="15" creationId="{AA538308-DCA5-4EE0-92AA-9311BF566DB5}"/>
          </ac:spMkLst>
        </pc:spChg>
        <pc:spChg chg="del">
          <ac:chgData name="Lesly Paguay" userId="3a50471c6ce22bc6" providerId="LiveId" clId="{258D1EEE-625B-4DE4-B9E9-9832A3F42121}" dt="2021-12-23T04:14:54.835" v="877" actId="21"/>
          <ac:spMkLst>
            <pc:docMk/>
            <pc:sldMk cId="1972201854" sldId="298"/>
            <ac:spMk id="16" creationId="{D2E7AA1D-4D4B-4018-9F1F-B53C3EABD698}"/>
          </ac:spMkLst>
        </pc:spChg>
        <pc:spChg chg="mod">
          <ac:chgData name="Lesly Paguay" userId="3a50471c6ce22bc6" providerId="LiveId" clId="{258D1EEE-625B-4DE4-B9E9-9832A3F42121}" dt="2021-12-23T04:15:18.487" v="883" actId="1076"/>
          <ac:spMkLst>
            <pc:docMk/>
            <pc:sldMk cId="1972201854" sldId="298"/>
            <ac:spMk id="17" creationId="{D12B813C-0674-4763-ACED-ACDE8C130EA8}"/>
          </ac:spMkLst>
        </pc:spChg>
        <pc:spChg chg="del">
          <ac:chgData name="Lesly Paguay" userId="3a50471c6ce22bc6" providerId="LiveId" clId="{258D1EEE-625B-4DE4-B9E9-9832A3F42121}" dt="2021-12-23T04:15:59.367" v="887" actId="478"/>
          <ac:spMkLst>
            <pc:docMk/>
            <pc:sldMk cId="1972201854" sldId="298"/>
            <ac:spMk id="18" creationId="{0DE54C82-0539-4983-AE04-73CCABC38D88}"/>
          </ac:spMkLst>
        </pc:spChg>
        <pc:spChg chg="del">
          <ac:chgData name="Lesly Paguay" userId="3a50471c6ce22bc6" providerId="LiveId" clId="{258D1EEE-625B-4DE4-B9E9-9832A3F42121}" dt="2021-12-23T04:15:59.367" v="887" actId="478"/>
          <ac:spMkLst>
            <pc:docMk/>
            <pc:sldMk cId="1972201854" sldId="298"/>
            <ac:spMk id="19" creationId="{CA4224F3-5B88-44F1-865E-301387A41950}"/>
          </ac:spMkLst>
        </pc:spChg>
        <pc:spChg chg="del">
          <ac:chgData name="Lesly Paguay" userId="3a50471c6ce22bc6" providerId="LiveId" clId="{258D1EEE-625B-4DE4-B9E9-9832A3F42121}" dt="2021-12-23T04:15:59.367" v="887" actId="478"/>
          <ac:spMkLst>
            <pc:docMk/>
            <pc:sldMk cId="1972201854" sldId="298"/>
            <ac:spMk id="20" creationId="{16EFAD92-9A0F-4826-9292-682CBBFA8A8F}"/>
          </ac:spMkLst>
        </pc:spChg>
        <pc:spChg chg="add mod">
          <ac:chgData name="Lesly Paguay" userId="3a50471c6ce22bc6" providerId="LiveId" clId="{258D1EEE-625B-4DE4-B9E9-9832A3F42121}" dt="2021-12-23T04:15:12.156" v="881" actId="1076"/>
          <ac:spMkLst>
            <pc:docMk/>
            <pc:sldMk cId="1972201854" sldId="298"/>
            <ac:spMk id="21" creationId="{FD09CA63-B2FE-4751-B6D9-9B090FEF2858}"/>
          </ac:spMkLst>
        </pc:spChg>
        <pc:graphicFrameChg chg="del">
          <ac:chgData name="Lesly Paguay" userId="3a50471c6ce22bc6" providerId="LiveId" clId="{258D1EEE-625B-4DE4-B9E9-9832A3F42121}" dt="2021-12-23T04:15:07.182" v="879" actId="478"/>
          <ac:graphicFrameMkLst>
            <pc:docMk/>
            <pc:sldMk cId="1972201854" sldId="298"/>
            <ac:graphicFrameMk id="2" creationId="{245FA08E-4D2A-4B14-8B61-5AA05EFC7945}"/>
          </ac:graphicFrameMkLst>
        </pc:graphicFrameChg>
      </pc:sldChg>
      <pc:sldChg chg="delSp modSp add mod">
        <pc:chgData name="Lesly Paguay" userId="3a50471c6ce22bc6" providerId="LiveId" clId="{258D1EEE-625B-4DE4-B9E9-9832A3F42121}" dt="2021-12-23T04:16:15.409" v="892" actId="1076"/>
        <pc:sldMkLst>
          <pc:docMk/>
          <pc:sldMk cId="600250496" sldId="299"/>
        </pc:sldMkLst>
        <pc:spChg chg="del">
          <ac:chgData name="Lesly Paguay" userId="3a50471c6ce22bc6" providerId="LiveId" clId="{258D1EEE-625B-4DE4-B9E9-9832A3F42121}" dt="2021-12-23T04:16:04.961" v="889" actId="478"/>
          <ac:spMkLst>
            <pc:docMk/>
            <pc:sldMk cId="600250496" sldId="299"/>
            <ac:spMk id="17" creationId="{D12B813C-0674-4763-ACED-ACDE8C130EA8}"/>
          </ac:spMkLst>
        </pc:spChg>
        <pc:spChg chg="mod">
          <ac:chgData name="Lesly Paguay" userId="3a50471c6ce22bc6" providerId="LiveId" clId="{258D1EEE-625B-4DE4-B9E9-9832A3F42121}" dt="2021-12-23T04:16:08.582" v="890" actId="1076"/>
          <ac:spMkLst>
            <pc:docMk/>
            <pc:sldMk cId="600250496" sldId="299"/>
            <ac:spMk id="18" creationId="{0DE54C82-0539-4983-AE04-73CCABC38D88}"/>
          </ac:spMkLst>
        </pc:spChg>
        <pc:spChg chg="mod">
          <ac:chgData name="Lesly Paguay" userId="3a50471c6ce22bc6" providerId="LiveId" clId="{258D1EEE-625B-4DE4-B9E9-9832A3F42121}" dt="2021-12-23T04:16:12.347" v="891" actId="1076"/>
          <ac:spMkLst>
            <pc:docMk/>
            <pc:sldMk cId="600250496" sldId="299"/>
            <ac:spMk id="19" creationId="{CA4224F3-5B88-44F1-865E-301387A41950}"/>
          </ac:spMkLst>
        </pc:spChg>
        <pc:spChg chg="mod">
          <ac:chgData name="Lesly Paguay" userId="3a50471c6ce22bc6" providerId="LiveId" clId="{258D1EEE-625B-4DE4-B9E9-9832A3F42121}" dt="2021-12-23T04:16:15.409" v="892" actId="1076"/>
          <ac:spMkLst>
            <pc:docMk/>
            <pc:sldMk cId="600250496" sldId="299"/>
            <ac:spMk id="20" creationId="{16EFAD92-9A0F-4826-9292-682CBBFA8A8F}"/>
          </ac:spMkLst>
        </pc:spChg>
        <pc:spChg chg="del">
          <ac:chgData name="Lesly Paguay" userId="3a50471c6ce22bc6" providerId="LiveId" clId="{258D1EEE-625B-4DE4-B9E9-9832A3F42121}" dt="2021-12-23T04:16:03.439" v="888" actId="478"/>
          <ac:spMkLst>
            <pc:docMk/>
            <pc:sldMk cId="600250496" sldId="299"/>
            <ac:spMk id="21" creationId="{FD09CA63-B2FE-4751-B6D9-9B090FEF2858}"/>
          </ac:spMkLst>
        </pc:spChg>
      </pc:sldChg>
      <pc:sldChg chg="addSp delSp modSp add mod">
        <pc:chgData name="Lesly Paguay" userId="3a50471c6ce22bc6" providerId="LiveId" clId="{258D1EEE-625B-4DE4-B9E9-9832A3F42121}" dt="2021-12-23T04:24:49.725" v="928"/>
        <pc:sldMkLst>
          <pc:docMk/>
          <pc:sldMk cId="2981222472" sldId="300"/>
        </pc:sldMkLst>
        <pc:spChg chg="mod">
          <ac:chgData name="Lesly Paguay" userId="3a50471c6ce22bc6" providerId="LiveId" clId="{258D1EEE-625B-4DE4-B9E9-9832A3F42121}" dt="2021-12-23T04:22:51.026" v="921" actId="1076"/>
          <ac:spMkLst>
            <pc:docMk/>
            <pc:sldMk cId="2981222472" sldId="300"/>
            <ac:spMk id="17" creationId="{BD9C61FF-67BD-4F9A-91CE-9F357F744415}"/>
          </ac:spMkLst>
        </pc:spChg>
        <pc:spChg chg="del mod">
          <ac:chgData name="Lesly Paguay" userId="3a50471c6ce22bc6" providerId="LiveId" clId="{258D1EEE-625B-4DE4-B9E9-9832A3F42121}" dt="2021-12-23T04:22:21.046" v="913" actId="478"/>
          <ac:spMkLst>
            <pc:docMk/>
            <pc:sldMk cId="2981222472" sldId="300"/>
            <ac:spMk id="18" creationId="{664D6228-2A16-41AC-838D-C6872444486F}"/>
          </ac:spMkLst>
        </pc:spChg>
        <pc:spChg chg="del">
          <ac:chgData name="Lesly Paguay" userId="3a50471c6ce22bc6" providerId="LiveId" clId="{258D1EEE-625B-4DE4-B9E9-9832A3F42121}" dt="2021-12-23T04:22:24.752" v="915" actId="478"/>
          <ac:spMkLst>
            <pc:docMk/>
            <pc:sldMk cId="2981222472" sldId="300"/>
            <ac:spMk id="19" creationId="{4AA3DD8F-5E4D-4EFB-B0E6-6BDF5992D00C}"/>
          </ac:spMkLst>
        </pc:spChg>
        <pc:spChg chg="del">
          <ac:chgData name="Lesly Paguay" userId="3a50471c6ce22bc6" providerId="LiveId" clId="{258D1EEE-625B-4DE4-B9E9-9832A3F42121}" dt="2021-12-23T04:22:22.557" v="914" actId="478"/>
          <ac:spMkLst>
            <pc:docMk/>
            <pc:sldMk cId="2981222472" sldId="300"/>
            <ac:spMk id="20" creationId="{6B1E8403-929E-4EC1-AFF2-C900C8E2DAE7}"/>
          </ac:spMkLst>
        </pc:spChg>
        <pc:spChg chg="del">
          <ac:chgData name="Lesly Paguay" userId="3a50471c6ce22bc6" providerId="LiveId" clId="{258D1EEE-625B-4DE4-B9E9-9832A3F42121}" dt="2021-12-23T04:22:26.742" v="916" actId="478"/>
          <ac:spMkLst>
            <pc:docMk/>
            <pc:sldMk cId="2981222472" sldId="300"/>
            <ac:spMk id="21" creationId="{C104BAAE-A19F-432C-AB50-992CE8D5527A}"/>
          </ac:spMkLst>
        </pc:spChg>
        <pc:spChg chg="add mod">
          <ac:chgData name="Lesly Paguay" userId="3a50471c6ce22bc6" providerId="LiveId" clId="{258D1EEE-625B-4DE4-B9E9-9832A3F42121}" dt="2021-12-23T04:24:49.725" v="928"/>
          <ac:spMkLst>
            <pc:docMk/>
            <pc:sldMk cId="2981222472" sldId="300"/>
            <ac:spMk id="22" creationId="{5E2A7CDF-3842-461B-AD24-FA8A0C27E3BC}"/>
          </ac:spMkLst>
        </pc:spChg>
        <pc:picChg chg="mod">
          <ac:chgData name="Lesly Paguay" userId="3a50471c6ce22bc6" providerId="LiveId" clId="{258D1EEE-625B-4DE4-B9E9-9832A3F42121}" dt="2021-12-23T04:23:03.849" v="924" actId="14100"/>
          <ac:picMkLst>
            <pc:docMk/>
            <pc:sldMk cId="2981222472" sldId="300"/>
            <ac:picMk id="12" creationId="{9DA8890A-D567-4854-A6B5-75D4AF1050EE}"/>
          </ac:picMkLst>
        </pc:picChg>
        <pc:picChg chg="del">
          <ac:chgData name="Lesly Paguay" userId="3a50471c6ce22bc6" providerId="LiveId" clId="{258D1EEE-625B-4DE4-B9E9-9832A3F42121}" dt="2021-12-23T04:22:15.833" v="908" actId="478"/>
          <ac:picMkLst>
            <pc:docMk/>
            <pc:sldMk cId="2981222472" sldId="300"/>
            <ac:picMk id="13" creationId="{874086CA-4877-44CD-882E-A47CA11E5DB5}"/>
          </ac:picMkLst>
        </pc:picChg>
        <pc:picChg chg="del">
          <ac:chgData name="Lesly Paguay" userId="3a50471c6ce22bc6" providerId="LiveId" clId="{258D1EEE-625B-4DE4-B9E9-9832A3F42121}" dt="2021-12-23T04:22:17.265" v="910" actId="478"/>
          <ac:picMkLst>
            <pc:docMk/>
            <pc:sldMk cId="2981222472" sldId="300"/>
            <ac:picMk id="14" creationId="{8F9291F0-09EF-407D-B97E-899213D876E3}"/>
          </ac:picMkLst>
        </pc:picChg>
        <pc:picChg chg="del">
          <ac:chgData name="Lesly Paguay" userId="3a50471c6ce22bc6" providerId="LiveId" clId="{258D1EEE-625B-4DE4-B9E9-9832A3F42121}" dt="2021-12-23T04:22:17.803" v="911" actId="478"/>
          <ac:picMkLst>
            <pc:docMk/>
            <pc:sldMk cId="2981222472" sldId="300"/>
            <ac:picMk id="15" creationId="{AA64F572-577D-411D-9FAB-4037772BA429}"/>
          </ac:picMkLst>
        </pc:picChg>
        <pc:picChg chg="del">
          <ac:chgData name="Lesly Paguay" userId="3a50471c6ce22bc6" providerId="LiveId" clId="{258D1EEE-625B-4DE4-B9E9-9832A3F42121}" dt="2021-12-23T04:22:16.452" v="909" actId="478"/>
          <ac:picMkLst>
            <pc:docMk/>
            <pc:sldMk cId="2981222472" sldId="300"/>
            <ac:picMk id="16" creationId="{36DC6ABC-82D5-47D0-9906-01EF32484FE2}"/>
          </ac:picMkLst>
        </pc:picChg>
      </pc:sldChg>
    </pc:docChg>
  </pc:docChgLst>
  <pc:docChgLst>
    <pc:chgData name="ღ❤ Alee Moreno" userId="e6cf33d1aa7670d1" providerId="LiveId" clId="{6FB89B4B-3B26-4B8D-BADF-374806B4ACCF}"/>
    <pc:docChg chg="undo custSel addSld delSld modSld sldOrd modMainMaster">
      <pc:chgData name="ღ❤ Alee Moreno" userId="e6cf33d1aa7670d1" providerId="LiveId" clId="{6FB89B4B-3B26-4B8D-BADF-374806B4ACCF}" dt="2021-12-22T22:36:50.331" v="6606" actId="478"/>
      <pc:docMkLst>
        <pc:docMk/>
      </pc:docMkLst>
      <pc:sldChg chg="addSp delSp modSp mod setBg">
        <pc:chgData name="ღ❤ Alee Moreno" userId="e6cf33d1aa7670d1" providerId="LiveId" clId="{6FB89B4B-3B26-4B8D-BADF-374806B4ACCF}" dt="2021-12-20T17:25:49.109" v="2495" actId="20577"/>
        <pc:sldMkLst>
          <pc:docMk/>
          <pc:sldMk cId="3397778645" sldId="256"/>
        </pc:sldMkLst>
        <pc:spChg chg="del">
          <ac:chgData name="ღ❤ Alee Moreno" userId="e6cf33d1aa7670d1" providerId="LiveId" clId="{6FB89B4B-3B26-4B8D-BADF-374806B4ACCF}" dt="2021-12-20T15:12:11.812" v="44" actId="478"/>
          <ac:spMkLst>
            <pc:docMk/>
            <pc:sldMk cId="3397778645" sldId="256"/>
            <ac:spMk id="2" creationId="{F761D991-4242-4649-8B29-19D8EDBD027A}"/>
          </ac:spMkLst>
        </pc:spChg>
        <pc:spChg chg="del mod">
          <ac:chgData name="ღ❤ Alee Moreno" userId="e6cf33d1aa7670d1" providerId="LiveId" clId="{6FB89B4B-3B26-4B8D-BADF-374806B4ACCF}" dt="2021-12-20T15:12:11.812" v="44" actId="478"/>
          <ac:spMkLst>
            <pc:docMk/>
            <pc:sldMk cId="3397778645" sldId="256"/>
            <ac:spMk id="3" creationId="{0631A7E4-8120-2648-81AD-E36F5529A020}"/>
          </ac:spMkLst>
        </pc:spChg>
        <pc:spChg chg="del">
          <ac:chgData name="ღ❤ Alee Moreno" userId="e6cf33d1aa7670d1" providerId="LiveId" clId="{6FB89B4B-3B26-4B8D-BADF-374806B4ACCF}" dt="2021-12-20T15:12:11.812" v="44" actId="478"/>
          <ac:spMkLst>
            <pc:docMk/>
            <pc:sldMk cId="3397778645" sldId="256"/>
            <ac:spMk id="4" creationId="{16227568-7315-4FFF-8349-A3534AE15FC6}"/>
          </ac:spMkLst>
        </pc:spChg>
        <pc:spChg chg="add del mod">
          <ac:chgData name="ღ❤ Alee Moreno" userId="e6cf33d1aa7670d1" providerId="LiveId" clId="{6FB89B4B-3B26-4B8D-BADF-374806B4ACCF}" dt="2021-12-20T15:12:14.801" v="45" actId="478"/>
          <ac:spMkLst>
            <pc:docMk/>
            <pc:sldMk cId="3397778645" sldId="256"/>
            <ac:spMk id="5" creationId="{AD8F1010-0B90-49C4-911C-FCA3521D3570}"/>
          </ac:spMkLst>
        </pc:spChg>
        <pc:spChg chg="add del mod">
          <ac:chgData name="ღ❤ Alee Moreno" userId="e6cf33d1aa7670d1" providerId="LiveId" clId="{6FB89B4B-3B26-4B8D-BADF-374806B4ACCF}" dt="2021-12-20T15:12:16.499" v="46" actId="478"/>
          <ac:spMkLst>
            <pc:docMk/>
            <pc:sldMk cId="3397778645" sldId="256"/>
            <ac:spMk id="6" creationId="{55FC7FA7-AC36-4485-9AC5-7125B347B490}"/>
          </ac:spMkLst>
        </pc:spChg>
        <pc:spChg chg="del">
          <ac:chgData name="ღ❤ Alee Moreno" userId="e6cf33d1aa7670d1" providerId="LiveId" clId="{6FB89B4B-3B26-4B8D-BADF-374806B4ACCF}" dt="2021-12-20T15:12:11.812" v="44" actId="478"/>
          <ac:spMkLst>
            <pc:docMk/>
            <pc:sldMk cId="3397778645" sldId="256"/>
            <ac:spMk id="7" creationId="{5CE66EE9-7AE8-4895-8378-E0FE69F936B1}"/>
          </ac:spMkLst>
        </pc:spChg>
        <pc:spChg chg="del mod">
          <ac:chgData name="ღ❤ Alee Moreno" userId="e6cf33d1aa7670d1" providerId="LiveId" clId="{6FB89B4B-3B26-4B8D-BADF-374806B4ACCF}" dt="2021-12-20T15:12:11.812" v="44" actId="478"/>
          <ac:spMkLst>
            <pc:docMk/>
            <pc:sldMk cId="3397778645" sldId="256"/>
            <ac:spMk id="8" creationId="{CC2A0477-7DCD-4B1E-A1DC-80D32DB2C14D}"/>
          </ac:spMkLst>
        </pc:spChg>
        <pc:spChg chg="del">
          <ac:chgData name="ღ❤ Alee Moreno" userId="e6cf33d1aa7670d1" providerId="LiveId" clId="{6FB89B4B-3B26-4B8D-BADF-374806B4ACCF}" dt="2021-12-20T15:12:11.812" v="44" actId="478"/>
          <ac:spMkLst>
            <pc:docMk/>
            <pc:sldMk cId="3397778645" sldId="256"/>
            <ac:spMk id="9" creationId="{72ACCF4A-725A-47A2-B601-6DE2A2E07671}"/>
          </ac:spMkLst>
        </pc:spChg>
        <pc:spChg chg="add mod">
          <ac:chgData name="ღ❤ Alee Moreno" userId="e6cf33d1aa7670d1" providerId="LiveId" clId="{6FB89B4B-3B26-4B8D-BADF-374806B4ACCF}" dt="2021-12-20T15:12:17.289" v="47"/>
          <ac:spMkLst>
            <pc:docMk/>
            <pc:sldMk cId="3397778645" sldId="256"/>
            <ac:spMk id="11" creationId="{94ABD156-F76D-4F0D-B989-1BA7444CB9E6}"/>
          </ac:spMkLst>
        </pc:spChg>
        <pc:spChg chg="add mod">
          <ac:chgData name="ღ❤ Alee Moreno" userId="e6cf33d1aa7670d1" providerId="LiveId" clId="{6FB89B4B-3B26-4B8D-BADF-374806B4ACCF}" dt="2021-12-20T17:25:49.109" v="2495" actId="20577"/>
          <ac:spMkLst>
            <pc:docMk/>
            <pc:sldMk cId="3397778645" sldId="256"/>
            <ac:spMk id="12" creationId="{84008D58-18E3-45A3-BE55-BA1C0EDD6114}"/>
          </ac:spMkLst>
        </pc:spChg>
        <pc:spChg chg="add mod">
          <ac:chgData name="ღ❤ Alee Moreno" userId="e6cf33d1aa7670d1" providerId="LiveId" clId="{6FB89B4B-3B26-4B8D-BADF-374806B4ACCF}" dt="2021-12-20T15:12:17.289" v="47"/>
          <ac:spMkLst>
            <pc:docMk/>
            <pc:sldMk cId="3397778645" sldId="256"/>
            <ac:spMk id="13" creationId="{F99C3980-4984-422B-93D8-D4D9A155EF2D}"/>
          </ac:spMkLst>
        </pc:spChg>
        <pc:spChg chg="add mod">
          <ac:chgData name="ღ❤ Alee Moreno" userId="e6cf33d1aa7670d1" providerId="LiveId" clId="{6FB89B4B-3B26-4B8D-BADF-374806B4ACCF}" dt="2021-12-20T15:12:17.289" v="47"/>
          <ac:spMkLst>
            <pc:docMk/>
            <pc:sldMk cId="3397778645" sldId="256"/>
            <ac:spMk id="14" creationId="{9A5731B8-E0EA-490B-90FB-446AB7BDF5BB}"/>
          </ac:spMkLst>
        </pc:spChg>
        <pc:spChg chg="add mod">
          <ac:chgData name="ღ❤ Alee Moreno" userId="e6cf33d1aa7670d1" providerId="LiveId" clId="{6FB89B4B-3B26-4B8D-BADF-374806B4ACCF}" dt="2021-12-20T17:25:41.940" v="2484" actId="1076"/>
          <ac:spMkLst>
            <pc:docMk/>
            <pc:sldMk cId="3397778645" sldId="256"/>
            <ac:spMk id="16" creationId="{EE07C304-0BE9-476A-A371-332092CCA4F8}"/>
          </ac:spMkLst>
        </pc:spChg>
        <pc:picChg chg="add del mod">
          <ac:chgData name="ღ❤ Alee Moreno" userId="e6cf33d1aa7670d1" providerId="LiveId" clId="{6FB89B4B-3B26-4B8D-BADF-374806B4ACCF}" dt="2021-12-20T15:12:11.812" v="44" actId="478"/>
          <ac:picMkLst>
            <pc:docMk/>
            <pc:sldMk cId="3397778645" sldId="256"/>
            <ac:picMk id="10" creationId="{C4C14C99-99E4-4063-BC46-8FC8B9BA033B}"/>
          </ac:picMkLst>
        </pc:picChg>
        <pc:picChg chg="add mod">
          <ac:chgData name="ღ❤ Alee Moreno" userId="e6cf33d1aa7670d1" providerId="LiveId" clId="{6FB89B4B-3B26-4B8D-BADF-374806B4ACCF}" dt="2021-12-20T15:12:17.289" v="47"/>
          <ac:picMkLst>
            <pc:docMk/>
            <pc:sldMk cId="3397778645" sldId="256"/>
            <ac:picMk id="15" creationId="{9F643EFE-B4DE-40DC-98DD-64B1B97E23C6}"/>
          </ac:picMkLst>
        </pc:picChg>
      </pc:sldChg>
      <pc:sldChg chg="addSp delSp modSp new mod setBg">
        <pc:chgData name="ღ❤ Alee Moreno" userId="e6cf33d1aa7670d1" providerId="LiveId" clId="{6FB89B4B-3B26-4B8D-BADF-374806B4ACCF}" dt="2021-12-22T12:31:13.985" v="4250" actId="14100"/>
        <pc:sldMkLst>
          <pc:docMk/>
          <pc:sldMk cId="353049214" sldId="257"/>
        </pc:sldMkLst>
        <pc:spChg chg="add mod ord">
          <ac:chgData name="ღ❤ Alee Moreno" userId="e6cf33d1aa7670d1" providerId="LiveId" clId="{6FB89B4B-3B26-4B8D-BADF-374806B4ACCF}" dt="2021-12-22T12:31:13.985" v="4250" actId="14100"/>
          <ac:spMkLst>
            <pc:docMk/>
            <pc:sldMk cId="353049214" sldId="257"/>
            <ac:spMk id="4" creationId="{1273824D-C67C-4D39-9AA0-21F6809A8489}"/>
          </ac:spMkLst>
        </pc:spChg>
        <pc:spChg chg="add mod">
          <ac:chgData name="ღ❤ Alee Moreno" userId="e6cf33d1aa7670d1" providerId="LiveId" clId="{6FB89B4B-3B26-4B8D-BADF-374806B4ACCF}" dt="2021-12-20T15:55:35.374" v="1924" actId="207"/>
          <ac:spMkLst>
            <pc:docMk/>
            <pc:sldMk cId="353049214" sldId="257"/>
            <ac:spMk id="5" creationId="{322F69AD-DA76-4F46-8E32-750701B2F814}"/>
          </ac:spMkLst>
        </pc:spChg>
        <pc:spChg chg="add mod">
          <ac:chgData name="ღ❤ Alee Moreno" userId="e6cf33d1aa7670d1" providerId="LiveId" clId="{6FB89B4B-3B26-4B8D-BADF-374806B4ACCF}" dt="2021-12-21T22:13:05.764" v="3142" actId="1037"/>
          <ac:spMkLst>
            <pc:docMk/>
            <pc:sldMk cId="353049214" sldId="257"/>
            <ac:spMk id="6" creationId="{EE9A1A77-F8D1-40EC-A02F-DFCD106AEBFD}"/>
          </ac:spMkLst>
        </pc:spChg>
        <pc:spChg chg="add mod">
          <ac:chgData name="ღ❤ Alee Moreno" userId="e6cf33d1aa7670d1" providerId="LiveId" clId="{6FB89B4B-3B26-4B8D-BADF-374806B4ACCF}" dt="2021-12-21T22:13:05.764" v="3142" actId="1037"/>
          <ac:spMkLst>
            <pc:docMk/>
            <pc:sldMk cId="353049214" sldId="257"/>
            <ac:spMk id="7" creationId="{A59C9F98-8DB6-4B90-BC98-67A094E6A948}"/>
          </ac:spMkLst>
        </pc:spChg>
        <pc:spChg chg="mod">
          <ac:chgData name="ღ❤ Alee Moreno" userId="e6cf33d1aa7670d1" providerId="LiveId" clId="{6FB89B4B-3B26-4B8D-BADF-374806B4ACCF}" dt="2021-12-20T15:19:08.299" v="287" actId="255"/>
          <ac:spMkLst>
            <pc:docMk/>
            <pc:sldMk cId="353049214" sldId="257"/>
            <ac:spMk id="9" creationId="{A1702DCF-5FF5-4221-8764-DDEBE83C3B82}"/>
          </ac:spMkLst>
        </pc:spChg>
        <pc:spChg chg="mod">
          <ac:chgData name="ღ❤ Alee Moreno" userId="e6cf33d1aa7670d1" providerId="LiveId" clId="{6FB89B4B-3B26-4B8D-BADF-374806B4ACCF}" dt="2021-12-20T15:19:08.299" v="287" actId="255"/>
          <ac:spMkLst>
            <pc:docMk/>
            <pc:sldMk cId="353049214" sldId="257"/>
            <ac:spMk id="10" creationId="{A4341FD5-29C0-4317-ADAA-5628C630405A}"/>
          </ac:spMkLst>
        </pc:spChg>
        <pc:spChg chg="add mod">
          <ac:chgData name="ღ❤ Alee Moreno" userId="e6cf33d1aa7670d1" providerId="LiveId" clId="{6FB89B4B-3B26-4B8D-BADF-374806B4ACCF}" dt="2021-12-21T22:13:05.764" v="3142" actId="1037"/>
          <ac:spMkLst>
            <pc:docMk/>
            <pc:sldMk cId="353049214" sldId="257"/>
            <ac:spMk id="11" creationId="{B2D719C0-3C39-49BF-B640-72F15BE505CA}"/>
          </ac:spMkLst>
        </pc:spChg>
        <pc:spChg chg="add mod">
          <ac:chgData name="ღ❤ Alee Moreno" userId="e6cf33d1aa7670d1" providerId="LiveId" clId="{6FB89B4B-3B26-4B8D-BADF-374806B4ACCF}" dt="2021-12-21T22:14:58.593" v="3187" actId="1035"/>
          <ac:spMkLst>
            <pc:docMk/>
            <pc:sldMk cId="353049214" sldId="257"/>
            <ac:spMk id="12" creationId="{E364E0EF-10D6-4067-8D8A-BF45504FF3E3}"/>
          </ac:spMkLst>
        </pc:spChg>
        <pc:spChg chg="add mod">
          <ac:chgData name="ღ❤ Alee Moreno" userId="e6cf33d1aa7670d1" providerId="LiveId" clId="{6FB89B4B-3B26-4B8D-BADF-374806B4ACCF}" dt="2021-12-21T22:13:05.764" v="3142" actId="1037"/>
          <ac:spMkLst>
            <pc:docMk/>
            <pc:sldMk cId="353049214" sldId="257"/>
            <ac:spMk id="13" creationId="{360A11F9-4F3D-4F63-87AC-E9C655C89BD7}"/>
          </ac:spMkLst>
        </pc:spChg>
        <pc:spChg chg="add mod">
          <ac:chgData name="ღ❤ Alee Moreno" userId="e6cf33d1aa7670d1" providerId="LiveId" clId="{6FB89B4B-3B26-4B8D-BADF-374806B4ACCF}" dt="2021-12-21T22:13:05.764" v="3142" actId="1037"/>
          <ac:spMkLst>
            <pc:docMk/>
            <pc:sldMk cId="353049214" sldId="257"/>
            <ac:spMk id="14" creationId="{E10BACF9-9DF0-44A1-B96C-47130E9D1304}"/>
          </ac:spMkLst>
        </pc:spChg>
        <pc:spChg chg="mod">
          <ac:chgData name="ღ❤ Alee Moreno" userId="e6cf33d1aa7670d1" providerId="LiveId" clId="{6FB89B4B-3B26-4B8D-BADF-374806B4ACCF}" dt="2021-12-20T15:19:08.299" v="287" actId="255"/>
          <ac:spMkLst>
            <pc:docMk/>
            <pc:sldMk cId="353049214" sldId="257"/>
            <ac:spMk id="16" creationId="{4D42CE72-55AF-4D3B-BF41-83403C858862}"/>
          </ac:spMkLst>
        </pc:spChg>
        <pc:spChg chg="mod">
          <ac:chgData name="ღ❤ Alee Moreno" userId="e6cf33d1aa7670d1" providerId="LiveId" clId="{6FB89B4B-3B26-4B8D-BADF-374806B4ACCF}" dt="2021-12-20T15:19:08.299" v="287" actId="255"/>
          <ac:spMkLst>
            <pc:docMk/>
            <pc:sldMk cId="353049214" sldId="257"/>
            <ac:spMk id="17" creationId="{278399A3-AD04-449E-9079-7E65A33E303C}"/>
          </ac:spMkLst>
        </pc:spChg>
        <pc:spChg chg="add del mod">
          <ac:chgData name="ღ❤ Alee Moreno" userId="e6cf33d1aa7670d1" providerId="LiveId" clId="{6FB89B4B-3B26-4B8D-BADF-374806B4ACCF}" dt="2021-12-20T15:26:23.875" v="580" actId="478"/>
          <ac:spMkLst>
            <pc:docMk/>
            <pc:sldMk cId="353049214" sldId="257"/>
            <ac:spMk id="18" creationId="{35507876-E732-4CC3-A355-2087FBE582AA}"/>
          </ac:spMkLst>
        </pc:spChg>
        <pc:spChg chg="add mod">
          <ac:chgData name="ღ❤ Alee Moreno" userId="e6cf33d1aa7670d1" providerId="LiveId" clId="{6FB89B4B-3B26-4B8D-BADF-374806B4ACCF}" dt="2021-12-21T22:13:05.764" v="3142" actId="1037"/>
          <ac:spMkLst>
            <pc:docMk/>
            <pc:sldMk cId="353049214" sldId="257"/>
            <ac:spMk id="19" creationId="{FC2C4B18-3BC4-4AC4-A9A3-284280FD4E66}"/>
          </ac:spMkLst>
        </pc:spChg>
        <pc:spChg chg="add mod">
          <ac:chgData name="ღ❤ Alee Moreno" userId="e6cf33d1aa7670d1" providerId="LiveId" clId="{6FB89B4B-3B26-4B8D-BADF-374806B4ACCF}" dt="2021-12-21T22:13:05.764" v="3142" actId="1037"/>
          <ac:spMkLst>
            <pc:docMk/>
            <pc:sldMk cId="353049214" sldId="257"/>
            <ac:spMk id="20" creationId="{14EA35C7-E68C-4718-B7BC-A0A0D479F1B8}"/>
          </ac:spMkLst>
        </pc:spChg>
        <pc:spChg chg="mod">
          <ac:chgData name="ღ❤ Alee Moreno" userId="e6cf33d1aa7670d1" providerId="LiveId" clId="{6FB89B4B-3B26-4B8D-BADF-374806B4ACCF}" dt="2021-12-20T15:19:08.299" v="287" actId="255"/>
          <ac:spMkLst>
            <pc:docMk/>
            <pc:sldMk cId="353049214" sldId="257"/>
            <ac:spMk id="22" creationId="{B683342D-5606-48AD-99A2-F5DB7B0B483D}"/>
          </ac:spMkLst>
        </pc:spChg>
        <pc:spChg chg="mod">
          <ac:chgData name="ღ❤ Alee Moreno" userId="e6cf33d1aa7670d1" providerId="LiveId" clId="{6FB89B4B-3B26-4B8D-BADF-374806B4ACCF}" dt="2021-12-20T15:19:08.299" v="287" actId="255"/>
          <ac:spMkLst>
            <pc:docMk/>
            <pc:sldMk cId="353049214" sldId="257"/>
            <ac:spMk id="23" creationId="{5C78B15B-78AF-45C8-8702-54668B2114F3}"/>
          </ac:spMkLst>
        </pc:spChg>
        <pc:spChg chg="add del mod">
          <ac:chgData name="ღ❤ Alee Moreno" userId="e6cf33d1aa7670d1" providerId="LiveId" clId="{6FB89B4B-3B26-4B8D-BADF-374806B4ACCF}" dt="2021-12-20T15:26:23.875" v="580" actId="478"/>
          <ac:spMkLst>
            <pc:docMk/>
            <pc:sldMk cId="353049214" sldId="257"/>
            <ac:spMk id="24" creationId="{8418E3C8-CE68-40C6-80AF-D7299F02B197}"/>
          </ac:spMkLst>
        </pc:spChg>
        <pc:spChg chg="add mod">
          <ac:chgData name="ღ❤ Alee Moreno" userId="e6cf33d1aa7670d1" providerId="LiveId" clId="{6FB89B4B-3B26-4B8D-BADF-374806B4ACCF}" dt="2021-12-21T22:13:05.764" v="3142" actId="1037"/>
          <ac:spMkLst>
            <pc:docMk/>
            <pc:sldMk cId="353049214" sldId="257"/>
            <ac:spMk id="25" creationId="{1797C3E9-FEC9-43EC-9F82-43997D3343B1}"/>
          </ac:spMkLst>
        </pc:spChg>
        <pc:spChg chg="add mod">
          <ac:chgData name="ღ❤ Alee Moreno" userId="e6cf33d1aa7670d1" providerId="LiveId" clId="{6FB89B4B-3B26-4B8D-BADF-374806B4ACCF}" dt="2021-12-21T22:13:05.764" v="3142" actId="1037"/>
          <ac:spMkLst>
            <pc:docMk/>
            <pc:sldMk cId="353049214" sldId="257"/>
            <ac:spMk id="26" creationId="{22BD9C38-4611-49ED-9463-7D585877DFFD}"/>
          </ac:spMkLst>
        </pc:spChg>
        <pc:spChg chg="add del mod">
          <ac:chgData name="ღ❤ Alee Moreno" userId="e6cf33d1aa7670d1" providerId="LiveId" clId="{6FB89B4B-3B26-4B8D-BADF-374806B4ACCF}" dt="2021-12-21T22:12:40.553" v="3094" actId="478"/>
          <ac:spMkLst>
            <pc:docMk/>
            <pc:sldMk cId="353049214" sldId="257"/>
            <ac:spMk id="27" creationId="{EB8A67B2-CB02-428C-87A2-624DAD3858FD}"/>
          </ac:spMkLst>
        </pc:spChg>
        <pc:spChg chg="add del mod">
          <ac:chgData name="ღ❤ Alee Moreno" userId="e6cf33d1aa7670d1" providerId="LiveId" clId="{6FB89B4B-3B26-4B8D-BADF-374806B4ACCF}" dt="2021-12-21T22:12:40.553" v="3094" actId="478"/>
          <ac:spMkLst>
            <pc:docMk/>
            <pc:sldMk cId="353049214" sldId="257"/>
            <ac:spMk id="28" creationId="{A61F343C-0D3C-4A5D-A5B0-79AF3C83CCD7}"/>
          </ac:spMkLst>
        </pc:spChg>
        <pc:spChg chg="mod">
          <ac:chgData name="ღ❤ Alee Moreno" userId="e6cf33d1aa7670d1" providerId="LiveId" clId="{6FB89B4B-3B26-4B8D-BADF-374806B4ACCF}" dt="2021-12-20T15:19:08.299" v="287" actId="255"/>
          <ac:spMkLst>
            <pc:docMk/>
            <pc:sldMk cId="353049214" sldId="257"/>
            <ac:spMk id="28" creationId="{F373A836-81D7-4068-9383-83459C577F01}"/>
          </ac:spMkLst>
        </pc:spChg>
        <pc:spChg chg="add del mod">
          <ac:chgData name="ღ❤ Alee Moreno" userId="e6cf33d1aa7670d1" providerId="LiveId" clId="{6FB89B4B-3B26-4B8D-BADF-374806B4ACCF}" dt="2021-12-21T22:13:34.191" v="3172" actId="478"/>
          <ac:spMkLst>
            <pc:docMk/>
            <pc:sldMk cId="353049214" sldId="257"/>
            <ac:spMk id="29" creationId="{5D66D749-49E5-40B5-B9BC-4C4EE1DE9486}"/>
          </ac:spMkLst>
        </pc:spChg>
        <pc:spChg chg="mod">
          <ac:chgData name="ღ❤ Alee Moreno" userId="e6cf33d1aa7670d1" providerId="LiveId" clId="{6FB89B4B-3B26-4B8D-BADF-374806B4ACCF}" dt="2021-12-20T15:19:08.299" v="287" actId="255"/>
          <ac:spMkLst>
            <pc:docMk/>
            <pc:sldMk cId="353049214" sldId="257"/>
            <ac:spMk id="29" creationId="{76F443E5-A42B-46C1-93F4-71B461E78795}"/>
          </ac:spMkLst>
        </pc:spChg>
        <pc:spChg chg="add del mod">
          <ac:chgData name="ღ❤ Alee Moreno" userId="e6cf33d1aa7670d1" providerId="LiveId" clId="{6FB89B4B-3B26-4B8D-BADF-374806B4ACCF}" dt="2021-12-21T22:13:34.191" v="3172" actId="478"/>
          <ac:spMkLst>
            <pc:docMk/>
            <pc:sldMk cId="353049214" sldId="257"/>
            <ac:spMk id="30" creationId="{86ED6D7F-2A9C-41C1-A863-DDB6077B667E}"/>
          </ac:spMkLst>
        </pc:spChg>
        <pc:spChg chg="add del mod">
          <ac:chgData name="ღ❤ Alee Moreno" userId="e6cf33d1aa7670d1" providerId="LiveId" clId="{6FB89B4B-3B26-4B8D-BADF-374806B4ACCF}" dt="2021-12-20T15:26:23.875" v="580" actId="478"/>
          <ac:spMkLst>
            <pc:docMk/>
            <pc:sldMk cId="353049214" sldId="257"/>
            <ac:spMk id="30" creationId="{FAB60F45-EF45-4A4A-AAF6-185B13B8D03E}"/>
          </ac:spMkLst>
        </pc:spChg>
        <pc:spChg chg="add mod">
          <ac:chgData name="ღ❤ Alee Moreno" userId="e6cf33d1aa7670d1" providerId="LiveId" clId="{6FB89B4B-3B26-4B8D-BADF-374806B4ACCF}" dt="2021-12-21T22:13:05.764" v="3142" actId="1037"/>
          <ac:spMkLst>
            <pc:docMk/>
            <pc:sldMk cId="353049214" sldId="257"/>
            <ac:spMk id="31" creationId="{84A8CAF0-E2F0-40BD-B5D7-324735F06FD2}"/>
          </ac:spMkLst>
        </pc:spChg>
        <pc:spChg chg="add mod">
          <ac:chgData name="ღ❤ Alee Moreno" userId="e6cf33d1aa7670d1" providerId="LiveId" clId="{6FB89B4B-3B26-4B8D-BADF-374806B4ACCF}" dt="2021-12-21T22:13:05.764" v="3142" actId="1037"/>
          <ac:spMkLst>
            <pc:docMk/>
            <pc:sldMk cId="353049214" sldId="257"/>
            <ac:spMk id="32" creationId="{B92BF262-AC4E-4191-8092-479348FE6ADF}"/>
          </ac:spMkLst>
        </pc:spChg>
        <pc:spChg chg="add del mod">
          <ac:chgData name="ღ❤ Alee Moreno" userId="e6cf33d1aa7670d1" providerId="LiveId" clId="{6FB89B4B-3B26-4B8D-BADF-374806B4ACCF}" dt="2021-12-21T22:13:34.191" v="3172" actId="478"/>
          <ac:spMkLst>
            <pc:docMk/>
            <pc:sldMk cId="353049214" sldId="257"/>
            <ac:spMk id="33" creationId="{7A8A1EF3-0BA7-4511-A0EF-318B939D8EE8}"/>
          </ac:spMkLst>
        </pc:spChg>
        <pc:spChg chg="mod">
          <ac:chgData name="ღ❤ Alee Moreno" userId="e6cf33d1aa7670d1" providerId="LiveId" clId="{6FB89B4B-3B26-4B8D-BADF-374806B4ACCF}" dt="2021-12-20T15:19:08.299" v="287" actId="255"/>
          <ac:spMkLst>
            <pc:docMk/>
            <pc:sldMk cId="353049214" sldId="257"/>
            <ac:spMk id="34" creationId="{4C1F9189-8873-42E9-B34F-9AD0C23DECAF}"/>
          </ac:spMkLst>
        </pc:spChg>
        <pc:spChg chg="add del mod">
          <ac:chgData name="ღ❤ Alee Moreno" userId="e6cf33d1aa7670d1" providerId="LiveId" clId="{6FB89B4B-3B26-4B8D-BADF-374806B4ACCF}" dt="2021-12-21T22:13:48.281" v="3175" actId="478"/>
          <ac:spMkLst>
            <pc:docMk/>
            <pc:sldMk cId="353049214" sldId="257"/>
            <ac:spMk id="34" creationId="{EC8EA792-AC20-48CA-BC98-757C8BFAE204}"/>
          </ac:spMkLst>
        </pc:spChg>
        <pc:spChg chg="mod">
          <ac:chgData name="ღ❤ Alee Moreno" userId="e6cf33d1aa7670d1" providerId="LiveId" clId="{6FB89B4B-3B26-4B8D-BADF-374806B4ACCF}" dt="2021-12-20T15:19:08.299" v="287" actId="255"/>
          <ac:spMkLst>
            <pc:docMk/>
            <pc:sldMk cId="353049214" sldId="257"/>
            <ac:spMk id="35" creationId="{D4448DC2-DFE6-4BC0-B046-772D5B0FBA91}"/>
          </ac:spMkLst>
        </pc:spChg>
        <pc:spChg chg="add del mod">
          <ac:chgData name="ღ❤ Alee Moreno" userId="e6cf33d1aa7670d1" providerId="LiveId" clId="{6FB89B4B-3B26-4B8D-BADF-374806B4ACCF}" dt="2021-12-21T22:13:48.281" v="3175" actId="478"/>
          <ac:spMkLst>
            <pc:docMk/>
            <pc:sldMk cId="353049214" sldId="257"/>
            <ac:spMk id="35" creationId="{E75F2244-1B59-4577-8C88-323D4D24BEE2}"/>
          </ac:spMkLst>
        </pc:spChg>
        <pc:spChg chg="add del mod">
          <ac:chgData name="ღ❤ Alee Moreno" userId="e6cf33d1aa7670d1" providerId="LiveId" clId="{6FB89B4B-3B26-4B8D-BADF-374806B4ACCF}" dt="2021-12-20T15:26:23.875" v="580" actId="478"/>
          <ac:spMkLst>
            <pc:docMk/>
            <pc:sldMk cId="353049214" sldId="257"/>
            <ac:spMk id="36" creationId="{16E43213-87B1-4BCB-905E-13A7E07A9813}"/>
          </ac:spMkLst>
        </pc:spChg>
        <pc:spChg chg="add mod">
          <ac:chgData name="ღ❤ Alee Moreno" userId="e6cf33d1aa7670d1" providerId="LiveId" clId="{6FB89B4B-3B26-4B8D-BADF-374806B4ACCF}" dt="2021-12-21T22:14:20.339" v="3181" actId="1076"/>
          <ac:spMkLst>
            <pc:docMk/>
            <pc:sldMk cId="353049214" sldId="257"/>
            <ac:spMk id="36" creationId="{219BEA8C-6AE9-43AD-ACDD-1A250A71E6A8}"/>
          </ac:spMkLst>
        </pc:spChg>
        <pc:spChg chg="add mod">
          <ac:chgData name="ღ❤ Alee Moreno" userId="e6cf33d1aa7670d1" providerId="LiveId" clId="{6FB89B4B-3B26-4B8D-BADF-374806B4ACCF}" dt="2021-12-21T22:15:34.204" v="3201" actId="20577"/>
          <ac:spMkLst>
            <pc:docMk/>
            <pc:sldMk cId="353049214" sldId="257"/>
            <ac:spMk id="37" creationId="{628C3C4C-4DBC-4443-8FA8-BA2F408A66C2}"/>
          </ac:spMkLst>
        </pc:spChg>
        <pc:spChg chg="add mod">
          <ac:chgData name="ღ❤ Alee Moreno" userId="e6cf33d1aa7670d1" providerId="LiveId" clId="{6FB89B4B-3B26-4B8D-BADF-374806B4ACCF}" dt="2021-12-21T22:15:13.660" v="3191" actId="1076"/>
          <ac:spMkLst>
            <pc:docMk/>
            <pc:sldMk cId="353049214" sldId="257"/>
            <ac:spMk id="38" creationId="{41AC8794-6552-4E3B-AD6F-90FCEBD2B218}"/>
          </ac:spMkLst>
        </pc:spChg>
        <pc:spChg chg="mod">
          <ac:chgData name="ღ❤ Alee Moreno" userId="e6cf33d1aa7670d1" providerId="LiveId" clId="{6FB89B4B-3B26-4B8D-BADF-374806B4ACCF}" dt="2021-12-20T15:19:08.299" v="287" actId="255"/>
          <ac:spMkLst>
            <pc:docMk/>
            <pc:sldMk cId="353049214" sldId="257"/>
            <ac:spMk id="39" creationId="{3238C118-FF15-445E-9EF8-7FC0C5AFD9B7}"/>
          </ac:spMkLst>
        </pc:spChg>
        <pc:spChg chg="add mod">
          <ac:chgData name="ღ❤ Alee Moreno" userId="e6cf33d1aa7670d1" providerId="LiveId" clId="{6FB89B4B-3B26-4B8D-BADF-374806B4ACCF}" dt="2021-12-21T22:16:07.226" v="3207" actId="1076"/>
          <ac:spMkLst>
            <pc:docMk/>
            <pc:sldMk cId="353049214" sldId="257"/>
            <ac:spMk id="39" creationId="{99959621-FB7C-4FB9-97B1-634539578E17}"/>
          </ac:spMkLst>
        </pc:spChg>
        <pc:spChg chg="add mod">
          <ac:chgData name="ღ❤ Alee Moreno" userId="e6cf33d1aa7670d1" providerId="LiveId" clId="{6FB89B4B-3B26-4B8D-BADF-374806B4ACCF}" dt="2021-12-21T22:16:12.502" v="3222" actId="20577"/>
          <ac:spMkLst>
            <pc:docMk/>
            <pc:sldMk cId="353049214" sldId="257"/>
            <ac:spMk id="40" creationId="{8BE003F6-4C74-4A9A-9786-CA24E227A72B}"/>
          </ac:spMkLst>
        </pc:spChg>
        <pc:spChg chg="mod">
          <ac:chgData name="ღ❤ Alee Moreno" userId="e6cf33d1aa7670d1" providerId="LiveId" clId="{6FB89B4B-3B26-4B8D-BADF-374806B4ACCF}" dt="2021-12-20T15:19:08.299" v="287" actId="255"/>
          <ac:spMkLst>
            <pc:docMk/>
            <pc:sldMk cId="353049214" sldId="257"/>
            <ac:spMk id="40" creationId="{D81F4B64-44A3-4BB8-B251-5C938221E177}"/>
          </ac:spMkLst>
        </pc:spChg>
        <pc:spChg chg="add del mod">
          <ac:chgData name="ღ❤ Alee Moreno" userId="e6cf33d1aa7670d1" providerId="LiveId" clId="{6FB89B4B-3B26-4B8D-BADF-374806B4ACCF}" dt="2021-12-20T15:26:23.875" v="580" actId="478"/>
          <ac:spMkLst>
            <pc:docMk/>
            <pc:sldMk cId="353049214" sldId="257"/>
            <ac:spMk id="41" creationId="{BD846A8B-E9B2-437F-A7E5-5A74378ADB2D}"/>
          </ac:spMkLst>
        </pc:spChg>
        <pc:spChg chg="add mod">
          <ac:chgData name="ღ❤ Alee Moreno" userId="e6cf33d1aa7670d1" providerId="LiveId" clId="{6FB89B4B-3B26-4B8D-BADF-374806B4ACCF}" dt="2021-12-21T22:14:55.094" v="3186" actId="1076"/>
          <ac:spMkLst>
            <pc:docMk/>
            <pc:sldMk cId="353049214" sldId="257"/>
            <ac:spMk id="42" creationId="{521DE4C7-0DF6-4E9C-82EA-E79E99720379}"/>
          </ac:spMkLst>
        </pc:spChg>
        <pc:spChg chg="add del mod">
          <ac:chgData name="ღ❤ Alee Moreno" userId="e6cf33d1aa7670d1" providerId="LiveId" clId="{6FB89B4B-3B26-4B8D-BADF-374806B4ACCF}" dt="2021-12-21T22:16:15.413" v="3223" actId="478"/>
          <ac:spMkLst>
            <pc:docMk/>
            <pc:sldMk cId="353049214" sldId="257"/>
            <ac:spMk id="43" creationId="{85DE4C9C-437B-4061-902D-45AC5B845161}"/>
          </ac:spMkLst>
        </pc:spChg>
        <pc:spChg chg="mod">
          <ac:chgData name="ღ❤ Alee Moreno" userId="e6cf33d1aa7670d1" providerId="LiveId" clId="{6FB89B4B-3B26-4B8D-BADF-374806B4ACCF}" dt="2021-12-20T15:19:08.299" v="287" actId="255"/>
          <ac:spMkLst>
            <pc:docMk/>
            <pc:sldMk cId="353049214" sldId="257"/>
            <ac:spMk id="45" creationId="{3598D35A-7336-4395-AB95-8392855A5EFC}"/>
          </ac:spMkLst>
        </pc:spChg>
        <pc:spChg chg="mod">
          <ac:chgData name="ღ❤ Alee Moreno" userId="e6cf33d1aa7670d1" providerId="LiveId" clId="{6FB89B4B-3B26-4B8D-BADF-374806B4ACCF}" dt="2021-12-20T15:19:08.299" v="287" actId="255"/>
          <ac:spMkLst>
            <pc:docMk/>
            <pc:sldMk cId="353049214" sldId="257"/>
            <ac:spMk id="46" creationId="{3BE87D4A-ADA2-42D3-BA9B-A32C56E63C1A}"/>
          </ac:spMkLst>
        </pc:spChg>
        <pc:spChg chg="add del mod">
          <ac:chgData name="ღ❤ Alee Moreno" userId="e6cf33d1aa7670d1" providerId="LiveId" clId="{6FB89B4B-3B26-4B8D-BADF-374806B4ACCF}" dt="2021-12-20T15:26:23.875" v="580" actId="478"/>
          <ac:spMkLst>
            <pc:docMk/>
            <pc:sldMk cId="353049214" sldId="257"/>
            <ac:spMk id="47" creationId="{0F9BD16F-96DB-43C4-AA06-BB0DA0D4E5CB}"/>
          </ac:spMkLst>
        </pc:spChg>
        <pc:spChg chg="add del">
          <ac:chgData name="ღ❤ Alee Moreno" userId="e6cf33d1aa7670d1" providerId="LiveId" clId="{6FB89B4B-3B26-4B8D-BADF-374806B4ACCF}" dt="2021-12-20T15:20:38.689" v="301" actId="478"/>
          <ac:spMkLst>
            <pc:docMk/>
            <pc:sldMk cId="353049214" sldId="257"/>
            <ac:spMk id="48" creationId="{28A62650-175F-4617-8A72-D3F52EBC1A0B}"/>
          </ac:spMkLst>
        </pc:spChg>
        <pc:spChg chg="add del mod">
          <ac:chgData name="ღ❤ Alee Moreno" userId="e6cf33d1aa7670d1" providerId="LiveId" clId="{6FB89B4B-3B26-4B8D-BADF-374806B4ACCF}" dt="2021-12-20T15:21:34.134" v="372" actId="478"/>
          <ac:spMkLst>
            <pc:docMk/>
            <pc:sldMk cId="353049214" sldId="257"/>
            <ac:spMk id="49" creationId="{E033CB30-FF12-4328-AB2C-5AEA5A3521DE}"/>
          </ac:spMkLst>
        </pc:spChg>
        <pc:spChg chg="add mod">
          <ac:chgData name="ღ❤ Alee Moreno" userId="e6cf33d1aa7670d1" providerId="LiveId" clId="{6FB89B4B-3B26-4B8D-BADF-374806B4ACCF}" dt="2021-12-21T22:13:05.764" v="3142" actId="1037"/>
          <ac:spMkLst>
            <pc:docMk/>
            <pc:sldMk cId="353049214" sldId="257"/>
            <ac:spMk id="50" creationId="{0EC61FA7-5B32-4423-814F-159277A167E9}"/>
          </ac:spMkLst>
        </pc:spChg>
        <pc:spChg chg="add mod">
          <ac:chgData name="ღ❤ Alee Moreno" userId="e6cf33d1aa7670d1" providerId="LiveId" clId="{6FB89B4B-3B26-4B8D-BADF-374806B4ACCF}" dt="2021-12-21T22:13:05.764" v="3142" actId="1037"/>
          <ac:spMkLst>
            <pc:docMk/>
            <pc:sldMk cId="353049214" sldId="257"/>
            <ac:spMk id="51" creationId="{587A6D0D-75FD-48F3-83F8-078D67B368E4}"/>
          </ac:spMkLst>
        </pc:spChg>
        <pc:spChg chg="add mod">
          <ac:chgData name="ღ❤ Alee Moreno" userId="e6cf33d1aa7670d1" providerId="LiveId" clId="{6FB89B4B-3B26-4B8D-BADF-374806B4ACCF}" dt="2021-12-21T22:13:05.764" v="3142" actId="1037"/>
          <ac:spMkLst>
            <pc:docMk/>
            <pc:sldMk cId="353049214" sldId="257"/>
            <ac:spMk id="52" creationId="{5E370FED-8836-48C8-A5CE-E2AEBF42AEDE}"/>
          </ac:spMkLst>
        </pc:spChg>
        <pc:spChg chg="add mod">
          <ac:chgData name="ღ❤ Alee Moreno" userId="e6cf33d1aa7670d1" providerId="LiveId" clId="{6FB89B4B-3B26-4B8D-BADF-374806B4ACCF}" dt="2021-12-21T22:14:11.748" v="3179" actId="1076"/>
          <ac:spMkLst>
            <pc:docMk/>
            <pc:sldMk cId="353049214" sldId="257"/>
            <ac:spMk id="53" creationId="{3654D91A-3EFA-4DB4-9141-A443C349414F}"/>
          </ac:spMkLst>
        </pc:spChg>
        <pc:spChg chg="add mod">
          <ac:chgData name="ღ❤ Alee Moreno" userId="e6cf33d1aa7670d1" providerId="LiveId" clId="{6FB89B4B-3B26-4B8D-BADF-374806B4ACCF}" dt="2021-12-21T22:14:09.193" v="3178" actId="1076"/>
          <ac:spMkLst>
            <pc:docMk/>
            <pc:sldMk cId="353049214" sldId="257"/>
            <ac:spMk id="54" creationId="{949CC583-4DF7-42C5-876A-9840C3937E00}"/>
          </ac:spMkLst>
        </pc:spChg>
        <pc:spChg chg="add mod">
          <ac:chgData name="ღ❤ Alee Moreno" userId="e6cf33d1aa7670d1" providerId="LiveId" clId="{6FB89B4B-3B26-4B8D-BADF-374806B4ACCF}" dt="2021-12-21T22:13:05.764" v="3142" actId="1037"/>
          <ac:spMkLst>
            <pc:docMk/>
            <pc:sldMk cId="353049214" sldId="257"/>
            <ac:spMk id="55" creationId="{7E8B0CAB-EC4C-4425-8A10-349C175C294E}"/>
          </ac:spMkLst>
        </pc:spChg>
        <pc:spChg chg="add del mod">
          <ac:chgData name="ღ❤ Alee Moreno" userId="e6cf33d1aa7670d1" providerId="LiveId" clId="{6FB89B4B-3B26-4B8D-BADF-374806B4ACCF}" dt="2021-12-20T15:36:22.162" v="721" actId="478"/>
          <ac:spMkLst>
            <pc:docMk/>
            <pc:sldMk cId="353049214" sldId="257"/>
            <ac:spMk id="58" creationId="{07B77B8A-DED3-4A72-8E0B-E7D4D1549AB8}"/>
          </ac:spMkLst>
        </pc:spChg>
        <pc:grpChg chg="add del mod">
          <ac:chgData name="ღ❤ Alee Moreno" userId="e6cf33d1aa7670d1" providerId="LiveId" clId="{6FB89B4B-3B26-4B8D-BADF-374806B4ACCF}" dt="2021-12-20T15:45:58.207" v="1099" actId="478"/>
          <ac:grpSpMkLst>
            <pc:docMk/>
            <pc:sldMk cId="353049214" sldId="257"/>
            <ac:grpSpMk id="8" creationId="{E0AE8576-04DD-4192-A4C1-0CB3C887344F}"/>
          </ac:grpSpMkLst>
        </pc:grpChg>
        <pc:grpChg chg="add del mod">
          <ac:chgData name="ღ❤ Alee Moreno" userId="e6cf33d1aa7670d1" providerId="LiveId" clId="{6FB89B4B-3B26-4B8D-BADF-374806B4ACCF}" dt="2021-12-20T15:45:59.215" v="1100" actId="478"/>
          <ac:grpSpMkLst>
            <pc:docMk/>
            <pc:sldMk cId="353049214" sldId="257"/>
            <ac:grpSpMk id="15" creationId="{3019FCAF-5546-4768-B51E-1FB886BB6C15}"/>
          </ac:grpSpMkLst>
        </pc:grpChg>
        <pc:grpChg chg="add del mod">
          <ac:chgData name="ღ❤ Alee Moreno" userId="e6cf33d1aa7670d1" providerId="LiveId" clId="{6FB89B4B-3B26-4B8D-BADF-374806B4ACCF}" dt="2021-12-20T15:46:00.136" v="1101" actId="478"/>
          <ac:grpSpMkLst>
            <pc:docMk/>
            <pc:sldMk cId="353049214" sldId="257"/>
            <ac:grpSpMk id="21" creationId="{BBD6F588-41B8-4153-830C-C4494B921CA2}"/>
          </ac:grpSpMkLst>
        </pc:grpChg>
        <pc:grpChg chg="add del mod">
          <ac:chgData name="ღ❤ Alee Moreno" userId="e6cf33d1aa7670d1" providerId="LiveId" clId="{6FB89B4B-3B26-4B8D-BADF-374806B4ACCF}" dt="2021-12-20T15:46:00.938" v="1102" actId="478"/>
          <ac:grpSpMkLst>
            <pc:docMk/>
            <pc:sldMk cId="353049214" sldId="257"/>
            <ac:grpSpMk id="27" creationId="{EFB8BECA-6471-43BC-B5D8-8965FF4CD2A3}"/>
          </ac:grpSpMkLst>
        </pc:grpChg>
        <pc:grpChg chg="add del mod">
          <ac:chgData name="ღ❤ Alee Moreno" userId="e6cf33d1aa7670d1" providerId="LiveId" clId="{6FB89B4B-3B26-4B8D-BADF-374806B4ACCF}" dt="2021-12-20T15:46:01.696" v="1103" actId="478"/>
          <ac:grpSpMkLst>
            <pc:docMk/>
            <pc:sldMk cId="353049214" sldId="257"/>
            <ac:grpSpMk id="33" creationId="{A37015C4-E429-45A9-9EF3-C4A47C11CBB7}"/>
          </ac:grpSpMkLst>
        </pc:grpChg>
        <pc:grpChg chg="add del mod">
          <ac:chgData name="ღ❤ Alee Moreno" userId="e6cf33d1aa7670d1" providerId="LiveId" clId="{6FB89B4B-3B26-4B8D-BADF-374806B4ACCF}" dt="2021-12-20T15:46:02.557" v="1104" actId="478"/>
          <ac:grpSpMkLst>
            <pc:docMk/>
            <pc:sldMk cId="353049214" sldId="257"/>
            <ac:grpSpMk id="38" creationId="{2848E517-BAEE-4E3D-A522-FA4F37463AB6}"/>
          </ac:grpSpMkLst>
        </pc:grpChg>
        <pc:grpChg chg="add del mod">
          <ac:chgData name="ღ❤ Alee Moreno" userId="e6cf33d1aa7670d1" providerId="LiveId" clId="{6FB89B4B-3B26-4B8D-BADF-374806B4ACCF}" dt="2021-12-20T15:46:03.162" v="1105" actId="478"/>
          <ac:grpSpMkLst>
            <pc:docMk/>
            <pc:sldMk cId="353049214" sldId="257"/>
            <ac:grpSpMk id="44" creationId="{96535047-260E-41C1-88F7-AD07BE71D3B1}"/>
          </ac:grpSpMkLst>
        </pc:grpChg>
        <pc:picChg chg="add mod ord">
          <ac:chgData name="ღ❤ Alee Moreno" userId="e6cf33d1aa7670d1" providerId="LiveId" clId="{6FB89B4B-3B26-4B8D-BADF-374806B4ACCF}" dt="2021-12-21T22:15:03.966" v="3189" actId="1076"/>
          <ac:picMkLst>
            <pc:docMk/>
            <pc:sldMk cId="353049214" sldId="257"/>
            <ac:picMk id="3" creationId="{8934782A-6E0D-44C3-9FA6-CA8EA7DCE243}"/>
          </ac:picMkLst>
        </pc:picChg>
        <pc:cxnChg chg="add del mod">
          <ac:chgData name="ღ❤ Alee Moreno" userId="e6cf33d1aa7670d1" providerId="LiveId" clId="{6FB89B4B-3B26-4B8D-BADF-374806B4ACCF}" dt="2021-12-20T15:28:34.784" v="628" actId="478"/>
          <ac:cxnSpMkLst>
            <pc:docMk/>
            <pc:sldMk cId="353049214" sldId="257"/>
            <ac:cxnSpMk id="57" creationId="{8520D7DC-A6A7-4D61-9DE4-8AF426BFC908}"/>
          </ac:cxnSpMkLst>
        </pc:cxnChg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2837971552" sldId="257"/>
        </pc:sldMkLst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3302478419" sldId="258"/>
        </pc:sldMkLst>
      </pc:sldChg>
      <pc:sldChg chg="addSp modSp new mod">
        <pc:chgData name="ღ❤ Alee Moreno" userId="e6cf33d1aa7670d1" providerId="LiveId" clId="{6FB89B4B-3B26-4B8D-BADF-374806B4ACCF}" dt="2021-12-20T16:08:00.641" v="1976" actId="1076"/>
        <pc:sldMkLst>
          <pc:docMk/>
          <pc:sldMk cId="3903326903" sldId="258"/>
        </pc:sldMkLst>
        <pc:spChg chg="add mod">
          <ac:chgData name="ღ❤ Alee Moreno" userId="e6cf33d1aa7670d1" providerId="LiveId" clId="{6FB89B4B-3B26-4B8D-BADF-374806B4ACCF}" dt="2021-12-20T15:55:44.178" v="1925" actId="207"/>
          <ac:spMkLst>
            <pc:docMk/>
            <pc:sldMk cId="3903326903" sldId="258"/>
            <ac:spMk id="2" creationId="{06CF49F4-D871-4F36-BDD1-F8097DF7C53D}"/>
          </ac:spMkLst>
        </pc:spChg>
        <pc:spChg chg="add mod">
          <ac:chgData name="ღ❤ Alee Moreno" userId="e6cf33d1aa7670d1" providerId="LiveId" clId="{6FB89B4B-3B26-4B8D-BADF-374806B4ACCF}" dt="2021-12-20T15:55:44.178" v="1925" actId="207"/>
          <ac:spMkLst>
            <pc:docMk/>
            <pc:sldMk cId="3903326903" sldId="258"/>
            <ac:spMk id="3" creationId="{D639AC9A-7567-4904-BCA5-D7E9DA2121B0}"/>
          </ac:spMkLst>
        </pc:spChg>
        <pc:spChg chg="add mod">
          <ac:chgData name="ღ❤ Alee Moreno" userId="e6cf33d1aa7670d1" providerId="LiveId" clId="{6FB89B4B-3B26-4B8D-BADF-374806B4ACCF}" dt="2021-12-20T15:55:44.178" v="1925" actId="207"/>
          <ac:spMkLst>
            <pc:docMk/>
            <pc:sldMk cId="3903326903" sldId="258"/>
            <ac:spMk id="4" creationId="{36A9DA5E-3D84-452D-8038-ACC73BB4DB01}"/>
          </ac:spMkLst>
        </pc:spChg>
        <pc:spChg chg="add mod">
          <ac:chgData name="ღ❤ Alee Moreno" userId="e6cf33d1aa7670d1" providerId="LiveId" clId="{6FB89B4B-3B26-4B8D-BADF-374806B4ACCF}" dt="2021-12-20T16:07:52.650" v="1975" actId="20577"/>
          <ac:spMkLst>
            <pc:docMk/>
            <pc:sldMk cId="3903326903" sldId="258"/>
            <ac:spMk id="5" creationId="{0BF9AA69-3D2F-45C2-A3F5-0DA75C177B31}"/>
          </ac:spMkLst>
        </pc:spChg>
        <pc:spChg chg="add mod">
          <ac:chgData name="ღ❤ Alee Moreno" userId="e6cf33d1aa7670d1" providerId="LiveId" clId="{6FB89B4B-3B26-4B8D-BADF-374806B4ACCF}" dt="2021-12-20T16:08:00.641" v="1976" actId="1076"/>
          <ac:spMkLst>
            <pc:docMk/>
            <pc:sldMk cId="3903326903" sldId="258"/>
            <ac:spMk id="6" creationId="{4CB1401A-7E43-4E28-AE37-A905A496C657}"/>
          </ac:spMkLst>
        </pc:spChg>
        <pc:spChg chg="add mod">
          <ac:chgData name="ღ❤ Alee Moreno" userId="e6cf33d1aa7670d1" providerId="LiveId" clId="{6FB89B4B-3B26-4B8D-BADF-374806B4ACCF}" dt="2021-12-20T15:57:28.115" v="1940" actId="1076"/>
          <ac:spMkLst>
            <pc:docMk/>
            <pc:sldMk cId="3903326903" sldId="258"/>
            <ac:spMk id="7" creationId="{989EAA71-F9FE-4B42-93D1-8CCD4A8C3215}"/>
          </ac:spMkLst>
        </pc:spChg>
        <pc:spChg chg="add mod">
          <ac:chgData name="ღ❤ Alee Moreno" userId="e6cf33d1aa7670d1" providerId="LiveId" clId="{6FB89B4B-3B26-4B8D-BADF-374806B4ACCF}" dt="2021-12-20T15:57:16.150" v="1937" actId="14100"/>
          <ac:spMkLst>
            <pc:docMk/>
            <pc:sldMk cId="3903326903" sldId="258"/>
            <ac:spMk id="8" creationId="{CA2C4C81-4001-4006-8C24-845FC55B7A97}"/>
          </ac:spMkLst>
        </pc:spChg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1241129338" sldId="259"/>
        </pc:sldMkLst>
      </pc:sldChg>
      <pc:sldChg chg="addSp delSp modSp new mod">
        <pc:chgData name="ღ❤ Alee Moreno" userId="e6cf33d1aa7670d1" providerId="LiveId" clId="{6FB89B4B-3B26-4B8D-BADF-374806B4ACCF}" dt="2021-12-20T16:16:35.855" v="1994" actId="14100"/>
        <pc:sldMkLst>
          <pc:docMk/>
          <pc:sldMk cId="2633875334" sldId="259"/>
        </pc:sldMkLst>
        <pc:spChg chg="add mod">
          <ac:chgData name="ღ❤ Alee Moreno" userId="e6cf33d1aa7670d1" providerId="LiveId" clId="{6FB89B4B-3B26-4B8D-BADF-374806B4ACCF}" dt="2021-12-20T16:11:01.120" v="1980" actId="1076"/>
          <ac:spMkLst>
            <pc:docMk/>
            <pc:sldMk cId="2633875334" sldId="259"/>
            <ac:spMk id="2" creationId="{34DA1261-A214-4EA1-B38A-4AF6504B9865}"/>
          </ac:spMkLst>
        </pc:spChg>
        <pc:spChg chg="add mod">
          <ac:chgData name="ღ❤ Alee Moreno" userId="e6cf33d1aa7670d1" providerId="LiveId" clId="{6FB89B4B-3B26-4B8D-BADF-374806B4ACCF}" dt="2021-12-20T16:11:01.120" v="1980" actId="1076"/>
          <ac:spMkLst>
            <pc:docMk/>
            <pc:sldMk cId="2633875334" sldId="259"/>
            <ac:spMk id="3" creationId="{6AC21B81-D6BA-45CA-873F-99D731AC7D76}"/>
          </ac:spMkLst>
        </pc:spChg>
        <pc:spChg chg="add mod">
          <ac:chgData name="ღ❤ Alee Moreno" userId="e6cf33d1aa7670d1" providerId="LiveId" clId="{6FB89B4B-3B26-4B8D-BADF-374806B4ACCF}" dt="2021-12-20T16:12:45.767" v="1982" actId="1076"/>
          <ac:spMkLst>
            <pc:docMk/>
            <pc:sldMk cId="2633875334" sldId="259"/>
            <ac:spMk id="4" creationId="{9C33A00D-2012-411F-882B-4908B0FE46FC}"/>
          </ac:spMkLst>
        </pc:spChg>
        <pc:spChg chg="add del mod">
          <ac:chgData name="ღ❤ Alee Moreno" userId="e6cf33d1aa7670d1" providerId="LiveId" clId="{6FB89B4B-3B26-4B8D-BADF-374806B4ACCF}" dt="2021-12-20T16:16:29.333" v="1992" actId="478"/>
          <ac:spMkLst>
            <pc:docMk/>
            <pc:sldMk cId="2633875334" sldId="259"/>
            <ac:spMk id="7" creationId="{65767418-D2A3-4010-AC48-8CAB998E86B2}"/>
          </ac:spMkLst>
        </pc:spChg>
        <pc:picChg chg="add mod">
          <ac:chgData name="ღ❤ Alee Moreno" userId="e6cf33d1aa7670d1" providerId="LiveId" clId="{6FB89B4B-3B26-4B8D-BADF-374806B4ACCF}" dt="2021-12-20T16:16:35.855" v="1994" actId="14100"/>
          <ac:picMkLst>
            <pc:docMk/>
            <pc:sldMk cId="2633875334" sldId="259"/>
            <ac:picMk id="5" creationId="{ABC18182-7ADB-48F6-BF5A-7B9A28C03B10}"/>
          </ac:picMkLst>
        </pc:picChg>
      </pc:sldChg>
      <pc:sldChg chg="addSp modSp new mod">
        <pc:chgData name="ღ❤ Alee Moreno" userId="e6cf33d1aa7670d1" providerId="LiveId" clId="{6FB89B4B-3B26-4B8D-BADF-374806B4ACCF}" dt="2021-12-20T16:50:53.678" v="2311" actId="20577"/>
        <pc:sldMkLst>
          <pc:docMk/>
          <pc:sldMk cId="998167909" sldId="260"/>
        </pc:sldMkLst>
        <pc:spChg chg="add mod">
          <ac:chgData name="ღ❤ Alee Moreno" userId="e6cf33d1aa7670d1" providerId="LiveId" clId="{6FB89B4B-3B26-4B8D-BADF-374806B4ACCF}" dt="2021-12-20T16:18:56.781" v="2024" actId="1038"/>
          <ac:spMkLst>
            <pc:docMk/>
            <pc:sldMk cId="998167909" sldId="260"/>
            <ac:spMk id="2" creationId="{332CDB57-43A0-4CC9-9B47-6A6740C9F7F3}"/>
          </ac:spMkLst>
        </pc:spChg>
        <pc:spChg chg="add mod">
          <ac:chgData name="ღ❤ Alee Moreno" userId="e6cf33d1aa7670d1" providerId="LiveId" clId="{6FB89B4B-3B26-4B8D-BADF-374806B4ACCF}" dt="2021-12-20T16:18:56.781" v="2024" actId="1038"/>
          <ac:spMkLst>
            <pc:docMk/>
            <pc:sldMk cId="998167909" sldId="260"/>
            <ac:spMk id="3" creationId="{E4CC1318-D6DC-437A-B581-72E901A7FAD2}"/>
          </ac:spMkLst>
        </pc:spChg>
        <pc:spChg chg="add mod">
          <ac:chgData name="ღ❤ Alee Moreno" userId="e6cf33d1aa7670d1" providerId="LiveId" clId="{6FB89B4B-3B26-4B8D-BADF-374806B4ACCF}" dt="2021-12-20T16:18:56.781" v="2024" actId="1038"/>
          <ac:spMkLst>
            <pc:docMk/>
            <pc:sldMk cId="998167909" sldId="260"/>
            <ac:spMk id="4" creationId="{8240F744-C096-44BE-8CBD-97D92B356743}"/>
          </ac:spMkLst>
        </pc:spChg>
        <pc:spChg chg="add mod">
          <ac:chgData name="ღ❤ Alee Moreno" userId="e6cf33d1aa7670d1" providerId="LiveId" clId="{6FB89B4B-3B26-4B8D-BADF-374806B4ACCF}" dt="2021-12-20T16:50:53.678" v="2311" actId="20577"/>
          <ac:spMkLst>
            <pc:docMk/>
            <pc:sldMk cId="998167909" sldId="260"/>
            <ac:spMk id="5" creationId="{798F08A3-5163-4FDB-932D-769DDED9D6EA}"/>
          </ac:spMkLst>
        </pc:spChg>
        <pc:spChg chg="add 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6" creationId="{DFCCD1A0-6379-45FC-AE48-1B78D6CC0A56}"/>
          </ac:spMkLst>
        </pc:spChg>
        <pc:spChg chg="add 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7" creationId="{27BF59C5-AF5D-41B1-BBDF-06101CFD12A9}"/>
          </ac:spMkLst>
        </pc:spChg>
        <pc:spChg chg="add 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8" creationId="{9A5356EA-2A70-4350-8E91-3655B9D7D039}"/>
          </ac:spMkLst>
        </pc:spChg>
        <pc:spChg chg="add 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9" creationId="{FD75D495-C975-4430-A7CE-2312801CF058}"/>
          </ac:spMkLst>
        </pc:spChg>
        <pc:spChg chg="add mod">
          <ac:chgData name="ღ❤ Alee Moreno" userId="e6cf33d1aa7670d1" providerId="LiveId" clId="{6FB89B4B-3B26-4B8D-BADF-374806B4ACCF}" dt="2021-12-20T16:50:00.399" v="2300" actId="1076"/>
          <ac:spMkLst>
            <pc:docMk/>
            <pc:sldMk cId="998167909" sldId="260"/>
            <ac:spMk id="10" creationId="{A51FAC9D-1143-48B3-B6ED-633F57FD7E0B}"/>
          </ac:spMkLst>
        </pc:spChg>
        <pc:spChg chg="add mod">
          <ac:chgData name="ღ❤ Alee Moreno" userId="e6cf33d1aa7670d1" providerId="LiveId" clId="{6FB89B4B-3B26-4B8D-BADF-374806B4ACCF}" dt="2021-12-20T16:50:38.086" v="2308" actId="1076"/>
          <ac:spMkLst>
            <pc:docMk/>
            <pc:sldMk cId="998167909" sldId="260"/>
            <ac:spMk id="11" creationId="{20EA52DA-699D-4D19-B64C-F671EA526AE6}"/>
          </ac:spMkLst>
        </pc:spChg>
        <pc:spChg chg="add mod">
          <ac:chgData name="ღ❤ Alee Moreno" userId="e6cf33d1aa7670d1" providerId="LiveId" clId="{6FB89B4B-3B26-4B8D-BADF-374806B4ACCF}" dt="2021-12-20T16:49:45.880" v="2297" actId="1036"/>
          <ac:spMkLst>
            <pc:docMk/>
            <pc:sldMk cId="998167909" sldId="260"/>
            <ac:spMk id="12" creationId="{2D129169-9AAA-42EE-9E5F-6A142A7B3D55}"/>
          </ac:spMkLst>
        </pc:spChg>
        <pc:spChg chg="add mod">
          <ac:chgData name="ღ❤ Alee Moreno" userId="e6cf33d1aa7670d1" providerId="LiveId" clId="{6FB89B4B-3B26-4B8D-BADF-374806B4ACCF}" dt="2021-12-20T16:50:46.568" v="2309" actId="1076"/>
          <ac:spMkLst>
            <pc:docMk/>
            <pc:sldMk cId="998167909" sldId="260"/>
            <ac:spMk id="13" creationId="{A05A0E34-CC27-4C3C-B697-01247FB1ED53}"/>
          </ac:spMkLst>
        </pc:spChg>
        <pc:spChg chg="add mod">
          <ac:chgData name="ღ❤ Alee Moreno" userId="e6cf33d1aa7670d1" providerId="LiveId" clId="{6FB89B4B-3B26-4B8D-BADF-374806B4ACCF}" dt="2021-12-20T16:50:29.910" v="2306" actId="1076"/>
          <ac:spMkLst>
            <pc:docMk/>
            <pc:sldMk cId="998167909" sldId="260"/>
            <ac:spMk id="14" creationId="{63338803-A030-47C9-8982-DB88AED8D8D9}"/>
          </ac:spMkLst>
        </pc:spChg>
        <pc:spChg chg="add mod">
          <ac:chgData name="ღ❤ Alee Moreno" userId="e6cf33d1aa7670d1" providerId="LiveId" clId="{6FB89B4B-3B26-4B8D-BADF-374806B4ACCF}" dt="2021-12-20T16:50:20.152" v="2304" actId="5793"/>
          <ac:spMkLst>
            <pc:docMk/>
            <pc:sldMk cId="998167909" sldId="260"/>
            <ac:spMk id="15" creationId="{39ADC478-AD1D-4BBC-8167-96DB92BF8E79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17" creationId="{4996D9E3-8A9D-4725-AF73-F07700FC53E5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18" creationId="{BC4BC2CC-4032-42FC-92AD-0E60125781FA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19" creationId="{6CEB1D3A-2C55-4149-ACF2-A3C5DF2A0E30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20" creationId="{5B7DEB93-3629-4FE2-A233-E596A6723290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21" creationId="{839A272F-8845-4600-8290-44F409A9F48F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22" creationId="{B5C20FB8-3EC3-4193-A007-065E6EDA1983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23" creationId="{1C0A9660-D6E4-4753-8111-A069508311D5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24" creationId="{210D2147-B1BA-4C4A-A721-56D0201A729F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25" creationId="{C842294F-6327-42D1-A413-F198081D3299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27" creationId="{7F12EB75-1FBA-4F67-8686-2F76046F7906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28" creationId="{6F4952CE-9CD2-4845-952E-EBC4961367B8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29" creationId="{8C9B144E-93A5-4CDC-9BFB-F0D88DBB6E3E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30" creationId="{A37A6AFE-683F-4B55-BA3A-5D36E0228795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31" creationId="{7A719D40-2CE0-4285-B254-CF71DE5B5259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32" creationId="{39A5ECB2-3D83-4523-B105-8EE8E39BB535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33" creationId="{D51C912C-3A51-4498-800B-D20B487E8ACE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34" creationId="{FC9C4EDF-751E-46C1-96D5-BBD9837F525B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35" creationId="{019A7DD9-397F-4825-9C7C-543C74F5853D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36" creationId="{55B9A311-A312-4C78-A406-BC84F92482F2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38" creationId="{B6DEBCC7-F6FF-4A1B-B0D5-E2F41D54C176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39" creationId="{4E2892F3-61DA-4645-BE31-254712207E8B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40" creationId="{A4ED9E41-1616-48E7-ABC4-D03D972D558C}"/>
          </ac:spMkLst>
        </pc:spChg>
        <pc:spChg chg="add mod">
          <ac:chgData name="ღ❤ Alee Moreno" userId="e6cf33d1aa7670d1" providerId="LiveId" clId="{6FB89B4B-3B26-4B8D-BADF-374806B4ACCF}" dt="2021-12-20T16:50:08.297" v="2302" actId="1076"/>
          <ac:spMkLst>
            <pc:docMk/>
            <pc:sldMk cId="998167909" sldId="260"/>
            <ac:spMk id="41" creationId="{B1F65C6B-A092-411A-9494-887B77003154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43" creationId="{372C2EC8-4A07-4D52-AB76-8947F6F51C50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44" creationId="{A640BF11-89D1-42E8-B5D7-81D17A2CF172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45" creationId="{C020DBC1-B2B9-4F9F-9395-047BAA620D6C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46" creationId="{D1AC8A06-C448-445E-ADD5-AAB66DBBE2E7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47" creationId="{DE7EC769-452B-42C9-A6A5-D334CA8037F2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48" creationId="{9E1A95D5-7E50-4EC4-A362-F8A64506BAC0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49" creationId="{5FE09658-AF79-4BDC-8036-A5699940C1C9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50" creationId="{7E22A0D5-19D8-4901-BE02-B4F695EFD931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52" creationId="{9225803B-2B62-45E3-9474-424EF8DD4683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53" creationId="{EE81CD2F-1F20-48D1-B41C-49C50835B0CB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55" creationId="{13764504-8D9A-43FD-8DDE-A0185E43FC25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56" creationId="{5C3DB03A-425B-4D1A-BEC1-908973E93437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57" creationId="{98420102-D253-410B-AA97-C8B00879F671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58" creationId="{19953DA8-F086-4C0B-ADBF-0EC09CF48447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59" creationId="{F623B12D-4002-4911-82D2-A8AA4A81F8D7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60" creationId="{5C734EE4-AD0F-4E24-8674-C2F975A5B977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61" creationId="{B93CE214-A22A-4C72-8513-360694DF1475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62" creationId="{CA4C417C-5371-498A-B251-7ED31D6C917E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63" creationId="{E773506C-6C10-4C70-8844-BFD52C0BEC40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64" creationId="{CDEDDE7F-1E6F-42B0-817C-208F13928730}"/>
          </ac:spMkLst>
        </pc:spChg>
        <pc:spChg chg="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65" creationId="{0D120DCF-AA87-4A9A-9881-F24DF1CDF416}"/>
          </ac:spMkLst>
        </pc:spChg>
        <pc:spChg chg="add mod">
          <ac:chgData name="ღ❤ Alee Moreno" userId="e6cf33d1aa7670d1" providerId="LiveId" clId="{6FB89B4B-3B26-4B8D-BADF-374806B4ACCF}" dt="2021-12-20T16:47:37.983" v="2255" actId="403"/>
          <ac:spMkLst>
            <pc:docMk/>
            <pc:sldMk cId="998167909" sldId="260"/>
            <ac:spMk id="66" creationId="{71DCE9EF-B405-452C-95EB-F3B7D04F8CC4}"/>
          </ac:spMkLst>
        </pc:spChg>
        <pc:grpChg chg="add mod">
          <ac:chgData name="ღ❤ Alee Moreno" userId="e6cf33d1aa7670d1" providerId="LiveId" clId="{6FB89B4B-3B26-4B8D-BADF-374806B4ACCF}" dt="2021-12-20T16:47:24.884" v="2251" actId="1036"/>
          <ac:grpSpMkLst>
            <pc:docMk/>
            <pc:sldMk cId="998167909" sldId="260"/>
            <ac:grpSpMk id="16" creationId="{6038C1A0-1359-4D33-81A3-CF908418D2FB}"/>
          </ac:grpSpMkLst>
        </pc:grpChg>
        <pc:grpChg chg="add mod">
          <ac:chgData name="ღ❤ Alee Moreno" userId="e6cf33d1aa7670d1" providerId="LiveId" clId="{6FB89B4B-3B26-4B8D-BADF-374806B4ACCF}" dt="2021-12-20T16:47:24.884" v="2251" actId="1036"/>
          <ac:grpSpMkLst>
            <pc:docMk/>
            <pc:sldMk cId="998167909" sldId="260"/>
            <ac:grpSpMk id="26" creationId="{45658B41-7570-4B11-BEF9-0569B23C1E6F}"/>
          </ac:grpSpMkLst>
        </pc:grpChg>
        <pc:grpChg chg="add mod">
          <ac:chgData name="ღ❤ Alee Moreno" userId="e6cf33d1aa7670d1" providerId="LiveId" clId="{6FB89B4B-3B26-4B8D-BADF-374806B4ACCF}" dt="2021-12-20T16:47:24.884" v="2251" actId="1036"/>
          <ac:grpSpMkLst>
            <pc:docMk/>
            <pc:sldMk cId="998167909" sldId="260"/>
            <ac:grpSpMk id="37" creationId="{0C0F5AEC-0FCE-4589-A5D4-FC18AD20B01E}"/>
          </ac:grpSpMkLst>
        </pc:grpChg>
        <pc:grpChg chg="add mod">
          <ac:chgData name="ღ❤ Alee Moreno" userId="e6cf33d1aa7670d1" providerId="LiveId" clId="{6FB89B4B-3B26-4B8D-BADF-374806B4ACCF}" dt="2021-12-20T16:50:03.713" v="2301" actId="1076"/>
          <ac:grpSpMkLst>
            <pc:docMk/>
            <pc:sldMk cId="998167909" sldId="260"/>
            <ac:grpSpMk id="42" creationId="{77BD4E31-67CB-4FF1-BBD9-5090FF03756C}"/>
          </ac:grpSpMkLst>
        </pc:grpChg>
        <pc:grpChg chg="add mod">
          <ac:chgData name="ღ❤ Alee Moreno" userId="e6cf33d1aa7670d1" providerId="LiveId" clId="{6FB89B4B-3B26-4B8D-BADF-374806B4ACCF}" dt="2021-12-20T16:49:45.880" v="2297" actId="1036"/>
          <ac:grpSpMkLst>
            <pc:docMk/>
            <pc:sldMk cId="998167909" sldId="260"/>
            <ac:grpSpMk id="51" creationId="{9CBBFCCD-0411-4201-B2CE-A3EEF51B1501}"/>
          </ac:grpSpMkLst>
        </pc:grpChg>
        <pc:grpChg chg="add mod">
          <ac:chgData name="ღ❤ Alee Moreno" userId="e6cf33d1aa7670d1" providerId="LiveId" clId="{6FB89B4B-3B26-4B8D-BADF-374806B4ACCF}" dt="2021-12-20T16:49:45.880" v="2297" actId="1036"/>
          <ac:grpSpMkLst>
            <pc:docMk/>
            <pc:sldMk cId="998167909" sldId="260"/>
            <ac:grpSpMk id="54" creationId="{33800645-882D-4E21-AAB0-53603780B387}"/>
          </ac:grpSpMkLst>
        </pc:grpChg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1759418634" sldId="260"/>
        </pc:sldMkLst>
      </pc:sldChg>
      <pc:sldChg chg="addSp delSp modSp add mod ord">
        <pc:chgData name="ღ❤ Alee Moreno" userId="e6cf33d1aa7670d1" providerId="LiveId" clId="{6FB89B4B-3B26-4B8D-BADF-374806B4ACCF}" dt="2021-12-20T16:46:56.926" v="2247" actId="13822"/>
        <pc:sldMkLst>
          <pc:docMk/>
          <pc:sldMk cId="66649677" sldId="261"/>
        </pc:sldMkLst>
        <pc:spChg chg="mod">
          <ac:chgData name="ღ❤ Alee Moreno" userId="e6cf33d1aa7670d1" providerId="LiveId" clId="{6FB89B4B-3B26-4B8D-BADF-374806B4ACCF}" dt="2021-12-20T16:19:04.584" v="2029" actId="1038"/>
          <ac:spMkLst>
            <pc:docMk/>
            <pc:sldMk cId="66649677" sldId="261"/>
            <ac:spMk id="2" creationId="{332CDB57-43A0-4CC9-9B47-6A6740C9F7F3}"/>
          </ac:spMkLst>
        </pc:spChg>
        <pc:spChg chg="mod">
          <ac:chgData name="ღ❤ Alee Moreno" userId="e6cf33d1aa7670d1" providerId="LiveId" clId="{6FB89B4B-3B26-4B8D-BADF-374806B4ACCF}" dt="2021-12-20T16:19:04.584" v="2029" actId="1038"/>
          <ac:spMkLst>
            <pc:docMk/>
            <pc:sldMk cId="66649677" sldId="261"/>
            <ac:spMk id="3" creationId="{E4CC1318-D6DC-437A-B581-72E901A7FAD2}"/>
          </ac:spMkLst>
        </pc:spChg>
        <pc:spChg chg="mod">
          <ac:chgData name="ღ❤ Alee Moreno" userId="e6cf33d1aa7670d1" providerId="LiveId" clId="{6FB89B4B-3B26-4B8D-BADF-374806B4ACCF}" dt="2021-12-20T16:19:04.584" v="2029" actId="1038"/>
          <ac:spMkLst>
            <pc:docMk/>
            <pc:sldMk cId="66649677" sldId="261"/>
            <ac:spMk id="4" creationId="{8240F744-C096-44BE-8CBD-97D92B356743}"/>
          </ac:spMkLst>
        </pc:spChg>
        <pc:spChg chg="add del mod">
          <ac:chgData name="ღ❤ Alee Moreno" userId="e6cf33d1aa7670d1" providerId="LiveId" clId="{6FB89B4B-3B26-4B8D-BADF-374806B4ACCF}" dt="2021-12-20T16:20:12.888" v="2061" actId="478"/>
          <ac:spMkLst>
            <pc:docMk/>
            <pc:sldMk cId="66649677" sldId="261"/>
            <ac:spMk id="5" creationId="{813CB98B-B00A-40EC-B1DD-C2438D4F43A6}"/>
          </ac:spMkLst>
        </pc:spChg>
        <pc:spChg chg="add del mod">
          <ac:chgData name="ღ❤ Alee Moreno" userId="e6cf33d1aa7670d1" providerId="LiveId" clId="{6FB89B4B-3B26-4B8D-BADF-374806B4ACCF}" dt="2021-12-20T16:20:12.888" v="2061" actId="478"/>
          <ac:spMkLst>
            <pc:docMk/>
            <pc:sldMk cId="66649677" sldId="261"/>
            <ac:spMk id="6" creationId="{5375E0AE-9305-4720-B125-155D82F8B783}"/>
          </ac:spMkLst>
        </pc:spChg>
        <pc:spChg chg="add del mod">
          <ac:chgData name="ღ❤ Alee Moreno" userId="e6cf33d1aa7670d1" providerId="LiveId" clId="{6FB89B4B-3B26-4B8D-BADF-374806B4ACCF}" dt="2021-12-20T16:20:12.888" v="2061" actId="478"/>
          <ac:spMkLst>
            <pc:docMk/>
            <pc:sldMk cId="66649677" sldId="261"/>
            <ac:spMk id="7" creationId="{BB632D59-FA85-4859-9D24-6E554858350E}"/>
          </ac:spMkLst>
        </pc:spChg>
        <pc:spChg chg="add del mod">
          <ac:chgData name="ღ❤ Alee Moreno" userId="e6cf33d1aa7670d1" providerId="LiveId" clId="{6FB89B4B-3B26-4B8D-BADF-374806B4ACCF}" dt="2021-12-20T16:20:12.888" v="2061" actId="478"/>
          <ac:spMkLst>
            <pc:docMk/>
            <pc:sldMk cId="66649677" sldId="261"/>
            <ac:spMk id="8" creationId="{9E57C232-1E49-4C39-9FD0-A9AC5F9E0CB0}"/>
          </ac:spMkLst>
        </pc:spChg>
        <pc:spChg chg="add del mod">
          <ac:chgData name="ღ❤ Alee Moreno" userId="e6cf33d1aa7670d1" providerId="LiveId" clId="{6FB89B4B-3B26-4B8D-BADF-374806B4ACCF}" dt="2021-12-20T16:20:12.888" v="2061" actId="478"/>
          <ac:spMkLst>
            <pc:docMk/>
            <pc:sldMk cId="66649677" sldId="261"/>
            <ac:spMk id="10" creationId="{CEE3B3DB-BB30-474A-B10B-EB5D2120E024}"/>
          </ac:spMkLst>
        </pc:spChg>
        <pc:spChg chg="add del mod">
          <ac:chgData name="ღ❤ Alee Moreno" userId="e6cf33d1aa7670d1" providerId="LiveId" clId="{6FB89B4B-3B26-4B8D-BADF-374806B4ACCF}" dt="2021-12-20T16:20:12.888" v="2061" actId="478"/>
          <ac:spMkLst>
            <pc:docMk/>
            <pc:sldMk cId="66649677" sldId="261"/>
            <ac:spMk id="11" creationId="{1516B126-0C21-473C-B8F4-C656211DB101}"/>
          </ac:spMkLst>
        </pc:spChg>
        <pc:spChg chg="add del mod">
          <ac:chgData name="ღ❤ Alee Moreno" userId="e6cf33d1aa7670d1" providerId="LiveId" clId="{6FB89B4B-3B26-4B8D-BADF-374806B4ACCF}" dt="2021-12-20T16:20:12.888" v="2061" actId="478"/>
          <ac:spMkLst>
            <pc:docMk/>
            <pc:sldMk cId="66649677" sldId="261"/>
            <ac:spMk id="12" creationId="{2CA45ABF-63FB-4CF8-A60E-EA97C9BE5D85}"/>
          </ac:spMkLst>
        </pc:spChg>
        <pc:spChg chg="add del mod">
          <ac:chgData name="ღ❤ Alee Moreno" userId="e6cf33d1aa7670d1" providerId="LiveId" clId="{6FB89B4B-3B26-4B8D-BADF-374806B4ACCF}" dt="2021-12-20T16:20:12.888" v="2061" actId="478"/>
          <ac:spMkLst>
            <pc:docMk/>
            <pc:sldMk cId="66649677" sldId="261"/>
            <ac:spMk id="14" creationId="{F20FE0E2-4A37-42D5-8CCE-0B6507F3C0F3}"/>
          </ac:spMkLst>
        </pc:spChg>
        <pc:spChg chg="add del mod">
          <ac:chgData name="ღ❤ Alee Moreno" userId="e6cf33d1aa7670d1" providerId="LiveId" clId="{6FB89B4B-3B26-4B8D-BADF-374806B4ACCF}" dt="2021-12-20T16:20:12.888" v="2061" actId="478"/>
          <ac:spMkLst>
            <pc:docMk/>
            <pc:sldMk cId="66649677" sldId="261"/>
            <ac:spMk id="15" creationId="{D8CC0AD8-69FA-4FE9-BA13-1EF3E6C2C084}"/>
          </ac:spMkLst>
        </pc:spChg>
        <pc:spChg chg="add del mod">
          <ac:chgData name="ღ❤ Alee Moreno" userId="e6cf33d1aa7670d1" providerId="LiveId" clId="{6FB89B4B-3B26-4B8D-BADF-374806B4ACCF}" dt="2021-12-20T16:20:12.888" v="2061" actId="478"/>
          <ac:spMkLst>
            <pc:docMk/>
            <pc:sldMk cId="66649677" sldId="261"/>
            <ac:spMk id="16" creationId="{53EC6F4A-8E6C-47CA-8F91-C2A42D256D6C}"/>
          </ac:spMkLst>
        </pc:spChg>
        <pc:spChg chg="add del mod">
          <ac:chgData name="ღ❤ Alee Moreno" userId="e6cf33d1aa7670d1" providerId="LiveId" clId="{6FB89B4B-3B26-4B8D-BADF-374806B4ACCF}" dt="2021-12-20T16:20:12.888" v="2061" actId="478"/>
          <ac:spMkLst>
            <pc:docMk/>
            <pc:sldMk cId="66649677" sldId="261"/>
            <ac:spMk id="18" creationId="{6CF88F41-6CF2-4382-8EA4-4687848E7B61}"/>
          </ac:spMkLst>
        </pc:spChg>
        <pc:spChg chg="add del mod">
          <ac:chgData name="ღ❤ Alee Moreno" userId="e6cf33d1aa7670d1" providerId="LiveId" clId="{6FB89B4B-3B26-4B8D-BADF-374806B4ACCF}" dt="2021-12-20T16:20:12.888" v="2061" actId="478"/>
          <ac:spMkLst>
            <pc:docMk/>
            <pc:sldMk cId="66649677" sldId="261"/>
            <ac:spMk id="19" creationId="{EA87F97B-43C0-4633-B799-467B7E05F007}"/>
          </ac:spMkLst>
        </pc:spChg>
        <pc:spChg chg="add del mod">
          <ac:chgData name="ღ❤ Alee Moreno" userId="e6cf33d1aa7670d1" providerId="LiveId" clId="{6FB89B4B-3B26-4B8D-BADF-374806B4ACCF}" dt="2021-12-20T16:20:51.395" v="2093" actId="478"/>
          <ac:spMkLst>
            <pc:docMk/>
            <pc:sldMk cId="66649677" sldId="261"/>
            <ac:spMk id="25" creationId="{AA8303F1-EFDF-4B1A-ACA6-B162D8D030B2}"/>
          </ac:spMkLst>
        </pc:spChg>
        <pc:spChg chg="add del mod">
          <ac:chgData name="ღ❤ Alee Moreno" userId="e6cf33d1aa7670d1" providerId="LiveId" clId="{6FB89B4B-3B26-4B8D-BADF-374806B4ACCF}" dt="2021-12-20T16:20:51.395" v="2093" actId="478"/>
          <ac:spMkLst>
            <pc:docMk/>
            <pc:sldMk cId="66649677" sldId="261"/>
            <ac:spMk id="26" creationId="{B9C19C1C-9733-45C0-B138-8FE1E4216275}"/>
          </ac:spMkLst>
        </pc:spChg>
        <pc:spChg chg="add del mod">
          <ac:chgData name="ღ❤ Alee Moreno" userId="e6cf33d1aa7670d1" providerId="LiveId" clId="{6FB89B4B-3B26-4B8D-BADF-374806B4ACCF}" dt="2021-12-20T16:20:51.395" v="2093" actId="478"/>
          <ac:spMkLst>
            <pc:docMk/>
            <pc:sldMk cId="66649677" sldId="261"/>
            <ac:spMk id="27" creationId="{A0A75E22-E572-4EC9-8BD4-76EEB733068B}"/>
          </ac:spMkLst>
        </pc:spChg>
        <pc:spChg chg="add del mod">
          <ac:chgData name="ღ❤ Alee Moreno" userId="e6cf33d1aa7670d1" providerId="LiveId" clId="{6FB89B4B-3B26-4B8D-BADF-374806B4ACCF}" dt="2021-12-20T16:20:51.395" v="2093" actId="478"/>
          <ac:spMkLst>
            <pc:docMk/>
            <pc:sldMk cId="66649677" sldId="261"/>
            <ac:spMk id="28" creationId="{325C6F46-BA6D-489E-A0E5-AC47884C9B11}"/>
          </ac:spMkLst>
        </pc:spChg>
        <pc:spChg chg="add del mod">
          <ac:chgData name="ღ❤ Alee Moreno" userId="e6cf33d1aa7670d1" providerId="LiveId" clId="{6FB89B4B-3B26-4B8D-BADF-374806B4ACCF}" dt="2021-12-20T16:20:51.395" v="2093" actId="478"/>
          <ac:spMkLst>
            <pc:docMk/>
            <pc:sldMk cId="66649677" sldId="261"/>
            <ac:spMk id="29" creationId="{9BA73B82-405E-4A82-AD81-152860923312}"/>
          </ac:spMkLst>
        </pc:spChg>
        <pc:spChg chg="add del mod">
          <ac:chgData name="ღ❤ Alee Moreno" userId="e6cf33d1aa7670d1" providerId="LiveId" clId="{6FB89B4B-3B26-4B8D-BADF-374806B4ACCF}" dt="2021-12-20T16:20:51.395" v="2093" actId="478"/>
          <ac:spMkLst>
            <pc:docMk/>
            <pc:sldMk cId="66649677" sldId="261"/>
            <ac:spMk id="31" creationId="{EAFD0A44-124F-4D17-BE15-FE4134ED4AAF}"/>
          </ac:spMkLst>
        </pc:spChg>
        <pc:spChg chg="add del mod">
          <ac:chgData name="ღ❤ Alee Moreno" userId="e6cf33d1aa7670d1" providerId="LiveId" clId="{6FB89B4B-3B26-4B8D-BADF-374806B4ACCF}" dt="2021-12-20T16:20:51.395" v="2093" actId="478"/>
          <ac:spMkLst>
            <pc:docMk/>
            <pc:sldMk cId="66649677" sldId="261"/>
            <ac:spMk id="32" creationId="{D9FE4D7B-2261-41C5-AF6D-54F6567A69D3}"/>
          </ac:spMkLst>
        </pc:spChg>
        <pc:spChg chg="add del mod">
          <ac:chgData name="ღ❤ Alee Moreno" userId="e6cf33d1aa7670d1" providerId="LiveId" clId="{6FB89B4B-3B26-4B8D-BADF-374806B4ACCF}" dt="2021-12-20T16:20:51.395" v="2093" actId="478"/>
          <ac:spMkLst>
            <pc:docMk/>
            <pc:sldMk cId="66649677" sldId="261"/>
            <ac:spMk id="33" creationId="{76002367-3441-41AB-92D5-81363A63AB53}"/>
          </ac:spMkLst>
        </pc:spChg>
        <pc:spChg chg="add del mod">
          <ac:chgData name="ღ❤ Alee Moreno" userId="e6cf33d1aa7670d1" providerId="LiveId" clId="{6FB89B4B-3B26-4B8D-BADF-374806B4ACCF}" dt="2021-12-20T16:20:51.395" v="2093" actId="478"/>
          <ac:spMkLst>
            <pc:docMk/>
            <pc:sldMk cId="66649677" sldId="261"/>
            <ac:spMk id="35" creationId="{399606B5-985B-4542-8939-6AE754F045A3}"/>
          </ac:spMkLst>
        </pc:spChg>
        <pc:spChg chg="add del mod">
          <ac:chgData name="ღ❤ Alee Moreno" userId="e6cf33d1aa7670d1" providerId="LiveId" clId="{6FB89B4B-3B26-4B8D-BADF-374806B4ACCF}" dt="2021-12-20T16:20:51.395" v="2093" actId="478"/>
          <ac:spMkLst>
            <pc:docMk/>
            <pc:sldMk cId="66649677" sldId="261"/>
            <ac:spMk id="36" creationId="{6E667DFE-A0CE-42B7-9584-A4FAFE315C04}"/>
          </ac:spMkLst>
        </pc:spChg>
        <pc:spChg chg="add del mod">
          <ac:chgData name="ღ❤ Alee Moreno" userId="e6cf33d1aa7670d1" providerId="LiveId" clId="{6FB89B4B-3B26-4B8D-BADF-374806B4ACCF}" dt="2021-12-20T16:20:51.395" v="2093" actId="478"/>
          <ac:spMkLst>
            <pc:docMk/>
            <pc:sldMk cId="66649677" sldId="261"/>
            <ac:spMk id="37" creationId="{DF8897CC-5EFF-45F6-9F49-9653FB9F97D5}"/>
          </ac:spMkLst>
        </pc:spChg>
        <pc:spChg chg="add del mod">
          <ac:chgData name="ღ❤ Alee Moreno" userId="e6cf33d1aa7670d1" providerId="LiveId" clId="{6FB89B4B-3B26-4B8D-BADF-374806B4ACCF}" dt="2021-12-20T16:20:51.395" v="2093" actId="478"/>
          <ac:spMkLst>
            <pc:docMk/>
            <pc:sldMk cId="66649677" sldId="261"/>
            <ac:spMk id="39" creationId="{CE8A23F3-C4DB-4642-A136-CB35EB4366C6}"/>
          </ac:spMkLst>
        </pc:spChg>
        <pc:spChg chg="add del mod">
          <ac:chgData name="ღ❤ Alee Moreno" userId="e6cf33d1aa7670d1" providerId="LiveId" clId="{6FB89B4B-3B26-4B8D-BADF-374806B4ACCF}" dt="2021-12-20T16:20:51.395" v="2093" actId="478"/>
          <ac:spMkLst>
            <pc:docMk/>
            <pc:sldMk cId="66649677" sldId="261"/>
            <ac:spMk id="40" creationId="{4AC19189-91C7-446B-BAE1-62123A556D61}"/>
          </ac:spMkLst>
        </pc:spChg>
        <pc:spChg chg="add mod">
          <ac:chgData name="ღ❤ Alee Moreno" userId="e6cf33d1aa7670d1" providerId="LiveId" clId="{6FB89B4B-3B26-4B8D-BADF-374806B4ACCF}" dt="2021-12-20T16:30:21.499" v="2245" actId="1035"/>
          <ac:spMkLst>
            <pc:docMk/>
            <pc:sldMk cId="66649677" sldId="261"/>
            <ac:spMk id="53" creationId="{A5229607-B68B-4F2D-B5EF-420E7CCEADF1}"/>
          </ac:spMkLst>
        </pc:spChg>
        <pc:spChg chg="add mod">
          <ac:chgData name="ღ❤ Alee Moreno" userId="e6cf33d1aa7670d1" providerId="LiveId" clId="{6FB89B4B-3B26-4B8D-BADF-374806B4ACCF}" dt="2021-12-20T16:37:48.313" v="2246" actId="2711"/>
          <ac:spMkLst>
            <pc:docMk/>
            <pc:sldMk cId="66649677" sldId="261"/>
            <ac:spMk id="54" creationId="{0CBD2D88-EBA6-4EAA-B744-F4679E50F92A}"/>
          </ac:spMkLst>
        </pc:spChg>
        <pc:spChg chg="add mod">
          <ac:chgData name="ღ❤ Alee Moreno" userId="e6cf33d1aa7670d1" providerId="LiveId" clId="{6FB89B4B-3B26-4B8D-BADF-374806B4ACCF}" dt="2021-12-20T16:37:48.313" v="2246" actId="2711"/>
          <ac:spMkLst>
            <pc:docMk/>
            <pc:sldMk cId="66649677" sldId="261"/>
            <ac:spMk id="55" creationId="{407361B4-A56F-4FB9-829D-44C9FF762668}"/>
          </ac:spMkLst>
        </pc:spChg>
        <pc:spChg chg="add mod">
          <ac:chgData name="ღ❤ Alee Moreno" userId="e6cf33d1aa7670d1" providerId="LiveId" clId="{6FB89B4B-3B26-4B8D-BADF-374806B4ACCF}" dt="2021-12-20T16:37:48.313" v="2246" actId="2711"/>
          <ac:spMkLst>
            <pc:docMk/>
            <pc:sldMk cId="66649677" sldId="261"/>
            <ac:spMk id="56" creationId="{CD558864-6FD6-4E66-B24E-287E50EF6906}"/>
          </ac:spMkLst>
        </pc:spChg>
        <pc:spChg chg="add mod">
          <ac:chgData name="ღ❤ Alee Moreno" userId="e6cf33d1aa7670d1" providerId="LiveId" clId="{6FB89B4B-3B26-4B8D-BADF-374806B4ACCF}" dt="2021-12-20T16:37:48.313" v="2246" actId="2711"/>
          <ac:spMkLst>
            <pc:docMk/>
            <pc:sldMk cId="66649677" sldId="261"/>
            <ac:spMk id="57" creationId="{42628EEE-F150-4F2F-99B9-E3780F91EAD6}"/>
          </ac:spMkLst>
        </pc:spChg>
        <pc:spChg chg="add mod">
          <ac:chgData name="ღ❤ Alee Moreno" userId="e6cf33d1aa7670d1" providerId="LiveId" clId="{6FB89B4B-3B26-4B8D-BADF-374806B4ACCF}" dt="2021-12-20T16:30:21.499" v="2245" actId="1035"/>
          <ac:spMkLst>
            <pc:docMk/>
            <pc:sldMk cId="66649677" sldId="261"/>
            <ac:spMk id="59" creationId="{EAFFE649-CC5C-46ED-927A-E05E91C2577F}"/>
          </ac:spMkLst>
        </pc:spChg>
        <pc:spChg chg="add mod">
          <ac:chgData name="ღ❤ Alee Moreno" userId="e6cf33d1aa7670d1" providerId="LiveId" clId="{6FB89B4B-3B26-4B8D-BADF-374806B4ACCF}" dt="2021-12-20T16:30:21.499" v="2245" actId="1035"/>
          <ac:spMkLst>
            <pc:docMk/>
            <pc:sldMk cId="66649677" sldId="261"/>
            <ac:spMk id="60" creationId="{41AE5645-B21F-43E2-8D16-9B9EED03D3BC}"/>
          </ac:spMkLst>
        </pc:spChg>
        <pc:spChg chg="add mod">
          <ac:chgData name="ღ❤ Alee Moreno" userId="e6cf33d1aa7670d1" providerId="LiveId" clId="{6FB89B4B-3B26-4B8D-BADF-374806B4ACCF}" dt="2021-12-20T16:30:21.499" v="2245" actId="1035"/>
          <ac:spMkLst>
            <pc:docMk/>
            <pc:sldMk cId="66649677" sldId="261"/>
            <ac:spMk id="61" creationId="{81F9AE56-B617-4853-A916-03E554E43BCC}"/>
          </ac:spMkLst>
        </pc:spChg>
        <pc:spChg chg="add mod">
          <ac:chgData name="ღ❤ Alee Moreno" userId="e6cf33d1aa7670d1" providerId="LiveId" clId="{6FB89B4B-3B26-4B8D-BADF-374806B4ACCF}" dt="2021-12-20T16:30:06.067" v="2239" actId="1076"/>
          <ac:spMkLst>
            <pc:docMk/>
            <pc:sldMk cId="66649677" sldId="261"/>
            <ac:spMk id="63" creationId="{8A670560-B8F8-4C1E-8F04-F5F088CCD7D9}"/>
          </ac:spMkLst>
        </pc:spChg>
        <pc:spChg chg="add mod">
          <ac:chgData name="ღ❤ Alee Moreno" userId="e6cf33d1aa7670d1" providerId="LiveId" clId="{6FB89B4B-3B26-4B8D-BADF-374806B4ACCF}" dt="2021-12-20T16:37:48.313" v="2246" actId="2711"/>
          <ac:spMkLst>
            <pc:docMk/>
            <pc:sldMk cId="66649677" sldId="261"/>
            <ac:spMk id="64" creationId="{8D6A182A-7B2A-478C-B66E-85B345EF84EF}"/>
          </ac:spMkLst>
        </pc:spChg>
        <pc:spChg chg="add mod">
          <ac:chgData name="ღ❤ Alee Moreno" userId="e6cf33d1aa7670d1" providerId="LiveId" clId="{6FB89B4B-3B26-4B8D-BADF-374806B4ACCF}" dt="2021-12-20T16:37:48.313" v="2246" actId="2711"/>
          <ac:spMkLst>
            <pc:docMk/>
            <pc:sldMk cId="66649677" sldId="261"/>
            <ac:spMk id="65" creationId="{33DD9FBA-51C5-4BD0-9F2D-E9B32120DD73}"/>
          </ac:spMkLst>
        </pc:spChg>
        <pc:spChg chg="add mod">
          <ac:chgData name="ღ❤ Alee Moreno" userId="e6cf33d1aa7670d1" providerId="LiveId" clId="{6FB89B4B-3B26-4B8D-BADF-374806B4ACCF}" dt="2021-12-20T16:30:21.499" v="2245" actId="1035"/>
          <ac:spMkLst>
            <pc:docMk/>
            <pc:sldMk cId="66649677" sldId="261"/>
            <ac:spMk id="67" creationId="{EC14FDB1-4E95-4ED3-83CC-64B1D3B92706}"/>
          </ac:spMkLst>
        </pc:spChg>
        <pc:spChg chg="add mod">
          <ac:chgData name="ღ❤ Alee Moreno" userId="e6cf33d1aa7670d1" providerId="LiveId" clId="{6FB89B4B-3B26-4B8D-BADF-374806B4ACCF}" dt="2021-12-20T16:30:21.499" v="2245" actId="1035"/>
          <ac:spMkLst>
            <pc:docMk/>
            <pc:sldMk cId="66649677" sldId="261"/>
            <ac:spMk id="68" creationId="{2A6D24CA-6E6D-4002-8029-F002B4E51D25}"/>
          </ac:spMkLst>
        </pc:spChg>
        <pc:spChg chg="add mod">
          <ac:chgData name="ღ❤ Alee Moreno" userId="e6cf33d1aa7670d1" providerId="LiveId" clId="{6FB89B4B-3B26-4B8D-BADF-374806B4ACCF}" dt="2021-12-20T16:27:42.405" v="2232" actId="1076"/>
          <ac:spMkLst>
            <pc:docMk/>
            <pc:sldMk cId="66649677" sldId="261"/>
            <ac:spMk id="74" creationId="{BC1B843A-F858-43C8-A429-5B66F57A77FA}"/>
          </ac:spMkLst>
        </pc:spChg>
        <pc:spChg chg="add mod">
          <ac:chgData name="ღ❤ Alee Moreno" userId="e6cf33d1aa7670d1" providerId="LiveId" clId="{6FB89B4B-3B26-4B8D-BADF-374806B4ACCF}" dt="2021-12-20T16:30:01.033" v="2238" actId="1076"/>
          <ac:spMkLst>
            <pc:docMk/>
            <pc:sldMk cId="66649677" sldId="261"/>
            <ac:spMk id="75" creationId="{D9876AD3-70EC-4039-BE20-DDAD1066E6EE}"/>
          </ac:spMkLst>
        </pc:spChg>
        <pc:cxnChg chg="add del mod">
          <ac:chgData name="ღ❤ Alee Moreno" userId="e6cf33d1aa7670d1" providerId="LiveId" clId="{6FB89B4B-3B26-4B8D-BADF-374806B4ACCF}" dt="2021-12-20T16:20:12.888" v="2061" actId="478"/>
          <ac:cxnSpMkLst>
            <pc:docMk/>
            <pc:sldMk cId="66649677" sldId="261"/>
            <ac:cxnSpMk id="9" creationId="{F984AFA9-B844-4926-ADB9-3DFA55B1E243}"/>
          </ac:cxnSpMkLst>
        </pc:cxnChg>
        <pc:cxnChg chg="add del mod">
          <ac:chgData name="ღ❤ Alee Moreno" userId="e6cf33d1aa7670d1" providerId="LiveId" clId="{6FB89B4B-3B26-4B8D-BADF-374806B4ACCF}" dt="2021-12-20T16:20:12.888" v="2061" actId="478"/>
          <ac:cxnSpMkLst>
            <pc:docMk/>
            <pc:sldMk cId="66649677" sldId="261"/>
            <ac:cxnSpMk id="13" creationId="{9EA62518-AA9F-4682-A380-31EB321615FA}"/>
          </ac:cxnSpMkLst>
        </pc:cxnChg>
        <pc:cxnChg chg="add del mod">
          <ac:chgData name="ღ❤ Alee Moreno" userId="e6cf33d1aa7670d1" providerId="LiveId" clId="{6FB89B4B-3B26-4B8D-BADF-374806B4ACCF}" dt="2021-12-20T16:20:12.888" v="2061" actId="478"/>
          <ac:cxnSpMkLst>
            <pc:docMk/>
            <pc:sldMk cId="66649677" sldId="261"/>
            <ac:cxnSpMk id="17" creationId="{71C17792-0B44-4130-BF91-B9E0CE159F98}"/>
          </ac:cxnSpMkLst>
        </pc:cxnChg>
        <pc:cxnChg chg="add del mod">
          <ac:chgData name="ღ❤ Alee Moreno" userId="e6cf33d1aa7670d1" providerId="LiveId" clId="{6FB89B4B-3B26-4B8D-BADF-374806B4ACCF}" dt="2021-12-20T16:20:12.888" v="2061" actId="478"/>
          <ac:cxnSpMkLst>
            <pc:docMk/>
            <pc:sldMk cId="66649677" sldId="261"/>
            <ac:cxnSpMk id="20" creationId="{998D475E-9983-4645-9222-9B3E151D781E}"/>
          </ac:cxnSpMkLst>
        </pc:cxnChg>
        <pc:cxnChg chg="add del mod">
          <ac:chgData name="ღ❤ Alee Moreno" userId="e6cf33d1aa7670d1" providerId="LiveId" clId="{6FB89B4B-3B26-4B8D-BADF-374806B4ACCF}" dt="2021-12-20T16:20:12.888" v="2061" actId="478"/>
          <ac:cxnSpMkLst>
            <pc:docMk/>
            <pc:sldMk cId="66649677" sldId="261"/>
            <ac:cxnSpMk id="21" creationId="{84834029-8E13-4CB1-9C4D-38C8A02F7FC6}"/>
          </ac:cxnSpMkLst>
        </pc:cxnChg>
        <pc:cxnChg chg="add del mod">
          <ac:chgData name="ღ❤ Alee Moreno" userId="e6cf33d1aa7670d1" providerId="LiveId" clId="{6FB89B4B-3B26-4B8D-BADF-374806B4ACCF}" dt="2021-12-20T16:20:12.888" v="2061" actId="478"/>
          <ac:cxnSpMkLst>
            <pc:docMk/>
            <pc:sldMk cId="66649677" sldId="261"/>
            <ac:cxnSpMk id="22" creationId="{3119DEFB-DF02-40FA-8A9A-71DC20756D53}"/>
          </ac:cxnSpMkLst>
        </pc:cxnChg>
        <pc:cxnChg chg="add del mod">
          <ac:chgData name="ღ❤ Alee Moreno" userId="e6cf33d1aa7670d1" providerId="LiveId" clId="{6FB89B4B-3B26-4B8D-BADF-374806B4ACCF}" dt="2021-12-20T16:20:12.888" v="2061" actId="478"/>
          <ac:cxnSpMkLst>
            <pc:docMk/>
            <pc:sldMk cId="66649677" sldId="261"/>
            <ac:cxnSpMk id="23" creationId="{D0D2EE4F-1559-4052-BB14-1DA9983C002A}"/>
          </ac:cxnSpMkLst>
        </pc:cxnChg>
        <pc:cxnChg chg="add del mod">
          <ac:chgData name="ღ❤ Alee Moreno" userId="e6cf33d1aa7670d1" providerId="LiveId" clId="{6FB89B4B-3B26-4B8D-BADF-374806B4ACCF}" dt="2021-12-20T16:20:12.888" v="2061" actId="478"/>
          <ac:cxnSpMkLst>
            <pc:docMk/>
            <pc:sldMk cId="66649677" sldId="261"/>
            <ac:cxnSpMk id="24" creationId="{F14C59BE-779A-446E-A704-F87C42A64F14}"/>
          </ac:cxnSpMkLst>
        </pc:cxnChg>
        <pc:cxnChg chg="add del mod">
          <ac:chgData name="ღ❤ Alee Moreno" userId="e6cf33d1aa7670d1" providerId="LiveId" clId="{6FB89B4B-3B26-4B8D-BADF-374806B4ACCF}" dt="2021-12-20T16:20:51.395" v="2093" actId="478"/>
          <ac:cxnSpMkLst>
            <pc:docMk/>
            <pc:sldMk cId="66649677" sldId="261"/>
            <ac:cxnSpMk id="30" creationId="{87FA5FC7-02A8-4265-A53A-1CDA1EE1DD81}"/>
          </ac:cxnSpMkLst>
        </pc:cxnChg>
        <pc:cxnChg chg="add del mod">
          <ac:chgData name="ღ❤ Alee Moreno" userId="e6cf33d1aa7670d1" providerId="LiveId" clId="{6FB89B4B-3B26-4B8D-BADF-374806B4ACCF}" dt="2021-12-20T16:20:51.395" v="2093" actId="478"/>
          <ac:cxnSpMkLst>
            <pc:docMk/>
            <pc:sldMk cId="66649677" sldId="261"/>
            <ac:cxnSpMk id="34" creationId="{85B4DB55-F44E-4176-AD77-7C39F1F02CF9}"/>
          </ac:cxnSpMkLst>
        </pc:cxnChg>
        <pc:cxnChg chg="add del mod">
          <ac:chgData name="ღ❤ Alee Moreno" userId="e6cf33d1aa7670d1" providerId="LiveId" clId="{6FB89B4B-3B26-4B8D-BADF-374806B4ACCF}" dt="2021-12-20T16:20:51.395" v="2093" actId="478"/>
          <ac:cxnSpMkLst>
            <pc:docMk/>
            <pc:sldMk cId="66649677" sldId="261"/>
            <ac:cxnSpMk id="38" creationId="{738980FB-31EB-4B55-8612-4C06901D0FEF}"/>
          </ac:cxnSpMkLst>
        </pc:cxnChg>
        <pc:cxnChg chg="add del mod">
          <ac:chgData name="ღ❤ Alee Moreno" userId="e6cf33d1aa7670d1" providerId="LiveId" clId="{6FB89B4B-3B26-4B8D-BADF-374806B4ACCF}" dt="2021-12-20T16:20:51.395" v="2093" actId="478"/>
          <ac:cxnSpMkLst>
            <pc:docMk/>
            <pc:sldMk cId="66649677" sldId="261"/>
            <ac:cxnSpMk id="41" creationId="{911FDBDE-8209-47CA-A199-6ED43CC160A8}"/>
          </ac:cxnSpMkLst>
        </pc:cxnChg>
        <pc:cxnChg chg="add del mod">
          <ac:chgData name="ღ❤ Alee Moreno" userId="e6cf33d1aa7670d1" providerId="LiveId" clId="{6FB89B4B-3B26-4B8D-BADF-374806B4ACCF}" dt="2021-12-20T16:20:51.395" v="2093" actId="478"/>
          <ac:cxnSpMkLst>
            <pc:docMk/>
            <pc:sldMk cId="66649677" sldId="261"/>
            <ac:cxnSpMk id="42" creationId="{1B7EB98B-0DF6-4BEB-B5F9-6F8F5EBFDA6F}"/>
          </ac:cxnSpMkLst>
        </pc:cxnChg>
        <pc:cxnChg chg="add del mod">
          <ac:chgData name="ღ❤ Alee Moreno" userId="e6cf33d1aa7670d1" providerId="LiveId" clId="{6FB89B4B-3B26-4B8D-BADF-374806B4ACCF}" dt="2021-12-20T16:20:51.395" v="2093" actId="478"/>
          <ac:cxnSpMkLst>
            <pc:docMk/>
            <pc:sldMk cId="66649677" sldId="261"/>
            <ac:cxnSpMk id="43" creationId="{45A83F24-DAB7-4B4E-8785-ACD563B938DE}"/>
          </ac:cxnSpMkLst>
        </pc:cxnChg>
        <pc:cxnChg chg="add del mod">
          <ac:chgData name="ღ❤ Alee Moreno" userId="e6cf33d1aa7670d1" providerId="LiveId" clId="{6FB89B4B-3B26-4B8D-BADF-374806B4ACCF}" dt="2021-12-20T16:20:51.395" v="2093" actId="478"/>
          <ac:cxnSpMkLst>
            <pc:docMk/>
            <pc:sldMk cId="66649677" sldId="261"/>
            <ac:cxnSpMk id="44" creationId="{4900FF09-3AED-456E-BC16-9A602C653356}"/>
          </ac:cxnSpMkLst>
        </pc:cxnChg>
        <pc:cxnChg chg="add del mod">
          <ac:chgData name="ღ❤ Alee Moreno" userId="e6cf33d1aa7670d1" providerId="LiveId" clId="{6FB89B4B-3B26-4B8D-BADF-374806B4ACCF}" dt="2021-12-20T16:20:51.395" v="2093" actId="478"/>
          <ac:cxnSpMkLst>
            <pc:docMk/>
            <pc:sldMk cId="66649677" sldId="261"/>
            <ac:cxnSpMk id="45" creationId="{9576ACAC-F59E-4311-A97C-7451D4458F30}"/>
          </ac:cxnSpMkLst>
        </pc:cxnChg>
        <pc:cxnChg chg="add mod">
          <ac:chgData name="ღ❤ Alee Moreno" userId="e6cf33d1aa7670d1" providerId="LiveId" clId="{6FB89B4B-3B26-4B8D-BADF-374806B4ACCF}" dt="2021-12-20T16:46:56.926" v="2247" actId="13822"/>
          <ac:cxnSpMkLst>
            <pc:docMk/>
            <pc:sldMk cId="66649677" sldId="261"/>
            <ac:cxnSpMk id="58" creationId="{50C74BA0-119F-4850-A035-897E4294F841}"/>
          </ac:cxnSpMkLst>
        </pc:cxnChg>
        <pc:cxnChg chg="add del mod">
          <ac:chgData name="ღ❤ Alee Moreno" userId="e6cf33d1aa7670d1" providerId="LiveId" clId="{6FB89B4B-3B26-4B8D-BADF-374806B4ACCF}" dt="2021-12-20T16:21:26.352" v="2146" actId="478"/>
          <ac:cxnSpMkLst>
            <pc:docMk/>
            <pc:sldMk cId="66649677" sldId="261"/>
            <ac:cxnSpMk id="62" creationId="{905FAE4C-584D-4572-8AA2-7CBBBD353B83}"/>
          </ac:cxnSpMkLst>
        </pc:cxnChg>
        <pc:cxnChg chg="add mod">
          <ac:chgData name="ღ❤ Alee Moreno" userId="e6cf33d1aa7670d1" providerId="LiveId" clId="{6FB89B4B-3B26-4B8D-BADF-374806B4ACCF}" dt="2021-12-20T16:46:56.926" v="2247" actId="13822"/>
          <ac:cxnSpMkLst>
            <pc:docMk/>
            <pc:sldMk cId="66649677" sldId="261"/>
            <ac:cxnSpMk id="66" creationId="{521C79A9-DA37-46B3-9251-F02D8E441C83}"/>
          </ac:cxnSpMkLst>
        </pc:cxnChg>
        <pc:cxnChg chg="add mod">
          <ac:chgData name="ღ❤ Alee Moreno" userId="e6cf33d1aa7670d1" providerId="LiveId" clId="{6FB89B4B-3B26-4B8D-BADF-374806B4ACCF}" dt="2021-12-20T16:46:56.926" v="2247" actId="13822"/>
          <ac:cxnSpMkLst>
            <pc:docMk/>
            <pc:sldMk cId="66649677" sldId="261"/>
            <ac:cxnSpMk id="69" creationId="{A0A30D69-3C98-4505-B194-9A0C394A0CBC}"/>
          </ac:cxnSpMkLst>
        </pc:cxnChg>
        <pc:cxnChg chg="add mod">
          <ac:chgData name="ღ❤ Alee Moreno" userId="e6cf33d1aa7670d1" providerId="LiveId" clId="{6FB89B4B-3B26-4B8D-BADF-374806B4ACCF}" dt="2021-12-20T16:46:56.926" v="2247" actId="13822"/>
          <ac:cxnSpMkLst>
            <pc:docMk/>
            <pc:sldMk cId="66649677" sldId="261"/>
            <ac:cxnSpMk id="70" creationId="{468870F7-9857-45B3-B269-9E024C38B6F1}"/>
          </ac:cxnSpMkLst>
        </pc:cxnChg>
        <pc:cxnChg chg="add mod">
          <ac:chgData name="ღ❤ Alee Moreno" userId="e6cf33d1aa7670d1" providerId="LiveId" clId="{6FB89B4B-3B26-4B8D-BADF-374806B4ACCF}" dt="2021-12-20T16:46:56.926" v="2247" actId="13822"/>
          <ac:cxnSpMkLst>
            <pc:docMk/>
            <pc:sldMk cId="66649677" sldId="261"/>
            <ac:cxnSpMk id="71" creationId="{C107F090-EF54-431B-B8F3-A9BF4C8642CA}"/>
          </ac:cxnSpMkLst>
        </pc:cxnChg>
        <pc:cxnChg chg="add mod">
          <ac:chgData name="ღ❤ Alee Moreno" userId="e6cf33d1aa7670d1" providerId="LiveId" clId="{6FB89B4B-3B26-4B8D-BADF-374806B4ACCF}" dt="2021-12-20T16:46:56.926" v="2247" actId="13822"/>
          <ac:cxnSpMkLst>
            <pc:docMk/>
            <pc:sldMk cId="66649677" sldId="261"/>
            <ac:cxnSpMk id="72" creationId="{F189767F-ECAD-4CBF-9A11-1E184A2B415B}"/>
          </ac:cxnSpMkLst>
        </pc:cxnChg>
        <pc:cxnChg chg="add mod">
          <ac:chgData name="ღ❤ Alee Moreno" userId="e6cf33d1aa7670d1" providerId="LiveId" clId="{6FB89B4B-3B26-4B8D-BADF-374806B4ACCF}" dt="2021-12-20T16:46:56.926" v="2247" actId="13822"/>
          <ac:cxnSpMkLst>
            <pc:docMk/>
            <pc:sldMk cId="66649677" sldId="261"/>
            <ac:cxnSpMk id="73" creationId="{0493DFE3-C316-4AC3-ABBC-0E0B7B0421A4}"/>
          </ac:cxnSpMkLst>
        </pc:cxnChg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339028865" sldId="261"/>
        </pc:sldMkLst>
      </pc:sldChg>
      <pc:sldChg chg="addSp delSp modSp new del mod">
        <pc:chgData name="ღ❤ Alee Moreno" userId="e6cf33d1aa7670d1" providerId="LiveId" clId="{6FB89B4B-3B26-4B8D-BADF-374806B4ACCF}" dt="2021-12-21T22:32:58.317" v="3643" actId="47"/>
        <pc:sldMkLst>
          <pc:docMk/>
          <pc:sldMk cId="24858975" sldId="262"/>
        </pc:sldMkLst>
        <pc:spChg chg="add mod">
          <ac:chgData name="ღ❤ Alee Moreno" userId="e6cf33d1aa7670d1" providerId="LiveId" clId="{6FB89B4B-3B26-4B8D-BADF-374806B4ACCF}" dt="2021-12-20T17:00:45.004" v="2452" actId="14100"/>
          <ac:spMkLst>
            <pc:docMk/>
            <pc:sldMk cId="24858975" sldId="262"/>
            <ac:spMk id="2" creationId="{50583565-FB4B-471B-AF66-031BC6E41118}"/>
          </ac:spMkLst>
        </pc:spChg>
        <pc:spChg chg="add del mod">
          <ac:chgData name="ღ❤ Alee Moreno" userId="e6cf33d1aa7670d1" providerId="LiveId" clId="{6FB89B4B-3B26-4B8D-BADF-374806B4ACCF}" dt="2021-12-20T17:00:27.527" v="2448" actId="478"/>
          <ac:spMkLst>
            <pc:docMk/>
            <pc:sldMk cId="24858975" sldId="262"/>
            <ac:spMk id="3" creationId="{F0FD5572-1B66-4991-8FD1-D1C7CE1AF853}"/>
          </ac:spMkLst>
        </pc:spChg>
        <pc:spChg chg="add mod">
          <ac:chgData name="ღ❤ Alee Moreno" userId="e6cf33d1aa7670d1" providerId="LiveId" clId="{6FB89B4B-3B26-4B8D-BADF-374806B4ACCF}" dt="2021-12-20T16:51:13.891" v="2314" actId="1076"/>
          <ac:spMkLst>
            <pc:docMk/>
            <pc:sldMk cId="24858975" sldId="262"/>
            <ac:spMk id="4" creationId="{701A4DCA-CEA9-446F-A195-63A67E493B70}"/>
          </ac:spMkLst>
        </pc:spChg>
        <pc:spChg chg="add del mod">
          <ac:chgData name="ღ❤ Alee Moreno" userId="e6cf33d1aa7670d1" providerId="LiveId" clId="{6FB89B4B-3B26-4B8D-BADF-374806B4ACCF}" dt="2021-12-20T17:00:30.382" v="2449" actId="478"/>
          <ac:spMkLst>
            <pc:docMk/>
            <pc:sldMk cId="24858975" sldId="262"/>
            <ac:spMk id="6" creationId="{9B09CF45-FDA6-49F3-840F-91044425CEC4}"/>
          </ac:spMkLst>
        </pc:spChg>
        <pc:spChg chg="add del mod">
          <ac:chgData name="ღ❤ Alee Moreno" userId="e6cf33d1aa7670d1" providerId="LiveId" clId="{6FB89B4B-3B26-4B8D-BADF-374806B4ACCF}" dt="2021-12-20T16:58:04.083" v="2352" actId="478"/>
          <ac:spMkLst>
            <pc:docMk/>
            <pc:sldMk cId="24858975" sldId="262"/>
            <ac:spMk id="8" creationId="{1A07F270-26E7-4424-96AB-606428C2AF3C}"/>
          </ac:spMkLst>
        </pc:spChg>
        <pc:spChg chg="add del mod">
          <ac:chgData name="ღ❤ Alee Moreno" userId="e6cf33d1aa7670d1" providerId="LiveId" clId="{6FB89B4B-3B26-4B8D-BADF-374806B4ACCF}" dt="2021-12-20T17:32:53.465" v="2541" actId="478"/>
          <ac:spMkLst>
            <pc:docMk/>
            <pc:sldMk cId="24858975" sldId="262"/>
            <ac:spMk id="10" creationId="{8734B014-B6ED-438B-A275-DD7080AA982D}"/>
          </ac:spMkLst>
        </pc:spChg>
        <pc:spChg chg="add del mod">
          <ac:chgData name="ღ❤ Alee Moreno" userId="e6cf33d1aa7670d1" providerId="LiveId" clId="{6FB89B4B-3B26-4B8D-BADF-374806B4ACCF}" dt="2021-12-20T17:32:53.465" v="2541" actId="478"/>
          <ac:spMkLst>
            <pc:docMk/>
            <pc:sldMk cId="24858975" sldId="262"/>
            <ac:spMk id="11" creationId="{54BF3BCE-F971-4C15-9EE5-A67E0DDE8F4E}"/>
          </ac:spMkLst>
        </pc:spChg>
        <pc:spChg chg="add del mod">
          <ac:chgData name="ღ❤ Alee Moreno" userId="e6cf33d1aa7670d1" providerId="LiveId" clId="{6FB89B4B-3B26-4B8D-BADF-374806B4ACCF}" dt="2021-12-20T17:32:53.465" v="2541" actId="478"/>
          <ac:spMkLst>
            <pc:docMk/>
            <pc:sldMk cId="24858975" sldId="262"/>
            <ac:spMk id="13" creationId="{DEEF22AD-B2E8-46EC-85AB-5E920CEC4230}"/>
          </ac:spMkLst>
        </pc:spChg>
        <pc:spChg chg="add del mod">
          <ac:chgData name="ღ❤ Alee Moreno" userId="e6cf33d1aa7670d1" providerId="LiveId" clId="{6FB89B4B-3B26-4B8D-BADF-374806B4ACCF}" dt="2021-12-20T17:32:53.465" v="2541" actId="478"/>
          <ac:spMkLst>
            <pc:docMk/>
            <pc:sldMk cId="24858975" sldId="262"/>
            <ac:spMk id="14" creationId="{9D005379-3ADE-414F-91D0-275790381522}"/>
          </ac:spMkLst>
        </pc:spChg>
        <pc:spChg chg="add del mod">
          <ac:chgData name="ღ❤ Alee Moreno" userId="e6cf33d1aa7670d1" providerId="LiveId" clId="{6FB89B4B-3B26-4B8D-BADF-374806B4ACCF}" dt="2021-12-20T17:32:53.465" v="2541" actId="478"/>
          <ac:spMkLst>
            <pc:docMk/>
            <pc:sldMk cId="24858975" sldId="262"/>
            <ac:spMk id="16" creationId="{99029E33-7285-4CBF-BB0A-2C0F3D42656A}"/>
          </ac:spMkLst>
        </pc:spChg>
        <pc:spChg chg="add del mod">
          <ac:chgData name="ღ❤ Alee Moreno" userId="e6cf33d1aa7670d1" providerId="LiveId" clId="{6FB89B4B-3B26-4B8D-BADF-374806B4ACCF}" dt="2021-12-20T17:32:53.465" v="2541" actId="478"/>
          <ac:spMkLst>
            <pc:docMk/>
            <pc:sldMk cId="24858975" sldId="262"/>
            <ac:spMk id="18" creationId="{B560FE79-F579-43AF-BA2F-F5A403EA4BCB}"/>
          </ac:spMkLst>
        </pc:spChg>
        <pc:spChg chg="add del mod">
          <ac:chgData name="ღ❤ Alee Moreno" userId="e6cf33d1aa7670d1" providerId="LiveId" clId="{6FB89B4B-3B26-4B8D-BADF-374806B4ACCF}" dt="2021-12-20T17:32:53.465" v="2541" actId="478"/>
          <ac:spMkLst>
            <pc:docMk/>
            <pc:sldMk cId="24858975" sldId="262"/>
            <ac:spMk id="19" creationId="{1BACB976-D516-405E-ADB5-A5E86855CA71}"/>
          </ac:spMkLst>
        </pc:spChg>
        <pc:spChg chg="add mod">
          <ac:chgData name="ღ❤ Alee Moreno" userId="e6cf33d1aa7670d1" providerId="LiveId" clId="{6FB89B4B-3B26-4B8D-BADF-374806B4ACCF}" dt="2021-12-20T17:00:37.262" v="2451" actId="1076"/>
          <ac:spMkLst>
            <pc:docMk/>
            <pc:sldMk cId="24858975" sldId="262"/>
            <ac:spMk id="21" creationId="{9F479432-C349-475B-88ED-32F6990EC290}"/>
          </ac:spMkLst>
        </pc:spChg>
        <pc:spChg chg="add del mod">
          <ac:chgData name="ღ❤ Alee Moreno" userId="e6cf33d1aa7670d1" providerId="LiveId" clId="{6FB89B4B-3B26-4B8D-BADF-374806B4ACCF}" dt="2021-12-20T17:39:03.253" v="2571" actId="478"/>
          <ac:spMkLst>
            <pc:docMk/>
            <pc:sldMk cId="24858975" sldId="262"/>
            <ac:spMk id="29" creationId="{AAFEF5B7-5B78-44C6-9581-42DABFB0939C}"/>
          </ac:spMkLst>
        </pc:spChg>
        <pc:spChg chg="add del mod">
          <ac:chgData name="ღ❤ Alee Moreno" userId="e6cf33d1aa7670d1" providerId="LiveId" clId="{6FB89B4B-3B26-4B8D-BADF-374806B4ACCF}" dt="2021-12-20T17:48:58.520" v="2998" actId="478"/>
          <ac:spMkLst>
            <pc:docMk/>
            <pc:sldMk cId="24858975" sldId="262"/>
            <ac:spMk id="30" creationId="{EB3EC750-64F0-4AC0-9E91-2472576A20CD}"/>
          </ac:spMkLst>
        </pc:spChg>
        <pc:spChg chg="add del mod">
          <ac:chgData name="ღ❤ Alee Moreno" userId="e6cf33d1aa7670d1" providerId="LiveId" clId="{6FB89B4B-3B26-4B8D-BADF-374806B4ACCF}" dt="2021-12-20T17:48:58.520" v="2998" actId="478"/>
          <ac:spMkLst>
            <pc:docMk/>
            <pc:sldMk cId="24858975" sldId="262"/>
            <ac:spMk id="31" creationId="{5FE5C91F-0E44-4467-BF9C-38BD21B9646D}"/>
          </ac:spMkLst>
        </pc:spChg>
        <pc:spChg chg="add del mod">
          <ac:chgData name="ღ❤ Alee Moreno" userId="e6cf33d1aa7670d1" providerId="LiveId" clId="{6FB89B4B-3B26-4B8D-BADF-374806B4ACCF}" dt="2021-12-20T17:48:58.520" v="2998" actId="478"/>
          <ac:spMkLst>
            <pc:docMk/>
            <pc:sldMk cId="24858975" sldId="262"/>
            <ac:spMk id="32" creationId="{0D8941AC-D6D1-4641-B68D-2C0EA5EBED25}"/>
          </ac:spMkLst>
        </pc:spChg>
        <pc:spChg chg="add del mod">
          <ac:chgData name="ღ❤ Alee Moreno" userId="e6cf33d1aa7670d1" providerId="LiveId" clId="{6FB89B4B-3B26-4B8D-BADF-374806B4ACCF}" dt="2021-12-20T17:48:58.520" v="2998" actId="478"/>
          <ac:spMkLst>
            <pc:docMk/>
            <pc:sldMk cId="24858975" sldId="262"/>
            <ac:spMk id="33" creationId="{BEBF42B8-D8C3-4120-B273-F8974743D960}"/>
          </ac:spMkLst>
        </pc:spChg>
        <pc:spChg chg="add del mod">
          <ac:chgData name="ღ❤ Alee Moreno" userId="e6cf33d1aa7670d1" providerId="LiveId" clId="{6FB89B4B-3B26-4B8D-BADF-374806B4ACCF}" dt="2021-12-20T17:48:58.520" v="2998" actId="478"/>
          <ac:spMkLst>
            <pc:docMk/>
            <pc:sldMk cId="24858975" sldId="262"/>
            <ac:spMk id="34" creationId="{5D4AC7E9-E142-4009-BA7C-3B6BDB3A217B}"/>
          </ac:spMkLst>
        </pc:spChg>
        <pc:spChg chg="add del mod">
          <ac:chgData name="ღ❤ Alee Moreno" userId="e6cf33d1aa7670d1" providerId="LiveId" clId="{6FB89B4B-3B26-4B8D-BADF-374806B4ACCF}" dt="2021-12-20T17:48:58.520" v="2998" actId="478"/>
          <ac:spMkLst>
            <pc:docMk/>
            <pc:sldMk cId="24858975" sldId="262"/>
            <ac:spMk id="35" creationId="{054832D7-F7A1-4820-84C4-ED9EBF6C515F}"/>
          </ac:spMkLst>
        </pc:spChg>
        <pc:spChg chg="add del mod">
          <ac:chgData name="ღ❤ Alee Moreno" userId="e6cf33d1aa7670d1" providerId="LiveId" clId="{6FB89B4B-3B26-4B8D-BADF-374806B4ACCF}" dt="2021-12-20T17:48:58.520" v="2998" actId="478"/>
          <ac:spMkLst>
            <pc:docMk/>
            <pc:sldMk cId="24858975" sldId="262"/>
            <ac:spMk id="36" creationId="{F9F567FF-25C0-4C35-9934-5CCE88A6A948}"/>
          </ac:spMkLst>
        </pc:spChg>
        <pc:spChg chg="add del mod">
          <ac:chgData name="ღ❤ Alee Moreno" userId="e6cf33d1aa7670d1" providerId="LiveId" clId="{6FB89B4B-3B26-4B8D-BADF-374806B4ACCF}" dt="2021-12-20T17:48:58.520" v="2998" actId="478"/>
          <ac:spMkLst>
            <pc:docMk/>
            <pc:sldMk cId="24858975" sldId="262"/>
            <ac:spMk id="37" creationId="{15C451CD-EEC4-4F61-B55F-2E694EB94C04}"/>
          </ac:spMkLst>
        </pc:spChg>
        <pc:spChg chg="add mod">
          <ac:chgData name="ღ❤ Alee Moreno" userId="e6cf33d1aa7670d1" providerId="LiveId" clId="{6FB89B4B-3B26-4B8D-BADF-374806B4ACCF}" dt="2021-12-20T17:47:42.687" v="2919" actId="14100"/>
          <ac:spMkLst>
            <pc:docMk/>
            <pc:sldMk cId="24858975" sldId="262"/>
            <ac:spMk id="38" creationId="{44A75194-CC8D-4156-8E28-49220131AC5E}"/>
          </ac:spMkLst>
        </pc:spChg>
        <pc:spChg chg="add del mod">
          <ac:chgData name="ღ❤ Alee Moreno" userId="e6cf33d1aa7670d1" providerId="LiveId" clId="{6FB89B4B-3B26-4B8D-BADF-374806B4ACCF}" dt="2021-12-20T17:49:47.402" v="3001" actId="478"/>
          <ac:spMkLst>
            <pc:docMk/>
            <pc:sldMk cId="24858975" sldId="262"/>
            <ac:spMk id="39" creationId="{2206E06C-9F2A-4909-807B-BB802ABA214C}"/>
          </ac:spMkLst>
        </pc:spChg>
        <pc:spChg chg="add del mod">
          <ac:chgData name="ღ❤ Alee Moreno" userId="e6cf33d1aa7670d1" providerId="LiveId" clId="{6FB89B4B-3B26-4B8D-BADF-374806B4ACCF}" dt="2021-12-20T17:49:47.402" v="3001" actId="478"/>
          <ac:spMkLst>
            <pc:docMk/>
            <pc:sldMk cId="24858975" sldId="262"/>
            <ac:spMk id="40" creationId="{F38CFEC2-6D9D-4A7D-8402-ADB56C23B964}"/>
          </ac:spMkLst>
        </pc:spChg>
        <pc:spChg chg="add del mod">
          <ac:chgData name="ღ❤ Alee Moreno" userId="e6cf33d1aa7670d1" providerId="LiveId" clId="{6FB89B4B-3B26-4B8D-BADF-374806B4ACCF}" dt="2021-12-20T17:49:47.402" v="3001" actId="478"/>
          <ac:spMkLst>
            <pc:docMk/>
            <pc:sldMk cId="24858975" sldId="262"/>
            <ac:spMk id="41" creationId="{7623379D-A420-4B3C-9405-9DCD6DF4809C}"/>
          </ac:spMkLst>
        </pc:spChg>
        <pc:spChg chg="add mod">
          <ac:chgData name="ღ❤ Alee Moreno" userId="e6cf33d1aa7670d1" providerId="LiveId" clId="{6FB89B4B-3B26-4B8D-BADF-374806B4ACCF}" dt="2021-12-20T17:46:55.723" v="2878" actId="1036"/>
          <ac:spMkLst>
            <pc:docMk/>
            <pc:sldMk cId="24858975" sldId="262"/>
            <ac:spMk id="42" creationId="{01320477-7800-48D7-ABC5-D6292CDAC01D}"/>
          </ac:spMkLst>
        </pc:spChg>
        <pc:spChg chg="add del mod">
          <ac:chgData name="ღ❤ Alee Moreno" userId="e6cf33d1aa7670d1" providerId="LiveId" clId="{6FB89B4B-3B26-4B8D-BADF-374806B4ACCF}" dt="2021-12-20T17:42:22.549" v="2723" actId="478"/>
          <ac:spMkLst>
            <pc:docMk/>
            <pc:sldMk cId="24858975" sldId="262"/>
            <ac:spMk id="43" creationId="{D3933017-2BD7-453B-B820-931FC52BB8DC}"/>
          </ac:spMkLst>
        </pc:spChg>
        <pc:spChg chg="add del mod">
          <ac:chgData name="ღ❤ Alee Moreno" userId="e6cf33d1aa7670d1" providerId="LiveId" clId="{6FB89B4B-3B26-4B8D-BADF-374806B4ACCF}" dt="2021-12-20T17:42:19.739" v="2720" actId="478"/>
          <ac:spMkLst>
            <pc:docMk/>
            <pc:sldMk cId="24858975" sldId="262"/>
            <ac:spMk id="44" creationId="{64C15F02-4A80-4AD2-9CA3-646CC7ECF13E}"/>
          </ac:spMkLst>
        </pc:spChg>
        <pc:spChg chg="add del mod">
          <ac:chgData name="ღ❤ Alee Moreno" userId="e6cf33d1aa7670d1" providerId="LiveId" clId="{6FB89B4B-3B26-4B8D-BADF-374806B4ACCF}" dt="2021-12-20T17:43:13.762" v="2737" actId="478"/>
          <ac:spMkLst>
            <pc:docMk/>
            <pc:sldMk cId="24858975" sldId="262"/>
            <ac:spMk id="45" creationId="{99E1D341-7F36-428E-AFAF-011CCB2B38FA}"/>
          </ac:spMkLst>
        </pc:spChg>
        <pc:spChg chg="mod">
          <ac:chgData name="ღ❤ Alee Moreno" userId="e6cf33d1aa7670d1" providerId="LiveId" clId="{6FB89B4B-3B26-4B8D-BADF-374806B4ACCF}" dt="2021-12-20T17:33:27.561" v="2570" actId="17032"/>
          <ac:spMkLst>
            <pc:docMk/>
            <pc:sldMk cId="24858975" sldId="262"/>
            <ac:spMk id="47" creationId="{0574EDCB-60AD-4CF9-AACB-AC0143C25F6A}"/>
          </ac:spMkLst>
        </pc:spChg>
        <pc:spChg chg="mod">
          <ac:chgData name="ღ❤ Alee Moreno" userId="e6cf33d1aa7670d1" providerId="LiveId" clId="{6FB89B4B-3B26-4B8D-BADF-374806B4ACCF}" dt="2021-12-20T17:33:27.561" v="2570" actId="17032"/>
          <ac:spMkLst>
            <pc:docMk/>
            <pc:sldMk cId="24858975" sldId="262"/>
            <ac:spMk id="48" creationId="{6F2F08D9-B7C5-43BF-B6DE-27B44D88BB50}"/>
          </ac:spMkLst>
        </pc:spChg>
        <pc:spChg chg="mod">
          <ac:chgData name="ღ❤ Alee Moreno" userId="e6cf33d1aa7670d1" providerId="LiveId" clId="{6FB89B4B-3B26-4B8D-BADF-374806B4ACCF}" dt="2021-12-20T17:33:27.561" v="2570" actId="17032"/>
          <ac:spMkLst>
            <pc:docMk/>
            <pc:sldMk cId="24858975" sldId="262"/>
            <ac:spMk id="50" creationId="{0A2F5BAB-0775-4DF3-AF5D-2DE1CA82D4EF}"/>
          </ac:spMkLst>
        </pc:spChg>
        <pc:spChg chg="mod">
          <ac:chgData name="ღ❤ Alee Moreno" userId="e6cf33d1aa7670d1" providerId="LiveId" clId="{6FB89B4B-3B26-4B8D-BADF-374806B4ACCF}" dt="2021-12-20T17:33:27.561" v="2570" actId="17032"/>
          <ac:spMkLst>
            <pc:docMk/>
            <pc:sldMk cId="24858975" sldId="262"/>
            <ac:spMk id="51" creationId="{CDFA32A5-E9A9-432F-89AB-0EB8FAC5F7F6}"/>
          </ac:spMkLst>
        </pc:spChg>
        <pc:spChg chg="mod">
          <ac:chgData name="ღ❤ Alee Moreno" userId="e6cf33d1aa7670d1" providerId="LiveId" clId="{6FB89B4B-3B26-4B8D-BADF-374806B4ACCF}" dt="2021-12-20T17:33:27.561" v="2570" actId="17032"/>
          <ac:spMkLst>
            <pc:docMk/>
            <pc:sldMk cId="24858975" sldId="262"/>
            <ac:spMk id="52" creationId="{4AC3B5AE-A9C5-4266-802D-8780FCC1C78A}"/>
          </ac:spMkLst>
        </pc:spChg>
        <pc:spChg chg="mod">
          <ac:chgData name="ღ❤ Alee Moreno" userId="e6cf33d1aa7670d1" providerId="LiveId" clId="{6FB89B4B-3B26-4B8D-BADF-374806B4ACCF}" dt="2021-12-20T17:33:27.561" v="2570" actId="17032"/>
          <ac:spMkLst>
            <pc:docMk/>
            <pc:sldMk cId="24858975" sldId="262"/>
            <ac:spMk id="53" creationId="{D572B2C1-8B4D-4529-852E-DAF2BCCDE251}"/>
          </ac:spMkLst>
        </pc:spChg>
        <pc:spChg chg="mod">
          <ac:chgData name="ღ❤ Alee Moreno" userId="e6cf33d1aa7670d1" providerId="LiveId" clId="{6FB89B4B-3B26-4B8D-BADF-374806B4ACCF}" dt="2021-12-20T17:33:27.561" v="2570" actId="17032"/>
          <ac:spMkLst>
            <pc:docMk/>
            <pc:sldMk cId="24858975" sldId="262"/>
            <ac:spMk id="54" creationId="{0C20C58D-7438-4E2C-8701-AB90CC00A0F3}"/>
          </ac:spMkLst>
        </pc:spChg>
        <pc:spChg chg="mod">
          <ac:chgData name="ღ❤ Alee Moreno" userId="e6cf33d1aa7670d1" providerId="LiveId" clId="{6FB89B4B-3B26-4B8D-BADF-374806B4ACCF}" dt="2021-12-20T17:33:27.561" v="2570" actId="17032"/>
          <ac:spMkLst>
            <pc:docMk/>
            <pc:sldMk cId="24858975" sldId="262"/>
            <ac:spMk id="55" creationId="{E43CCC98-659E-4471-BA71-1E89419F0313}"/>
          </ac:spMkLst>
        </pc:spChg>
        <pc:spChg chg="mod">
          <ac:chgData name="ღ❤ Alee Moreno" userId="e6cf33d1aa7670d1" providerId="LiveId" clId="{6FB89B4B-3B26-4B8D-BADF-374806B4ACCF}" dt="2021-12-20T17:33:27.561" v="2570" actId="17032"/>
          <ac:spMkLst>
            <pc:docMk/>
            <pc:sldMk cId="24858975" sldId="262"/>
            <ac:spMk id="56" creationId="{9D2F89CB-C37F-4BC8-BD97-1A7CC1118953}"/>
          </ac:spMkLst>
        </pc:spChg>
        <pc:spChg chg="mod">
          <ac:chgData name="ღ❤ Alee Moreno" userId="e6cf33d1aa7670d1" providerId="LiveId" clId="{6FB89B4B-3B26-4B8D-BADF-374806B4ACCF}" dt="2021-12-20T17:33:27.561" v="2570" actId="17032"/>
          <ac:spMkLst>
            <pc:docMk/>
            <pc:sldMk cId="24858975" sldId="262"/>
            <ac:spMk id="57" creationId="{0C5FDD66-2943-40CD-9BCA-98CBFADD9816}"/>
          </ac:spMkLst>
        </pc:spChg>
        <pc:spChg chg="mod">
          <ac:chgData name="ღ❤ Alee Moreno" userId="e6cf33d1aa7670d1" providerId="LiveId" clId="{6FB89B4B-3B26-4B8D-BADF-374806B4ACCF}" dt="2021-12-20T17:33:27.561" v="2570" actId="17032"/>
          <ac:spMkLst>
            <pc:docMk/>
            <pc:sldMk cId="24858975" sldId="262"/>
            <ac:spMk id="58" creationId="{EB8DF060-66D6-414F-8ED6-BFEB28D8CCDD}"/>
          </ac:spMkLst>
        </pc:spChg>
        <pc:spChg chg="mod">
          <ac:chgData name="ღ❤ Alee Moreno" userId="e6cf33d1aa7670d1" providerId="LiveId" clId="{6FB89B4B-3B26-4B8D-BADF-374806B4ACCF}" dt="2021-12-20T17:33:27.561" v="2570" actId="17032"/>
          <ac:spMkLst>
            <pc:docMk/>
            <pc:sldMk cId="24858975" sldId="262"/>
            <ac:spMk id="59" creationId="{3A8FD9D8-C1A7-4447-BF80-B85D5AF69BFD}"/>
          </ac:spMkLst>
        </pc:spChg>
        <pc:spChg chg="mod">
          <ac:chgData name="ღ❤ Alee Moreno" userId="e6cf33d1aa7670d1" providerId="LiveId" clId="{6FB89B4B-3B26-4B8D-BADF-374806B4ACCF}" dt="2021-12-20T17:33:27.561" v="2570" actId="17032"/>
          <ac:spMkLst>
            <pc:docMk/>
            <pc:sldMk cId="24858975" sldId="262"/>
            <ac:spMk id="60" creationId="{3FACDE86-59EA-4BA4-B817-A097EE88A8ED}"/>
          </ac:spMkLst>
        </pc:spChg>
        <pc:spChg chg="mod">
          <ac:chgData name="ღ❤ Alee Moreno" userId="e6cf33d1aa7670d1" providerId="LiveId" clId="{6FB89B4B-3B26-4B8D-BADF-374806B4ACCF}" dt="2021-12-20T17:33:27.561" v="2570" actId="17032"/>
          <ac:spMkLst>
            <pc:docMk/>
            <pc:sldMk cId="24858975" sldId="262"/>
            <ac:spMk id="62" creationId="{CD91A981-AC33-4729-81AD-F1F53437E40E}"/>
          </ac:spMkLst>
        </pc:spChg>
        <pc:spChg chg="mod">
          <ac:chgData name="ღ❤ Alee Moreno" userId="e6cf33d1aa7670d1" providerId="LiveId" clId="{6FB89B4B-3B26-4B8D-BADF-374806B4ACCF}" dt="2021-12-20T17:33:27.561" v="2570" actId="17032"/>
          <ac:spMkLst>
            <pc:docMk/>
            <pc:sldMk cId="24858975" sldId="262"/>
            <ac:spMk id="63" creationId="{55BD24EE-B4BC-4398-B186-4E6A4F1E6546}"/>
          </ac:spMkLst>
        </pc:spChg>
        <pc:spChg chg="mod">
          <ac:chgData name="ღ❤ Alee Moreno" userId="e6cf33d1aa7670d1" providerId="LiveId" clId="{6FB89B4B-3B26-4B8D-BADF-374806B4ACCF}" dt="2021-12-20T17:33:27.561" v="2570" actId="17032"/>
          <ac:spMkLst>
            <pc:docMk/>
            <pc:sldMk cId="24858975" sldId="262"/>
            <ac:spMk id="64" creationId="{7C75C997-11CD-4A3B-A3EE-EB2768832D14}"/>
          </ac:spMkLst>
        </pc:spChg>
        <pc:spChg chg="mod">
          <ac:chgData name="ღ❤ Alee Moreno" userId="e6cf33d1aa7670d1" providerId="LiveId" clId="{6FB89B4B-3B26-4B8D-BADF-374806B4ACCF}" dt="2021-12-20T17:33:27.561" v="2570" actId="17032"/>
          <ac:spMkLst>
            <pc:docMk/>
            <pc:sldMk cId="24858975" sldId="262"/>
            <ac:spMk id="65" creationId="{A2B587E5-85B4-493A-B8C3-24801C4604F4}"/>
          </ac:spMkLst>
        </pc:spChg>
        <pc:spChg chg="mod">
          <ac:chgData name="ღ❤ Alee Moreno" userId="e6cf33d1aa7670d1" providerId="LiveId" clId="{6FB89B4B-3B26-4B8D-BADF-374806B4ACCF}" dt="2021-12-20T17:33:27.561" v="2570" actId="17032"/>
          <ac:spMkLst>
            <pc:docMk/>
            <pc:sldMk cId="24858975" sldId="262"/>
            <ac:spMk id="66" creationId="{00F02872-9B7E-4EC1-9F87-81E8B3A755D0}"/>
          </ac:spMkLst>
        </pc:spChg>
        <pc:spChg chg="mod">
          <ac:chgData name="ღ❤ Alee Moreno" userId="e6cf33d1aa7670d1" providerId="LiveId" clId="{6FB89B4B-3B26-4B8D-BADF-374806B4ACCF}" dt="2021-12-20T17:33:27.561" v="2570" actId="17032"/>
          <ac:spMkLst>
            <pc:docMk/>
            <pc:sldMk cId="24858975" sldId="262"/>
            <ac:spMk id="67" creationId="{B857A4CD-3C80-4236-9D4F-0014117B5C5E}"/>
          </ac:spMkLst>
        </pc:spChg>
        <pc:spChg chg="mod">
          <ac:chgData name="ღ❤ Alee Moreno" userId="e6cf33d1aa7670d1" providerId="LiveId" clId="{6FB89B4B-3B26-4B8D-BADF-374806B4ACCF}" dt="2021-12-20T17:33:27.561" v="2570" actId="17032"/>
          <ac:spMkLst>
            <pc:docMk/>
            <pc:sldMk cId="24858975" sldId="262"/>
            <ac:spMk id="69" creationId="{68CFAACC-A2E5-4B2B-983D-5BC50A999542}"/>
          </ac:spMkLst>
        </pc:spChg>
        <pc:spChg chg="mod">
          <ac:chgData name="ღ❤ Alee Moreno" userId="e6cf33d1aa7670d1" providerId="LiveId" clId="{6FB89B4B-3B26-4B8D-BADF-374806B4ACCF}" dt="2021-12-20T17:33:27.561" v="2570" actId="17032"/>
          <ac:spMkLst>
            <pc:docMk/>
            <pc:sldMk cId="24858975" sldId="262"/>
            <ac:spMk id="70" creationId="{EA0AD2CD-3C47-438D-AE98-FB13CF0E9EDB}"/>
          </ac:spMkLst>
        </pc:spChg>
        <pc:spChg chg="mod">
          <ac:chgData name="ღ❤ Alee Moreno" userId="e6cf33d1aa7670d1" providerId="LiveId" clId="{6FB89B4B-3B26-4B8D-BADF-374806B4ACCF}" dt="2021-12-20T17:33:27.561" v="2570" actId="17032"/>
          <ac:spMkLst>
            <pc:docMk/>
            <pc:sldMk cId="24858975" sldId="262"/>
            <ac:spMk id="71" creationId="{C8538D48-A9C4-4684-842B-6722D0A241CE}"/>
          </ac:spMkLst>
        </pc:spChg>
        <pc:spChg chg="mod">
          <ac:chgData name="ღ❤ Alee Moreno" userId="e6cf33d1aa7670d1" providerId="LiveId" clId="{6FB89B4B-3B26-4B8D-BADF-374806B4ACCF}" dt="2021-12-20T17:33:27.561" v="2570" actId="17032"/>
          <ac:spMkLst>
            <pc:docMk/>
            <pc:sldMk cId="24858975" sldId="262"/>
            <ac:spMk id="72" creationId="{80C6C30A-9C46-4DBB-9E56-937CB4554F8D}"/>
          </ac:spMkLst>
        </pc:spChg>
        <pc:spChg chg="add mod">
          <ac:chgData name="ღ❤ Alee Moreno" userId="e6cf33d1aa7670d1" providerId="LiveId" clId="{6FB89B4B-3B26-4B8D-BADF-374806B4ACCF}" dt="2021-12-20T17:44:40.408" v="2819" actId="1035"/>
          <ac:spMkLst>
            <pc:docMk/>
            <pc:sldMk cId="24858975" sldId="262"/>
            <ac:spMk id="73" creationId="{251F1491-0D32-44D1-9322-D126C7078BF5}"/>
          </ac:spMkLst>
        </pc:spChg>
        <pc:spChg chg="add mod">
          <ac:chgData name="ღ❤ Alee Moreno" userId="e6cf33d1aa7670d1" providerId="LiveId" clId="{6FB89B4B-3B26-4B8D-BADF-374806B4ACCF}" dt="2021-12-20T17:44:45.986" v="2820" actId="1076"/>
          <ac:spMkLst>
            <pc:docMk/>
            <pc:sldMk cId="24858975" sldId="262"/>
            <ac:spMk id="74" creationId="{5B365B37-EC15-4DBC-922E-7DE25C87F6DB}"/>
          </ac:spMkLst>
        </pc:spChg>
        <pc:spChg chg="add mod">
          <ac:chgData name="ღ❤ Alee Moreno" userId="e6cf33d1aa7670d1" providerId="LiveId" clId="{6FB89B4B-3B26-4B8D-BADF-374806B4ACCF}" dt="2021-12-20T17:44:40.408" v="2819" actId="1035"/>
          <ac:spMkLst>
            <pc:docMk/>
            <pc:sldMk cId="24858975" sldId="262"/>
            <ac:spMk id="75" creationId="{D6CB7460-765E-43EC-8C99-96DF8BC70AD3}"/>
          </ac:spMkLst>
        </pc:spChg>
        <pc:spChg chg="add del mod">
          <ac:chgData name="ღ❤ Alee Moreno" userId="e6cf33d1aa7670d1" providerId="LiveId" clId="{6FB89B4B-3B26-4B8D-BADF-374806B4ACCF}" dt="2021-12-20T17:45:27.012" v="2828"/>
          <ac:spMkLst>
            <pc:docMk/>
            <pc:sldMk cId="24858975" sldId="262"/>
            <ac:spMk id="79" creationId="{C3505023-C8C7-4169-8CE6-D618585F91E2}"/>
          </ac:spMkLst>
        </pc:spChg>
        <pc:spChg chg="add mod">
          <ac:chgData name="ღ❤ Alee Moreno" userId="e6cf33d1aa7670d1" providerId="LiveId" clId="{6FB89B4B-3B26-4B8D-BADF-374806B4ACCF}" dt="2021-12-20T17:47:50.779" v="2921" actId="1035"/>
          <ac:spMkLst>
            <pc:docMk/>
            <pc:sldMk cId="24858975" sldId="262"/>
            <ac:spMk id="83" creationId="{C32BD198-B30F-4B44-9A9F-F5536066DAAD}"/>
          </ac:spMkLst>
        </pc:spChg>
        <pc:spChg chg="add mod">
          <ac:chgData name="ღ❤ Alee Moreno" userId="e6cf33d1aa7670d1" providerId="LiveId" clId="{6FB89B4B-3B26-4B8D-BADF-374806B4ACCF}" dt="2021-12-20T17:48:15.103" v="2948" actId="1035"/>
          <ac:spMkLst>
            <pc:docMk/>
            <pc:sldMk cId="24858975" sldId="262"/>
            <ac:spMk id="84" creationId="{ABF87A04-C2D8-495A-8FDA-72E403BB0C8F}"/>
          </ac:spMkLst>
        </pc:spChg>
        <pc:spChg chg="add mod">
          <ac:chgData name="ღ❤ Alee Moreno" userId="e6cf33d1aa7670d1" providerId="LiveId" clId="{6FB89B4B-3B26-4B8D-BADF-374806B4ACCF}" dt="2021-12-20T17:49:08.385" v="2999" actId="1076"/>
          <ac:spMkLst>
            <pc:docMk/>
            <pc:sldMk cId="24858975" sldId="262"/>
            <ac:spMk id="85" creationId="{DCEEF379-F4C1-4589-A3BD-09F9C353129A}"/>
          </ac:spMkLst>
        </pc:spChg>
        <pc:spChg chg="add mod">
          <ac:chgData name="ღ❤ Alee Moreno" userId="e6cf33d1aa7670d1" providerId="LiveId" clId="{6FB89B4B-3B26-4B8D-BADF-374806B4ACCF}" dt="2021-12-20T17:51:15.081" v="3092" actId="14100"/>
          <ac:spMkLst>
            <pc:docMk/>
            <pc:sldMk cId="24858975" sldId="262"/>
            <ac:spMk id="86" creationId="{69817BD7-6D8D-4C48-A830-90FBE942518F}"/>
          </ac:spMkLst>
        </pc:spChg>
        <pc:spChg chg="add mod">
          <ac:chgData name="ღ❤ Alee Moreno" userId="e6cf33d1aa7670d1" providerId="LiveId" clId="{6FB89B4B-3B26-4B8D-BADF-374806B4ACCF}" dt="2021-12-20T17:51:06.266" v="3090" actId="2710"/>
          <ac:spMkLst>
            <pc:docMk/>
            <pc:sldMk cId="24858975" sldId="262"/>
            <ac:spMk id="87" creationId="{204DCAF7-8591-49E8-AA4C-263ADD15617F}"/>
          </ac:spMkLst>
        </pc:spChg>
        <pc:spChg chg="add mod">
          <ac:chgData name="ღ❤ Alee Moreno" userId="e6cf33d1aa7670d1" providerId="LiveId" clId="{6FB89B4B-3B26-4B8D-BADF-374806B4ACCF}" dt="2021-12-20T17:50:04.264" v="3076" actId="1035"/>
          <ac:spMkLst>
            <pc:docMk/>
            <pc:sldMk cId="24858975" sldId="262"/>
            <ac:spMk id="88" creationId="{6972EDCB-B229-4F40-84ED-8F339DBF67F5}"/>
          </ac:spMkLst>
        </pc:spChg>
        <pc:spChg chg="add mod">
          <ac:chgData name="ღ❤ Alee Moreno" userId="e6cf33d1aa7670d1" providerId="LiveId" clId="{6FB89B4B-3B26-4B8D-BADF-374806B4ACCF}" dt="2021-12-20T17:50:04.264" v="3076" actId="1035"/>
          <ac:spMkLst>
            <pc:docMk/>
            <pc:sldMk cId="24858975" sldId="262"/>
            <ac:spMk id="89" creationId="{F4289F05-7AC5-4D3B-AE29-769CDA52AA77}"/>
          </ac:spMkLst>
        </pc:spChg>
        <pc:grpChg chg="add del mod">
          <ac:chgData name="ღ❤ Alee Moreno" userId="e6cf33d1aa7670d1" providerId="LiveId" clId="{6FB89B4B-3B26-4B8D-BADF-374806B4ACCF}" dt="2021-12-20T17:42:20.884" v="2721" actId="478"/>
          <ac:grpSpMkLst>
            <pc:docMk/>
            <pc:sldMk cId="24858975" sldId="262"/>
            <ac:grpSpMk id="46" creationId="{45B9A357-C962-4341-96DB-799B1233DED4}"/>
          </ac:grpSpMkLst>
        </pc:grpChg>
        <pc:grpChg chg="add del mod">
          <ac:chgData name="ღ❤ Alee Moreno" userId="e6cf33d1aa7670d1" providerId="LiveId" clId="{6FB89B4B-3B26-4B8D-BADF-374806B4ACCF}" dt="2021-12-20T17:42:21.748" v="2722" actId="478"/>
          <ac:grpSpMkLst>
            <pc:docMk/>
            <pc:sldMk cId="24858975" sldId="262"/>
            <ac:grpSpMk id="49" creationId="{AD165A15-79A7-41BE-A5F6-9697514DE103}"/>
          </ac:grpSpMkLst>
        </pc:grpChg>
        <pc:grpChg chg="add del mod">
          <ac:chgData name="ღ❤ Alee Moreno" userId="e6cf33d1aa7670d1" providerId="LiveId" clId="{6FB89B4B-3B26-4B8D-BADF-374806B4ACCF}" dt="2021-12-20T17:42:29.115" v="2725" actId="478"/>
          <ac:grpSpMkLst>
            <pc:docMk/>
            <pc:sldMk cId="24858975" sldId="262"/>
            <ac:grpSpMk id="61" creationId="{D1E6A935-9307-4232-B59B-5BF7F0480BD2}"/>
          </ac:grpSpMkLst>
        </pc:grpChg>
        <pc:grpChg chg="add del mod">
          <ac:chgData name="ღ❤ Alee Moreno" userId="e6cf33d1aa7670d1" providerId="LiveId" clId="{6FB89B4B-3B26-4B8D-BADF-374806B4ACCF}" dt="2021-12-20T17:41:19.884" v="2691" actId="478"/>
          <ac:grpSpMkLst>
            <pc:docMk/>
            <pc:sldMk cId="24858975" sldId="262"/>
            <ac:grpSpMk id="68" creationId="{4D5A3C6A-E62C-4BF2-9AC8-19B5FD2FDD15}"/>
          </ac:grpSpMkLst>
        </pc:grpChg>
        <pc:picChg chg="add del mod">
          <ac:chgData name="ღ❤ Alee Moreno" userId="e6cf33d1aa7670d1" providerId="LiveId" clId="{6FB89B4B-3B26-4B8D-BADF-374806B4ACCF}" dt="2021-12-20T17:32:53.465" v="2541" actId="478"/>
          <ac:picMkLst>
            <pc:docMk/>
            <pc:sldMk cId="24858975" sldId="262"/>
            <ac:picMk id="7" creationId="{E4C68349-0F25-4346-ADF8-D1405FEA78C3}"/>
          </ac:picMkLst>
        </pc:picChg>
        <pc:cxnChg chg="add del mod">
          <ac:chgData name="ღ❤ Alee Moreno" userId="e6cf33d1aa7670d1" providerId="LiveId" clId="{6FB89B4B-3B26-4B8D-BADF-374806B4ACCF}" dt="2021-12-20T16:58:27.995" v="2353" actId="478"/>
          <ac:cxnSpMkLst>
            <pc:docMk/>
            <pc:sldMk cId="24858975" sldId="262"/>
            <ac:cxnSpMk id="9" creationId="{0AFA68EC-ED96-4522-85AE-C48595AFEA64}"/>
          </ac:cxnSpMkLst>
        </pc:cxnChg>
        <pc:cxnChg chg="add del mod">
          <ac:chgData name="ღ❤ Alee Moreno" userId="e6cf33d1aa7670d1" providerId="LiveId" clId="{6FB89B4B-3B26-4B8D-BADF-374806B4ACCF}" dt="2021-12-20T17:32:53.465" v="2541" actId="478"/>
          <ac:cxnSpMkLst>
            <pc:docMk/>
            <pc:sldMk cId="24858975" sldId="262"/>
            <ac:cxnSpMk id="12" creationId="{6561C66B-0152-432B-B287-0A54BD181330}"/>
          </ac:cxnSpMkLst>
        </pc:cxnChg>
        <pc:cxnChg chg="add del mod">
          <ac:chgData name="ღ❤ Alee Moreno" userId="e6cf33d1aa7670d1" providerId="LiveId" clId="{6FB89B4B-3B26-4B8D-BADF-374806B4ACCF}" dt="2021-12-20T17:32:53.465" v="2541" actId="478"/>
          <ac:cxnSpMkLst>
            <pc:docMk/>
            <pc:sldMk cId="24858975" sldId="262"/>
            <ac:cxnSpMk id="15" creationId="{F4D7523C-B129-4576-B78F-758E0128AC3B}"/>
          </ac:cxnSpMkLst>
        </pc:cxnChg>
        <pc:cxnChg chg="add del mod">
          <ac:chgData name="ღ❤ Alee Moreno" userId="e6cf33d1aa7670d1" providerId="LiveId" clId="{6FB89B4B-3B26-4B8D-BADF-374806B4ACCF}" dt="2021-12-20T17:32:53.465" v="2541" actId="478"/>
          <ac:cxnSpMkLst>
            <pc:docMk/>
            <pc:sldMk cId="24858975" sldId="262"/>
            <ac:cxnSpMk id="17" creationId="{0D3E847A-BC0D-4F30-B59C-5C59187D14AA}"/>
          </ac:cxnSpMkLst>
        </pc:cxnChg>
        <pc:cxnChg chg="add del mod">
          <ac:chgData name="ღ❤ Alee Moreno" userId="e6cf33d1aa7670d1" providerId="LiveId" clId="{6FB89B4B-3B26-4B8D-BADF-374806B4ACCF}" dt="2021-12-20T17:32:53.465" v="2541" actId="478"/>
          <ac:cxnSpMkLst>
            <pc:docMk/>
            <pc:sldMk cId="24858975" sldId="262"/>
            <ac:cxnSpMk id="20" creationId="{7FF53F5D-032E-4A46-B053-00860133C48A}"/>
          </ac:cxnSpMkLst>
        </pc:cxnChg>
        <pc:cxnChg chg="add del mod">
          <ac:chgData name="ღ❤ Alee Moreno" userId="e6cf33d1aa7670d1" providerId="LiveId" clId="{6FB89B4B-3B26-4B8D-BADF-374806B4ACCF}" dt="2021-12-20T17:46:15.514" v="2850" actId="478"/>
          <ac:cxnSpMkLst>
            <pc:docMk/>
            <pc:sldMk cId="24858975" sldId="262"/>
            <ac:cxnSpMk id="22" creationId="{B25836A9-E09A-41E8-A8C7-385CAEE9F28A}"/>
          </ac:cxnSpMkLst>
        </pc:cxnChg>
        <pc:cxnChg chg="add del mod">
          <ac:chgData name="ღ❤ Alee Moreno" userId="e6cf33d1aa7670d1" providerId="LiveId" clId="{6FB89B4B-3B26-4B8D-BADF-374806B4ACCF}" dt="2021-12-20T17:49:35.329" v="3000" actId="478"/>
          <ac:cxnSpMkLst>
            <pc:docMk/>
            <pc:sldMk cId="24858975" sldId="262"/>
            <ac:cxnSpMk id="23" creationId="{2EC1FCC7-7226-4977-BC8F-25C69AC08328}"/>
          </ac:cxnSpMkLst>
        </pc:cxnChg>
        <pc:cxnChg chg="add del mod">
          <ac:chgData name="ღ❤ Alee Moreno" userId="e6cf33d1aa7670d1" providerId="LiveId" clId="{6FB89B4B-3B26-4B8D-BADF-374806B4ACCF}" dt="2021-12-20T17:45:34.263" v="2831" actId="478"/>
          <ac:cxnSpMkLst>
            <pc:docMk/>
            <pc:sldMk cId="24858975" sldId="262"/>
            <ac:cxnSpMk id="24" creationId="{826ED66E-4C09-4FB9-BF4D-0A57E7E7242E}"/>
          </ac:cxnSpMkLst>
        </pc:cxnChg>
        <pc:cxnChg chg="add del mod">
          <ac:chgData name="ღ❤ Alee Moreno" userId="e6cf33d1aa7670d1" providerId="LiveId" clId="{6FB89B4B-3B26-4B8D-BADF-374806B4ACCF}" dt="2021-12-20T17:49:48.766" v="3002" actId="478"/>
          <ac:cxnSpMkLst>
            <pc:docMk/>
            <pc:sldMk cId="24858975" sldId="262"/>
            <ac:cxnSpMk id="25" creationId="{43AAC4B0-2CEE-4889-82B4-B0B3649B9163}"/>
          </ac:cxnSpMkLst>
        </pc:cxnChg>
        <pc:cxnChg chg="add mod">
          <ac:chgData name="ღ❤ Alee Moreno" userId="e6cf33d1aa7670d1" providerId="LiveId" clId="{6FB89B4B-3B26-4B8D-BADF-374806B4ACCF}" dt="2021-12-20T17:46:55.723" v="2878" actId="1036"/>
          <ac:cxnSpMkLst>
            <pc:docMk/>
            <pc:sldMk cId="24858975" sldId="262"/>
            <ac:cxnSpMk id="26" creationId="{7E06B7DD-6F17-4EAD-87D9-E45B612E94A1}"/>
          </ac:cxnSpMkLst>
        </pc:cxnChg>
        <pc:cxnChg chg="add del mod">
          <ac:chgData name="ღ❤ Alee Moreno" userId="e6cf33d1aa7670d1" providerId="LiveId" clId="{6FB89B4B-3B26-4B8D-BADF-374806B4ACCF}" dt="2021-12-20T17:44:08.576" v="2799" actId="478"/>
          <ac:cxnSpMkLst>
            <pc:docMk/>
            <pc:sldMk cId="24858975" sldId="262"/>
            <ac:cxnSpMk id="27" creationId="{3C597EBB-A483-43CC-9F27-5BA9CFB8287E}"/>
          </ac:cxnSpMkLst>
        </pc:cxnChg>
        <pc:cxnChg chg="add del mod">
          <ac:chgData name="ღ❤ Alee Moreno" userId="e6cf33d1aa7670d1" providerId="LiveId" clId="{6FB89B4B-3B26-4B8D-BADF-374806B4ACCF}" dt="2021-12-20T17:44:06.864" v="2798" actId="478"/>
          <ac:cxnSpMkLst>
            <pc:docMk/>
            <pc:sldMk cId="24858975" sldId="262"/>
            <ac:cxnSpMk id="28" creationId="{3B874730-5A48-44F2-B50F-E2FED0FCEA64}"/>
          </ac:cxnSpMkLst>
        </pc:cxnChg>
        <pc:cxnChg chg="add mod">
          <ac:chgData name="ღ❤ Alee Moreno" userId="e6cf33d1aa7670d1" providerId="LiveId" clId="{6FB89B4B-3B26-4B8D-BADF-374806B4ACCF}" dt="2021-12-20T17:46:49.312" v="2875" actId="1035"/>
          <ac:cxnSpMkLst>
            <pc:docMk/>
            <pc:sldMk cId="24858975" sldId="262"/>
            <ac:cxnSpMk id="80" creationId="{237898F0-2E51-44A5-B715-244F89DDBCB7}"/>
          </ac:cxnSpMkLst>
        </pc:cxnChg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75266525" sldId="262"/>
        </pc:sldMkLst>
      </pc:sldChg>
      <pc:sldChg chg="addSp modSp new mod">
        <pc:chgData name="ღ❤ Alee Moreno" userId="e6cf33d1aa7670d1" providerId="LiveId" clId="{6FB89B4B-3B26-4B8D-BADF-374806B4ACCF}" dt="2021-12-21T22:41:33.527" v="4080" actId="403"/>
        <pc:sldMkLst>
          <pc:docMk/>
          <pc:sldMk cId="2469339042" sldId="263"/>
        </pc:sldMkLst>
        <pc:spChg chg="add mod">
          <ac:chgData name="ღ❤ Alee Moreno" userId="e6cf33d1aa7670d1" providerId="LiveId" clId="{6FB89B4B-3B26-4B8D-BADF-374806B4ACCF}" dt="2021-12-21T22:33:31.363" v="3652" actId="1038"/>
          <ac:spMkLst>
            <pc:docMk/>
            <pc:sldMk cId="2469339042" sldId="263"/>
            <ac:spMk id="2" creationId="{04B58E6E-815D-408C-8940-703D494C9898}"/>
          </ac:spMkLst>
        </pc:spChg>
        <pc:spChg chg="add mod">
          <ac:chgData name="ღ❤ Alee Moreno" userId="e6cf33d1aa7670d1" providerId="LiveId" clId="{6FB89B4B-3B26-4B8D-BADF-374806B4ACCF}" dt="2021-12-21T22:33:31.363" v="3652" actId="1038"/>
          <ac:spMkLst>
            <pc:docMk/>
            <pc:sldMk cId="2469339042" sldId="263"/>
            <ac:spMk id="3" creationId="{578D7350-BCF3-4066-AF0C-F89FABD6CBCB}"/>
          </ac:spMkLst>
        </pc:spChg>
        <pc:spChg chg="add mod">
          <ac:chgData name="ღ❤ Alee Moreno" userId="e6cf33d1aa7670d1" providerId="LiveId" clId="{6FB89B4B-3B26-4B8D-BADF-374806B4ACCF}" dt="2021-12-21T22:33:31.363" v="3652" actId="1038"/>
          <ac:spMkLst>
            <pc:docMk/>
            <pc:sldMk cId="2469339042" sldId="263"/>
            <ac:spMk id="4" creationId="{502BFBE3-AC96-4919-8EB3-FE6184DA2D77}"/>
          </ac:spMkLst>
        </pc:spChg>
        <pc:graphicFrameChg chg="add mod modGraphic">
          <ac:chgData name="ღ❤ Alee Moreno" userId="e6cf33d1aa7670d1" providerId="LiveId" clId="{6FB89B4B-3B26-4B8D-BADF-374806B4ACCF}" dt="2021-12-21T22:41:33.527" v="4080" actId="403"/>
          <ac:graphicFrameMkLst>
            <pc:docMk/>
            <pc:sldMk cId="2469339042" sldId="263"/>
            <ac:graphicFrameMk id="5" creationId="{2AFC96AD-8F20-434F-9AA4-2F20863181FA}"/>
          </ac:graphicFrameMkLst>
        </pc:graphicFrameChg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4220665880" sldId="263"/>
        </pc:sldMkLst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1746913045" sldId="264"/>
        </pc:sldMkLst>
      </pc:sldChg>
      <pc:sldChg chg="addSp modSp new mod">
        <pc:chgData name="ღ❤ Alee Moreno" userId="e6cf33d1aa7670d1" providerId="LiveId" clId="{6FB89B4B-3B26-4B8D-BADF-374806B4ACCF}" dt="2021-12-21T22:40:17.171" v="4076" actId="20577"/>
        <pc:sldMkLst>
          <pc:docMk/>
          <pc:sldMk cId="1824535471" sldId="264"/>
        </pc:sldMkLst>
        <pc:spChg chg="add mod">
          <ac:chgData name="ღ❤ Alee Moreno" userId="e6cf33d1aa7670d1" providerId="LiveId" clId="{6FB89B4B-3B26-4B8D-BADF-374806B4ACCF}" dt="2021-12-21T22:33:16.768" v="3646" actId="1076"/>
          <ac:spMkLst>
            <pc:docMk/>
            <pc:sldMk cId="1824535471" sldId="264"/>
            <ac:spMk id="2" creationId="{57756766-F5C8-4320-8A0F-923B1F52D249}"/>
          </ac:spMkLst>
        </pc:spChg>
        <pc:spChg chg="add mod">
          <ac:chgData name="ღ❤ Alee Moreno" userId="e6cf33d1aa7670d1" providerId="LiveId" clId="{6FB89B4B-3B26-4B8D-BADF-374806B4ACCF}" dt="2021-12-21T22:33:16.768" v="3646" actId="1076"/>
          <ac:spMkLst>
            <pc:docMk/>
            <pc:sldMk cId="1824535471" sldId="264"/>
            <ac:spMk id="3" creationId="{2FA0E3E2-7D6E-47B7-BB22-E182AC23662F}"/>
          </ac:spMkLst>
        </pc:spChg>
        <pc:spChg chg="add mod">
          <ac:chgData name="ღ❤ Alee Moreno" userId="e6cf33d1aa7670d1" providerId="LiveId" clId="{6FB89B4B-3B26-4B8D-BADF-374806B4ACCF}" dt="2021-12-21T22:33:16.768" v="3646" actId="1076"/>
          <ac:spMkLst>
            <pc:docMk/>
            <pc:sldMk cId="1824535471" sldId="264"/>
            <ac:spMk id="4" creationId="{2425DF01-2F52-4452-8B1D-0C374D0DD302}"/>
          </ac:spMkLst>
        </pc:spChg>
        <pc:graphicFrameChg chg="add mod">
          <ac:chgData name="ღ❤ Alee Moreno" userId="e6cf33d1aa7670d1" providerId="LiveId" clId="{6FB89B4B-3B26-4B8D-BADF-374806B4ACCF}" dt="2021-12-21T22:40:17.171" v="4076" actId="20577"/>
          <ac:graphicFrameMkLst>
            <pc:docMk/>
            <pc:sldMk cId="1824535471" sldId="264"/>
            <ac:graphicFrameMk id="5" creationId="{8ADBDF53-D8E0-40FF-95EB-FDCE77565B75}"/>
          </ac:graphicFrameMkLst>
        </pc:graphicFrameChg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460045273" sldId="265"/>
        </pc:sldMkLst>
      </pc:sldChg>
      <pc:sldChg chg="addSp delSp modSp new mod">
        <pc:chgData name="ღ❤ Alee Moreno" userId="e6cf33d1aa7670d1" providerId="LiveId" clId="{6FB89B4B-3B26-4B8D-BADF-374806B4ACCF}" dt="2021-12-22T12:37:39.874" v="4258" actId="478"/>
        <pc:sldMkLst>
          <pc:docMk/>
          <pc:sldMk cId="1428784112" sldId="265"/>
        </pc:sldMkLst>
        <pc:spChg chg="add mod">
          <ac:chgData name="ღ❤ Alee Moreno" userId="e6cf33d1aa7670d1" providerId="LiveId" clId="{6FB89B4B-3B26-4B8D-BADF-374806B4ACCF}" dt="2021-12-21T22:41:52.447" v="4082"/>
          <ac:spMkLst>
            <pc:docMk/>
            <pc:sldMk cId="1428784112" sldId="265"/>
            <ac:spMk id="3" creationId="{10354A22-67F5-4E83-85B5-AF0B7FCB20E5}"/>
          </ac:spMkLst>
        </pc:spChg>
        <pc:spChg chg="add mod">
          <ac:chgData name="ღ❤ Alee Moreno" userId="e6cf33d1aa7670d1" providerId="LiveId" clId="{6FB89B4B-3B26-4B8D-BADF-374806B4ACCF}" dt="2021-12-21T22:41:52.447" v="4082"/>
          <ac:spMkLst>
            <pc:docMk/>
            <pc:sldMk cId="1428784112" sldId="265"/>
            <ac:spMk id="4" creationId="{B1786029-76BF-496C-B12F-F6E1ED6889F5}"/>
          </ac:spMkLst>
        </pc:spChg>
        <pc:spChg chg="add mod">
          <ac:chgData name="ღ❤ Alee Moreno" userId="e6cf33d1aa7670d1" providerId="LiveId" clId="{6FB89B4B-3B26-4B8D-BADF-374806B4ACCF}" dt="2021-12-21T22:42:03.161" v="4084"/>
          <ac:spMkLst>
            <pc:docMk/>
            <pc:sldMk cId="1428784112" sldId="265"/>
            <ac:spMk id="5" creationId="{30F7869F-7064-4B63-ABA0-B1F2B051DF45}"/>
          </ac:spMkLst>
        </pc:spChg>
        <pc:spChg chg="add mod">
          <ac:chgData name="ღ❤ Alee Moreno" userId="e6cf33d1aa7670d1" providerId="LiveId" clId="{6FB89B4B-3B26-4B8D-BADF-374806B4ACCF}" dt="2021-12-21T22:42:03.161" v="4084"/>
          <ac:spMkLst>
            <pc:docMk/>
            <pc:sldMk cId="1428784112" sldId="265"/>
            <ac:spMk id="6" creationId="{54B8897D-168C-4FDD-98A0-E6594EC5723F}"/>
          </ac:spMkLst>
        </pc:spChg>
        <pc:spChg chg="add mod">
          <ac:chgData name="ღ❤ Alee Moreno" userId="e6cf33d1aa7670d1" providerId="LiveId" clId="{6FB89B4B-3B26-4B8D-BADF-374806B4ACCF}" dt="2021-12-21T22:42:03.161" v="4084"/>
          <ac:spMkLst>
            <pc:docMk/>
            <pc:sldMk cId="1428784112" sldId="265"/>
            <ac:spMk id="7" creationId="{C7707DC7-F827-473A-9ABB-788DA811DEAE}"/>
          </ac:spMkLst>
        </pc:spChg>
        <pc:spChg chg="add mod">
          <ac:chgData name="ღ❤ Alee Moreno" userId="e6cf33d1aa7670d1" providerId="LiveId" clId="{6FB89B4B-3B26-4B8D-BADF-374806B4ACCF}" dt="2021-12-21T22:42:47.032" v="4088"/>
          <ac:spMkLst>
            <pc:docMk/>
            <pc:sldMk cId="1428784112" sldId="265"/>
            <ac:spMk id="10" creationId="{2B992DA5-ABC4-40FB-8333-527B5FB3C825}"/>
          </ac:spMkLst>
        </pc:spChg>
        <pc:spChg chg="add mod">
          <ac:chgData name="ღ❤ Alee Moreno" userId="e6cf33d1aa7670d1" providerId="LiveId" clId="{6FB89B4B-3B26-4B8D-BADF-374806B4ACCF}" dt="2021-12-21T22:42:47.032" v="4088"/>
          <ac:spMkLst>
            <pc:docMk/>
            <pc:sldMk cId="1428784112" sldId="265"/>
            <ac:spMk id="11" creationId="{87A0EA9B-58FA-4AC2-BFF9-A7DD6A3B7A57}"/>
          </ac:spMkLst>
        </pc:spChg>
        <pc:spChg chg="add mod">
          <ac:chgData name="ღ❤ Alee Moreno" userId="e6cf33d1aa7670d1" providerId="LiveId" clId="{6FB89B4B-3B26-4B8D-BADF-374806B4ACCF}" dt="2021-12-21T22:42:47.032" v="4088"/>
          <ac:spMkLst>
            <pc:docMk/>
            <pc:sldMk cId="1428784112" sldId="265"/>
            <ac:spMk id="12" creationId="{67001A92-5B1E-4443-BA7A-D0AE2FF032E9}"/>
          </ac:spMkLst>
        </pc:spChg>
        <pc:spChg chg="add mod">
          <ac:chgData name="ღ❤ Alee Moreno" userId="e6cf33d1aa7670d1" providerId="LiveId" clId="{6FB89B4B-3B26-4B8D-BADF-374806B4ACCF}" dt="2021-12-21T22:42:47.032" v="4088"/>
          <ac:spMkLst>
            <pc:docMk/>
            <pc:sldMk cId="1428784112" sldId="265"/>
            <ac:spMk id="13" creationId="{9167DC70-9CBD-4E4C-B5A2-784B7BA23A1E}"/>
          </ac:spMkLst>
        </pc:spChg>
        <pc:spChg chg="add mod">
          <ac:chgData name="ღ❤ Alee Moreno" userId="e6cf33d1aa7670d1" providerId="LiveId" clId="{6FB89B4B-3B26-4B8D-BADF-374806B4ACCF}" dt="2021-12-21T22:46:46.439" v="4126" actId="13822"/>
          <ac:spMkLst>
            <pc:docMk/>
            <pc:sldMk cId="1428784112" sldId="265"/>
            <ac:spMk id="15" creationId="{BC27FC94-3692-4CE4-9E61-08D846D765D8}"/>
          </ac:spMkLst>
        </pc:spChg>
        <pc:spChg chg="add del mod">
          <ac:chgData name="ღ❤ Alee Moreno" userId="e6cf33d1aa7670d1" providerId="LiveId" clId="{6FB89B4B-3B26-4B8D-BADF-374806B4ACCF}" dt="2021-12-21T22:48:12.396" v="4136" actId="478"/>
          <ac:spMkLst>
            <pc:docMk/>
            <pc:sldMk cId="1428784112" sldId="265"/>
            <ac:spMk id="17" creationId="{39CED366-B6B9-440F-8848-85B21DB85F51}"/>
          </ac:spMkLst>
        </pc:spChg>
        <pc:spChg chg="add del">
          <ac:chgData name="ღ❤ Alee Moreno" userId="e6cf33d1aa7670d1" providerId="LiveId" clId="{6FB89B4B-3B26-4B8D-BADF-374806B4ACCF}" dt="2021-12-21T22:48:16.310" v="4139" actId="478"/>
          <ac:spMkLst>
            <pc:docMk/>
            <pc:sldMk cId="1428784112" sldId="265"/>
            <ac:spMk id="19" creationId="{32C74BEA-9C2D-4BAD-BA37-D14C68036D69}"/>
          </ac:spMkLst>
        </pc:spChg>
        <pc:spChg chg="add mod">
          <ac:chgData name="ღ❤ Alee Moreno" userId="e6cf33d1aa7670d1" providerId="LiveId" clId="{6FB89B4B-3B26-4B8D-BADF-374806B4ACCF}" dt="2021-12-21T22:58:55.427" v="4194" actId="1076"/>
          <ac:spMkLst>
            <pc:docMk/>
            <pc:sldMk cId="1428784112" sldId="265"/>
            <ac:spMk id="23" creationId="{2BF7AAF3-1481-4698-823A-EB72691C8658}"/>
          </ac:spMkLst>
        </pc:spChg>
        <pc:spChg chg="add del mod">
          <ac:chgData name="ღ❤ Alee Moreno" userId="e6cf33d1aa7670d1" providerId="LiveId" clId="{6FB89B4B-3B26-4B8D-BADF-374806B4ACCF}" dt="2021-12-22T12:37:39.874" v="4258" actId="478"/>
          <ac:spMkLst>
            <pc:docMk/>
            <pc:sldMk cId="1428784112" sldId="265"/>
            <ac:spMk id="25" creationId="{8EB122D2-8F09-4FC5-8439-EA2D56C8A6DF}"/>
          </ac:spMkLst>
        </pc:spChg>
        <pc:grpChg chg="add mod">
          <ac:chgData name="ღ❤ Alee Moreno" userId="e6cf33d1aa7670d1" providerId="LiveId" clId="{6FB89B4B-3B26-4B8D-BADF-374806B4ACCF}" dt="2021-12-21T22:44:48.110" v="4104" actId="1076"/>
          <ac:grpSpMkLst>
            <pc:docMk/>
            <pc:sldMk cId="1428784112" sldId="265"/>
            <ac:grpSpMk id="2" creationId="{FF735BA7-73BC-4FCB-8912-5BBECEA68B39}"/>
          </ac:grpSpMkLst>
        </pc:grpChg>
        <pc:grpChg chg="add mod">
          <ac:chgData name="ღ❤ Alee Moreno" userId="e6cf33d1aa7670d1" providerId="LiveId" clId="{6FB89B4B-3B26-4B8D-BADF-374806B4ACCF}" dt="2021-12-21T22:46:23.008" v="4124" actId="14100"/>
          <ac:grpSpMkLst>
            <pc:docMk/>
            <pc:sldMk cId="1428784112" sldId="265"/>
            <ac:grpSpMk id="8" creationId="{AA50D9A4-6426-45B4-BEFE-370C640EAE9E}"/>
          </ac:grpSpMkLst>
        </pc:grpChg>
        <pc:grpChg chg="add del mod">
          <ac:chgData name="ღ❤ Alee Moreno" userId="e6cf33d1aa7670d1" providerId="LiveId" clId="{6FB89B4B-3B26-4B8D-BADF-374806B4ACCF}" dt="2021-12-21T22:43:31.006" v="4096" actId="478"/>
          <ac:grpSpMkLst>
            <pc:docMk/>
            <pc:sldMk cId="1428784112" sldId="265"/>
            <ac:grpSpMk id="9" creationId="{E599EBB0-051C-409C-8D16-161D27A740DC}"/>
          </ac:grpSpMkLst>
        </pc:grpChg>
        <pc:graphicFrameChg chg="add del mod modGraphic">
          <ac:chgData name="ღ❤ Alee Moreno" userId="e6cf33d1aa7670d1" providerId="LiveId" clId="{6FB89B4B-3B26-4B8D-BADF-374806B4ACCF}" dt="2021-12-21T22:48:02.509" v="4132" actId="478"/>
          <ac:graphicFrameMkLst>
            <pc:docMk/>
            <pc:sldMk cId="1428784112" sldId="265"/>
            <ac:graphicFrameMk id="14" creationId="{8857B957-1443-4BE9-88BC-014A1F54DA2B}"/>
          </ac:graphicFrameMkLst>
        </pc:graphicFrameChg>
        <pc:graphicFrameChg chg="add mod modGraphic">
          <ac:chgData name="ღ❤ Alee Moreno" userId="e6cf33d1aa7670d1" providerId="LiveId" clId="{6FB89B4B-3B26-4B8D-BADF-374806B4ACCF}" dt="2021-12-21T23:00:33.409" v="4208" actId="12385"/>
          <ac:graphicFrameMkLst>
            <pc:docMk/>
            <pc:sldMk cId="1428784112" sldId="265"/>
            <ac:graphicFrameMk id="21" creationId="{CA8FE2E5-525D-45EA-B413-761E4E3AA641}"/>
          </ac:graphicFrameMkLst>
        </pc:graphicFrameChg>
        <pc:picChg chg="add del mod">
          <ac:chgData name="ღ❤ Alee Moreno" userId="e6cf33d1aa7670d1" providerId="LiveId" clId="{6FB89B4B-3B26-4B8D-BADF-374806B4ACCF}" dt="2021-12-21T22:48:43.618" v="4148" actId="478"/>
          <ac:picMkLst>
            <pc:docMk/>
            <pc:sldMk cId="1428784112" sldId="265"/>
            <ac:picMk id="20" creationId="{A613BB70-F5D8-4589-8D37-ED0F961F3049}"/>
          </ac:picMkLst>
        </pc:picChg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75610658" sldId="266"/>
        </pc:sldMkLst>
      </pc:sldChg>
      <pc:sldChg chg="addSp delSp modSp new mod modTransition modAnim">
        <pc:chgData name="ღ❤ Alee Moreno" userId="e6cf33d1aa7670d1" providerId="LiveId" clId="{6FB89B4B-3B26-4B8D-BADF-374806B4ACCF}" dt="2021-12-22T14:56:45.565" v="4484" actId="207"/>
        <pc:sldMkLst>
          <pc:docMk/>
          <pc:sldMk cId="382581818" sldId="266"/>
        </pc:sldMkLst>
        <pc:spChg chg="mod">
          <ac:chgData name="ღ❤ Alee Moreno" userId="e6cf33d1aa7670d1" providerId="LiveId" clId="{6FB89B4B-3B26-4B8D-BADF-374806B4ACCF}" dt="2021-12-21T22:43:03.700" v="4091"/>
          <ac:spMkLst>
            <pc:docMk/>
            <pc:sldMk cId="382581818" sldId="266"/>
            <ac:spMk id="3" creationId="{8B2259EB-2EED-48A5-8E30-ED2470E0ACFA}"/>
          </ac:spMkLst>
        </pc:spChg>
        <pc:spChg chg="mod">
          <ac:chgData name="ღ❤ Alee Moreno" userId="e6cf33d1aa7670d1" providerId="LiveId" clId="{6FB89B4B-3B26-4B8D-BADF-374806B4ACCF}" dt="2021-12-21T22:43:03.700" v="4091"/>
          <ac:spMkLst>
            <pc:docMk/>
            <pc:sldMk cId="382581818" sldId="266"/>
            <ac:spMk id="4" creationId="{A9AD31C5-0DF3-449D-BA14-32815BCC740C}"/>
          </ac:spMkLst>
        </pc:spChg>
        <pc:spChg chg="mod">
          <ac:chgData name="ღ❤ Alee Moreno" userId="e6cf33d1aa7670d1" providerId="LiveId" clId="{6FB89B4B-3B26-4B8D-BADF-374806B4ACCF}" dt="2021-12-21T22:43:03.700" v="4091"/>
          <ac:spMkLst>
            <pc:docMk/>
            <pc:sldMk cId="382581818" sldId="266"/>
            <ac:spMk id="6" creationId="{7E88CBAD-731A-47CF-8D18-379225975AC0}"/>
          </ac:spMkLst>
        </pc:spChg>
        <pc:spChg chg="mod">
          <ac:chgData name="ღ❤ Alee Moreno" userId="e6cf33d1aa7670d1" providerId="LiveId" clId="{6FB89B4B-3B26-4B8D-BADF-374806B4ACCF}" dt="2021-12-21T22:43:03.700" v="4091"/>
          <ac:spMkLst>
            <pc:docMk/>
            <pc:sldMk cId="382581818" sldId="266"/>
            <ac:spMk id="7" creationId="{C772390A-EFBD-46DD-A84A-C4B8208D3D60}"/>
          </ac:spMkLst>
        </pc:spChg>
        <pc:spChg chg="add mod">
          <ac:chgData name="ღ❤ Alee Moreno" userId="e6cf33d1aa7670d1" providerId="LiveId" clId="{6FB89B4B-3B26-4B8D-BADF-374806B4ACCF}" dt="2021-12-21T22:43:38.282" v="4097"/>
          <ac:spMkLst>
            <pc:docMk/>
            <pc:sldMk cId="382581818" sldId="266"/>
            <ac:spMk id="8" creationId="{62D36D5F-8C78-4D96-BFED-85E465693B5B}"/>
          </ac:spMkLst>
        </pc:spChg>
        <pc:spChg chg="add mod">
          <ac:chgData name="ღ❤ Alee Moreno" userId="e6cf33d1aa7670d1" providerId="LiveId" clId="{6FB89B4B-3B26-4B8D-BADF-374806B4ACCF}" dt="2021-12-21T22:43:38.282" v="4097"/>
          <ac:spMkLst>
            <pc:docMk/>
            <pc:sldMk cId="382581818" sldId="266"/>
            <ac:spMk id="9" creationId="{3E750F3C-BED0-452B-A8EB-08687B25847C}"/>
          </ac:spMkLst>
        </pc:spChg>
        <pc:spChg chg="add mod">
          <ac:chgData name="ღ❤ Alee Moreno" userId="e6cf33d1aa7670d1" providerId="LiveId" clId="{6FB89B4B-3B26-4B8D-BADF-374806B4ACCF}" dt="2021-12-21T22:43:38.282" v="4097"/>
          <ac:spMkLst>
            <pc:docMk/>
            <pc:sldMk cId="382581818" sldId="266"/>
            <ac:spMk id="10" creationId="{698D9CE0-5C52-4325-8584-7E36B06C0E49}"/>
          </ac:spMkLst>
        </pc:spChg>
        <pc:spChg chg="add mod">
          <ac:chgData name="ღ❤ Alee Moreno" userId="e6cf33d1aa7670d1" providerId="LiveId" clId="{6FB89B4B-3B26-4B8D-BADF-374806B4ACCF}" dt="2021-12-21T23:01:09.426" v="4212" actId="1076"/>
          <ac:spMkLst>
            <pc:docMk/>
            <pc:sldMk cId="382581818" sldId="266"/>
            <ac:spMk id="11" creationId="{405D2A4B-7A9A-49F5-89A4-1585C8285A95}"/>
          </ac:spMkLst>
        </pc:spChg>
        <pc:spChg chg="add del">
          <ac:chgData name="ღ❤ Alee Moreno" userId="e6cf33d1aa7670d1" providerId="LiveId" clId="{6FB89B4B-3B26-4B8D-BADF-374806B4ACCF}" dt="2021-12-22T12:40:07.529" v="4265" actId="478"/>
          <ac:spMkLst>
            <pc:docMk/>
            <pc:sldMk cId="382581818" sldId="266"/>
            <ac:spMk id="15" creationId="{69B00B5C-DB36-43E6-92E5-E66091FF201E}"/>
          </ac:spMkLst>
        </pc:spChg>
        <pc:spChg chg="add mod ord">
          <ac:chgData name="ღ❤ Alee Moreno" userId="e6cf33d1aa7670d1" providerId="LiveId" clId="{6FB89B4B-3B26-4B8D-BADF-374806B4ACCF}" dt="2021-12-22T14:39:26.263" v="4454" actId="167"/>
          <ac:spMkLst>
            <pc:docMk/>
            <pc:sldMk cId="382581818" sldId="266"/>
            <ac:spMk id="19" creationId="{855FC831-9BDE-4185-8A77-D7DCC17A1F7F}"/>
          </ac:spMkLst>
        </pc:spChg>
        <pc:spChg chg="add del mod">
          <ac:chgData name="ღ❤ Alee Moreno" userId="e6cf33d1aa7670d1" providerId="LiveId" clId="{6FB89B4B-3B26-4B8D-BADF-374806B4ACCF}" dt="2021-12-22T14:34:03.926" v="4404" actId="478"/>
          <ac:spMkLst>
            <pc:docMk/>
            <pc:sldMk cId="382581818" sldId="266"/>
            <ac:spMk id="20" creationId="{2A41CED9-1B96-4D62-AEE1-C1BC5669BD3A}"/>
          </ac:spMkLst>
        </pc:spChg>
        <pc:spChg chg="add del mod">
          <ac:chgData name="ღ❤ Alee Moreno" userId="e6cf33d1aa7670d1" providerId="LiveId" clId="{6FB89B4B-3B26-4B8D-BADF-374806B4ACCF}" dt="2021-12-22T14:34:45.281" v="4413" actId="478"/>
          <ac:spMkLst>
            <pc:docMk/>
            <pc:sldMk cId="382581818" sldId="266"/>
            <ac:spMk id="21" creationId="{8264909E-30AA-40AB-8FB3-780A7C621B09}"/>
          </ac:spMkLst>
        </pc:spChg>
        <pc:spChg chg="add del mod">
          <ac:chgData name="ღ❤ Alee Moreno" userId="e6cf33d1aa7670d1" providerId="LiveId" clId="{6FB89B4B-3B26-4B8D-BADF-374806B4ACCF}" dt="2021-12-22T14:35:03.235" v="4416" actId="478"/>
          <ac:spMkLst>
            <pc:docMk/>
            <pc:sldMk cId="382581818" sldId="266"/>
            <ac:spMk id="22" creationId="{C0E166AF-4158-4CFA-A600-59C3EAE3DAE5}"/>
          </ac:spMkLst>
        </pc:spChg>
        <pc:spChg chg="add del mod">
          <ac:chgData name="ღ❤ Alee Moreno" userId="e6cf33d1aa7670d1" providerId="LiveId" clId="{6FB89B4B-3B26-4B8D-BADF-374806B4ACCF}" dt="2021-12-22T14:35:29.019" v="4419" actId="478"/>
          <ac:spMkLst>
            <pc:docMk/>
            <pc:sldMk cId="382581818" sldId="266"/>
            <ac:spMk id="23" creationId="{CEE821C0-83DE-4C9B-A13C-3BD22E6BBBC8}"/>
          </ac:spMkLst>
        </pc:spChg>
        <pc:spChg chg="add del mod">
          <ac:chgData name="ღ❤ Alee Moreno" userId="e6cf33d1aa7670d1" providerId="LiveId" clId="{6FB89B4B-3B26-4B8D-BADF-374806B4ACCF}" dt="2021-12-22T14:37:27.045" v="4436" actId="478"/>
          <ac:spMkLst>
            <pc:docMk/>
            <pc:sldMk cId="382581818" sldId="266"/>
            <ac:spMk id="24" creationId="{9128AEED-C824-4592-84D7-EA1B514C3596}"/>
          </ac:spMkLst>
        </pc:spChg>
        <pc:spChg chg="add mod ord">
          <ac:chgData name="ღ❤ Alee Moreno" userId="e6cf33d1aa7670d1" providerId="LiveId" clId="{6FB89B4B-3B26-4B8D-BADF-374806B4ACCF}" dt="2021-12-22T14:39:30.339" v="4455" actId="167"/>
          <ac:spMkLst>
            <pc:docMk/>
            <pc:sldMk cId="382581818" sldId="266"/>
            <ac:spMk id="25" creationId="{0D4A5F91-A9EA-42A5-AE75-495678507B80}"/>
          </ac:spMkLst>
        </pc:spChg>
        <pc:grpChg chg="add mod">
          <ac:chgData name="ღ❤ Alee Moreno" userId="e6cf33d1aa7670d1" providerId="LiveId" clId="{6FB89B4B-3B26-4B8D-BADF-374806B4ACCF}" dt="2021-12-21T23:01:23.042" v="4214" actId="1036"/>
          <ac:grpSpMkLst>
            <pc:docMk/>
            <pc:sldMk cId="382581818" sldId="266"/>
            <ac:grpSpMk id="2" creationId="{BEBC0EDE-0B6C-4603-B10A-CCA647F0BD1D}"/>
          </ac:grpSpMkLst>
        </pc:grpChg>
        <pc:grpChg chg="add mod">
          <ac:chgData name="ღ❤ Alee Moreno" userId="e6cf33d1aa7670d1" providerId="LiveId" clId="{6FB89B4B-3B26-4B8D-BADF-374806B4ACCF}" dt="2021-12-21T23:01:02.969" v="4210" actId="14100"/>
          <ac:grpSpMkLst>
            <pc:docMk/>
            <pc:sldMk cId="382581818" sldId="266"/>
            <ac:grpSpMk id="5" creationId="{C69F9364-BA68-4E39-AAB4-F9AB13E21800}"/>
          </ac:grpSpMkLst>
        </pc:grpChg>
        <pc:graphicFrameChg chg="add mod modGraphic">
          <ac:chgData name="ღ❤ Alee Moreno" userId="e6cf33d1aa7670d1" providerId="LiveId" clId="{6FB89B4B-3B26-4B8D-BADF-374806B4ACCF}" dt="2021-12-22T14:40:04.440" v="4456" actId="1076"/>
          <ac:graphicFrameMkLst>
            <pc:docMk/>
            <pc:sldMk cId="382581818" sldId="266"/>
            <ac:graphicFrameMk id="12" creationId="{10D436B5-F2A0-44FC-84CF-299DE1836568}"/>
          </ac:graphicFrameMkLst>
        </pc:graphicFrameChg>
        <pc:graphicFrameChg chg="add del mod">
          <ac:chgData name="ღ❤ Alee Moreno" userId="e6cf33d1aa7670d1" providerId="LiveId" clId="{6FB89B4B-3B26-4B8D-BADF-374806B4ACCF}" dt="2021-12-22T12:40:02.544" v="4262" actId="478"/>
          <ac:graphicFrameMkLst>
            <pc:docMk/>
            <pc:sldMk cId="382581818" sldId="266"/>
            <ac:graphicFrameMk id="13" creationId="{357DF0F6-063B-4913-B733-5C1FF8144F0D}"/>
          </ac:graphicFrameMkLst>
        </pc:graphicFrameChg>
        <pc:graphicFrameChg chg="add del mod modGraphic">
          <ac:chgData name="ღ❤ Alee Moreno" userId="e6cf33d1aa7670d1" providerId="LiveId" clId="{6FB89B4B-3B26-4B8D-BADF-374806B4ACCF}" dt="2021-12-21T23:04:41.009" v="4247" actId="478"/>
          <ac:graphicFrameMkLst>
            <pc:docMk/>
            <pc:sldMk cId="382581818" sldId="266"/>
            <ac:graphicFrameMk id="13" creationId="{5045EE48-275F-4B4F-AE8A-57D299F3A691}"/>
          </ac:graphicFrameMkLst>
        </pc:graphicFrameChg>
        <pc:graphicFrameChg chg="add mod modGraphic">
          <ac:chgData name="ღ❤ Alee Moreno" userId="e6cf33d1aa7670d1" providerId="LiveId" clId="{6FB89B4B-3B26-4B8D-BADF-374806B4ACCF}" dt="2021-12-22T14:56:45.565" v="4484" actId="207"/>
          <ac:graphicFrameMkLst>
            <pc:docMk/>
            <pc:sldMk cId="382581818" sldId="266"/>
            <ac:graphicFrameMk id="17" creationId="{08C7AF4C-7739-4E75-A92B-8D3A72FDC429}"/>
          </ac:graphicFrameMkLst>
        </pc:graphicFrameChg>
        <pc:picChg chg="add del mod">
          <ac:chgData name="ღ❤ Alee Moreno" userId="e6cf33d1aa7670d1" providerId="LiveId" clId="{6FB89B4B-3B26-4B8D-BADF-374806B4ACCF}" dt="2021-12-22T12:40:28.346" v="4272" actId="478"/>
          <ac:picMkLst>
            <pc:docMk/>
            <pc:sldMk cId="382581818" sldId="266"/>
            <ac:picMk id="16" creationId="{5C9D3535-35DD-41B8-B1D5-8C0CAA37CB7E}"/>
          </ac:picMkLst>
        </pc:picChg>
        <pc:picChg chg="add mod ord">
          <ac:chgData name="ღ❤ Alee Moreno" userId="e6cf33d1aa7670d1" providerId="LiveId" clId="{6FB89B4B-3B26-4B8D-BADF-374806B4ACCF}" dt="2021-12-22T14:31:15.894" v="4345" actId="14100"/>
          <ac:picMkLst>
            <pc:docMk/>
            <pc:sldMk cId="382581818" sldId="266"/>
            <ac:picMk id="18" creationId="{7F4762C1-DEE0-4E9B-9BD0-1B75B5AF37DB}"/>
          </ac:picMkLst>
        </pc:picChg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1455057595" sldId="267"/>
        </pc:sldMkLst>
      </pc:sldChg>
      <pc:sldChg chg="addSp delSp modSp new mod">
        <pc:chgData name="ღ❤ Alee Moreno" userId="e6cf33d1aa7670d1" providerId="LiveId" clId="{6FB89B4B-3B26-4B8D-BADF-374806B4ACCF}" dt="2021-12-22T15:00:59.997" v="4508" actId="1440"/>
        <pc:sldMkLst>
          <pc:docMk/>
          <pc:sldMk cId="2115962811" sldId="267"/>
        </pc:sldMkLst>
        <pc:spChg chg="add mod">
          <ac:chgData name="ღ❤ Alee Moreno" userId="e6cf33d1aa7670d1" providerId="LiveId" clId="{6FB89B4B-3B26-4B8D-BADF-374806B4ACCF}" dt="2021-12-22T14:41:19.073" v="4459"/>
          <ac:spMkLst>
            <pc:docMk/>
            <pc:sldMk cId="2115962811" sldId="267"/>
            <ac:spMk id="2" creationId="{F0257032-B208-49F1-ACD0-AD1C3F4F6220}"/>
          </ac:spMkLst>
        </pc:spChg>
        <pc:spChg chg="add mod">
          <ac:chgData name="ღ❤ Alee Moreno" userId="e6cf33d1aa7670d1" providerId="LiveId" clId="{6FB89B4B-3B26-4B8D-BADF-374806B4ACCF}" dt="2021-12-22T14:41:19.073" v="4459"/>
          <ac:spMkLst>
            <pc:docMk/>
            <pc:sldMk cId="2115962811" sldId="267"/>
            <ac:spMk id="3" creationId="{77B3C3DF-7349-4397-9F1D-E9B6D0F479D7}"/>
          </ac:spMkLst>
        </pc:spChg>
        <pc:spChg chg="add mod">
          <ac:chgData name="ღ❤ Alee Moreno" userId="e6cf33d1aa7670d1" providerId="LiveId" clId="{6FB89B4B-3B26-4B8D-BADF-374806B4ACCF}" dt="2021-12-22T14:41:19.073" v="4459"/>
          <ac:spMkLst>
            <pc:docMk/>
            <pc:sldMk cId="2115962811" sldId="267"/>
            <ac:spMk id="4" creationId="{3BDF2564-913A-4821-850E-8BF6E9D159D1}"/>
          </ac:spMkLst>
        </pc:spChg>
        <pc:spChg chg="mod">
          <ac:chgData name="ღ❤ Alee Moreno" userId="e6cf33d1aa7670d1" providerId="LiveId" clId="{6FB89B4B-3B26-4B8D-BADF-374806B4ACCF}" dt="2021-12-22T14:58:59.139" v="4488"/>
          <ac:spMkLst>
            <pc:docMk/>
            <pc:sldMk cId="2115962811" sldId="267"/>
            <ac:spMk id="11" creationId="{B40D5A4F-02D6-461D-8B48-6D94C42BB5EE}"/>
          </ac:spMkLst>
        </pc:spChg>
        <pc:spChg chg="mod">
          <ac:chgData name="ღ❤ Alee Moreno" userId="e6cf33d1aa7670d1" providerId="LiveId" clId="{6FB89B4B-3B26-4B8D-BADF-374806B4ACCF}" dt="2021-12-22T14:58:59.139" v="4488"/>
          <ac:spMkLst>
            <pc:docMk/>
            <pc:sldMk cId="2115962811" sldId="267"/>
            <ac:spMk id="12" creationId="{F8AA9525-A471-49D2-882C-7698D1EFB356}"/>
          </ac:spMkLst>
        </pc:spChg>
        <pc:spChg chg="mod">
          <ac:chgData name="ღ❤ Alee Moreno" userId="e6cf33d1aa7670d1" providerId="LiveId" clId="{6FB89B4B-3B26-4B8D-BADF-374806B4ACCF}" dt="2021-12-22T14:58:59.139" v="4488"/>
          <ac:spMkLst>
            <pc:docMk/>
            <pc:sldMk cId="2115962811" sldId="267"/>
            <ac:spMk id="14" creationId="{27B8B8A4-32ED-4688-AE04-7B52F763A16E}"/>
          </ac:spMkLst>
        </pc:spChg>
        <pc:spChg chg="mod">
          <ac:chgData name="ღ❤ Alee Moreno" userId="e6cf33d1aa7670d1" providerId="LiveId" clId="{6FB89B4B-3B26-4B8D-BADF-374806B4ACCF}" dt="2021-12-22T14:58:59.139" v="4488"/>
          <ac:spMkLst>
            <pc:docMk/>
            <pc:sldMk cId="2115962811" sldId="267"/>
            <ac:spMk id="15" creationId="{E525C327-7D83-45F1-95D0-3EBA96A1C441}"/>
          </ac:spMkLst>
        </pc:spChg>
        <pc:spChg chg="add mod">
          <ac:chgData name="ღ❤ Alee Moreno" userId="e6cf33d1aa7670d1" providerId="LiveId" clId="{6FB89B4B-3B26-4B8D-BADF-374806B4ACCF}" dt="2021-12-22T14:58:59.139" v="4488"/>
          <ac:spMkLst>
            <pc:docMk/>
            <pc:sldMk cId="2115962811" sldId="267"/>
            <ac:spMk id="16" creationId="{292B2FB0-DB39-46A1-851C-51E960933909}"/>
          </ac:spMkLst>
        </pc:spChg>
        <pc:spChg chg="add del">
          <ac:chgData name="ღ❤ Alee Moreno" userId="e6cf33d1aa7670d1" providerId="LiveId" clId="{6FB89B4B-3B26-4B8D-BADF-374806B4ACCF}" dt="2021-12-22T14:59:30.977" v="4492" actId="478"/>
          <ac:spMkLst>
            <pc:docMk/>
            <pc:sldMk cId="2115962811" sldId="267"/>
            <ac:spMk id="17" creationId="{845B9EE1-3BDC-4FB3-B7E2-0E5C3C96EAD1}"/>
          </ac:spMkLst>
        </pc:spChg>
        <pc:spChg chg="add del mod">
          <ac:chgData name="ღ❤ Alee Moreno" userId="e6cf33d1aa7670d1" providerId="LiveId" clId="{6FB89B4B-3B26-4B8D-BADF-374806B4ACCF}" dt="2021-12-22T15:00:06.560" v="4501" actId="478"/>
          <ac:spMkLst>
            <pc:docMk/>
            <pc:sldMk cId="2115962811" sldId="267"/>
            <ac:spMk id="18" creationId="{DA6FE457-EDE4-40A3-A19B-33FE4CD9C9FC}"/>
          </ac:spMkLst>
        </pc:spChg>
        <pc:spChg chg="add mod">
          <ac:chgData name="ღ❤ Alee Moreno" userId="e6cf33d1aa7670d1" providerId="LiveId" clId="{6FB89B4B-3B26-4B8D-BADF-374806B4ACCF}" dt="2021-12-22T15:00:45.817" v="4507" actId="13822"/>
          <ac:spMkLst>
            <pc:docMk/>
            <pc:sldMk cId="2115962811" sldId="267"/>
            <ac:spMk id="19" creationId="{CD8D4C81-3200-4BD2-9D2C-E261FDFD47DF}"/>
          </ac:spMkLst>
        </pc:spChg>
        <pc:grpChg chg="add mod">
          <ac:chgData name="ღ❤ Alee Moreno" userId="e6cf33d1aa7670d1" providerId="LiveId" clId="{6FB89B4B-3B26-4B8D-BADF-374806B4ACCF}" dt="2021-12-22T14:58:59.139" v="4488"/>
          <ac:grpSpMkLst>
            <pc:docMk/>
            <pc:sldMk cId="2115962811" sldId="267"/>
            <ac:grpSpMk id="10" creationId="{B4867B54-F156-4D0E-AE34-17DC9C004F49}"/>
          </ac:grpSpMkLst>
        </pc:grpChg>
        <pc:grpChg chg="add mod">
          <ac:chgData name="ღ❤ Alee Moreno" userId="e6cf33d1aa7670d1" providerId="LiveId" clId="{6FB89B4B-3B26-4B8D-BADF-374806B4ACCF}" dt="2021-12-22T14:58:59.139" v="4488"/>
          <ac:grpSpMkLst>
            <pc:docMk/>
            <pc:sldMk cId="2115962811" sldId="267"/>
            <ac:grpSpMk id="13" creationId="{9B5E2A73-5DB3-40EA-B862-6BBA3A4049BC}"/>
          </ac:grpSpMkLst>
        </pc:grpChg>
        <pc:graphicFrameChg chg="add del mod">
          <ac:chgData name="ღ❤ Alee Moreno" userId="e6cf33d1aa7670d1" providerId="LiveId" clId="{6FB89B4B-3B26-4B8D-BADF-374806B4ACCF}" dt="2021-12-22T14:51:29.088" v="4463" actId="478"/>
          <ac:graphicFrameMkLst>
            <pc:docMk/>
            <pc:sldMk cId="2115962811" sldId="267"/>
            <ac:graphicFrameMk id="6" creationId="{0FFE4F9C-1B1A-49A1-8FEB-29FBFD3AAB37}"/>
          </ac:graphicFrameMkLst>
        </pc:graphicFrameChg>
        <pc:graphicFrameChg chg="add del mod">
          <ac:chgData name="ღ❤ Alee Moreno" userId="e6cf33d1aa7670d1" providerId="LiveId" clId="{6FB89B4B-3B26-4B8D-BADF-374806B4ACCF}" dt="2021-12-22T14:52:21.700" v="4470" actId="478"/>
          <ac:graphicFrameMkLst>
            <pc:docMk/>
            <pc:sldMk cId="2115962811" sldId="267"/>
            <ac:graphicFrameMk id="8" creationId="{CC7ABC72-77D4-43F5-AE84-FA9B73405D80}"/>
          </ac:graphicFrameMkLst>
        </pc:graphicFrameChg>
        <pc:picChg chg="add mod">
          <ac:chgData name="ღ❤ Alee Moreno" userId="e6cf33d1aa7670d1" providerId="LiveId" clId="{6FB89B4B-3B26-4B8D-BADF-374806B4ACCF}" dt="2021-12-22T14:59:03.682" v="4489" actId="1076"/>
          <ac:picMkLst>
            <pc:docMk/>
            <pc:sldMk cId="2115962811" sldId="267"/>
            <ac:picMk id="5" creationId="{4AC9F473-67EF-4BD9-995E-A984F1D9A992}"/>
          </ac:picMkLst>
        </pc:picChg>
        <pc:picChg chg="add mod modCrop">
          <ac:chgData name="ღ❤ Alee Moreno" userId="e6cf33d1aa7670d1" providerId="LiveId" clId="{6FB89B4B-3B26-4B8D-BADF-374806B4ACCF}" dt="2021-12-22T14:59:15.241" v="4490" actId="1076"/>
          <ac:picMkLst>
            <pc:docMk/>
            <pc:sldMk cId="2115962811" sldId="267"/>
            <ac:picMk id="7" creationId="{3A5EFBF5-1A18-461A-BE4A-082564881420}"/>
          </ac:picMkLst>
        </pc:picChg>
        <pc:picChg chg="add mod">
          <ac:chgData name="ღ❤ Alee Moreno" userId="e6cf33d1aa7670d1" providerId="LiveId" clId="{6FB89B4B-3B26-4B8D-BADF-374806B4ACCF}" dt="2021-12-22T15:00:59.997" v="4508" actId="1440"/>
          <ac:picMkLst>
            <pc:docMk/>
            <pc:sldMk cId="2115962811" sldId="267"/>
            <ac:picMk id="9" creationId="{62BA78AB-54C6-483C-B0C4-D95485ECD5ED}"/>
          </ac:picMkLst>
        </pc:picChg>
      </pc:sldChg>
      <pc:sldChg chg="addSp delSp modSp new mod modAnim">
        <pc:chgData name="ღ❤ Alee Moreno" userId="e6cf33d1aa7670d1" providerId="LiveId" clId="{6FB89B4B-3B26-4B8D-BADF-374806B4ACCF}" dt="2021-12-22T15:25:00.777" v="4675" actId="1076"/>
        <pc:sldMkLst>
          <pc:docMk/>
          <pc:sldMk cId="856896300" sldId="268"/>
        </pc:sldMkLst>
        <pc:spChg chg="mod">
          <ac:chgData name="ღ❤ Alee Moreno" userId="e6cf33d1aa7670d1" providerId="LiveId" clId="{6FB89B4B-3B26-4B8D-BADF-374806B4ACCF}" dt="2021-12-22T14:57:55.676" v="4486"/>
          <ac:spMkLst>
            <pc:docMk/>
            <pc:sldMk cId="856896300" sldId="268"/>
            <ac:spMk id="3" creationId="{02312B56-4ECE-4F7E-A7F6-5B1ED0F32687}"/>
          </ac:spMkLst>
        </pc:spChg>
        <pc:spChg chg="mod">
          <ac:chgData name="ღ❤ Alee Moreno" userId="e6cf33d1aa7670d1" providerId="LiveId" clId="{6FB89B4B-3B26-4B8D-BADF-374806B4ACCF}" dt="2021-12-22T14:57:55.676" v="4486"/>
          <ac:spMkLst>
            <pc:docMk/>
            <pc:sldMk cId="856896300" sldId="268"/>
            <ac:spMk id="4" creationId="{FB757C45-9BCC-4B90-9325-AA8151644923}"/>
          </ac:spMkLst>
        </pc:spChg>
        <pc:spChg chg="mod">
          <ac:chgData name="ღ❤ Alee Moreno" userId="e6cf33d1aa7670d1" providerId="LiveId" clId="{6FB89B4B-3B26-4B8D-BADF-374806B4ACCF}" dt="2021-12-22T14:57:55.676" v="4486"/>
          <ac:spMkLst>
            <pc:docMk/>
            <pc:sldMk cId="856896300" sldId="268"/>
            <ac:spMk id="6" creationId="{99D4FD4C-7DAD-442D-B226-9F7368F265FC}"/>
          </ac:spMkLst>
        </pc:spChg>
        <pc:spChg chg="mod">
          <ac:chgData name="ღ❤ Alee Moreno" userId="e6cf33d1aa7670d1" providerId="LiveId" clId="{6FB89B4B-3B26-4B8D-BADF-374806B4ACCF}" dt="2021-12-22T14:57:55.676" v="4486"/>
          <ac:spMkLst>
            <pc:docMk/>
            <pc:sldMk cId="856896300" sldId="268"/>
            <ac:spMk id="7" creationId="{D3C5313A-376A-419B-800E-14EC28A62AD6}"/>
          </ac:spMkLst>
        </pc:spChg>
        <pc:spChg chg="add del mod">
          <ac:chgData name="ღ❤ Alee Moreno" userId="e6cf33d1aa7670d1" providerId="LiveId" clId="{6FB89B4B-3B26-4B8D-BADF-374806B4ACCF}" dt="2021-12-22T14:58:05.054" v="4487" actId="21"/>
          <ac:spMkLst>
            <pc:docMk/>
            <pc:sldMk cId="856896300" sldId="268"/>
            <ac:spMk id="8" creationId="{D8CCCF53-2F84-4FF4-A106-E9FD25655090}"/>
          </ac:spMkLst>
        </pc:spChg>
        <pc:spChg chg="add mod">
          <ac:chgData name="ღ❤ Alee Moreno" userId="e6cf33d1aa7670d1" providerId="LiveId" clId="{6FB89B4B-3B26-4B8D-BADF-374806B4ACCF}" dt="2021-12-22T15:01:20.580" v="4509"/>
          <ac:spMkLst>
            <pc:docMk/>
            <pc:sldMk cId="856896300" sldId="268"/>
            <ac:spMk id="11" creationId="{FCD1F2F2-2253-4687-B4ED-C8EE8F04E435}"/>
          </ac:spMkLst>
        </pc:spChg>
        <pc:spChg chg="add mod">
          <ac:chgData name="ღ❤ Alee Moreno" userId="e6cf33d1aa7670d1" providerId="LiveId" clId="{6FB89B4B-3B26-4B8D-BADF-374806B4ACCF}" dt="2021-12-22T15:01:20.580" v="4509"/>
          <ac:spMkLst>
            <pc:docMk/>
            <pc:sldMk cId="856896300" sldId="268"/>
            <ac:spMk id="12" creationId="{7A912C3B-0490-4A11-89BE-DB48C8AED383}"/>
          </ac:spMkLst>
        </pc:spChg>
        <pc:spChg chg="add mod">
          <ac:chgData name="ღ❤ Alee Moreno" userId="e6cf33d1aa7670d1" providerId="LiveId" clId="{6FB89B4B-3B26-4B8D-BADF-374806B4ACCF}" dt="2021-12-22T15:01:20.580" v="4509"/>
          <ac:spMkLst>
            <pc:docMk/>
            <pc:sldMk cId="856896300" sldId="268"/>
            <ac:spMk id="13" creationId="{FEE85A19-2F34-4A10-9B84-727CC1393F20}"/>
          </ac:spMkLst>
        </pc:spChg>
        <pc:spChg chg="add mod">
          <ac:chgData name="ღ❤ Alee Moreno" userId="e6cf33d1aa7670d1" providerId="LiveId" clId="{6FB89B4B-3B26-4B8D-BADF-374806B4ACCF}" dt="2021-12-22T15:01:20.580" v="4509"/>
          <ac:spMkLst>
            <pc:docMk/>
            <pc:sldMk cId="856896300" sldId="268"/>
            <ac:spMk id="14" creationId="{0F9A926F-FE61-44C1-8DEC-B67FCD29F01D}"/>
          </ac:spMkLst>
        </pc:spChg>
        <pc:spChg chg="add mod">
          <ac:chgData name="ღ❤ Alee Moreno" userId="e6cf33d1aa7670d1" providerId="LiveId" clId="{6FB89B4B-3B26-4B8D-BADF-374806B4ACCF}" dt="2021-12-22T15:01:48.216" v="4517" actId="14100"/>
          <ac:spMkLst>
            <pc:docMk/>
            <pc:sldMk cId="856896300" sldId="268"/>
            <ac:spMk id="15" creationId="{879503CB-868D-45B4-A920-FC49EE04F828}"/>
          </ac:spMkLst>
        </pc:spChg>
        <pc:spChg chg="add del mod">
          <ac:chgData name="ღ❤ Alee Moreno" userId="e6cf33d1aa7670d1" providerId="LiveId" clId="{6FB89B4B-3B26-4B8D-BADF-374806B4ACCF}" dt="2021-12-22T15:05:25.831" v="4539" actId="478"/>
          <ac:spMkLst>
            <pc:docMk/>
            <pc:sldMk cId="856896300" sldId="268"/>
            <ac:spMk id="17" creationId="{D20FD713-5847-4E46-B8FD-6F5958274BE5}"/>
          </ac:spMkLst>
        </pc:spChg>
        <pc:spChg chg="add del mod">
          <ac:chgData name="ღ❤ Alee Moreno" userId="e6cf33d1aa7670d1" providerId="LiveId" clId="{6FB89B4B-3B26-4B8D-BADF-374806B4ACCF}" dt="2021-12-22T15:05:17.221" v="4537" actId="478"/>
          <ac:spMkLst>
            <pc:docMk/>
            <pc:sldMk cId="856896300" sldId="268"/>
            <ac:spMk id="19" creationId="{0A5B299E-A066-4922-9236-8B728C221BCE}"/>
          </ac:spMkLst>
        </pc:spChg>
        <pc:spChg chg="add del mod">
          <ac:chgData name="ღ❤ Alee Moreno" userId="e6cf33d1aa7670d1" providerId="LiveId" clId="{6FB89B4B-3B26-4B8D-BADF-374806B4ACCF}" dt="2021-12-22T15:05:22.535" v="4538" actId="478"/>
          <ac:spMkLst>
            <pc:docMk/>
            <pc:sldMk cId="856896300" sldId="268"/>
            <ac:spMk id="21" creationId="{7DB54DD7-612E-4F13-9EFB-D94AA0213368}"/>
          </ac:spMkLst>
        </pc:spChg>
        <pc:spChg chg="add mod">
          <ac:chgData name="ღ❤ Alee Moreno" userId="e6cf33d1aa7670d1" providerId="LiveId" clId="{6FB89B4B-3B26-4B8D-BADF-374806B4ACCF}" dt="2021-12-22T15:04:05.723" v="4528"/>
          <ac:spMkLst>
            <pc:docMk/>
            <pc:sldMk cId="856896300" sldId="268"/>
            <ac:spMk id="22" creationId="{08A2A144-A1EB-4A4A-8BD2-D7F0E009E336}"/>
          </ac:spMkLst>
        </pc:spChg>
        <pc:spChg chg="add mod">
          <ac:chgData name="ღ❤ Alee Moreno" userId="e6cf33d1aa7670d1" providerId="LiveId" clId="{6FB89B4B-3B26-4B8D-BADF-374806B4ACCF}" dt="2021-12-22T15:04:05.723" v="4528"/>
          <ac:spMkLst>
            <pc:docMk/>
            <pc:sldMk cId="856896300" sldId="268"/>
            <ac:spMk id="23" creationId="{3F66F9AB-1E91-432E-8A51-0B233E2DD10F}"/>
          </ac:spMkLst>
        </pc:spChg>
        <pc:spChg chg="add mod">
          <ac:chgData name="ღ❤ Alee Moreno" userId="e6cf33d1aa7670d1" providerId="LiveId" clId="{6FB89B4B-3B26-4B8D-BADF-374806B4ACCF}" dt="2021-12-22T15:04:12.982" v="4529"/>
          <ac:spMkLst>
            <pc:docMk/>
            <pc:sldMk cId="856896300" sldId="268"/>
            <ac:spMk id="24" creationId="{4800B013-4DF6-4B22-8199-B32AEEFE55A8}"/>
          </ac:spMkLst>
        </pc:spChg>
        <pc:spChg chg="add mod">
          <ac:chgData name="ღ❤ Alee Moreno" userId="e6cf33d1aa7670d1" providerId="LiveId" clId="{6FB89B4B-3B26-4B8D-BADF-374806B4ACCF}" dt="2021-12-22T15:19:45.467" v="4629"/>
          <ac:spMkLst>
            <pc:docMk/>
            <pc:sldMk cId="856896300" sldId="268"/>
            <ac:spMk id="28" creationId="{357A1BBB-C177-428E-A407-ADD8DDBAC45B}"/>
          </ac:spMkLst>
        </pc:spChg>
        <pc:spChg chg="add mod">
          <ac:chgData name="ღ❤ Alee Moreno" userId="e6cf33d1aa7670d1" providerId="LiveId" clId="{6FB89B4B-3B26-4B8D-BADF-374806B4ACCF}" dt="2021-12-22T15:20:27.121" v="4637"/>
          <ac:spMkLst>
            <pc:docMk/>
            <pc:sldMk cId="856896300" sldId="268"/>
            <ac:spMk id="30" creationId="{361843F0-1352-4C4B-B637-5596E05C109B}"/>
          </ac:spMkLst>
        </pc:spChg>
        <pc:spChg chg="add mod">
          <ac:chgData name="ღ❤ Alee Moreno" userId="e6cf33d1aa7670d1" providerId="LiveId" clId="{6FB89B4B-3B26-4B8D-BADF-374806B4ACCF}" dt="2021-12-22T15:25:00.777" v="4675" actId="1076"/>
          <ac:spMkLst>
            <pc:docMk/>
            <pc:sldMk cId="856896300" sldId="268"/>
            <ac:spMk id="32" creationId="{4E1E5F33-152D-45D9-BD55-A7032E12083A}"/>
          </ac:spMkLst>
        </pc:spChg>
        <pc:spChg chg="add mod">
          <ac:chgData name="ღ❤ Alee Moreno" userId="e6cf33d1aa7670d1" providerId="LiveId" clId="{6FB89B4B-3B26-4B8D-BADF-374806B4ACCF}" dt="2021-12-22T15:21:45.215" v="4652" actId="1076"/>
          <ac:spMkLst>
            <pc:docMk/>
            <pc:sldMk cId="856896300" sldId="268"/>
            <ac:spMk id="34" creationId="{87FA7A01-98F7-49D3-9B4F-E270CA911421}"/>
          </ac:spMkLst>
        </pc:spChg>
        <pc:spChg chg="add mod">
          <ac:chgData name="ღ❤ Alee Moreno" userId="e6cf33d1aa7670d1" providerId="LiveId" clId="{6FB89B4B-3B26-4B8D-BADF-374806B4ACCF}" dt="2021-12-22T15:22:25.805" v="4656" actId="14100"/>
          <ac:spMkLst>
            <pc:docMk/>
            <pc:sldMk cId="856896300" sldId="268"/>
            <ac:spMk id="36" creationId="{F3A1B359-65E6-4BA6-940C-56C58B56E6F6}"/>
          </ac:spMkLst>
        </pc:spChg>
        <pc:spChg chg="add mod">
          <ac:chgData name="ღ❤ Alee Moreno" userId="e6cf33d1aa7670d1" providerId="LiveId" clId="{6FB89B4B-3B26-4B8D-BADF-374806B4ACCF}" dt="2021-12-22T15:22:39.977" v="4660" actId="1076"/>
          <ac:spMkLst>
            <pc:docMk/>
            <pc:sldMk cId="856896300" sldId="268"/>
            <ac:spMk id="38" creationId="{9E2B1D65-0647-4BA7-81C1-5F3B3EAB2E4A}"/>
          </ac:spMkLst>
        </pc:spChg>
        <pc:grpChg chg="add del mod">
          <ac:chgData name="ღ❤ Alee Moreno" userId="e6cf33d1aa7670d1" providerId="LiveId" clId="{6FB89B4B-3B26-4B8D-BADF-374806B4ACCF}" dt="2021-12-22T14:58:05.054" v="4487" actId="21"/>
          <ac:grpSpMkLst>
            <pc:docMk/>
            <pc:sldMk cId="856896300" sldId="268"/>
            <ac:grpSpMk id="2" creationId="{C446485D-68CE-4987-AF81-57431C4F61FC}"/>
          </ac:grpSpMkLst>
        </pc:grpChg>
        <pc:grpChg chg="add del mod">
          <ac:chgData name="ღ❤ Alee Moreno" userId="e6cf33d1aa7670d1" providerId="LiveId" clId="{6FB89B4B-3B26-4B8D-BADF-374806B4ACCF}" dt="2021-12-22T14:58:05.054" v="4487" actId="21"/>
          <ac:grpSpMkLst>
            <pc:docMk/>
            <pc:sldMk cId="856896300" sldId="268"/>
            <ac:grpSpMk id="5" creationId="{11D1E2A0-99F1-4DC4-BBE1-02564C885993}"/>
          </ac:grpSpMkLst>
        </pc:grpChg>
        <pc:grpChg chg="add mod">
          <ac:chgData name="ღ❤ Alee Moreno" userId="e6cf33d1aa7670d1" providerId="LiveId" clId="{6FB89B4B-3B26-4B8D-BADF-374806B4ACCF}" dt="2021-12-22T15:01:28.907" v="4511" actId="14100"/>
          <ac:grpSpMkLst>
            <pc:docMk/>
            <pc:sldMk cId="856896300" sldId="268"/>
            <ac:grpSpMk id="9" creationId="{0E91E9A7-A46B-4EFB-B8B7-0F5EAA3E46C4}"/>
          </ac:grpSpMkLst>
        </pc:grpChg>
        <pc:grpChg chg="add mod">
          <ac:chgData name="ღ❤ Alee Moreno" userId="e6cf33d1aa7670d1" providerId="LiveId" clId="{6FB89B4B-3B26-4B8D-BADF-374806B4ACCF}" dt="2021-12-22T15:01:37.066" v="4514" actId="1076"/>
          <ac:grpSpMkLst>
            <pc:docMk/>
            <pc:sldMk cId="856896300" sldId="268"/>
            <ac:grpSpMk id="10" creationId="{EC1C9395-5990-4807-A3F3-C4A52EA7A193}"/>
          </ac:grpSpMkLst>
        </pc:grpChg>
        <pc:graphicFrameChg chg="add mod modGraphic">
          <ac:chgData name="ღ❤ Alee Moreno" userId="e6cf33d1aa7670d1" providerId="LiveId" clId="{6FB89B4B-3B26-4B8D-BADF-374806B4ACCF}" dt="2021-12-22T15:10:48.596" v="4591" actId="1035"/>
          <ac:graphicFrameMkLst>
            <pc:docMk/>
            <pc:sldMk cId="856896300" sldId="268"/>
            <ac:graphicFrameMk id="16" creationId="{9CBD4AD2-646A-45EE-A21D-36756D422054}"/>
          </ac:graphicFrameMkLst>
        </pc:graphicFrameChg>
        <pc:graphicFrameChg chg="add del mod modGraphic">
          <ac:chgData name="ღ❤ Alee Moreno" userId="e6cf33d1aa7670d1" providerId="LiveId" clId="{6FB89B4B-3B26-4B8D-BADF-374806B4ACCF}" dt="2021-12-22T15:05:06.003" v="4535" actId="478"/>
          <ac:graphicFrameMkLst>
            <pc:docMk/>
            <pc:sldMk cId="856896300" sldId="268"/>
            <ac:graphicFrameMk id="18" creationId="{11AF6879-EB6A-4884-A139-8AE7E668A2AC}"/>
          </ac:graphicFrameMkLst>
        </pc:graphicFrameChg>
        <pc:graphicFrameChg chg="add mod modGraphic">
          <ac:chgData name="ღ❤ Alee Moreno" userId="e6cf33d1aa7670d1" providerId="LiveId" clId="{6FB89B4B-3B26-4B8D-BADF-374806B4ACCF}" dt="2021-12-22T15:11:02.532" v="4595" actId="12385"/>
          <ac:graphicFrameMkLst>
            <pc:docMk/>
            <pc:sldMk cId="856896300" sldId="268"/>
            <ac:graphicFrameMk id="20" creationId="{90852E57-159F-482B-B17B-E46F930C8C72}"/>
          </ac:graphicFrameMkLst>
        </pc:graphicFrameChg>
        <pc:graphicFrameChg chg="add del mod modGraphic">
          <ac:chgData name="ღ❤ Alee Moreno" userId="e6cf33d1aa7670d1" providerId="LiveId" clId="{6FB89B4B-3B26-4B8D-BADF-374806B4ACCF}" dt="2021-12-22T15:07:08.554" v="4549" actId="478"/>
          <ac:graphicFrameMkLst>
            <pc:docMk/>
            <pc:sldMk cId="856896300" sldId="268"/>
            <ac:graphicFrameMk id="25" creationId="{3C5EB19A-4DB6-427C-9813-68F31261E8A5}"/>
          </ac:graphicFrameMkLst>
        </pc:graphicFrameChg>
        <pc:graphicFrameChg chg="add mod modGraphic">
          <ac:chgData name="ღ❤ Alee Moreno" userId="e6cf33d1aa7670d1" providerId="LiveId" clId="{6FB89B4B-3B26-4B8D-BADF-374806B4ACCF}" dt="2021-12-22T15:24:52.707" v="4674" actId="1035"/>
          <ac:graphicFrameMkLst>
            <pc:docMk/>
            <pc:sldMk cId="856896300" sldId="268"/>
            <ac:graphicFrameMk id="26" creationId="{04A2D6BF-0200-4E8E-B880-9480F9F2E103}"/>
          </ac:graphicFrameMkLst>
        </pc:graphicFrameChg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2890017568" sldId="268"/>
        </pc:sldMkLst>
      </pc:sldChg>
      <pc:sldChg chg="addSp modSp new mod">
        <pc:chgData name="ღ❤ Alee Moreno" userId="e6cf33d1aa7670d1" providerId="LiveId" clId="{6FB89B4B-3B26-4B8D-BADF-374806B4ACCF}" dt="2021-12-22T15:31:19.958" v="4857" actId="14100"/>
        <pc:sldMkLst>
          <pc:docMk/>
          <pc:sldMk cId="869714654" sldId="269"/>
        </pc:sldMkLst>
        <pc:spChg chg="add mod">
          <ac:chgData name="ღ❤ Alee Moreno" userId="e6cf33d1aa7670d1" providerId="LiveId" clId="{6FB89B4B-3B26-4B8D-BADF-374806B4ACCF}" dt="2021-12-22T15:25:25.959" v="4677"/>
          <ac:spMkLst>
            <pc:docMk/>
            <pc:sldMk cId="869714654" sldId="269"/>
            <ac:spMk id="3" creationId="{904DD0A4-93E0-4DDF-BA1A-98F03BA82F02}"/>
          </ac:spMkLst>
        </pc:spChg>
        <pc:spChg chg="add mod">
          <ac:chgData name="ღ❤ Alee Moreno" userId="e6cf33d1aa7670d1" providerId="LiveId" clId="{6FB89B4B-3B26-4B8D-BADF-374806B4ACCF}" dt="2021-12-22T15:25:58.661" v="4682" actId="14100"/>
          <ac:spMkLst>
            <pc:docMk/>
            <pc:sldMk cId="869714654" sldId="269"/>
            <ac:spMk id="4" creationId="{7AEC00CB-CAE5-4FF9-88A9-07B5AF5B631E}"/>
          </ac:spMkLst>
        </pc:spChg>
        <pc:spChg chg="mod">
          <ac:chgData name="ღ❤ Alee Moreno" userId="e6cf33d1aa7670d1" providerId="LiveId" clId="{6FB89B4B-3B26-4B8D-BADF-374806B4ACCF}" dt="2021-12-22T15:25:48.845" v="4681"/>
          <ac:spMkLst>
            <pc:docMk/>
            <pc:sldMk cId="869714654" sldId="269"/>
            <ac:spMk id="6" creationId="{07129ECD-AE07-4C89-85A3-C6F0D0C57F18}"/>
          </ac:spMkLst>
        </pc:spChg>
        <pc:spChg chg="mod">
          <ac:chgData name="ღ❤ Alee Moreno" userId="e6cf33d1aa7670d1" providerId="LiveId" clId="{6FB89B4B-3B26-4B8D-BADF-374806B4ACCF}" dt="2021-12-22T15:25:48.845" v="4681"/>
          <ac:spMkLst>
            <pc:docMk/>
            <pc:sldMk cId="869714654" sldId="269"/>
            <ac:spMk id="7" creationId="{C94C0AEE-4D27-4721-866F-ED051A245284}"/>
          </ac:spMkLst>
        </pc:spChg>
        <pc:spChg chg="add mod">
          <ac:chgData name="ღ❤ Alee Moreno" userId="e6cf33d1aa7670d1" providerId="LiveId" clId="{6FB89B4B-3B26-4B8D-BADF-374806B4ACCF}" dt="2021-12-22T15:25:48.845" v="4681"/>
          <ac:spMkLst>
            <pc:docMk/>
            <pc:sldMk cId="869714654" sldId="269"/>
            <ac:spMk id="8" creationId="{15AFFE3B-853E-4551-9905-55792ACB8098}"/>
          </ac:spMkLst>
        </pc:spChg>
        <pc:spChg chg="add mod">
          <ac:chgData name="ღ❤ Alee Moreno" userId="e6cf33d1aa7670d1" providerId="LiveId" clId="{6FB89B4B-3B26-4B8D-BADF-374806B4ACCF}" dt="2021-12-22T15:25:48.845" v="4681"/>
          <ac:spMkLst>
            <pc:docMk/>
            <pc:sldMk cId="869714654" sldId="269"/>
            <ac:spMk id="9" creationId="{2D5396BF-FC4A-4EC0-9F94-8DA3BC13C394}"/>
          </ac:spMkLst>
        </pc:spChg>
        <pc:spChg chg="add mod">
          <ac:chgData name="ღ❤ Alee Moreno" userId="e6cf33d1aa7670d1" providerId="LiveId" clId="{6FB89B4B-3B26-4B8D-BADF-374806B4ACCF}" dt="2021-12-22T15:25:48.845" v="4681"/>
          <ac:spMkLst>
            <pc:docMk/>
            <pc:sldMk cId="869714654" sldId="269"/>
            <ac:spMk id="10" creationId="{2FA581E6-CEC4-4CE8-8D61-3C9F0477BE22}"/>
          </ac:spMkLst>
        </pc:spChg>
        <pc:spChg chg="add mod">
          <ac:chgData name="ღ❤ Alee Moreno" userId="e6cf33d1aa7670d1" providerId="LiveId" clId="{6FB89B4B-3B26-4B8D-BADF-374806B4ACCF}" dt="2021-12-22T15:25:48.845" v="4681"/>
          <ac:spMkLst>
            <pc:docMk/>
            <pc:sldMk cId="869714654" sldId="269"/>
            <ac:spMk id="11" creationId="{BDC3D2A8-0A5A-435F-96E6-03A793D5B2ED}"/>
          </ac:spMkLst>
        </pc:spChg>
        <pc:spChg chg="add mod">
          <ac:chgData name="ღ❤ Alee Moreno" userId="e6cf33d1aa7670d1" providerId="LiveId" clId="{6FB89B4B-3B26-4B8D-BADF-374806B4ACCF}" dt="2021-12-22T15:29:58.952" v="4761" actId="1076"/>
          <ac:spMkLst>
            <pc:docMk/>
            <pc:sldMk cId="869714654" sldId="269"/>
            <ac:spMk id="17" creationId="{BD9C61FF-67BD-4F9A-91CE-9F357F744415}"/>
          </ac:spMkLst>
        </pc:spChg>
        <pc:spChg chg="add mod">
          <ac:chgData name="ღ❤ Alee Moreno" userId="e6cf33d1aa7670d1" providerId="LiveId" clId="{6FB89B4B-3B26-4B8D-BADF-374806B4ACCF}" dt="2021-12-22T15:31:19.958" v="4857" actId="14100"/>
          <ac:spMkLst>
            <pc:docMk/>
            <pc:sldMk cId="869714654" sldId="269"/>
            <ac:spMk id="18" creationId="{664D6228-2A16-41AC-838D-C6872444486F}"/>
          </ac:spMkLst>
        </pc:spChg>
        <pc:spChg chg="add mod">
          <ac:chgData name="ღ❤ Alee Moreno" userId="e6cf33d1aa7670d1" providerId="LiveId" clId="{6FB89B4B-3B26-4B8D-BADF-374806B4ACCF}" dt="2021-12-22T15:30:57.902" v="4839" actId="1076"/>
          <ac:spMkLst>
            <pc:docMk/>
            <pc:sldMk cId="869714654" sldId="269"/>
            <ac:spMk id="19" creationId="{4AA3DD8F-5E4D-4EFB-B0E6-6BDF5992D00C}"/>
          </ac:spMkLst>
        </pc:spChg>
        <pc:spChg chg="add mod">
          <ac:chgData name="ღ❤ Alee Moreno" userId="e6cf33d1aa7670d1" providerId="LiveId" clId="{6FB89B4B-3B26-4B8D-BADF-374806B4ACCF}" dt="2021-12-22T15:30:17.377" v="4794" actId="14100"/>
          <ac:spMkLst>
            <pc:docMk/>
            <pc:sldMk cId="869714654" sldId="269"/>
            <ac:spMk id="20" creationId="{6B1E8403-929E-4EC1-AFF2-C900C8E2DAE7}"/>
          </ac:spMkLst>
        </pc:spChg>
        <pc:spChg chg="add mod">
          <ac:chgData name="ღ❤ Alee Moreno" userId="e6cf33d1aa7670d1" providerId="LiveId" clId="{6FB89B4B-3B26-4B8D-BADF-374806B4ACCF}" dt="2021-12-22T15:30:28.149" v="4803" actId="20577"/>
          <ac:spMkLst>
            <pc:docMk/>
            <pc:sldMk cId="869714654" sldId="269"/>
            <ac:spMk id="21" creationId="{C104BAAE-A19F-432C-AB50-992CE8D5527A}"/>
          </ac:spMkLst>
        </pc:spChg>
        <pc:grpChg chg="add mod">
          <ac:chgData name="ღ❤ Alee Moreno" userId="e6cf33d1aa7670d1" providerId="LiveId" clId="{6FB89B4B-3B26-4B8D-BADF-374806B4ACCF}" dt="2021-12-22T15:26:11.202" v="4689" actId="1036"/>
          <ac:grpSpMkLst>
            <pc:docMk/>
            <pc:sldMk cId="869714654" sldId="269"/>
            <ac:grpSpMk id="2" creationId="{8FD401AF-F9AE-4335-B499-70185D140070}"/>
          </ac:grpSpMkLst>
        </pc:grpChg>
        <pc:grpChg chg="add mod">
          <ac:chgData name="ღ❤ Alee Moreno" userId="e6cf33d1aa7670d1" providerId="LiveId" clId="{6FB89B4B-3B26-4B8D-BADF-374806B4ACCF}" dt="2021-12-22T15:25:48.845" v="4681"/>
          <ac:grpSpMkLst>
            <pc:docMk/>
            <pc:sldMk cId="869714654" sldId="269"/>
            <ac:grpSpMk id="5" creationId="{FEF83AE7-309E-4D85-B876-832D4CDFD200}"/>
          </ac:grpSpMkLst>
        </pc:grpChg>
        <pc:picChg chg="add mod">
          <ac:chgData name="ღ❤ Alee Moreno" userId="e6cf33d1aa7670d1" providerId="LiveId" clId="{6FB89B4B-3B26-4B8D-BADF-374806B4ACCF}" dt="2021-12-22T15:28:32.924" v="4718" actId="14100"/>
          <ac:picMkLst>
            <pc:docMk/>
            <pc:sldMk cId="869714654" sldId="269"/>
            <ac:picMk id="12" creationId="{9DA8890A-D567-4854-A6B5-75D4AF1050EE}"/>
          </ac:picMkLst>
        </pc:picChg>
        <pc:picChg chg="add mod">
          <ac:chgData name="ღ❤ Alee Moreno" userId="e6cf33d1aa7670d1" providerId="LiveId" clId="{6FB89B4B-3B26-4B8D-BADF-374806B4ACCF}" dt="2021-12-22T15:29:19.089" v="4745" actId="1037"/>
          <ac:picMkLst>
            <pc:docMk/>
            <pc:sldMk cId="869714654" sldId="269"/>
            <ac:picMk id="13" creationId="{874086CA-4877-44CD-882E-A47CA11E5DB5}"/>
          </ac:picMkLst>
        </pc:picChg>
        <pc:picChg chg="add mod">
          <ac:chgData name="ღ❤ Alee Moreno" userId="e6cf33d1aa7670d1" providerId="LiveId" clId="{6FB89B4B-3B26-4B8D-BADF-374806B4ACCF}" dt="2021-12-22T15:29:18.155" v="4743" actId="1037"/>
          <ac:picMkLst>
            <pc:docMk/>
            <pc:sldMk cId="869714654" sldId="269"/>
            <ac:picMk id="14" creationId="{8F9291F0-09EF-407D-B97E-899213D876E3}"/>
          </ac:picMkLst>
        </pc:picChg>
        <pc:picChg chg="add mod">
          <ac:chgData name="ღ❤ Alee Moreno" userId="e6cf33d1aa7670d1" providerId="LiveId" clId="{6FB89B4B-3B26-4B8D-BADF-374806B4ACCF}" dt="2021-12-22T15:28:52.488" v="4724" actId="14100"/>
          <ac:picMkLst>
            <pc:docMk/>
            <pc:sldMk cId="869714654" sldId="269"/>
            <ac:picMk id="15" creationId="{AA64F572-577D-411D-9FAB-4037772BA429}"/>
          </ac:picMkLst>
        </pc:picChg>
        <pc:picChg chg="add mod">
          <ac:chgData name="ღ❤ Alee Moreno" userId="e6cf33d1aa7670d1" providerId="LiveId" clId="{6FB89B4B-3B26-4B8D-BADF-374806B4ACCF}" dt="2021-12-22T15:29:25.647" v="4748" actId="1076"/>
          <ac:picMkLst>
            <pc:docMk/>
            <pc:sldMk cId="869714654" sldId="269"/>
            <ac:picMk id="16" creationId="{36DC6ABC-82D5-47D0-9906-01EF32484FE2}"/>
          </ac:picMkLst>
        </pc:picChg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4164184760" sldId="269"/>
        </pc:sldMkLst>
      </pc:sldChg>
      <pc:sldChg chg="addSp delSp modSp new mod">
        <pc:chgData name="ღ❤ Alee Moreno" userId="e6cf33d1aa7670d1" providerId="LiveId" clId="{6FB89B4B-3B26-4B8D-BADF-374806B4ACCF}" dt="2021-12-22T20:37:00.309" v="5378" actId="1076"/>
        <pc:sldMkLst>
          <pc:docMk/>
          <pc:sldMk cId="3250331225" sldId="270"/>
        </pc:sldMkLst>
        <pc:spChg chg="add mod">
          <ac:chgData name="ღ❤ Alee Moreno" userId="e6cf33d1aa7670d1" providerId="LiveId" clId="{6FB89B4B-3B26-4B8D-BADF-374806B4ACCF}" dt="2021-12-22T15:32:13.439" v="4859"/>
          <ac:spMkLst>
            <pc:docMk/>
            <pc:sldMk cId="3250331225" sldId="270"/>
            <ac:spMk id="2" creationId="{6996DBBF-405C-4740-B077-39376C4774CE}"/>
          </ac:spMkLst>
        </pc:spChg>
        <pc:spChg chg="add mod">
          <ac:chgData name="ღ❤ Alee Moreno" userId="e6cf33d1aa7670d1" providerId="LiveId" clId="{6FB89B4B-3B26-4B8D-BADF-374806B4ACCF}" dt="2021-12-22T15:32:13.439" v="4859"/>
          <ac:spMkLst>
            <pc:docMk/>
            <pc:sldMk cId="3250331225" sldId="270"/>
            <ac:spMk id="3" creationId="{8E5D0747-D903-4F94-96C9-C4277C239FD2}"/>
          </ac:spMkLst>
        </pc:spChg>
        <pc:spChg chg="add mod">
          <ac:chgData name="ღ❤ Alee Moreno" userId="e6cf33d1aa7670d1" providerId="LiveId" clId="{6FB89B4B-3B26-4B8D-BADF-374806B4ACCF}" dt="2021-12-22T15:32:13.439" v="4859"/>
          <ac:spMkLst>
            <pc:docMk/>
            <pc:sldMk cId="3250331225" sldId="270"/>
            <ac:spMk id="4" creationId="{D6798229-FBB6-4E05-B110-991133D7B7C1}"/>
          </ac:spMkLst>
        </pc:spChg>
        <pc:spChg chg="add mod">
          <ac:chgData name="ღ❤ Alee Moreno" userId="e6cf33d1aa7670d1" providerId="LiveId" clId="{6FB89B4B-3B26-4B8D-BADF-374806B4ACCF}" dt="2021-12-22T15:32:37.969" v="4860"/>
          <ac:spMkLst>
            <pc:docMk/>
            <pc:sldMk cId="3250331225" sldId="270"/>
            <ac:spMk id="7" creationId="{72C49AE0-E23B-42DA-885D-9A07A0123A62}"/>
          </ac:spMkLst>
        </pc:spChg>
        <pc:spChg chg="add mod">
          <ac:chgData name="ღ❤ Alee Moreno" userId="e6cf33d1aa7670d1" providerId="LiveId" clId="{6FB89B4B-3B26-4B8D-BADF-374806B4ACCF}" dt="2021-12-22T15:32:37.969" v="4860"/>
          <ac:spMkLst>
            <pc:docMk/>
            <pc:sldMk cId="3250331225" sldId="270"/>
            <ac:spMk id="8" creationId="{0880332D-F1E6-4EB4-9C9F-3E019D56E3E0}"/>
          </ac:spMkLst>
        </pc:spChg>
        <pc:spChg chg="add mod">
          <ac:chgData name="ღ❤ Alee Moreno" userId="e6cf33d1aa7670d1" providerId="LiveId" clId="{6FB89B4B-3B26-4B8D-BADF-374806B4ACCF}" dt="2021-12-22T15:32:37.969" v="4860"/>
          <ac:spMkLst>
            <pc:docMk/>
            <pc:sldMk cId="3250331225" sldId="270"/>
            <ac:spMk id="9" creationId="{B1502507-51FC-4A87-8607-742B76F9CD51}"/>
          </ac:spMkLst>
        </pc:spChg>
        <pc:spChg chg="add mod">
          <ac:chgData name="ღ❤ Alee Moreno" userId="e6cf33d1aa7670d1" providerId="LiveId" clId="{6FB89B4B-3B26-4B8D-BADF-374806B4ACCF}" dt="2021-12-22T15:32:37.969" v="4860"/>
          <ac:spMkLst>
            <pc:docMk/>
            <pc:sldMk cId="3250331225" sldId="270"/>
            <ac:spMk id="10" creationId="{123770EE-8E63-4283-86F7-F3BE995612A2}"/>
          </ac:spMkLst>
        </pc:spChg>
        <pc:spChg chg="add mod">
          <ac:chgData name="ღ❤ Alee Moreno" userId="e6cf33d1aa7670d1" providerId="LiveId" clId="{6FB89B4B-3B26-4B8D-BADF-374806B4ACCF}" dt="2021-12-22T15:33:13.883" v="4872" actId="1036"/>
          <ac:spMkLst>
            <pc:docMk/>
            <pc:sldMk cId="3250331225" sldId="270"/>
            <ac:spMk id="11" creationId="{95AE4563-ADE8-4796-BE63-64B5E2F9F65C}"/>
          </ac:spMkLst>
        </pc:spChg>
        <pc:spChg chg="add mod">
          <ac:chgData name="ღ❤ Alee Moreno" userId="e6cf33d1aa7670d1" providerId="LiveId" clId="{6FB89B4B-3B26-4B8D-BADF-374806B4ACCF}" dt="2021-12-22T20:08:19.622" v="5130" actId="1076"/>
          <ac:spMkLst>
            <pc:docMk/>
            <pc:sldMk cId="3250331225" sldId="270"/>
            <ac:spMk id="14" creationId="{4B225D5D-4F16-441D-8C76-593A8BE6DB11}"/>
          </ac:spMkLst>
        </pc:spChg>
        <pc:spChg chg="add mod">
          <ac:chgData name="ღ❤ Alee Moreno" userId="e6cf33d1aa7670d1" providerId="LiveId" clId="{6FB89B4B-3B26-4B8D-BADF-374806B4ACCF}" dt="2021-12-22T20:08:26.984" v="5132" actId="1076"/>
          <ac:spMkLst>
            <pc:docMk/>
            <pc:sldMk cId="3250331225" sldId="270"/>
            <ac:spMk id="18" creationId="{AA7BC2A1-4D65-47B3-B61C-85BD813B7BE9}"/>
          </ac:spMkLst>
        </pc:spChg>
        <pc:spChg chg="add mod">
          <ac:chgData name="ღ❤ Alee Moreno" userId="e6cf33d1aa7670d1" providerId="LiveId" clId="{6FB89B4B-3B26-4B8D-BADF-374806B4ACCF}" dt="2021-12-22T20:09:02.961" v="5146" actId="1036"/>
          <ac:spMkLst>
            <pc:docMk/>
            <pc:sldMk cId="3250331225" sldId="270"/>
            <ac:spMk id="19" creationId="{9C46F1B6-4464-4CF8-B5AF-52C61A7ACE08}"/>
          </ac:spMkLst>
        </pc:spChg>
        <pc:spChg chg="add del mod">
          <ac:chgData name="ღ❤ Alee Moreno" userId="e6cf33d1aa7670d1" providerId="LiveId" clId="{6FB89B4B-3B26-4B8D-BADF-374806B4ACCF}" dt="2021-12-22T16:09:13.582" v="5030"/>
          <ac:spMkLst>
            <pc:docMk/>
            <pc:sldMk cId="3250331225" sldId="270"/>
            <ac:spMk id="20" creationId="{DC0DB257-A52D-4FD8-BBF3-90FAEC4A221B}"/>
          </ac:spMkLst>
        </pc:spChg>
        <pc:spChg chg="add del mod">
          <ac:chgData name="ღ❤ Alee Moreno" userId="e6cf33d1aa7670d1" providerId="LiveId" clId="{6FB89B4B-3B26-4B8D-BADF-374806B4ACCF}" dt="2021-12-22T20:09:32.012" v="5150" actId="478"/>
          <ac:spMkLst>
            <pc:docMk/>
            <pc:sldMk cId="3250331225" sldId="270"/>
            <ac:spMk id="21" creationId="{445DD9BF-D7F0-48E4-8C6A-F3DF3EC6540B}"/>
          </ac:spMkLst>
        </pc:spChg>
        <pc:spChg chg="add del">
          <ac:chgData name="ღ❤ Alee Moreno" userId="e6cf33d1aa7670d1" providerId="LiveId" clId="{6FB89B4B-3B26-4B8D-BADF-374806B4ACCF}" dt="2021-12-22T20:10:39.837" v="5152" actId="478"/>
          <ac:spMkLst>
            <pc:docMk/>
            <pc:sldMk cId="3250331225" sldId="270"/>
            <ac:spMk id="22" creationId="{CCBF24B5-D702-4F67-BB0D-C64861B2FECD}"/>
          </ac:spMkLst>
        </pc:spChg>
        <pc:spChg chg="add mod">
          <ac:chgData name="ღ❤ Alee Moreno" userId="e6cf33d1aa7670d1" providerId="LiveId" clId="{6FB89B4B-3B26-4B8D-BADF-374806B4ACCF}" dt="2021-12-22T20:11:24.201" v="5162" actId="13822"/>
          <ac:spMkLst>
            <pc:docMk/>
            <pc:sldMk cId="3250331225" sldId="270"/>
            <ac:spMk id="23" creationId="{28D6EF0D-E7B9-4B4E-8F1D-3A0A71E68723}"/>
          </ac:spMkLst>
        </pc:spChg>
        <pc:spChg chg="add mod">
          <ac:chgData name="ღ❤ Alee Moreno" userId="e6cf33d1aa7670d1" providerId="LiveId" clId="{6FB89B4B-3B26-4B8D-BADF-374806B4ACCF}" dt="2021-12-22T20:25:43.204" v="5288" actId="1076"/>
          <ac:spMkLst>
            <pc:docMk/>
            <pc:sldMk cId="3250331225" sldId="270"/>
            <ac:spMk id="24" creationId="{55ED22D7-241D-4538-9272-7CC0AEFFA554}"/>
          </ac:spMkLst>
        </pc:spChg>
        <pc:spChg chg="add mod">
          <ac:chgData name="ღ❤ Alee Moreno" userId="e6cf33d1aa7670d1" providerId="LiveId" clId="{6FB89B4B-3B26-4B8D-BADF-374806B4ACCF}" dt="2021-12-22T20:25:56.166" v="5290" actId="1076"/>
          <ac:spMkLst>
            <pc:docMk/>
            <pc:sldMk cId="3250331225" sldId="270"/>
            <ac:spMk id="25" creationId="{8795B845-568D-4BA6-97E1-57DFE0900643}"/>
          </ac:spMkLst>
        </pc:spChg>
        <pc:spChg chg="add del mod">
          <ac:chgData name="ღ❤ Alee Moreno" userId="e6cf33d1aa7670d1" providerId="LiveId" clId="{6FB89B4B-3B26-4B8D-BADF-374806B4ACCF}" dt="2021-12-22T20:18:51.817" v="5192" actId="478"/>
          <ac:spMkLst>
            <pc:docMk/>
            <pc:sldMk cId="3250331225" sldId="270"/>
            <ac:spMk id="26" creationId="{3B5D241B-C618-40DD-AA69-E33DF3DD04FF}"/>
          </ac:spMkLst>
        </pc:spChg>
        <pc:spChg chg="add mod">
          <ac:chgData name="ღ❤ Alee Moreno" userId="e6cf33d1aa7670d1" providerId="LiveId" clId="{6FB89B4B-3B26-4B8D-BADF-374806B4ACCF}" dt="2021-12-22T20:33:53.559" v="5333" actId="13822"/>
          <ac:spMkLst>
            <pc:docMk/>
            <pc:sldMk cId="3250331225" sldId="270"/>
            <ac:spMk id="28" creationId="{341194A0-FC52-46E2-A9FA-9260EB3C95F0}"/>
          </ac:spMkLst>
        </pc:spChg>
        <pc:spChg chg="add mod">
          <ac:chgData name="ღ❤ Alee Moreno" userId="e6cf33d1aa7670d1" providerId="LiveId" clId="{6FB89B4B-3B26-4B8D-BADF-374806B4ACCF}" dt="2021-12-22T20:26:01.891" v="5291" actId="1076"/>
          <ac:spMkLst>
            <pc:docMk/>
            <pc:sldMk cId="3250331225" sldId="270"/>
            <ac:spMk id="30" creationId="{4911E37B-E53C-43D1-AAA2-0C3894B50E35}"/>
          </ac:spMkLst>
        </pc:spChg>
        <pc:spChg chg="add del mod">
          <ac:chgData name="ღ❤ Alee Moreno" userId="e6cf33d1aa7670d1" providerId="LiveId" clId="{6FB89B4B-3B26-4B8D-BADF-374806B4ACCF}" dt="2021-12-22T20:22:56.608" v="5230" actId="478"/>
          <ac:spMkLst>
            <pc:docMk/>
            <pc:sldMk cId="3250331225" sldId="270"/>
            <ac:spMk id="32" creationId="{28301802-C5DE-4EA2-9811-3A0A095D7A54}"/>
          </ac:spMkLst>
        </pc:spChg>
        <pc:spChg chg="add mod">
          <ac:chgData name="ღ❤ Alee Moreno" userId="e6cf33d1aa7670d1" providerId="LiveId" clId="{6FB89B4B-3B26-4B8D-BADF-374806B4ACCF}" dt="2021-12-22T20:35:27.587" v="5352" actId="1076"/>
          <ac:spMkLst>
            <pc:docMk/>
            <pc:sldMk cId="3250331225" sldId="270"/>
            <ac:spMk id="34" creationId="{8A6B80FB-2704-479B-BFEB-16C561FC17DD}"/>
          </ac:spMkLst>
        </pc:spChg>
        <pc:spChg chg="add mod">
          <ac:chgData name="ღ❤ Alee Moreno" userId="e6cf33d1aa7670d1" providerId="LiveId" clId="{6FB89B4B-3B26-4B8D-BADF-374806B4ACCF}" dt="2021-12-22T20:35:30.394" v="5353" actId="1076"/>
          <ac:spMkLst>
            <pc:docMk/>
            <pc:sldMk cId="3250331225" sldId="270"/>
            <ac:spMk id="36" creationId="{D647874F-377B-42D4-9D48-33199C46195F}"/>
          </ac:spMkLst>
        </pc:spChg>
        <pc:spChg chg="add mod">
          <ac:chgData name="ღ❤ Alee Moreno" userId="e6cf33d1aa7670d1" providerId="LiveId" clId="{6FB89B4B-3B26-4B8D-BADF-374806B4ACCF}" dt="2021-12-22T20:27:57.945" v="5314" actId="1076"/>
          <ac:spMkLst>
            <pc:docMk/>
            <pc:sldMk cId="3250331225" sldId="270"/>
            <ac:spMk id="38" creationId="{50AC786D-DD02-4908-8C82-BA5FE5F16DB6}"/>
          </ac:spMkLst>
        </pc:spChg>
        <pc:spChg chg="add mod">
          <ac:chgData name="ღ❤ Alee Moreno" userId="e6cf33d1aa7670d1" providerId="LiveId" clId="{6FB89B4B-3B26-4B8D-BADF-374806B4ACCF}" dt="2021-12-22T20:27:55.181" v="5313" actId="1076"/>
          <ac:spMkLst>
            <pc:docMk/>
            <pc:sldMk cId="3250331225" sldId="270"/>
            <ac:spMk id="40" creationId="{DBADB26B-A89B-42EA-9AD8-052173F256F1}"/>
          </ac:spMkLst>
        </pc:spChg>
        <pc:spChg chg="add mod">
          <ac:chgData name="ღ❤ Alee Moreno" userId="e6cf33d1aa7670d1" providerId="LiveId" clId="{6FB89B4B-3B26-4B8D-BADF-374806B4ACCF}" dt="2021-12-22T20:27:43.778" v="5310" actId="1076"/>
          <ac:spMkLst>
            <pc:docMk/>
            <pc:sldMk cId="3250331225" sldId="270"/>
            <ac:spMk id="42" creationId="{52A0C2C4-DBEE-432E-ABC7-EA2A4AB45E46}"/>
          </ac:spMkLst>
        </pc:spChg>
        <pc:spChg chg="add mod">
          <ac:chgData name="ღ❤ Alee Moreno" userId="e6cf33d1aa7670d1" providerId="LiveId" clId="{6FB89B4B-3B26-4B8D-BADF-374806B4ACCF}" dt="2021-12-22T20:37:00.309" v="5378" actId="1076"/>
          <ac:spMkLst>
            <pc:docMk/>
            <pc:sldMk cId="3250331225" sldId="270"/>
            <ac:spMk id="44" creationId="{3F606119-80CC-4074-A130-AB177CAD6B72}"/>
          </ac:spMkLst>
        </pc:spChg>
        <pc:spChg chg="add mod">
          <ac:chgData name="ღ❤ Alee Moreno" userId="e6cf33d1aa7670d1" providerId="LiveId" clId="{6FB89B4B-3B26-4B8D-BADF-374806B4ACCF}" dt="2021-12-22T20:34:01.659" v="5334" actId="13822"/>
          <ac:spMkLst>
            <pc:docMk/>
            <pc:sldMk cId="3250331225" sldId="270"/>
            <ac:spMk id="46" creationId="{B588B401-0937-4FFA-87C5-961D55CD97C1}"/>
          </ac:spMkLst>
        </pc:spChg>
        <pc:spChg chg="add del mod">
          <ac:chgData name="ღ❤ Alee Moreno" userId="e6cf33d1aa7670d1" providerId="LiveId" clId="{6FB89B4B-3B26-4B8D-BADF-374806B4ACCF}" dt="2021-12-22T20:34:21.024" v="5339" actId="478"/>
          <ac:spMkLst>
            <pc:docMk/>
            <pc:sldMk cId="3250331225" sldId="270"/>
            <ac:spMk id="47" creationId="{2C7E16A1-0FC8-4F15-987A-821CD4F28916}"/>
          </ac:spMkLst>
        </pc:spChg>
        <pc:spChg chg="add mod">
          <ac:chgData name="ღ❤ Alee Moreno" userId="e6cf33d1aa7670d1" providerId="LiveId" clId="{6FB89B4B-3B26-4B8D-BADF-374806B4ACCF}" dt="2021-12-22T20:35:20.113" v="5351" actId="13822"/>
          <ac:spMkLst>
            <pc:docMk/>
            <pc:sldMk cId="3250331225" sldId="270"/>
            <ac:spMk id="48" creationId="{AF25AA19-DCD5-4BFA-82BA-1ABB623E2DD2}"/>
          </ac:spMkLst>
        </pc:spChg>
        <pc:spChg chg="add mod">
          <ac:chgData name="ღ❤ Alee Moreno" userId="e6cf33d1aa7670d1" providerId="LiveId" clId="{6FB89B4B-3B26-4B8D-BADF-374806B4ACCF}" dt="2021-12-22T20:36:02.656" v="5363" actId="13822"/>
          <ac:spMkLst>
            <pc:docMk/>
            <pc:sldMk cId="3250331225" sldId="270"/>
            <ac:spMk id="49" creationId="{5EAC82C9-3F84-49E8-AA6E-9E5F2C6C5EC1}"/>
          </ac:spMkLst>
        </pc:spChg>
        <pc:spChg chg="add mod">
          <ac:chgData name="ღ❤ Alee Moreno" userId="e6cf33d1aa7670d1" providerId="LiveId" clId="{6FB89B4B-3B26-4B8D-BADF-374806B4ACCF}" dt="2021-12-22T20:36:10.742" v="5365" actId="1076"/>
          <ac:spMkLst>
            <pc:docMk/>
            <pc:sldMk cId="3250331225" sldId="270"/>
            <ac:spMk id="50" creationId="{5456A21F-8D3E-48E5-97D7-10BD168B9B5B}"/>
          </ac:spMkLst>
        </pc:spChg>
        <pc:spChg chg="add mod">
          <ac:chgData name="ღ❤ Alee Moreno" userId="e6cf33d1aa7670d1" providerId="LiveId" clId="{6FB89B4B-3B26-4B8D-BADF-374806B4ACCF}" dt="2021-12-22T20:36:23.573" v="5368" actId="1076"/>
          <ac:spMkLst>
            <pc:docMk/>
            <pc:sldMk cId="3250331225" sldId="270"/>
            <ac:spMk id="51" creationId="{F838A37D-17E3-4ECD-A867-A5E32BC08469}"/>
          </ac:spMkLst>
        </pc:spChg>
        <pc:spChg chg="add mod">
          <ac:chgData name="ღ❤ Alee Moreno" userId="e6cf33d1aa7670d1" providerId="LiveId" clId="{6FB89B4B-3B26-4B8D-BADF-374806B4ACCF}" dt="2021-12-22T20:36:34.859" v="5371" actId="1076"/>
          <ac:spMkLst>
            <pc:docMk/>
            <pc:sldMk cId="3250331225" sldId="270"/>
            <ac:spMk id="52" creationId="{6B5728F2-36A9-40AF-9CBE-ACEF0DD71CBE}"/>
          </ac:spMkLst>
        </pc:spChg>
        <pc:spChg chg="add mod">
          <ac:chgData name="ღ❤ Alee Moreno" userId="e6cf33d1aa7670d1" providerId="LiveId" clId="{6FB89B4B-3B26-4B8D-BADF-374806B4ACCF}" dt="2021-12-22T20:36:44.685" v="5373" actId="1076"/>
          <ac:spMkLst>
            <pc:docMk/>
            <pc:sldMk cId="3250331225" sldId="270"/>
            <ac:spMk id="53" creationId="{B66AB426-069C-4373-9EB2-62FCB7F2B9CF}"/>
          </ac:spMkLst>
        </pc:spChg>
        <pc:spChg chg="add mod">
          <ac:chgData name="ღ❤ Alee Moreno" userId="e6cf33d1aa7670d1" providerId="LiveId" clId="{6FB89B4B-3B26-4B8D-BADF-374806B4ACCF}" dt="2021-12-22T20:36:55.378" v="5377" actId="1076"/>
          <ac:spMkLst>
            <pc:docMk/>
            <pc:sldMk cId="3250331225" sldId="270"/>
            <ac:spMk id="54" creationId="{B43CB047-91BA-4EC0-9D57-C3DBF87E5DD0}"/>
          </ac:spMkLst>
        </pc:spChg>
        <pc:grpChg chg="add mod">
          <ac:chgData name="ღ❤ Alee Moreno" userId="e6cf33d1aa7670d1" providerId="LiveId" clId="{6FB89B4B-3B26-4B8D-BADF-374806B4ACCF}" dt="2021-12-22T15:32:44.960" v="4862" actId="1076"/>
          <ac:grpSpMkLst>
            <pc:docMk/>
            <pc:sldMk cId="3250331225" sldId="270"/>
            <ac:grpSpMk id="5" creationId="{883AFCD0-9B7E-463C-BE27-3F4C96E15026}"/>
          </ac:grpSpMkLst>
        </pc:grpChg>
        <pc:grpChg chg="add mod">
          <ac:chgData name="ღ❤ Alee Moreno" userId="e6cf33d1aa7670d1" providerId="LiveId" clId="{6FB89B4B-3B26-4B8D-BADF-374806B4ACCF}" dt="2021-12-22T15:33:08.768" v="4869" actId="1035"/>
          <ac:grpSpMkLst>
            <pc:docMk/>
            <pc:sldMk cId="3250331225" sldId="270"/>
            <ac:grpSpMk id="6" creationId="{3124CE0D-51C0-4906-A2A8-01B1CBEB647E}"/>
          </ac:grpSpMkLst>
        </pc:grpChg>
        <pc:graphicFrameChg chg="add mod">
          <ac:chgData name="ღ❤ Alee Moreno" userId="e6cf33d1aa7670d1" providerId="LiveId" clId="{6FB89B4B-3B26-4B8D-BADF-374806B4ACCF}" dt="2021-12-22T20:08:22.308" v="5131" actId="1076"/>
          <ac:graphicFrameMkLst>
            <pc:docMk/>
            <pc:sldMk cId="3250331225" sldId="270"/>
            <ac:graphicFrameMk id="12" creationId="{05E68D72-B719-4DC0-9886-1B8F98C8F548}"/>
          </ac:graphicFrameMkLst>
        </pc:graphicFrameChg>
        <pc:graphicFrameChg chg="add del mod">
          <ac:chgData name="ღ❤ Alee Moreno" userId="e6cf33d1aa7670d1" providerId="LiveId" clId="{6FB89B4B-3B26-4B8D-BADF-374806B4ACCF}" dt="2021-12-22T15:59:40.031" v="4897" actId="478"/>
          <ac:graphicFrameMkLst>
            <pc:docMk/>
            <pc:sldMk cId="3250331225" sldId="270"/>
            <ac:graphicFrameMk id="15" creationId="{5C504044-082B-4A83-AA86-4794099B7FDB}"/>
          </ac:graphicFrameMkLst>
        </pc:graphicFrameChg>
        <pc:graphicFrameChg chg="add mod modGraphic">
          <ac:chgData name="ღ❤ Alee Moreno" userId="e6cf33d1aa7670d1" providerId="LiveId" clId="{6FB89B4B-3B26-4B8D-BADF-374806B4ACCF}" dt="2021-12-22T20:32:33.181" v="5321" actId="404"/>
          <ac:graphicFrameMkLst>
            <pc:docMk/>
            <pc:sldMk cId="3250331225" sldId="270"/>
            <ac:graphicFrameMk id="16" creationId="{58471452-4531-430D-BAC6-2CE426561494}"/>
          </ac:graphicFrameMkLst>
        </pc:graphicFrameChg>
        <pc:graphicFrameChg chg="add mod modGraphic">
          <ac:chgData name="ღ❤ Alee Moreno" userId="e6cf33d1aa7670d1" providerId="LiveId" clId="{6FB89B4B-3B26-4B8D-BADF-374806B4ACCF}" dt="2021-12-22T20:08:29.980" v="5133" actId="1076"/>
          <ac:graphicFrameMkLst>
            <pc:docMk/>
            <pc:sldMk cId="3250331225" sldId="270"/>
            <ac:graphicFrameMk id="17" creationId="{924FAA42-95CA-44BE-A5B3-6878276497CC}"/>
          </ac:graphicFrameMkLst>
        </pc:graphicFrameChg>
        <pc:graphicFrameChg chg="add mod modGraphic">
          <ac:chgData name="ღ❤ Alee Moreno" userId="e6cf33d1aa7670d1" providerId="LiveId" clId="{6FB89B4B-3B26-4B8D-BADF-374806B4ACCF}" dt="2021-12-22T20:32:54.733" v="5324" actId="2711"/>
          <ac:graphicFrameMkLst>
            <pc:docMk/>
            <pc:sldMk cId="3250331225" sldId="270"/>
            <ac:graphicFrameMk id="45" creationId="{37FEE341-CBDF-44B9-9893-CA5E1B96FA8E}"/>
          </ac:graphicFrameMkLst>
        </pc:graphicFrameChg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1079447360" sldId="271"/>
        </pc:sldMkLst>
      </pc:sldChg>
      <pc:sldChg chg="addSp delSp modSp add mod">
        <pc:chgData name="ღ❤ Alee Moreno" userId="e6cf33d1aa7670d1" providerId="LiveId" clId="{6FB89B4B-3B26-4B8D-BADF-374806B4ACCF}" dt="2021-12-22T21:27:36.992" v="5630" actId="1076"/>
        <pc:sldMkLst>
          <pc:docMk/>
          <pc:sldMk cId="4173670199" sldId="271"/>
        </pc:sldMkLst>
        <pc:spChg chg="add del mod topLvl">
          <ac:chgData name="ღ❤ Alee Moreno" userId="e6cf33d1aa7670d1" providerId="LiveId" clId="{6FB89B4B-3B26-4B8D-BADF-374806B4ACCF}" dt="2021-12-22T20:38:57.860" v="5380" actId="478"/>
          <ac:spMkLst>
            <pc:docMk/>
            <pc:sldMk cId="4173670199" sldId="271"/>
            <ac:spMk id="13" creationId="{DA802ED9-2891-4EDD-B2C6-E77A32FD7A5F}"/>
          </ac:spMkLst>
        </pc:spChg>
        <pc:spChg chg="add del mod topLvl">
          <ac:chgData name="ღ❤ Alee Moreno" userId="e6cf33d1aa7670d1" providerId="LiveId" clId="{6FB89B4B-3B26-4B8D-BADF-374806B4ACCF}" dt="2021-12-22T20:38:56.023" v="5379" actId="478"/>
          <ac:spMkLst>
            <pc:docMk/>
            <pc:sldMk cId="4173670199" sldId="271"/>
            <ac:spMk id="14" creationId="{C4FCC5D7-EAFA-4809-94A4-E2B4A16CA57C}"/>
          </ac:spMkLst>
        </pc:spChg>
        <pc:spChg chg="add del mod">
          <ac:chgData name="ღ❤ Alee Moreno" userId="e6cf33d1aa7670d1" providerId="LiveId" clId="{6FB89B4B-3B26-4B8D-BADF-374806B4ACCF}" dt="2021-12-22T20:39:02.822" v="5382" actId="478"/>
          <ac:spMkLst>
            <pc:docMk/>
            <pc:sldMk cId="4173670199" sldId="271"/>
            <ac:spMk id="15" creationId="{F24F7587-A6AE-45C6-89FC-76446F52B0D8}"/>
          </ac:spMkLst>
        </pc:spChg>
        <pc:spChg chg="add del mod">
          <ac:chgData name="ღ❤ Alee Moreno" userId="e6cf33d1aa7670d1" providerId="LiveId" clId="{6FB89B4B-3B26-4B8D-BADF-374806B4ACCF}" dt="2021-12-22T20:39:23.506" v="5386" actId="478"/>
          <ac:spMkLst>
            <pc:docMk/>
            <pc:sldMk cId="4173670199" sldId="271"/>
            <ac:spMk id="16" creationId="{B6D34035-83EE-46CF-9044-AAD2A11370D7}"/>
          </ac:spMkLst>
        </pc:spChg>
        <pc:spChg chg="mod">
          <ac:chgData name="ღ❤ Alee Moreno" userId="e6cf33d1aa7670d1" providerId="LiveId" clId="{6FB89B4B-3B26-4B8D-BADF-374806B4ACCF}" dt="2021-12-22T20:39:18.043" v="5384"/>
          <ac:spMkLst>
            <pc:docMk/>
            <pc:sldMk cId="4173670199" sldId="271"/>
            <ac:spMk id="18" creationId="{7A3A9CE3-37A0-4A14-ADB4-CF574E93BD1C}"/>
          </ac:spMkLst>
        </pc:spChg>
        <pc:spChg chg="mod">
          <ac:chgData name="ღ❤ Alee Moreno" userId="e6cf33d1aa7670d1" providerId="LiveId" clId="{6FB89B4B-3B26-4B8D-BADF-374806B4ACCF}" dt="2021-12-22T20:39:18.043" v="5384"/>
          <ac:spMkLst>
            <pc:docMk/>
            <pc:sldMk cId="4173670199" sldId="271"/>
            <ac:spMk id="19" creationId="{F0471754-F211-4832-BDF9-FA92C079F486}"/>
          </ac:spMkLst>
        </pc:spChg>
        <pc:spChg chg="add mod">
          <ac:chgData name="ღ❤ Alee Moreno" userId="e6cf33d1aa7670d1" providerId="LiveId" clId="{6FB89B4B-3B26-4B8D-BADF-374806B4ACCF}" dt="2021-12-22T20:42:43.439" v="5435" actId="1035"/>
          <ac:spMkLst>
            <pc:docMk/>
            <pc:sldMk cId="4173670199" sldId="271"/>
            <ac:spMk id="22" creationId="{72402FF4-2D7B-4314-BE87-2AB5EE11F0F2}"/>
          </ac:spMkLst>
        </pc:spChg>
        <pc:spChg chg="add mod">
          <ac:chgData name="ღ❤ Alee Moreno" userId="e6cf33d1aa7670d1" providerId="LiveId" clId="{6FB89B4B-3B26-4B8D-BADF-374806B4ACCF}" dt="2021-12-22T20:46:14.984" v="5471" actId="1076"/>
          <ac:spMkLst>
            <pc:docMk/>
            <pc:sldMk cId="4173670199" sldId="271"/>
            <ac:spMk id="24" creationId="{4A992FF4-86F1-4984-B6BD-343DA100A3A0}"/>
          </ac:spMkLst>
        </pc:spChg>
        <pc:spChg chg="add mod ord">
          <ac:chgData name="ღ❤ Alee Moreno" userId="e6cf33d1aa7670d1" providerId="LiveId" clId="{6FB89B4B-3B26-4B8D-BADF-374806B4ACCF}" dt="2021-12-22T20:46:28.132" v="5475" actId="1076"/>
          <ac:spMkLst>
            <pc:docMk/>
            <pc:sldMk cId="4173670199" sldId="271"/>
            <ac:spMk id="26" creationId="{6D55F656-FE33-48FE-90CA-79D33DBB1EDE}"/>
          </ac:spMkLst>
        </pc:spChg>
        <pc:spChg chg="add mod">
          <ac:chgData name="ღ❤ Alee Moreno" userId="e6cf33d1aa7670d1" providerId="LiveId" clId="{6FB89B4B-3B26-4B8D-BADF-374806B4ACCF}" dt="2021-12-22T20:47:33.641" v="5487" actId="1076"/>
          <ac:spMkLst>
            <pc:docMk/>
            <pc:sldMk cId="4173670199" sldId="271"/>
            <ac:spMk id="27" creationId="{D817390F-5D8A-4137-9E03-4209FE3B085C}"/>
          </ac:spMkLst>
        </pc:spChg>
        <pc:spChg chg="add mod">
          <ac:chgData name="ღ❤ Alee Moreno" userId="e6cf33d1aa7670d1" providerId="LiveId" clId="{6FB89B4B-3B26-4B8D-BADF-374806B4ACCF}" dt="2021-12-22T20:47:52.917" v="5490" actId="14100"/>
          <ac:spMkLst>
            <pc:docMk/>
            <pc:sldMk cId="4173670199" sldId="271"/>
            <ac:spMk id="28" creationId="{0B6E6467-3393-4846-84C5-70A8524EB0E7}"/>
          </ac:spMkLst>
        </pc:spChg>
        <pc:spChg chg="add mod">
          <ac:chgData name="ღ❤ Alee Moreno" userId="e6cf33d1aa7670d1" providerId="LiveId" clId="{6FB89B4B-3B26-4B8D-BADF-374806B4ACCF}" dt="2021-12-22T21:27:29.570" v="5629"/>
          <ac:spMkLst>
            <pc:docMk/>
            <pc:sldMk cId="4173670199" sldId="271"/>
            <ac:spMk id="30" creationId="{DF86D6DD-A4EA-45C3-8CC3-2A42C40159DE}"/>
          </ac:spMkLst>
        </pc:spChg>
        <pc:spChg chg="add mod">
          <ac:chgData name="ღ❤ Alee Moreno" userId="e6cf33d1aa7670d1" providerId="LiveId" clId="{6FB89B4B-3B26-4B8D-BADF-374806B4ACCF}" dt="2021-12-22T21:27:29.570" v="5629"/>
          <ac:spMkLst>
            <pc:docMk/>
            <pc:sldMk cId="4173670199" sldId="271"/>
            <ac:spMk id="31" creationId="{1E7D863A-8344-463D-9C2B-6408CBB1EBCF}"/>
          </ac:spMkLst>
        </pc:spChg>
        <pc:grpChg chg="del">
          <ac:chgData name="ღ❤ Alee Moreno" userId="e6cf33d1aa7670d1" providerId="LiveId" clId="{6FB89B4B-3B26-4B8D-BADF-374806B4ACCF}" dt="2021-12-22T15:33:38.347" v="4875" actId="478"/>
          <ac:grpSpMkLst>
            <pc:docMk/>
            <pc:sldMk cId="4173670199" sldId="271"/>
            <ac:grpSpMk id="6" creationId="{3124CE0D-51C0-4906-A2A8-01B1CBEB647E}"/>
          </ac:grpSpMkLst>
        </pc:grpChg>
        <pc:grpChg chg="add del mod">
          <ac:chgData name="ღ❤ Alee Moreno" userId="e6cf33d1aa7670d1" providerId="LiveId" clId="{6FB89B4B-3B26-4B8D-BADF-374806B4ACCF}" dt="2021-12-22T20:38:56.023" v="5379" actId="478"/>
          <ac:grpSpMkLst>
            <pc:docMk/>
            <pc:sldMk cId="4173670199" sldId="271"/>
            <ac:grpSpMk id="12" creationId="{DA5FDE54-26F2-424B-80BD-5321AF1B9935}"/>
          </ac:grpSpMkLst>
        </pc:grpChg>
        <pc:grpChg chg="add del mod">
          <ac:chgData name="ღ❤ Alee Moreno" userId="e6cf33d1aa7670d1" providerId="LiveId" clId="{6FB89B4B-3B26-4B8D-BADF-374806B4ACCF}" dt="2021-12-22T21:27:27.864" v="5628" actId="478"/>
          <ac:grpSpMkLst>
            <pc:docMk/>
            <pc:sldMk cId="4173670199" sldId="271"/>
            <ac:grpSpMk id="17" creationId="{8891A90F-051F-4366-A9BE-CDA629B53FE4}"/>
          </ac:grpSpMkLst>
        </pc:grpChg>
        <pc:grpChg chg="add mod">
          <ac:chgData name="ღ❤ Alee Moreno" userId="e6cf33d1aa7670d1" providerId="LiveId" clId="{6FB89B4B-3B26-4B8D-BADF-374806B4ACCF}" dt="2021-12-22T21:27:36.992" v="5630" actId="1076"/>
          <ac:grpSpMkLst>
            <pc:docMk/>
            <pc:sldMk cId="4173670199" sldId="271"/>
            <ac:grpSpMk id="29" creationId="{F35DE392-8A08-4E0C-B342-28D3852523BF}"/>
          </ac:grpSpMkLst>
        </pc:grpChg>
        <pc:graphicFrameChg chg="add mod modGraphic">
          <ac:chgData name="ღ❤ Alee Moreno" userId="e6cf33d1aa7670d1" providerId="LiveId" clId="{6FB89B4B-3B26-4B8D-BADF-374806B4ACCF}" dt="2021-12-22T20:42:47.237" v="5448" actId="1035"/>
          <ac:graphicFrameMkLst>
            <pc:docMk/>
            <pc:sldMk cId="4173670199" sldId="271"/>
            <ac:graphicFrameMk id="20" creationId="{99F5855D-B459-4C2B-8FA8-15B4413BABD1}"/>
          </ac:graphicFrameMkLst>
        </pc:graphicFrameChg>
        <pc:graphicFrameChg chg="add mod modGraphic">
          <ac:chgData name="ღ❤ Alee Moreno" userId="e6cf33d1aa7670d1" providerId="LiveId" clId="{6FB89B4B-3B26-4B8D-BADF-374806B4ACCF}" dt="2021-12-22T21:09:37.865" v="5578" actId="14100"/>
          <ac:graphicFrameMkLst>
            <pc:docMk/>
            <pc:sldMk cId="4173670199" sldId="271"/>
            <ac:graphicFrameMk id="25" creationId="{78393A12-659F-4FFD-8A61-65CA4177A9BD}"/>
          </ac:graphicFrameMkLst>
        </pc:graphicFrameChg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510027042" sldId="272"/>
        </pc:sldMkLst>
      </pc:sldChg>
      <pc:sldChg chg="addSp delSp modSp add mod ord">
        <pc:chgData name="ღ❤ Alee Moreno" userId="e6cf33d1aa7670d1" providerId="LiveId" clId="{6FB89B4B-3B26-4B8D-BADF-374806B4ACCF}" dt="2021-12-22T21:27:43.583" v="5632"/>
        <pc:sldMkLst>
          <pc:docMk/>
          <pc:sldMk cId="1683769278" sldId="272"/>
        </pc:sldMkLst>
        <pc:spChg chg="add mod">
          <ac:chgData name="ღ❤ Alee Moreno" userId="e6cf33d1aa7670d1" providerId="LiveId" clId="{6FB89B4B-3B26-4B8D-BADF-374806B4ACCF}" dt="2021-12-22T15:33:51.854" v="4879"/>
          <ac:spMkLst>
            <pc:docMk/>
            <pc:sldMk cId="1683769278" sldId="272"/>
            <ac:spMk id="13" creationId="{431CDA77-4CCD-4C0C-B532-817732977927}"/>
          </ac:spMkLst>
        </pc:spChg>
        <pc:spChg chg="add mod">
          <ac:chgData name="ღ❤ Alee Moreno" userId="e6cf33d1aa7670d1" providerId="LiveId" clId="{6FB89B4B-3B26-4B8D-BADF-374806B4ACCF}" dt="2021-12-22T15:33:51.854" v="4879"/>
          <ac:spMkLst>
            <pc:docMk/>
            <pc:sldMk cId="1683769278" sldId="272"/>
            <ac:spMk id="14" creationId="{450A6C21-CE26-4635-AC6D-749F9279FCFB}"/>
          </ac:spMkLst>
        </pc:spChg>
        <pc:spChg chg="add mod">
          <ac:chgData name="ღ❤ Alee Moreno" userId="e6cf33d1aa7670d1" providerId="LiveId" clId="{6FB89B4B-3B26-4B8D-BADF-374806B4ACCF}" dt="2021-12-22T21:07:27.266" v="5556" actId="2710"/>
          <ac:spMkLst>
            <pc:docMk/>
            <pc:sldMk cId="1683769278" sldId="272"/>
            <ac:spMk id="17" creationId="{E3EE8A84-2C96-43F8-B086-633F025EC6E3}"/>
          </ac:spMkLst>
        </pc:spChg>
        <pc:spChg chg="add del mod">
          <ac:chgData name="ღ❤ Alee Moreno" userId="e6cf33d1aa7670d1" providerId="LiveId" clId="{6FB89B4B-3B26-4B8D-BADF-374806B4ACCF}" dt="2021-12-22T21:06:42.838" v="5545" actId="22"/>
          <ac:spMkLst>
            <pc:docMk/>
            <pc:sldMk cId="1683769278" sldId="272"/>
            <ac:spMk id="20" creationId="{CFD5BC82-6782-43A4-ACD7-1D7D46E25DC6}"/>
          </ac:spMkLst>
        </pc:spChg>
        <pc:spChg chg="add mod">
          <ac:chgData name="ღ❤ Alee Moreno" userId="e6cf33d1aa7670d1" providerId="LiveId" clId="{6FB89B4B-3B26-4B8D-BADF-374806B4ACCF}" dt="2021-12-22T21:07:32.078" v="5557" actId="2710"/>
          <ac:spMkLst>
            <pc:docMk/>
            <pc:sldMk cId="1683769278" sldId="272"/>
            <ac:spMk id="22" creationId="{A6732EAB-CCF8-4DEF-8855-FB6AA2257BF9}"/>
          </ac:spMkLst>
        </pc:spChg>
        <pc:spChg chg="add mod ord">
          <ac:chgData name="ღ❤ Alee Moreno" userId="e6cf33d1aa7670d1" providerId="LiveId" clId="{6FB89B4B-3B26-4B8D-BADF-374806B4ACCF}" dt="2021-12-22T21:09:21.904" v="5577" actId="167"/>
          <ac:spMkLst>
            <pc:docMk/>
            <pc:sldMk cId="1683769278" sldId="272"/>
            <ac:spMk id="23" creationId="{E595F99A-38EC-48BC-A38C-1C94B0F694F2}"/>
          </ac:spMkLst>
        </pc:spChg>
        <pc:spChg chg="mod">
          <ac:chgData name="ღ❤ Alee Moreno" userId="e6cf33d1aa7670d1" providerId="LiveId" clId="{6FB89B4B-3B26-4B8D-BADF-374806B4ACCF}" dt="2021-12-22T21:10:54.736" v="5584"/>
          <ac:spMkLst>
            <pc:docMk/>
            <pc:sldMk cId="1683769278" sldId="272"/>
            <ac:spMk id="25" creationId="{7BE93AEE-2B32-41D4-9F3F-89D253089AC6}"/>
          </ac:spMkLst>
        </pc:spChg>
        <pc:spChg chg="mod">
          <ac:chgData name="ღ❤ Alee Moreno" userId="e6cf33d1aa7670d1" providerId="LiveId" clId="{6FB89B4B-3B26-4B8D-BADF-374806B4ACCF}" dt="2021-12-22T21:10:54.736" v="5584"/>
          <ac:spMkLst>
            <pc:docMk/>
            <pc:sldMk cId="1683769278" sldId="272"/>
            <ac:spMk id="26" creationId="{03ED0DE9-E646-41C9-85CD-AC599CF9C107}"/>
          </ac:spMkLst>
        </pc:spChg>
        <pc:spChg chg="mod">
          <ac:chgData name="ღ❤ Alee Moreno" userId="e6cf33d1aa7670d1" providerId="LiveId" clId="{6FB89B4B-3B26-4B8D-BADF-374806B4ACCF}" dt="2021-12-22T21:27:43.583" v="5632"/>
          <ac:spMkLst>
            <pc:docMk/>
            <pc:sldMk cId="1683769278" sldId="272"/>
            <ac:spMk id="28" creationId="{BB3C8AB6-BC66-4DFC-B27A-4B519E210355}"/>
          </ac:spMkLst>
        </pc:spChg>
        <pc:spChg chg="mod">
          <ac:chgData name="ღ❤ Alee Moreno" userId="e6cf33d1aa7670d1" providerId="LiveId" clId="{6FB89B4B-3B26-4B8D-BADF-374806B4ACCF}" dt="2021-12-22T21:27:43.583" v="5632"/>
          <ac:spMkLst>
            <pc:docMk/>
            <pc:sldMk cId="1683769278" sldId="272"/>
            <ac:spMk id="29" creationId="{23566A88-7758-40A6-9BA3-016528F9C9EC}"/>
          </ac:spMkLst>
        </pc:spChg>
        <pc:grpChg chg="del">
          <ac:chgData name="ღ❤ Alee Moreno" userId="e6cf33d1aa7670d1" providerId="LiveId" clId="{6FB89B4B-3B26-4B8D-BADF-374806B4ACCF}" dt="2021-12-22T15:33:50.998" v="4878" actId="478"/>
          <ac:grpSpMkLst>
            <pc:docMk/>
            <pc:sldMk cId="1683769278" sldId="272"/>
            <ac:grpSpMk id="6" creationId="{3124CE0D-51C0-4906-A2A8-01B1CBEB647E}"/>
          </ac:grpSpMkLst>
        </pc:grpChg>
        <pc:grpChg chg="add del mod">
          <ac:chgData name="ღ❤ Alee Moreno" userId="e6cf33d1aa7670d1" providerId="LiveId" clId="{6FB89B4B-3B26-4B8D-BADF-374806B4ACCF}" dt="2021-12-22T21:11:04.147" v="5588" actId="21"/>
          <ac:grpSpMkLst>
            <pc:docMk/>
            <pc:sldMk cId="1683769278" sldId="272"/>
            <ac:grpSpMk id="12" creationId="{DD2CDC56-1682-421A-ADF4-E3538A3D36DE}"/>
          </ac:grpSpMkLst>
        </pc:grpChg>
        <pc:grpChg chg="add del mod">
          <ac:chgData name="ღ❤ Alee Moreno" userId="e6cf33d1aa7670d1" providerId="LiveId" clId="{6FB89B4B-3B26-4B8D-BADF-374806B4ACCF}" dt="2021-12-22T21:27:41.931" v="5631" actId="478"/>
          <ac:grpSpMkLst>
            <pc:docMk/>
            <pc:sldMk cId="1683769278" sldId="272"/>
            <ac:grpSpMk id="24" creationId="{734EAE0F-6AE5-4624-9772-E477B2DFB8BC}"/>
          </ac:grpSpMkLst>
        </pc:grpChg>
        <pc:grpChg chg="add mod">
          <ac:chgData name="ღ❤ Alee Moreno" userId="e6cf33d1aa7670d1" providerId="LiveId" clId="{6FB89B4B-3B26-4B8D-BADF-374806B4ACCF}" dt="2021-12-22T21:27:43.583" v="5632"/>
          <ac:grpSpMkLst>
            <pc:docMk/>
            <pc:sldMk cId="1683769278" sldId="272"/>
            <ac:grpSpMk id="27" creationId="{1A213715-8276-477A-BB51-453051B01D8D}"/>
          </ac:grpSpMkLst>
        </pc:grpChg>
        <pc:graphicFrameChg chg="add del mod">
          <ac:chgData name="ღ❤ Alee Moreno" userId="e6cf33d1aa7670d1" providerId="LiveId" clId="{6FB89B4B-3B26-4B8D-BADF-374806B4ACCF}" dt="2021-12-22T21:04:19.897" v="5531" actId="478"/>
          <ac:graphicFrameMkLst>
            <pc:docMk/>
            <pc:sldMk cId="1683769278" sldId="272"/>
            <ac:graphicFrameMk id="15" creationId="{1922F2C1-72EC-4E3E-A51D-28125D21C1CA}"/>
          </ac:graphicFrameMkLst>
        </pc:graphicFrameChg>
        <pc:graphicFrameChg chg="add mod modGraphic">
          <ac:chgData name="ღ❤ Alee Moreno" userId="e6cf33d1aa7670d1" providerId="LiveId" clId="{6FB89B4B-3B26-4B8D-BADF-374806B4ACCF}" dt="2021-12-22T21:09:03.675" v="5573" actId="12385"/>
          <ac:graphicFrameMkLst>
            <pc:docMk/>
            <pc:sldMk cId="1683769278" sldId="272"/>
            <ac:graphicFrameMk id="18" creationId="{A7E5E4A8-E9B9-4376-A252-0CD22F593E5F}"/>
          </ac:graphicFrameMkLst>
        </pc:graphicFrameChg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1970715511" sldId="273"/>
        </pc:sldMkLst>
      </pc:sldChg>
      <pc:sldChg chg="addSp delSp modSp new mod ord">
        <pc:chgData name="ღ❤ Alee Moreno" userId="e6cf33d1aa7670d1" providerId="LiveId" clId="{6FB89B4B-3B26-4B8D-BADF-374806B4ACCF}" dt="2021-12-22T21:00:42.879" v="5529" actId="114"/>
        <pc:sldMkLst>
          <pc:docMk/>
          <pc:sldMk cId="2184102569" sldId="273"/>
        </pc:sldMkLst>
        <pc:spChg chg="add mod">
          <ac:chgData name="ღ❤ Alee Moreno" userId="e6cf33d1aa7670d1" providerId="LiveId" clId="{6FB89B4B-3B26-4B8D-BADF-374806B4ACCF}" dt="2021-12-22T20:48:22.377" v="5491"/>
          <ac:spMkLst>
            <pc:docMk/>
            <pc:sldMk cId="2184102569" sldId="273"/>
            <ac:spMk id="2" creationId="{2679AF1B-FC5C-4A67-907D-77BA005918D0}"/>
          </ac:spMkLst>
        </pc:spChg>
        <pc:spChg chg="add mod">
          <ac:chgData name="ღ❤ Alee Moreno" userId="e6cf33d1aa7670d1" providerId="LiveId" clId="{6FB89B4B-3B26-4B8D-BADF-374806B4ACCF}" dt="2021-12-22T20:48:22.377" v="5491"/>
          <ac:spMkLst>
            <pc:docMk/>
            <pc:sldMk cId="2184102569" sldId="273"/>
            <ac:spMk id="3" creationId="{27EA0FDF-93D2-44B0-8C67-8CDAF73BCB86}"/>
          </ac:spMkLst>
        </pc:spChg>
        <pc:spChg chg="add mod">
          <ac:chgData name="ღ❤ Alee Moreno" userId="e6cf33d1aa7670d1" providerId="LiveId" clId="{6FB89B4B-3B26-4B8D-BADF-374806B4ACCF}" dt="2021-12-22T20:48:22.377" v="5491"/>
          <ac:spMkLst>
            <pc:docMk/>
            <pc:sldMk cId="2184102569" sldId="273"/>
            <ac:spMk id="4" creationId="{1639DE7F-FD18-4551-9047-597995D77227}"/>
          </ac:spMkLst>
        </pc:spChg>
        <pc:spChg chg="mod">
          <ac:chgData name="ღ❤ Alee Moreno" userId="e6cf33d1aa7670d1" providerId="LiveId" clId="{6FB89B4B-3B26-4B8D-BADF-374806B4ACCF}" dt="2021-12-22T20:48:22.377" v="5491"/>
          <ac:spMkLst>
            <pc:docMk/>
            <pc:sldMk cId="2184102569" sldId="273"/>
            <ac:spMk id="6" creationId="{B7A92563-4AA9-4F07-AD28-E7E2DB78A3CE}"/>
          </ac:spMkLst>
        </pc:spChg>
        <pc:spChg chg="mod">
          <ac:chgData name="ღ❤ Alee Moreno" userId="e6cf33d1aa7670d1" providerId="LiveId" clId="{6FB89B4B-3B26-4B8D-BADF-374806B4ACCF}" dt="2021-12-22T20:48:22.377" v="5491"/>
          <ac:spMkLst>
            <pc:docMk/>
            <pc:sldMk cId="2184102569" sldId="273"/>
            <ac:spMk id="7" creationId="{D818636C-46DC-4711-873E-88646E56BFB0}"/>
          </ac:spMkLst>
        </pc:spChg>
        <pc:spChg chg="add mod">
          <ac:chgData name="ღ❤ Alee Moreno" userId="e6cf33d1aa7670d1" providerId="LiveId" clId="{6FB89B4B-3B26-4B8D-BADF-374806B4ACCF}" dt="2021-12-22T20:48:22.377" v="5491"/>
          <ac:spMkLst>
            <pc:docMk/>
            <pc:sldMk cId="2184102569" sldId="273"/>
            <ac:spMk id="8" creationId="{1FE1068D-C828-46E8-8A72-9BD7D21D7434}"/>
          </ac:spMkLst>
        </pc:spChg>
        <pc:spChg chg="mod">
          <ac:chgData name="ღ❤ Alee Moreno" userId="e6cf33d1aa7670d1" providerId="LiveId" clId="{6FB89B4B-3B26-4B8D-BADF-374806B4ACCF}" dt="2021-12-22T20:48:22.377" v="5491"/>
          <ac:spMkLst>
            <pc:docMk/>
            <pc:sldMk cId="2184102569" sldId="273"/>
            <ac:spMk id="10" creationId="{6F046D2D-48FD-4E33-BC3A-9EE3B3B8FAAD}"/>
          </ac:spMkLst>
        </pc:spChg>
        <pc:spChg chg="mod">
          <ac:chgData name="ღ❤ Alee Moreno" userId="e6cf33d1aa7670d1" providerId="LiveId" clId="{6FB89B4B-3B26-4B8D-BADF-374806B4ACCF}" dt="2021-12-22T20:48:22.377" v="5491"/>
          <ac:spMkLst>
            <pc:docMk/>
            <pc:sldMk cId="2184102569" sldId="273"/>
            <ac:spMk id="11" creationId="{58BBD34A-4BBA-4981-AD56-96FE15BA1551}"/>
          </ac:spMkLst>
        </pc:spChg>
        <pc:spChg chg="add del mod ord">
          <ac:chgData name="ღ❤ Alee Moreno" userId="e6cf33d1aa7670d1" providerId="LiveId" clId="{6FB89B4B-3B26-4B8D-BADF-374806B4ACCF}" dt="2021-12-22T20:52:46.246" v="5508" actId="478"/>
          <ac:spMkLst>
            <pc:docMk/>
            <pc:sldMk cId="2184102569" sldId="273"/>
            <ac:spMk id="14" creationId="{DA8006A6-4152-430E-A246-7A9959619506}"/>
          </ac:spMkLst>
        </pc:spChg>
        <pc:spChg chg="add mod">
          <ac:chgData name="ღ❤ Alee Moreno" userId="e6cf33d1aa7670d1" providerId="LiveId" clId="{6FB89B4B-3B26-4B8D-BADF-374806B4ACCF}" dt="2021-12-22T20:53:27.239" v="5516" actId="13822"/>
          <ac:spMkLst>
            <pc:docMk/>
            <pc:sldMk cId="2184102569" sldId="273"/>
            <ac:spMk id="15" creationId="{9A1643C0-288A-4731-A00A-F6659F4187F8}"/>
          </ac:spMkLst>
        </pc:spChg>
        <pc:spChg chg="add mod">
          <ac:chgData name="ღ❤ Alee Moreno" userId="e6cf33d1aa7670d1" providerId="LiveId" clId="{6FB89B4B-3B26-4B8D-BADF-374806B4ACCF}" dt="2021-12-22T20:53:27.239" v="5516" actId="13822"/>
          <ac:spMkLst>
            <pc:docMk/>
            <pc:sldMk cId="2184102569" sldId="273"/>
            <ac:spMk id="16" creationId="{086FEFC7-C303-45F2-ABBE-1BAFBF80DB9F}"/>
          </ac:spMkLst>
        </pc:spChg>
        <pc:spChg chg="add mod">
          <ac:chgData name="ღ❤ Alee Moreno" userId="e6cf33d1aa7670d1" providerId="LiveId" clId="{6FB89B4B-3B26-4B8D-BADF-374806B4ACCF}" dt="2021-12-22T21:00:26.484" v="5526" actId="17032"/>
          <ac:spMkLst>
            <pc:docMk/>
            <pc:sldMk cId="2184102569" sldId="273"/>
            <ac:spMk id="19" creationId="{D28C9264-41F2-4D83-B52C-23ACCAFF9859}"/>
          </ac:spMkLst>
        </pc:spChg>
        <pc:spChg chg="add mod">
          <ac:chgData name="ღ❤ Alee Moreno" userId="e6cf33d1aa7670d1" providerId="LiveId" clId="{6FB89B4B-3B26-4B8D-BADF-374806B4ACCF}" dt="2021-12-22T21:00:42.879" v="5529" actId="114"/>
          <ac:spMkLst>
            <pc:docMk/>
            <pc:sldMk cId="2184102569" sldId="273"/>
            <ac:spMk id="20" creationId="{C6D54C54-20CD-4A0F-9B3F-837A62B1D6C7}"/>
          </ac:spMkLst>
        </pc:spChg>
        <pc:spChg chg="add mod">
          <ac:chgData name="ღ❤ Alee Moreno" userId="e6cf33d1aa7670d1" providerId="LiveId" clId="{6FB89B4B-3B26-4B8D-BADF-374806B4ACCF}" dt="2021-12-22T21:00:15.901" v="5523" actId="17032"/>
          <ac:spMkLst>
            <pc:docMk/>
            <pc:sldMk cId="2184102569" sldId="273"/>
            <ac:spMk id="21" creationId="{F231D5E5-E859-41B3-AB23-8DEFBCCABFA0}"/>
          </ac:spMkLst>
        </pc:spChg>
        <pc:spChg chg="add mod">
          <ac:chgData name="ღ❤ Alee Moreno" userId="e6cf33d1aa7670d1" providerId="LiveId" clId="{6FB89B4B-3B26-4B8D-BADF-374806B4ACCF}" dt="2021-12-22T21:00:42.879" v="5529" actId="114"/>
          <ac:spMkLst>
            <pc:docMk/>
            <pc:sldMk cId="2184102569" sldId="273"/>
            <ac:spMk id="22" creationId="{B238F994-E923-4E0B-BA69-63C647AD814F}"/>
          </ac:spMkLst>
        </pc:spChg>
        <pc:grpChg chg="add mod">
          <ac:chgData name="ღ❤ Alee Moreno" userId="e6cf33d1aa7670d1" providerId="LiveId" clId="{6FB89B4B-3B26-4B8D-BADF-374806B4ACCF}" dt="2021-12-22T20:48:22.377" v="5491"/>
          <ac:grpSpMkLst>
            <pc:docMk/>
            <pc:sldMk cId="2184102569" sldId="273"/>
            <ac:grpSpMk id="5" creationId="{673F04CE-CCCB-4823-B556-FA6BEF7C47FE}"/>
          </ac:grpSpMkLst>
        </pc:grpChg>
        <pc:grpChg chg="add mod">
          <ac:chgData name="ღ❤ Alee Moreno" userId="e6cf33d1aa7670d1" providerId="LiveId" clId="{6FB89B4B-3B26-4B8D-BADF-374806B4ACCF}" dt="2021-12-22T20:48:22.377" v="5491"/>
          <ac:grpSpMkLst>
            <pc:docMk/>
            <pc:sldMk cId="2184102569" sldId="273"/>
            <ac:grpSpMk id="9" creationId="{C9B25434-8EA8-4461-99EC-A6F08BAA2135}"/>
          </ac:grpSpMkLst>
        </pc:grpChg>
        <pc:grpChg chg="add mod">
          <ac:chgData name="ღ❤ Alee Moreno" userId="e6cf33d1aa7670d1" providerId="LiveId" clId="{6FB89B4B-3B26-4B8D-BADF-374806B4ACCF}" dt="2021-12-22T21:00:21.385" v="5525" actId="1076"/>
          <ac:grpSpMkLst>
            <pc:docMk/>
            <pc:sldMk cId="2184102569" sldId="273"/>
            <ac:grpSpMk id="17" creationId="{586C9D12-2B9C-44C5-8F75-2799C7C6C466}"/>
          </ac:grpSpMkLst>
        </pc:grpChg>
        <pc:grpChg chg="add mod">
          <ac:chgData name="ღ❤ Alee Moreno" userId="e6cf33d1aa7670d1" providerId="LiveId" clId="{6FB89B4B-3B26-4B8D-BADF-374806B4ACCF}" dt="2021-12-22T21:00:32.362" v="5528" actId="14100"/>
          <ac:grpSpMkLst>
            <pc:docMk/>
            <pc:sldMk cId="2184102569" sldId="273"/>
            <ac:grpSpMk id="18" creationId="{8BF27CD7-CC1E-4B4A-91C6-3DEA3D0AAC3F}"/>
          </ac:grpSpMkLst>
        </pc:grpChg>
        <pc:picChg chg="add del mod">
          <ac:chgData name="ღ❤ Alee Moreno" userId="e6cf33d1aa7670d1" providerId="LiveId" clId="{6FB89B4B-3B26-4B8D-BADF-374806B4ACCF}" dt="2021-12-22T20:51:43.119" v="5500" actId="478"/>
          <ac:picMkLst>
            <pc:docMk/>
            <pc:sldMk cId="2184102569" sldId="273"/>
            <ac:picMk id="12" creationId="{D4CEC92B-3208-4009-BE95-DAD05156FDF7}"/>
          </ac:picMkLst>
        </pc:picChg>
        <pc:picChg chg="add mod">
          <ac:chgData name="ღ❤ Alee Moreno" userId="e6cf33d1aa7670d1" providerId="LiveId" clId="{6FB89B4B-3B26-4B8D-BADF-374806B4ACCF}" dt="2021-12-22T20:52:15.305" v="5503" actId="1076"/>
          <ac:picMkLst>
            <pc:docMk/>
            <pc:sldMk cId="2184102569" sldId="273"/>
            <ac:picMk id="13" creationId="{67D8263A-7ABC-4727-A981-718009A47BEE}"/>
          </ac:picMkLst>
        </pc:picChg>
      </pc:sldChg>
      <pc:sldChg chg="addSp delSp modSp add mod">
        <pc:chgData name="ღ❤ Alee Moreno" userId="e6cf33d1aa7670d1" providerId="LiveId" clId="{6FB89B4B-3B26-4B8D-BADF-374806B4ACCF}" dt="2021-12-22T22:02:08.111" v="6504" actId="1036"/>
        <pc:sldMkLst>
          <pc:docMk/>
          <pc:sldMk cId="1200334253" sldId="274"/>
        </pc:sldMkLst>
        <pc:spChg chg="mod">
          <ac:chgData name="ღ❤ Alee Moreno" userId="e6cf33d1aa7670d1" providerId="LiveId" clId="{6FB89B4B-3B26-4B8D-BADF-374806B4ACCF}" dt="2021-12-22T21:40:42.408" v="5839" actId="2711"/>
          <ac:spMkLst>
            <pc:docMk/>
            <pc:sldMk cId="1200334253" sldId="274"/>
            <ac:spMk id="2" creationId="{6996DBBF-405C-4740-B077-39376C4774CE}"/>
          </ac:spMkLst>
        </pc:spChg>
        <pc:spChg chg="mod">
          <ac:chgData name="ღ❤ Alee Moreno" userId="e6cf33d1aa7670d1" providerId="LiveId" clId="{6FB89B4B-3B26-4B8D-BADF-374806B4ACCF}" dt="2021-12-22T21:40:42.408" v="5839" actId="2711"/>
          <ac:spMkLst>
            <pc:docMk/>
            <pc:sldMk cId="1200334253" sldId="274"/>
            <ac:spMk id="3" creationId="{8E5D0747-D903-4F94-96C9-C4277C239FD2}"/>
          </ac:spMkLst>
        </pc:spChg>
        <pc:spChg chg="mod">
          <ac:chgData name="ღ❤ Alee Moreno" userId="e6cf33d1aa7670d1" providerId="LiveId" clId="{6FB89B4B-3B26-4B8D-BADF-374806B4ACCF}" dt="2021-12-22T21:40:42.408" v="5839" actId="2711"/>
          <ac:spMkLst>
            <pc:docMk/>
            <pc:sldMk cId="1200334253" sldId="274"/>
            <ac:spMk id="4" creationId="{D6798229-FBB6-4E05-B110-991133D7B7C1}"/>
          </ac:spMkLst>
        </pc:spChg>
        <pc:spChg chg="add mod">
          <ac:chgData name="ღ❤ Alee Moreno" userId="e6cf33d1aa7670d1" providerId="LiveId" clId="{6FB89B4B-3B26-4B8D-BADF-374806B4ACCF}" dt="2021-12-22T21:40:48.811" v="5840" actId="14100"/>
          <ac:spMkLst>
            <pc:docMk/>
            <pc:sldMk cId="1200334253" sldId="274"/>
            <ac:spMk id="7" creationId="{74595E64-EF59-42C5-B9C4-F2E5B4CA87C0}"/>
          </ac:spMkLst>
        </pc:spChg>
        <pc:spChg chg="add mod ord">
          <ac:chgData name="ღ❤ Alee Moreno" userId="e6cf33d1aa7670d1" providerId="LiveId" clId="{6FB89B4B-3B26-4B8D-BADF-374806B4ACCF}" dt="2021-12-22T21:43:14.123" v="5865" actId="17032"/>
          <ac:spMkLst>
            <pc:docMk/>
            <pc:sldMk cId="1200334253" sldId="274"/>
            <ac:spMk id="8" creationId="{E3B83AC8-0178-421A-90C0-488B2EB217B9}"/>
          </ac:spMkLst>
        </pc:spChg>
        <pc:spChg chg="mod">
          <ac:chgData name="ღ❤ Alee Moreno" userId="e6cf33d1aa7670d1" providerId="LiveId" clId="{6FB89B4B-3B26-4B8D-BADF-374806B4ACCF}" dt="2021-12-22T21:40:42.408" v="5839" actId="2711"/>
          <ac:spMkLst>
            <pc:docMk/>
            <pc:sldMk cId="1200334253" sldId="274"/>
            <ac:spMk id="11" creationId="{95AE4563-ADE8-4796-BE63-64B5E2F9F65C}"/>
          </ac:spMkLst>
        </pc:spChg>
        <pc:spChg chg="del">
          <ac:chgData name="ღ❤ Alee Moreno" userId="e6cf33d1aa7670d1" providerId="LiveId" clId="{6FB89B4B-3B26-4B8D-BADF-374806B4ACCF}" dt="2021-12-22T21:10:29.427" v="5582" actId="478"/>
          <ac:spMkLst>
            <pc:docMk/>
            <pc:sldMk cId="1200334253" sldId="274"/>
            <ac:spMk id="22" creationId="{72402FF4-2D7B-4314-BE87-2AB5EE11F0F2}"/>
          </ac:spMkLst>
        </pc:spChg>
        <pc:spChg chg="mod">
          <ac:chgData name="ღ❤ Alee Moreno" userId="e6cf33d1aa7670d1" providerId="LiveId" clId="{6FB89B4B-3B26-4B8D-BADF-374806B4ACCF}" dt="2021-12-22T21:11:06.401" v="5589"/>
          <ac:spMkLst>
            <pc:docMk/>
            <pc:sldMk cId="1200334253" sldId="274"/>
            <ac:spMk id="23" creationId="{737B0B05-AFEC-4703-9588-715BE28631A4}"/>
          </ac:spMkLst>
        </pc:spChg>
        <pc:spChg chg="del">
          <ac:chgData name="ღ❤ Alee Moreno" userId="e6cf33d1aa7670d1" providerId="LiveId" clId="{6FB89B4B-3B26-4B8D-BADF-374806B4ACCF}" dt="2021-12-22T21:10:24.238" v="5580" actId="478"/>
          <ac:spMkLst>
            <pc:docMk/>
            <pc:sldMk cId="1200334253" sldId="274"/>
            <ac:spMk id="24" creationId="{4A992FF4-86F1-4984-B6BD-343DA100A3A0}"/>
          </ac:spMkLst>
        </pc:spChg>
        <pc:spChg chg="del">
          <ac:chgData name="ღ❤ Alee Moreno" userId="e6cf33d1aa7670d1" providerId="LiveId" clId="{6FB89B4B-3B26-4B8D-BADF-374806B4ACCF}" dt="2021-12-22T21:10:24.238" v="5580" actId="478"/>
          <ac:spMkLst>
            <pc:docMk/>
            <pc:sldMk cId="1200334253" sldId="274"/>
            <ac:spMk id="26" creationId="{6D55F656-FE33-48FE-90CA-79D33DBB1EDE}"/>
          </ac:spMkLst>
        </pc:spChg>
        <pc:spChg chg="del">
          <ac:chgData name="ღ❤ Alee Moreno" userId="e6cf33d1aa7670d1" providerId="LiveId" clId="{6FB89B4B-3B26-4B8D-BADF-374806B4ACCF}" dt="2021-12-22T21:10:24.238" v="5580" actId="478"/>
          <ac:spMkLst>
            <pc:docMk/>
            <pc:sldMk cId="1200334253" sldId="274"/>
            <ac:spMk id="27" creationId="{D817390F-5D8A-4137-9E03-4209FE3B085C}"/>
          </ac:spMkLst>
        </pc:spChg>
        <pc:spChg chg="del">
          <ac:chgData name="ღ❤ Alee Moreno" userId="e6cf33d1aa7670d1" providerId="LiveId" clId="{6FB89B4B-3B26-4B8D-BADF-374806B4ACCF}" dt="2021-12-22T21:10:24.238" v="5580" actId="478"/>
          <ac:spMkLst>
            <pc:docMk/>
            <pc:sldMk cId="1200334253" sldId="274"/>
            <ac:spMk id="28" creationId="{0B6E6467-3393-4846-84C5-70A8524EB0E7}"/>
          </ac:spMkLst>
        </pc:spChg>
        <pc:spChg chg="mod">
          <ac:chgData name="ღ❤ Alee Moreno" userId="e6cf33d1aa7670d1" providerId="LiveId" clId="{6FB89B4B-3B26-4B8D-BADF-374806B4ACCF}" dt="2021-12-22T21:11:06.401" v="5589"/>
          <ac:spMkLst>
            <pc:docMk/>
            <pc:sldMk cId="1200334253" sldId="274"/>
            <ac:spMk id="29" creationId="{81657B05-8863-4339-8C73-2C28922CD1B5}"/>
          </ac:spMkLst>
        </pc:spChg>
        <pc:spChg chg="add mod">
          <ac:chgData name="ღ❤ Alee Moreno" userId="e6cf33d1aa7670d1" providerId="LiveId" clId="{6FB89B4B-3B26-4B8D-BADF-374806B4ACCF}" dt="2021-12-22T21:40:42.408" v="5839" actId="2711"/>
          <ac:spMkLst>
            <pc:docMk/>
            <pc:sldMk cId="1200334253" sldId="274"/>
            <ac:spMk id="30" creationId="{E22DAB06-E224-47B1-A63A-C902C8FC8BBF}"/>
          </ac:spMkLst>
        </pc:spChg>
        <pc:spChg chg="add mod">
          <ac:chgData name="ღ❤ Alee Moreno" userId="e6cf33d1aa7670d1" providerId="LiveId" clId="{6FB89B4B-3B26-4B8D-BADF-374806B4ACCF}" dt="2021-12-22T21:40:42.408" v="5839" actId="2711"/>
          <ac:spMkLst>
            <pc:docMk/>
            <pc:sldMk cId="1200334253" sldId="274"/>
            <ac:spMk id="31" creationId="{0B4B9BE5-244F-4D62-9241-779FFD91F292}"/>
          </ac:spMkLst>
        </pc:spChg>
        <pc:spChg chg="add mod">
          <ac:chgData name="ღ❤ Alee Moreno" userId="e6cf33d1aa7670d1" providerId="LiveId" clId="{6FB89B4B-3B26-4B8D-BADF-374806B4ACCF}" dt="2021-12-22T21:40:53.979" v="5842" actId="1076"/>
          <ac:spMkLst>
            <pc:docMk/>
            <pc:sldMk cId="1200334253" sldId="274"/>
            <ac:spMk id="32" creationId="{29E20BCC-18DD-4AED-9A41-583204F76DE3}"/>
          </ac:spMkLst>
        </pc:spChg>
        <pc:spChg chg="add mod">
          <ac:chgData name="ღ❤ Alee Moreno" userId="e6cf33d1aa7670d1" providerId="LiveId" clId="{6FB89B4B-3B26-4B8D-BADF-374806B4ACCF}" dt="2021-12-22T21:40:55.837" v="5843" actId="14100"/>
          <ac:spMkLst>
            <pc:docMk/>
            <pc:sldMk cId="1200334253" sldId="274"/>
            <ac:spMk id="33" creationId="{F7374A52-DD71-4CF2-AE7F-927144333301}"/>
          </ac:spMkLst>
        </pc:spChg>
        <pc:spChg chg="add mod">
          <ac:chgData name="ღ❤ Alee Moreno" userId="e6cf33d1aa7670d1" providerId="LiveId" clId="{6FB89B4B-3B26-4B8D-BADF-374806B4ACCF}" dt="2021-12-22T22:01:20.324" v="6467" actId="14100"/>
          <ac:spMkLst>
            <pc:docMk/>
            <pc:sldMk cId="1200334253" sldId="274"/>
            <ac:spMk id="35" creationId="{A5BF3FBB-DC39-4AF7-9609-7B3FC58C0F29}"/>
          </ac:spMkLst>
        </pc:spChg>
        <pc:spChg chg="add mod">
          <ac:chgData name="ღ❤ Alee Moreno" userId="e6cf33d1aa7670d1" providerId="LiveId" clId="{6FB89B4B-3B26-4B8D-BADF-374806B4ACCF}" dt="2021-12-22T22:02:08.111" v="6504" actId="1036"/>
          <ac:spMkLst>
            <pc:docMk/>
            <pc:sldMk cId="1200334253" sldId="274"/>
            <ac:spMk id="36" creationId="{C30CA551-EDC1-4E13-979E-10AF812281A7}"/>
          </ac:spMkLst>
        </pc:spChg>
        <pc:grpChg chg="del">
          <ac:chgData name="ღ❤ Alee Moreno" userId="e6cf33d1aa7670d1" providerId="LiveId" clId="{6FB89B4B-3B26-4B8D-BADF-374806B4ACCF}" dt="2021-12-22T21:10:52.015" v="5583" actId="21"/>
          <ac:grpSpMkLst>
            <pc:docMk/>
            <pc:sldMk cId="1200334253" sldId="274"/>
            <ac:grpSpMk id="17" creationId="{8891A90F-051F-4366-A9BE-CDA629B53FE4}"/>
          </ac:grpSpMkLst>
        </pc:grpChg>
        <pc:grpChg chg="add mod">
          <ac:chgData name="ღ❤ Alee Moreno" userId="e6cf33d1aa7670d1" providerId="LiveId" clId="{6FB89B4B-3B26-4B8D-BADF-374806B4ACCF}" dt="2021-12-22T21:11:11.554" v="5591" actId="1076"/>
          <ac:grpSpMkLst>
            <pc:docMk/>
            <pc:sldMk cId="1200334253" sldId="274"/>
            <ac:grpSpMk id="21" creationId="{F2328009-D523-4931-91F2-8AF36D9FB9E6}"/>
          </ac:grpSpMkLst>
        </pc:grpChg>
        <pc:graphicFrameChg chg="add mod modGraphic">
          <ac:chgData name="ღ❤ Alee Moreno" userId="e6cf33d1aa7670d1" providerId="LiveId" clId="{6FB89B4B-3B26-4B8D-BADF-374806B4ACCF}" dt="2021-12-22T21:45:05.561" v="6070" actId="1038"/>
          <ac:graphicFrameMkLst>
            <pc:docMk/>
            <pc:sldMk cId="1200334253" sldId="274"/>
            <ac:graphicFrameMk id="6" creationId="{C446E9C6-7781-440E-A03E-F97B2B8307EB}"/>
          </ac:graphicFrameMkLst>
        </pc:graphicFrameChg>
        <pc:graphicFrameChg chg="del">
          <ac:chgData name="ღ❤ Alee Moreno" userId="e6cf33d1aa7670d1" providerId="LiveId" clId="{6FB89B4B-3B26-4B8D-BADF-374806B4ACCF}" dt="2021-12-22T21:10:27.733" v="5581" actId="478"/>
          <ac:graphicFrameMkLst>
            <pc:docMk/>
            <pc:sldMk cId="1200334253" sldId="274"/>
            <ac:graphicFrameMk id="20" creationId="{99F5855D-B459-4C2B-8FA8-15B4413BABD1}"/>
          </ac:graphicFrameMkLst>
        </pc:graphicFrameChg>
        <pc:graphicFrameChg chg="del">
          <ac:chgData name="ღ❤ Alee Moreno" userId="e6cf33d1aa7670d1" providerId="LiveId" clId="{6FB89B4B-3B26-4B8D-BADF-374806B4ACCF}" dt="2021-12-22T21:10:24.238" v="5580" actId="478"/>
          <ac:graphicFrameMkLst>
            <pc:docMk/>
            <pc:sldMk cId="1200334253" sldId="274"/>
            <ac:graphicFrameMk id="25" creationId="{78393A12-659F-4FFD-8A61-65CA4177A9BD}"/>
          </ac:graphicFrameMkLst>
        </pc:graphicFrameChg>
        <pc:picChg chg="add del">
          <ac:chgData name="ღ❤ Alee Moreno" userId="e6cf33d1aa7670d1" providerId="LiveId" clId="{6FB89B4B-3B26-4B8D-BADF-374806B4ACCF}" dt="2021-12-22T21:51:58.163" v="6243" actId="478"/>
          <ac:picMkLst>
            <pc:docMk/>
            <pc:sldMk cId="1200334253" sldId="274"/>
            <ac:picMk id="13" creationId="{2E21E883-B528-45C8-87AB-5B73C9254107}"/>
          </ac:picMkLst>
        </pc:picChg>
        <pc:picChg chg="add mod ord">
          <ac:chgData name="ღ❤ Alee Moreno" userId="e6cf33d1aa7670d1" providerId="LiveId" clId="{6FB89B4B-3B26-4B8D-BADF-374806B4ACCF}" dt="2021-12-22T21:56:16.454" v="6266" actId="1076"/>
          <ac:picMkLst>
            <pc:docMk/>
            <pc:sldMk cId="1200334253" sldId="274"/>
            <ac:picMk id="15" creationId="{A06208C2-818D-46F2-AD43-94B4850A9E8D}"/>
          </ac:picMkLst>
        </pc:picChg>
        <pc:picChg chg="add mod modCrop">
          <ac:chgData name="ღ❤ Alee Moreno" userId="e6cf33d1aa7670d1" providerId="LiveId" clId="{6FB89B4B-3B26-4B8D-BADF-374806B4ACCF}" dt="2021-12-22T21:56:07.043" v="6263" actId="1076"/>
          <ac:picMkLst>
            <pc:docMk/>
            <pc:sldMk cId="1200334253" sldId="274"/>
            <ac:picMk id="34" creationId="{596901AF-EC25-441E-8ECC-E53A4D6F4AD3}"/>
          </ac:picMkLst>
        </pc:picChg>
        <pc:cxnChg chg="add del mod">
          <ac:chgData name="ღ❤ Alee Moreno" userId="e6cf33d1aa7670d1" providerId="LiveId" clId="{6FB89B4B-3B26-4B8D-BADF-374806B4ACCF}" dt="2021-12-22T22:01:06.887" v="6465" actId="478"/>
          <ac:cxnSpMkLst>
            <pc:docMk/>
            <pc:sldMk cId="1200334253" sldId="274"/>
            <ac:cxnSpMk id="38" creationId="{F4FF374A-3C3F-45EE-929A-DDE5B0ABF465}"/>
          </ac:cxnSpMkLst>
        </pc:cxnChg>
        <pc:cxnChg chg="add mod">
          <ac:chgData name="ღ❤ Alee Moreno" userId="e6cf33d1aa7670d1" providerId="LiveId" clId="{6FB89B4B-3B26-4B8D-BADF-374806B4ACCF}" dt="2021-12-22T22:02:08.111" v="6504" actId="1036"/>
          <ac:cxnSpMkLst>
            <pc:docMk/>
            <pc:sldMk cId="1200334253" sldId="274"/>
            <ac:cxnSpMk id="40" creationId="{78708EF9-658A-4AEC-8697-AA11A994AD91}"/>
          </ac:cxnSpMkLst>
        </pc:cxnChg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1462908564" sldId="274"/>
        </pc:sldMkLst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689150670" sldId="275"/>
        </pc:sldMkLst>
      </pc:sldChg>
      <pc:sldChg chg="addSp delSp modSp add mod modAnim">
        <pc:chgData name="ღ❤ Alee Moreno" userId="e6cf33d1aa7670d1" providerId="LiveId" clId="{6FB89B4B-3B26-4B8D-BADF-374806B4ACCF}" dt="2021-12-22T21:27:55.401" v="5634"/>
        <pc:sldMkLst>
          <pc:docMk/>
          <pc:sldMk cId="1942013121" sldId="275"/>
        </pc:sldMkLst>
        <pc:spChg chg="del">
          <ac:chgData name="ღ❤ Alee Moreno" userId="e6cf33d1aa7670d1" providerId="LiveId" clId="{6FB89B4B-3B26-4B8D-BADF-374806B4ACCF}" dt="2021-12-22T21:11:33.072" v="5596" actId="478"/>
          <ac:spMkLst>
            <pc:docMk/>
            <pc:sldMk cId="1942013121" sldId="275"/>
            <ac:spMk id="17" creationId="{E3EE8A84-2C96-43F8-B086-633F025EC6E3}"/>
          </ac:spMkLst>
        </pc:spChg>
        <pc:spChg chg="mod">
          <ac:chgData name="ღ❤ Alee Moreno" userId="e6cf33d1aa7670d1" providerId="LiveId" clId="{6FB89B4B-3B26-4B8D-BADF-374806B4ACCF}" dt="2021-12-22T21:27:55.401" v="5634"/>
          <ac:spMkLst>
            <pc:docMk/>
            <pc:sldMk cId="1942013121" sldId="275"/>
            <ac:spMk id="20" creationId="{5E025E0D-DCAD-45AD-A3D5-3705B0BC512C}"/>
          </ac:spMkLst>
        </pc:spChg>
        <pc:spChg chg="mod">
          <ac:chgData name="ღ❤ Alee Moreno" userId="e6cf33d1aa7670d1" providerId="LiveId" clId="{6FB89B4B-3B26-4B8D-BADF-374806B4ACCF}" dt="2021-12-22T21:27:55.401" v="5634"/>
          <ac:spMkLst>
            <pc:docMk/>
            <pc:sldMk cId="1942013121" sldId="275"/>
            <ac:spMk id="21" creationId="{1DB6106F-90B8-4F45-94E3-0299D2C0066C}"/>
          </ac:spMkLst>
        </pc:spChg>
        <pc:spChg chg="del">
          <ac:chgData name="ღ❤ Alee Moreno" userId="e6cf33d1aa7670d1" providerId="LiveId" clId="{6FB89B4B-3B26-4B8D-BADF-374806B4ACCF}" dt="2021-12-22T21:11:35.811" v="5597" actId="478"/>
          <ac:spMkLst>
            <pc:docMk/>
            <pc:sldMk cId="1942013121" sldId="275"/>
            <ac:spMk id="22" creationId="{A6732EAB-CCF8-4DEF-8855-FB6AA2257BF9}"/>
          </ac:spMkLst>
        </pc:spChg>
        <pc:spChg chg="del">
          <ac:chgData name="ღ❤ Alee Moreno" userId="e6cf33d1aa7670d1" providerId="LiveId" clId="{6FB89B4B-3B26-4B8D-BADF-374806B4ACCF}" dt="2021-12-22T21:11:28.528" v="5595" actId="478"/>
          <ac:spMkLst>
            <pc:docMk/>
            <pc:sldMk cId="1942013121" sldId="275"/>
            <ac:spMk id="23" creationId="{E595F99A-38EC-48BC-A38C-1C94B0F694F2}"/>
          </ac:spMkLst>
        </pc:spChg>
        <pc:grpChg chg="add mod">
          <ac:chgData name="ღ❤ Alee Moreno" userId="e6cf33d1aa7670d1" providerId="LiveId" clId="{6FB89B4B-3B26-4B8D-BADF-374806B4ACCF}" dt="2021-12-22T21:27:55.401" v="5634"/>
          <ac:grpSpMkLst>
            <pc:docMk/>
            <pc:sldMk cId="1942013121" sldId="275"/>
            <ac:grpSpMk id="19" creationId="{98B6584E-18C3-4C55-A8D9-1A43B9228E10}"/>
          </ac:grpSpMkLst>
        </pc:grpChg>
        <pc:grpChg chg="del">
          <ac:chgData name="ღ❤ Alee Moreno" userId="e6cf33d1aa7670d1" providerId="LiveId" clId="{6FB89B4B-3B26-4B8D-BADF-374806B4ACCF}" dt="2021-12-22T21:27:54.830" v="5633" actId="478"/>
          <ac:grpSpMkLst>
            <pc:docMk/>
            <pc:sldMk cId="1942013121" sldId="275"/>
            <ac:grpSpMk id="24" creationId="{734EAE0F-6AE5-4624-9772-E477B2DFB8BC}"/>
          </ac:grpSpMkLst>
        </pc:grpChg>
        <pc:graphicFrameChg chg="add mod modGraphic">
          <ac:chgData name="ღ❤ Alee Moreno" userId="e6cf33d1aa7670d1" providerId="LiveId" clId="{6FB89B4B-3B26-4B8D-BADF-374806B4ACCF}" dt="2021-12-22T21:19:03.080" v="5613" actId="1076"/>
          <ac:graphicFrameMkLst>
            <pc:docMk/>
            <pc:sldMk cId="1942013121" sldId="275"/>
            <ac:graphicFrameMk id="6" creationId="{D4B3BFD7-DBB1-4F8B-B118-147C19BCD12E}"/>
          </ac:graphicFrameMkLst>
        </pc:graphicFrameChg>
        <pc:graphicFrameChg chg="del">
          <ac:chgData name="ღ❤ Alee Moreno" userId="e6cf33d1aa7670d1" providerId="LiveId" clId="{6FB89B4B-3B26-4B8D-BADF-374806B4ACCF}" dt="2021-12-22T21:11:28.528" v="5595" actId="478"/>
          <ac:graphicFrameMkLst>
            <pc:docMk/>
            <pc:sldMk cId="1942013121" sldId="275"/>
            <ac:graphicFrameMk id="18" creationId="{A7E5E4A8-E9B9-4376-A252-0CD22F593E5F}"/>
          </ac:graphicFrameMkLst>
        </pc:graphicFrameChg>
        <pc:picChg chg="add mod">
          <ac:chgData name="ღ❤ Alee Moreno" userId="e6cf33d1aa7670d1" providerId="LiveId" clId="{6FB89B4B-3B26-4B8D-BADF-374806B4ACCF}" dt="2021-12-22T21:24:07.843" v="5622" actId="14100"/>
          <ac:picMkLst>
            <pc:docMk/>
            <pc:sldMk cId="1942013121" sldId="275"/>
            <ac:picMk id="8" creationId="{2329A8D2-7D25-4085-A0A3-A03FF7C4A974}"/>
          </ac:picMkLst>
        </pc:picChg>
      </pc:sldChg>
      <pc:sldChg chg="addSp delSp modSp add mod">
        <pc:chgData name="ღ❤ Alee Moreno" userId="e6cf33d1aa7670d1" providerId="LiveId" clId="{6FB89B4B-3B26-4B8D-BADF-374806B4ACCF}" dt="2021-12-22T22:29:12.153" v="6589" actId="478"/>
        <pc:sldMkLst>
          <pc:docMk/>
          <pc:sldMk cId="639607364" sldId="276"/>
        </pc:sldMkLst>
        <pc:spChg chg="mod">
          <ac:chgData name="ღ❤ Alee Moreno" userId="e6cf33d1aa7670d1" providerId="LiveId" clId="{6FB89B4B-3B26-4B8D-BADF-374806B4ACCF}" dt="2021-12-22T21:44:30.224" v="6004" actId="1038"/>
          <ac:spMkLst>
            <pc:docMk/>
            <pc:sldMk cId="639607364" sldId="276"/>
            <ac:spMk id="8" creationId="{E3B83AC8-0178-421A-90C0-488B2EB217B9}"/>
          </ac:spMkLst>
        </pc:spChg>
        <pc:spChg chg="add del mod">
          <ac:chgData name="ღ❤ Alee Moreno" userId="e6cf33d1aa7670d1" providerId="LiveId" clId="{6FB89B4B-3B26-4B8D-BADF-374806B4ACCF}" dt="2021-12-22T22:29:12.153" v="6589" actId="478"/>
          <ac:spMkLst>
            <pc:docMk/>
            <pc:sldMk cId="639607364" sldId="276"/>
            <ac:spMk id="14" creationId="{7A966B4B-BA70-4222-BF5F-31B5F2497436}"/>
          </ac:spMkLst>
        </pc:spChg>
        <pc:spChg chg="add mod">
          <ac:chgData name="ღ❤ Alee Moreno" userId="e6cf33d1aa7670d1" providerId="LiveId" clId="{6FB89B4B-3B26-4B8D-BADF-374806B4ACCF}" dt="2021-12-22T22:28:47.381" v="6584" actId="1076"/>
          <ac:spMkLst>
            <pc:docMk/>
            <pc:sldMk cId="639607364" sldId="276"/>
            <ac:spMk id="19" creationId="{ECB3B5C9-E8AC-4788-889A-559493631F6C}"/>
          </ac:spMkLst>
        </pc:spChg>
        <pc:spChg chg="add mod">
          <ac:chgData name="ღ❤ Alee Moreno" userId="e6cf33d1aa7670d1" providerId="LiveId" clId="{6FB89B4B-3B26-4B8D-BADF-374806B4ACCF}" dt="2021-12-22T22:28:20.081" v="6583" actId="114"/>
          <ac:spMkLst>
            <pc:docMk/>
            <pc:sldMk cId="639607364" sldId="276"/>
            <ac:spMk id="22" creationId="{3F44FE74-103F-4075-8689-6FC2E62AB449}"/>
          </ac:spMkLst>
        </pc:spChg>
        <pc:spChg chg="add mod">
          <ac:chgData name="ღ❤ Alee Moreno" userId="e6cf33d1aa7670d1" providerId="LiveId" clId="{6FB89B4B-3B26-4B8D-BADF-374806B4ACCF}" dt="2021-12-22T22:27:28.019" v="6563" actId="1076"/>
          <ac:spMkLst>
            <pc:docMk/>
            <pc:sldMk cId="639607364" sldId="276"/>
            <ac:spMk id="24" creationId="{8842F193-3437-458D-9333-1167408F9B2F}"/>
          </ac:spMkLst>
        </pc:spChg>
        <pc:spChg chg="mod">
          <ac:chgData name="ღ❤ Alee Moreno" userId="e6cf33d1aa7670d1" providerId="LiveId" clId="{6FB89B4B-3B26-4B8D-BADF-374806B4ACCF}" dt="2021-12-22T21:44:33.804" v="6005" actId="1076"/>
          <ac:spMkLst>
            <pc:docMk/>
            <pc:sldMk cId="639607364" sldId="276"/>
            <ac:spMk id="30" creationId="{E22DAB06-E224-47B1-A63A-C902C8FC8BBF}"/>
          </ac:spMkLst>
        </pc:spChg>
        <pc:graphicFrameChg chg="mod">
          <ac:chgData name="ღ❤ Alee Moreno" userId="e6cf33d1aa7670d1" providerId="LiveId" clId="{6FB89B4B-3B26-4B8D-BADF-374806B4ACCF}" dt="2021-12-22T21:44:41.486" v="6039" actId="1037"/>
          <ac:graphicFrameMkLst>
            <pc:docMk/>
            <pc:sldMk cId="639607364" sldId="276"/>
            <ac:graphicFrameMk id="6" creationId="{C446E9C6-7781-440E-A03E-F97B2B8307EB}"/>
          </ac:graphicFrameMkLst>
        </pc:graphicFrameChg>
        <pc:picChg chg="add mod">
          <ac:chgData name="ღ❤ Alee Moreno" userId="e6cf33d1aa7670d1" providerId="LiveId" clId="{6FB89B4B-3B26-4B8D-BADF-374806B4ACCF}" dt="2021-12-22T22:28:51.419" v="6585" actId="1076"/>
          <ac:picMkLst>
            <pc:docMk/>
            <pc:sldMk cId="639607364" sldId="276"/>
            <ac:picMk id="20" creationId="{84BF830E-0BD6-41CC-8677-923FF5D5BA9E}"/>
          </ac:picMkLst>
        </pc:picChg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655170227" sldId="276"/>
        </pc:sldMkLst>
      </pc:sldChg>
      <pc:sldChg chg="addSp delSp modSp add mod">
        <pc:chgData name="ღ❤ Alee Moreno" userId="e6cf33d1aa7670d1" providerId="LiveId" clId="{6FB89B4B-3B26-4B8D-BADF-374806B4ACCF}" dt="2021-12-22T21:45:28.484" v="6109" actId="167"/>
        <pc:sldMkLst>
          <pc:docMk/>
          <pc:sldMk cId="1578404522" sldId="277"/>
        </pc:sldMkLst>
        <pc:spChg chg="del">
          <ac:chgData name="ღ❤ Alee Moreno" userId="e6cf33d1aa7670d1" providerId="LiveId" clId="{6FB89B4B-3B26-4B8D-BADF-374806B4ACCF}" dt="2021-12-22T21:45:19.492" v="6089" actId="478"/>
          <ac:spMkLst>
            <pc:docMk/>
            <pc:sldMk cId="1578404522" sldId="277"/>
            <ac:spMk id="8" creationId="{E3B83AC8-0178-421A-90C0-488B2EB217B9}"/>
          </ac:spMkLst>
        </pc:spChg>
        <pc:spChg chg="add mod ord">
          <ac:chgData name="ღ❤ Alee Moreno" userId="e6cf33d1aa7670d1" providerId="LiveId" clId="{6FB89B4B-3B26-4B8D-BADF-374806B4ACCF}" dt="2021-12-22T21:45:28.484" v="6109" actId="167"/>
          <ac:spMkLst>
            <pc:docMk/>
            <pc:sldMk cId="1578404522" sldId="277"/>
            <ac:spMk id="19" creationId="{64256213-D55E-43C3-92CE-26D0FB9B31E6}"/>
          </ac:spMkLst>
        </pc:spChg>
        <pc:graphicFrameChg chg="mod">
          <ac:chgData name="ღ❤ Alee Moreno" userId="e6cf33d1aa7670d1" providerId="LiveId" clId="{6FB89B4B-3B26-4B8D-BADF-374806B4ACCF}" dt="2021-12-22T21:45:24.859" v="6108" actId="1037"/>
          <ac:graphicFrameMkLst>
            <pc:docMk/>
            <pc:sldMk cId="1578404522" sldId="277"/>
            <ac:graphicFrameMk id="6" creationId="{C446E9C6-7781-440E-A03E-F97B2B8307EB}"/>
          </ac:graphicFrameMkLst>
        </pc:graphicFrameChg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1804013587" sldId="277"/>
        </pc:sldMkLst>
      </pc:sldChg>
      <pc:sldChg chg="addSp delSp modSp add mod">
        <pc:chgData name="ღ❤ Alee Moreno" userId="e6cf33d1aa7670d1" providerId="LiveId" clId="{6FB89B4B-3B26-4B8D-BADF-374806B4ACCF}" dt="2021-12-22T21:46:11.835" v="6175" actId="167"/>
        <pc:sldMkLst>
          <pc:docMk/>
          <pc:sldMk cId="1573053767" sldId="278"/>
        </pc:sldMkLst>
        <pc:spChg chg="del">
          <ac:chgData name="ღ❤ Alee Moreno" userId="e6cf33d1aa7670d1" providerId="LiveId" clId="{6FB89B4B-3B26-4B8D-BADF-374806B4ACCF}" dt="2021-12-22T21:45:54.438" v="6140" actId="21"/>
          <ac:spMkLst>
            <pc:docMk/>
            <pc:sldMk cId="1573053767" sldId="278"/>
            <ac:spMk id="19" creationId="{64256213-D55E-43C3-92CE-26D0FB9B31E6}"/>
          </ac:spMkLst>
        </pc:spChg>
        <pc:spChg chg="add mod ord">
          <ac:chgData name="ღ❤ Alee Moreno" userId="e6cf33d1aa7670d1" providerId="LiveId" clId="{6FB89B4B-3B26-4B8D-BADF-374806B4ACCF}" dt="2021-12-22T21:46:11.835" v="6175" actId="167"/>
          <ac:spMkLst>
            <pc:docMk/>
            <pc:sldMk cId="1573053767" sldId="278"/>
            <ac:spMk id="20" creationId="{C9A20A11-F173-4D1A-A56F-B79D83347F85}"/>
          </ac:spMkLst>
        </pc:spChg>
        <pc:graphicFrameChg chg="mod">
          <ac:chgData name="ღ❤ Alee Moreno" userId="e6cf33d1aa7670d1" providerId="LiveId" clId="{6FB89B4B-3B26-4B8D-BADF-374806B4ACCF}" dt="2021-12-22T21:45:59.735" v="6172" actId="1037"/>
          <ac:graphicFrameMkLst>
            <pc:docMk/>
            <pc:sldMk cId="1573053767" sldId="278"/>
            <ac:graphicFrameMk id="6" creationId="{C446E9C6-7781-440E-A03E-F97B2B8307EB}"/>
          </ac:graphicFrameMkLst>
        </pc:graphicFrameChg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1573111265" sldId="278"/>
        </pc:sldMkLst>
      </pc:sldChg>
      <pc:sldChg chg="addSp delSp modSp add mod">
        <pc:chgData name="ღ❤ Alee Moreno" userId="e6cf33d1aa7670d1" providerId="LiveId" clId="{6FB89B4B-3B26-4B8D-BADF-374806B4ACCF}" dt="2021-12-22T21:46:37.992" v="6241" actId="167"/>
        <pc:sldMkLst>
          <pc:docMk/>
          <pc:sldMk cId="1756866264" sldId="279"/>
        </pc:sldMkLst>
        <pc:spChg chg="del">
          <ac:chgData name="ღ❤ Alee Moreno" userId="e6cf33d1aa7670d1" providerId="LiveId" clId="{6FB89B4B-3B26-4B8D-BADF-374806B4ACCF}" dt="2021-12-22T21:46:20.013" v="6202" actId="21"/>
          <ac:spMkLst>
            <pc:docMk/>
            <pc:sldMk cId="1756866264" sldId="279"/>
            <ac:spMk id="19" creationId="{64256213-D55E-43C3-92CE-26D0FB9B31E6}"/>
          </ac:spMkLst>
        </pc:spChg>
        <pc:spChg chg="add mod ord">
          <ac:chgData name="ღ❤ Alee Moreno" userId="e6cf33d1aa7670d1" providerId="LiveId" clId="{6FB89B4B-3B26-4B8D-BADF-374806B4ACCF}" dt="2021-12-22T21:46:37.992" v="6241" actId="167"/>
          <ac:spMkLst>
            <pc:docMk/>
            <pc:sldMk cId="1756866264" sldId="279"/>
            <ac:spMk id="20" creationId="{9AAF6EE4-B68E-40D5-A533-4B5958DA252A}"/>
          </ac:spMkLst>
        </pc:spChg>
        <pc:graphicFrameChg chg="mod">
          <ac:chgData name="ღ❤ Alee Moreno" userId="e6cf33d1aa7670d1" providerId="LiveId" clId="{6FB89B4B-3B26-4B8D-BADF-374806B4ACCF}" dt="2021-12-22T21:46:26.430" v="6238" actId="1038"/>
          <ac:graphicFrameMkLst>
            <pc:docMk/>
            <pc:sldMk cId="1756866264" sldId="279"/>
            <ac:graphicFrameMk id="6" creationId="{C446E9C6-7781-440E-A03E-F97B2B8307EB}"/>
          </ac:graphicFrameMkLst>
        </pc:graphicFrameChg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2193611238" sldId="279"/>
        </pc:sldMkLst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425925004" sldId="280"/>
        </pc:sldMkLst>
      </pc:sldChg>
      <pc:sldChg chg="addSp delSp modSp add mod">
        <pc:chgData name="ღ❤ Alee Moreno" userId="e6cf33d1aa7670d1" providerId="LiveId" clId="{6FB89B4B-3B26-4B8D-BADF-374806B4ACCF}" dt="2021-12-22T22:36:50.331" v="6606" actId="478"/>
        <pc:sldMkLst>
          <pc:docMk/>
          <pc:sldMk cId="4219538058" sldId="280"/>
        </pc:sldMkLst>
        <pc:spChg chg="del">
          <ac:chgData name="ღ❤ Alee Moreno" userId="e6cf33d1aa7670d1" providerId="LiveId" clId="{6FB89B4B-3B26-4B8D-BADF-374806B4ACCF}" dt="2021-12-22T22:31:33.297" v="6592" actId="478"/>
          <ac:spMkLst>
            <pc:docMk/>
            <pc:sldMk cId="4219538058" sldId="280"/>
            <ac:spMk id="22" creationId="{3F44FE74-103F-4075-8689-6FC2E62AB449}"/>
          </ac:spMkLst>
        </pc:spChg>
        <pc:spChg chg="del">
          <ac:chgData name="ღ❤ Alee Moreno" userId="e6cf33d1aa7670d1" providerId="LiveId" clId="{6FB89B4B-3B26-4B8D-BADF-374806B4ACCF}" dt="2021-12-22T22:31:33.297" v="6592" actId="478"/>
          <ac:spMkLst>
            <pc:docMk/>
            <pc:sldMk cId="4219538058" sldId="280"/>
            <ac:spMk id="24" creationId="{8842F193-3437-458D-9333-1167408F9B2F}"/>
          </ac:spMkLst>
        </pc:spChg>
        <pc:graphicFrameChg chg="add del mod">
          <ac:chgData name="ღ❤ Alee Moreno" userId="e6cf33d1aa7670d1" providerId="LiveId" clId="{6FB89B4B-3B26-4B8D-BADF-374806B4ACCF}" dt="2021-12-22T22:31:54.211" v="6594"/>
          <ac:graphicFrameMkLst>
            <pc:docMk/>
            <pc:sldMk cId="4219538058" sldId="280"/>
            <ac:graphicFrameMk id="12" creationId="{D7D6819D-8952-4630-B823-5E38216C46B0}"/>
          </ac:graphicFrameMkLst>
        </pc:graphicFrameChg>
        <pc:graphicFrameChg chg="add del mod modGraphic">
          <ac:chgData name="ღ❤ Alee Moreno" userId="e6cf33d1aa7670d1" providerId="LiveId" clId="{6FB89B4B-3B26-4B8D-BADF-374806B4ACCF}" dt="2021-12-22T22:36:43.128" v="6604" actId="478"/>
          <ac:graphicFrameMkLst>
            <pc:docMk/>
            <pc:sldMk cId="4219538058" sldId="280"/>
            <ac:graphicFrameMk id="13" creationId="{FF345BD4-EFEE-4D93-A90B-F2B07A0F8F81}"/>
          </ac:graphicFrameMkLst>
        </pc:graphicFrameChg>
        <pc:graphicFrameChg chg="add del mod">
          <ac:chgData name="ღ❤ Alee Moreno" userId="e6cf33d1aa7670d1" providerId="LiveId" clId="{6FB89B4B-3B26-4B8D-BADF-374806B4ACCF}" dt="2021-12-22T22:36:50.331" v="6606" actId="478"/>
          <ac:graphicFrameMkLst>
            <pc:docMk/>
            <pc:sldMk cId="4219538058" sldId="280"/>
            <ac:graphicFrameMk id="14" creationId="{67C6278A-6DB6-402C-93C6-8960C237FBA9}"/>
          </ac:graphicFrameMkLst>
        </pc:graphicFrameChg>
        <pc:graphicFrameChg chg="add del mod">
          <ac:chgData name="ღ❤ Alee Moreno" userId="e6cf33d1aa7670d1" providerId="LiveId" clId="{6FB89B4B-3B26-4B8D-BADF-374806B4ACCF}" dt="2021-12-22T22:36:46.530" v="6605" actId="478"/>
          <ac:graphicFrameMkLst>
            <pc:docMk/>
            <pc:sldMk cId="4219538058" sldId="280"/>
            <ac:graphicFrameMk id="15" creationId="{C6E60F89-9988-4C43-B4CC-849FA1D4AE94}"/>
          </ac:graphicFrameMkLst>
        </pc:graphicFrameChg>
        <pc:picChg chg="del">
          <ac:chgData name="ღ❤ Alee Moreno" userId="e6cf33d1aa7670d1" providerId="LiveId" clId="{6FB89B4B-3B26-4B8D-BADF-374806B4ACCF}" dt="2021-12-22T22:31:28.405" v="6591" actId="478"/>
          <ac:picMkLst>
            <pc:docMk/>
            <pc:sldMk cId="4219538058" sldId="280"/>
            <ac:picMk id="20" creationId="{84BF830E-0BD6-41CC-8677-923FF5D5BA9E}"/>
          </ac:picMkLst>
        </pc:picChg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2736157012" sldId="281"/>
        </pc:sldMkLst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3792969066" sldId="282"/>
        </pc:sldMkLst>
      </pc:sldChg>
      <pc:sldChg chg="add del setBg">
        <pc:chgData name="ღ❤ Alee Moreno" userId="e6cf33d1aa7670d1" providerId="LiveId" clId="{6FB89B4B-3B26-4B8D-BADF-374806B4ACCF}" dt="2021-12-20T13:03:24.015" v="31"/>
        <pc:sldMkLst>
          <pc:docMk/>
          <pc:sldMk cId="1640396462" sldId="295"/>
        </pc:sldMkLst>
      </pc:sldChg>
      <pc:sldChg chg="del">
        <pc:chgData name="ღ❤ Alee Moreno" userId="e6cf33d1aa7670d1" providerId="LiveId" clId="{6FB89B4B-3B26-4B8D-BADF-374806B4ACCF}" dt="2021-12-20T15:04:34.582" v="32" actId="47"/>
        <pc:sldMkLst>
          <pc:docMk/>
          <pc:sldMk cId="3368172740" sldId="298"/>
        </pc:sldMkLst>
      </pc:sldChg>
      <pc:sldChg chg="add del setBg">
        <pc:chgData name="ღ❤ Alee Moreno" userId="e6cf33d1aa7670d1" providerId="LiveId" clId="{6FB89B4B-3B26-4B8D-BADF-374806B4ACCF}" dt="2021-12-20T13:01:20.391" v="29" actId="47"/>
        <pc:sldMkLst>
          <pc:docMk/>
          <pc:sldMk cId="1355724326" sldId="299"/>
        </pc:sldMkLst>
      </pc:sldChg>
      <pc:sldChg chg="add del setBg">
        <pc:chgData name="ღ❤ Alee Moreno" userId="e6cf33d1aa7670d1" providerId="LiveId" clId="{6FB89B4B-3B26-4B8D-BADF-374806B4ACCF}" dt="2021-12-20T13:01:04.853" v="25" actId="47"/>
        <pc:sldMkLst>
          <pc:docMk/>
          <pc:sldMk cId="1581059667" sldId="299"/>
        </pc:sldMkLst>
      </pc:sldChg>
      <pc:sldChg chg="add del setBg">
        <pc:chgData name="ღ❤ Alee Moreno" userId="e6cf33d1aa7670d1" providerId="LiveId" clId="{6FB89B4B-3B26-4B8D-BADF-374806B4ACCF}" dt="2021-12-20T13:01:05.423" v="26" actId="47"/>
        <pc:sldMkLst>
          <pc:docMk/>
          <pc:sldMk cId="1395459427" sldId="300"/>
        </pc:sldMkLst>
      </pc:sldChg>
      <pc:sldChg chg="add del setBg">
        <pc:chgData name="ღ❤ Alee Moreno" userId="e6cf33d1aa7670d1" providerId="LiveId" clId="{6FB89B4B-3B26-4B8D-BADF-374806B4ACCF}" dt="2021-12-20T13:01:06.088" v="27" actId="47"/>
        <pc:sldMkLst>
          <pc:docMk/>
          <pc:sldMk cId="559059994" sldId="301"/>
        </pc:sldMkLst>
      </pc:sldChg>
      <pc:sldMasterChg chg="setBg modSldLayout">
        <pc:chgData name="ღ❤ Alee Moreno" userId="e6cf33d1aa7670d1" providerId="LiveId" clId="{6FB89B4B-3B26-4B8D-BADF-374806B4ACCF}" dt="2021-12-20T15:05:39.829" v="41"/>
        <pc:sldMasterMkLst>
          <pc:docMk/>
          <pc:sldMasterMk cId="2183665011" sldId="2147483660"/>
        </pc:sldMasterMkLst>
        <pc:sldLayoutChg chg="setBg">
          <pc:chgData name="ღ❤ Alee Moreno" userId="e6cf33d1aa7670d1" providerId="LiveId" clId="{6FB89B4B-3B26-4B8D-BADF-374806B4ACCF}" dt="2021-12-20T15:05:39.829" v="41"/>
          <pc:sldLayoutMkLst>
            <pc:docMk/>
            <pc:sldMasterMk cId="2183665011" sldId="2147483660"/>
            <pc:sldLayoutMk cId="3417015520" sldId="2147483661"/>
          </pc:sldLayoutMkLst>
        </pc:sldLayoutChg>
        <pc:sldLayoutChg chg="setBg">
          <pc:chgData name="ღ❤ Alee Moreno" userId="e6cf33d1aa7670d1" providerId="LiveId" clId="{6FB89B4B-3B26-4B8D-BADF-374806B4ACCF}" dt="2021-12-20T15:05:39.829" v="41"/>
          <pc:sldLayoutMkLst>
            <pc:docMk/>
            <pc:sldMasterMk cId="2183665011" sldId="2147483660"/>
            <pc:sldLayoutMk cId="3915963784" sldId="2147483662"/>
          </pc:sldLayoutMkLst>
        </pc:sldLayoutChg>
        <pc:sldLayoutChg chg="setBg">
          <pc:chgData name="ღ❤ Alee Moreno" userId="e6cf33d1aa7670d1" providerId="LiveId" clId="{6FB89B4B-3B26-4B8D-BADF-374806B4ACCF}" dt="2021-12-20T15:05:39.829" v="41"/>
          <pc:sldLayoutMkLst>
            <pc:docMk/>
            <pc:sldMasterMk cId="2183665011" sldId="2147483660"/>
            <pc:sldLayoutMk cId="440522884" sldId="2147483663"/>
          </pc:sldLayoutMkLst>
        </pc:sldLayoutChg>
        <pc:sldLayoutChg chg="setBg">
          <pc:chgData name="ღ❤ Alee Moreno" userId="e6cf33d1aa7670d1" providerId="LiveId" clId="{6FB89B4B-3B26-4B8D-BADF-374806B4ACCF}" dt="2021-12-20T15:05:39.829" v="41"/>
          <pc:sldLayoutMkLst>
            <pc:docMk/>
            <pc:sldMasterMk cId="2183665011" sldId="2147483660"/>
            <pc:sldLayoutMk cId="205130905" sldId="2147483664"/>
          </pc:sldLayoutMkLst>
        </pc:sldLayoutChg>
        <pc:sldLayoutChg chg="setBg">
          <pc:chgData name="ღ❤ Alee Moreno" userId="e6cf33d1aa7670d1" providerId="LiveId" clId="{6FB89B4B-3B26-4B8D-BADF-374806B4ACCF}" dt="2021-12-20T15:05:39.829" v="41"/>
          <pc:sldLayoutMkLst>
            <pc:docMk/>
            <pc:sldMasterMk cId="2183665011" sldId="2147483660"/>
            <pc:sldLayoutMk cId="4247979609" sldId="2147483665"/>
          </pc:sldLayoutMkLst>
        </pc:sldLayoutChg>
        <pc:sldLayoutChg chg="setBg">
          <pc:chgData name="ღ❤ Alee Moreno" userId="e6cf33d1aa7670d1" providerId="LiveId" clId="{6FB89B4B-3B26-4B8D-BADF-374806B4ACCF}" dt="2021-12-20T15:05:39.829" v="41"/>
          <pc:sldLayoutMkLst>
            <pc:docMk/>
            <pc:sldMasterMk cId="2183665011" sldId="2147483660"/>
            <pc:sldLayoutMk cId="3568429983" sldId="2147483666"/>
          </pc:sldLayoutMkLst>
        </pc:sldLayoutChg>
        <pc:sldLayoutChg chg="setBg">
          <pc:chgData name="ღ❤ Alee Moreno" userId="e6cf33d1aa7670d1" providerId="LiveId" clId="{6FB89B4B-3B26-4B8D-BADF-374806B4ACCF}" dt="2021-12-20T15:05:39.829" v="41"/>
          <pc:sldLayoutMkLst>
            <pc:docMk/>
            <pc:sldMasterMk cId="2183665011" sldId="2147483660"/>
            <pc:sldLayoutMk cId="11508620" sldId="2147483667"/>
          </pc:sldLayoutMkLst>
        </pc:sldLayoutChg>
        <pc:sldLayoutChg chg="setBg">
          <pc:chgData name="ღ❤ Alee Moreno" userId="e6cf33d1aa7670d1" providerId="LiveId" clId="{6FB89B4B-3B26-4B8D-BADF-374806B4ACCF}" dt="2021-12-20T15:05:39.829" v="41"/>
          <pc:sldLayoutMkLst>
            <pc:docMk/>
            <pc:sldMasterMk cId="2183665011" sldId="2147483660"/>
            <pc:sldLayoutMk cId="999880750" sldId="2147483668"/>
          </pc:sldLayoutMkLst>
        </pc:sldLayoutChg>
        <pc:sldLayoutChg chg="setBg">
          <pc:chgData name="ღ❤ Alee Moreno" userId="e6cf33d1aa7670d1" providerId="LiveId" clId="{6FB89B4B-3B26-4B8D-BADF-374806B4ACCF}" dt="2021-12-20T15:05:39.829" v="41"/>
          <pc:sldLayoutMkLst>
            <pc:docMk/>
            <pc:sldMasterMk cId="2183665011" sldId="2147483660"/>
            <pc:sldLayoutMk cId="624928113" sldId="2147483669"/>
          </pc:sldLayoutMkLst>
        </pc:sldLayoutChg>
        <pc:sldLayoutChg chg="setBg">
          <pc:chgData name="ღ❤ Alee Moreno" userId="e6cf33d1aa7670d1" providerId="LiveId" clId="{6FB89B4B-3B26-4B8D-BADF-374806B4ACCF}" dt="2021-12-20T15:05:39.829" v="41"/>
          <pc:sldLayoutMkLst>
            <pc:docMk/>
            <pc:sldMasterMk cId="2183665011" sldId="2147483660"/>
            <pc:sldLayoutMk cId="661707346" sldId="2147483670"/>
          </pc:sldLayoutMkLst>
        </pc:sldLayoutChg>
        <pc:sldLayoutChg chg="setBg">
          <pc:chgData name="ღ❤ Alee Moreno" userId="e6cf33d1aa7670d1" providerId="LiveId" clId="{6FB89B4B-3B26-4B8D-BADF-374806B4ACCF}" dt="2021-12-20T15:05:39.829" v="41"/>
          <pc:sldLayoutMkLst>
            <pc:docMk/>
            <pc:sldMasterMk cId="2183665011" sldId="2147483660"/>
            <pc:sldLayoutMk cId="1590482160" sldId="2147483671"/>
          </pc:sldLayoutMkLst>
        </pc:sldLayoutChg>
      </pc:sldMasterChg>
    </pc:docChg>
  </pc:docChgLst>
  <pc:docChgLst>
    <pc:chgData name="ღ❤ Alee Moreno" userId="e6cf33d1aa7670d1" providerId="LiveId" clId="{B60118B8-3096-4B44-9364-F075708B387D}"/>
    <pc:docChg chg="undo redo custSel addSld delSld modSld sldOrd">
      <pc:chgData name="ღ❤ Alee Moreno" userId="e6cf33d1aa7670d1" providerId="LiveId" clId="{B60118B8-3096-4B44-9364-F075708B387D}" dt="2022-01-18T22:29:40.952" v="5856" actId="1076"/>
      <pc:docMkLst>
        <pc:docMk/>
      </pc:docMkLst>
      <pc:sldChg chg="modSp mod">
        <pc:chgData name="ღ❤ Alee Moreno" userId="e6cf33d1aa7670d1" providerId="LiveId" clId="{B60118B8-3096-4B44-9364-F075708B387D}" dt="2022-01-06T21:11:33.491" v="1584" actId="20577"/>
        <pc:sldMkLst>
          <pc:docMk/>
          <pc:sldMk cId="3397778645" sldId="256"/>
        </pc:sldMkLst>
        <pc:spChg chg="mod">
          <ac:chgData name="ღ❤ Alee Moreno" userId="e6cf33d1aa7670d1" providerId="LiveId" clId="{B60118B8-3096-4B44-9364-F075708B387D}" dt="2022-01-06T21:11:33.491" v="1584" actId="20577"/>
          <ac:spMkLst>
            <pc:docMk/>
            <pc:sldMk cId="3397778645" sldId="256"/>
            <ac:spMk id="16" creationId="{EE07C304-0BE9-476A-A371-332092CCA4F8}"/>
          </ac:spMkLst>
        </pc:spChg>
      </pc:sldChg>
      <pc:sldChg chg="modSp mod">
        <pc:chgData name="ღ❤ Alee Moreno" userId="e6cf33d1aa7670d1" providerId="LiveId" clId="{B60118B8-3096-4B44-9364-F075708B387D}" dt="2022-01-17T21:19:42.880" v="1621" actId="20577"/>
        <pc:sldMkLst>
          <pc:docMk/>
          <pc:sldMk cId="353049214" sldId="257"/>
        </pc:sldMkLst>
        <pc:spChg chg="mod">
          <ac:chgData name="ღ❤ Alee Moreno" userId="e6cf33d1aa7670d1" providerId="LiveId" clId="{B60118B8-3096-4B44-9364-F075708B387D}" dt="2022-01-17T21:19:33.536" v="1617" actId="20577"/>
          <ac:spMkLst>
            <pc:docMk/>
            <pc:sldMk cId="353049214" sldId="257"/>
            <ac:spMk id="36" creationId="{219BEA8C-6AE9-43AD-ACDD-1A250A71E6A8}"/>
          </ac:spMkLst>
        </pc:spChg>
        <pc:spChg chg="mod">
          <ac:chgData name="ღ❤ Alee Moreno" userId="e6cf33d1aa7670d1" providerId="LiveId" clId="{B60118B8-3096-4B44-9364-F075708B387D}" dt="2022-01-17T21:19:42.880" v="1621" actId="20577"/>
          <ac:spMkLst>
            <pc:docMk/>
            <pc:sldMk cId="353049214" sldId="257"/>
            <ac:spMk id="53" creationId="{3654D91A-3EFA-4DB4-9141-A443C349414F}"/>
          </ac:spMkLst>
        </pc:spChg>
        <pc:spChg chg="mod">
          <ac:chgData name="ღ❤ Alee Moreno" userId="e6cf33d1aa7670d1" providerId="LiveId" clId="{B60118B8-3096-4B44-9364-F075708B387D}" dt="2022-01-17T21:19:39.510" v="1619" actId="20577"/>
          <ac:spMkLst>
            <pc:docMk/>
            <pc:sldMk cId="353049214" sldId="257"/>
            <ac:spMk id="54" creationId="{949CC583-4DF7-42C5-876A-9840C3937E00}"/>
          </ac:spMkLst>
        </pc:spChg>
      </pc:sldChg>
      <pc:sldChg chg="addSp delSp modSp mod">
        <pc:chgData name="ღ❤ Alee Moreno" userId="e6cf33d1aa7670d1" providerId="LiveId" clId="{B60118B8-3096-4B44-9364-F075708B387D}" dt="2022-01-05T23:21:53.117" v="1276" actId="2711"/>
        <pc:sldMkLst>
          <pc:docMk/>
          <pc:sldMk cId="3903326903" sldId="258"/>
        </pc:sldMkLst>
        <pc:spChg chg="del">
          <ac:chgData name="ღ❤ Alee Moreno" userId="e6cf33d1aa7670d1" providerId="LiveId" clId="{B60118B8-3096-4B44-9364-F075708B387D}" dt="2022-01-05T22:01:19.127" v="0" actId="478"/>
          <ac:spMkLst>
            <pc:docMk/>
            <pc:sldMk cId="3903326903" sldId="258"/>
            <ac:spMk id="5" creationId="{0BF9AA69-3D2F-45C2-A3F5-0DA75C177B31}"/>
          </ac:spMkLst>
        </pc:spChg>
        <pc:spChg chg="del">
          <ac:chgData name="ღ❤ Alee Moreno" userId="e6cf33d1aa7670d1" providerId="LiveId" clId="{B60118B8-3096-4B44-9364-F075708B387D}" dt="2022-01-05T22:01:23.372" v="1" actId="478"/>
          <ac:spMkLst>
            <pc:docMk/>
            <pc:sldMk cId="3903326903" sldId="258"/>
            <ac:spMk id="6" creationId="{4CB1401A-7E43-4E28-AE37-A905A496C657}"/>
          </ac:spMkLst>
        </pc:spChg>
        <pc:spChg chg="del">
          <ac:chgData name="ღ❤ Alee Moreno" userId="e6cf33d1aa7670d1" providerId="LiveId" clId="{B60118B8-3096-4B44-9364-F075708B387D}" dt="2022-01-05T22:01:29.905" v="3" actId="478"/>
          <ac:spMkLst>
            <pc:docMk/>
            <pc:sldMk cId="3903326903" sldId="258"/>
            <ac:spMk id="7" creationId="{989EAA71-F9FE-4B42-93D1-8CCD4A8C3215}"/>
          </ac:spMkLst>
        </pc:spChg>
        <pc:spChg chg="del">
          <ac:chgData name="ღ❤ Alee Moreno" userId="e6cf33d1aa7670d1" providerId="LiveId" clId="{B60118B8-3096-4B44-9364-F075708B387D}" dt="2022-01-05T22:01:26.690" v="2" actId="478"/>
          <ac:spMkLst>
            <pc:docMk/>
            <pc:sldMk cId="3903326903" sldId="258"/>
            <ac:spMk id="8" creationId="{CA2C4C81-4001-4006-8C24-845FC55B7A97}"/>
          </ac:spMkLst>
        </pc:spChg>
        <pc:spChg chg="add mod">
          <ac:chgData name="ღ❤ Alee Moreno" userId="e6cf33d1aa7670d1" providerId="LiveId" clId="{B60118B8-3096-4B44-9364-F075708B387D}" dt="2022-01-05T23:13:12.508" v="1010" actId="1076"/>
          <ac:spMkLst>
            <pc:docMk/>
            <pc:sldMk cId="3903326903" sldId="258"/>
            <ac:spMk id="15" creationId="{4E911490-EBFB-4D02-AD5B-8BDB49074E05}"/>
          </ac:spMkLst>
        </pc:spChg>
        <pc:spChg chg="add del">
          <ac:chgData name="ღ❤ Alee Moreno" userId="e6cf33d1aa7670d1" providerId="LiveId" clId="{B60118B8-3096-4B44-9364-F075708B387D}" dt="2022-01-05T23:12:03.970" v="995" actId="22"/>
          <ac:spMkLst>
            <pc:docMk/>
            <pc:sldMk cId="3903326903" sldId="258"/>
            <ac:spMk id="17" creationId="{13CC505E-E03A-4062-A17C-562797964B65}"/>
          </ac:spMkLst>
        </pc:spChg>
        <pc:graphicFrameChg chg="add del mod modGraphic">
          <ac:chgData name="ღ❤ Alee Moreno" userId="e6cf33d1aa7670d1" providerId="LiveId" clId="{B60118B8-3096-4B44-9364-F075708B387D}" dt="2022-01-05T22:11:58.019" v="64" actId="478"/>
          <ac:graphicFrameMkLst>
            <pc:docMk/>
            <pc:sldMk cId="3903326903" sldId="258"/>
            <ac:graphicFrameMk id="9" creationId="{1E6A1E78-F3E3-4C2A-9410-F808BE50A777}"/>
          </ac:graphicFrameMkLst>
        </pc:graphicFrameChg>
        <pc:graphicFrameChg chg="add del mod">
          <ac:chgData name="ღ❤ Alee Moreno" userId="e6cf33d1aa7670d1" providerId="LiveId" clId="{B60118B8-3096-4B44-9364-F075708B387D}" dt="2022-01-05T22:11:55.856" v="63" actId="478"/>
          <ac:graphicFrameMkLst>
            <pc:docMk/>
            <pc:sldMk cId="3903326903" sldId="258"/>
            <ac:graphicFrameMk id="10" creationId="{2E71C691-1AF8-40D5-A2A7-13454DBCECEB}"/>
          </ac:graphicFrameMkLst>
        </pc:graphicFrameChg>
        <pc:graphicFrameChg chg="add mod modGraphic">
          <ac:chgData name="ღ❤ Alee Moreno" userId="e6cf33d1aa7670d1" providerId="LiveId" clId="{B60118B8-3096-4B44-9364-F075708B387D}" dt="2022-01-05T23:21:48.060" v="1275" actId="2711"/>
          <ac:graphicFrameMkLst>
            <pc:docMk/>
            <pc:sldMk cId="3903326903" sldId="258"/>
            <ac:graphicFrameMk id="11" creationId="{560A4CB0-9652-4CFE-AE1F-A9DB22442AFC}"/>
          </ac:graphicFrameMkLst>
        </pc:graphicFrameChg>
        <pc:graphicFrameChg chg="add mod modGraphic">
          <ac:chgData name="ღ❤ Alee Moreno" userId="e6cf33d1aa7670d1" providerId="LiveId" clId="{B60118B8-3096-4B44-9364-F075708B387D}" dt="2022-01-05T23:21:53.117" v="1276" actId="2711"/>
          <ac:graphicFrameMkLst>
            <pc:docMk/>
            <pc:sldMk cId="3903326903" sldId="258"/>
            <ac:graphicFrameMk id="12" creationId="{1261EBBD-D9BA-418C-B976-3322634617BD}"/>
          </ac:graphicFrameMkLst>
        </pc:graphicFrameChg>
        <pc:picChg chg="add mod">
          <ac:chgData name="ღ❤ Alee Moreno" userId="e6cf33d1aa7670d1" providerId="LiveId" clId="{B60118B8-3096-4B44-9364-F075708B387D}" dt="2022-01-05T23:15:05.366" v="1043" actId="14100"/>
          <ac:picMkLst>
            <pc:docMk/>
            <pc:sldMk cId="3903326903" sldId="258"/>
            <ac:picMk id="14" creationId="{2EBBE172-6755-4A2D-9FC5-8F5074D72C4A}"/>
          </ac:picMkLst>
        </pc:picChg>
        <pc:picChg chg="add mod">
          <ac:chgData name="ღ❤ Alee Moreno" userId="e6cf33d1aa7670d1" providerId="LiveId" clId="{B60118B8-3096-4B44-9364-F075708B387D}" dt="2022-01-05T23:13:05.426" v="1009" actId="14100"/>
          <ac:picMkLst>
            <pc:docMk/>
            <pc:sldMk cId="3903326903" sldId="258"/>
            <ac:picMk id="19" creationId="{EC6800CE-1138-4549-91A5-D8F4FC0B69AF}"/>
          </ac:picMkLst>
        </pc:picChg>
      </pc:sldChg>
      <pc:sldChg chg="addSp delSp modSp mod">
        <pc:chgData name="ღ❤ Alee Moreno" userId="e6cf33d1aa7670d1" providerId="LiveId" clId="{B60118B8-3096-4B44-9364-F075708B387D}" dt="2022-01-05T23:30:11.141" v="1576" actId="14100"/>
        <pc:sldMkLst>
          <pc:docMk/>
          <pc:sldMk cId="2633875334" sldId="259"/>
        </pc:sldMkLst>
        <pc:spChg chg="add mod">
          <ac:chgData name="ღ❤ Alee Moreno" userId="e6cf33d1aa7670d1" providerId="LiveId" clId="{B60118B8-3096-4B44-9364-F075708B387D}" dt="2022-01-05T23:17:55.731" v="1070" actId="1076"/>
          <ac:spMkLst>
            <pc:docMk/>
            <pc:sldMk cId="2633875334" sldId="259"/>
            <ac:spMk id="6" creationId="{43E3359E-4FAB-43B1-BEF8-3076BF4EC73F}"/>
          </ac:spMkLst>
        </pc:spChg>
        <pc:spChg chg="add mod">
          <ac:chgData name="ღ❤ Alee Moreno" userId="e6cf33d1aa7670d1" providerId="LiveId" clId="{B60118B8-3096-4B44-9364-F075708B387D}" dt="2022-01-05T23:25:45.163" v="1563" actId="404"/>
          <ac:spMkLst>
            <pc:docMk/>
            <pc:sldMk cId="2633875334" sldId="259"/>
            <ac:spMk id="8" creationId="{B1F907C4-8386-4D1F-A89A-417DF0314D6A}"/>
          </ac:spMkLst>
        </pc:spChg>
        <pc:spChg chg="add del">
          <ac:chgData name="ღ❤ Alee Moreno" userId="e6cf33d1aa7670d1" providerId="LiveId" clId="{B60118B8-3096-4B44-9364-F075708B387D}" dt="2022-01-05T23:29:50.963" v="1570" actId="22"/>
          <ac:spMkLst>
            <pc:docMk/>
            <pc:sldMk cId="2633875334" sldId="259"/>
            <ac:spMk id="12" creationId="{EFF3B12F-0FD4-41EC-81D7-57261F2C8540}"/>
          </ac:spMkLst>
        </pc:spChg>
        <pc:picChg chg="mod">
          <ac:chgData name="ღ❤ Alee Moreno" userId="e6cf33d1aa7670d1" providerId="LiveId" clId="{B60118B8-3096-4B44-9364-F075708B387D}" dt="2022-01-05T23:17:50.145" v="1069" actId="14100"/>
          <ac:picMkLst>
            <pc:docMk/>
            <pc:sldMk cId="2633875334" sldId="259"/>
            <ac:picMk id="5" creationId="{ABC18182-7ADB-48F6-BF5A-7B9A28C03B10}"/>
          </ac:picMkLst>
        </pc:picChg>
        <pc:picChg chg="add mod">
          <ac:chgData name="ღ❤ Alee Moreno" userId="e6cf33d1aa7670d1" providerId="LiveId" clId="{B60118B8-3096-4B44-9364-F075708B387D}" dt="2022-01-05T23:30:11.141" v="1576" actId="14100"/>
          <ac:picMkLst>
            <pc:docMk/>
            <pc:sldMk cId="2633875334" sldId="259"/>
            <ac:picMk id="10" creationId="{066561D3-A61C-4636-99E6-41F58E6F3BF9}"/>
          </ac:picMkLst>
        </pc:picChg>
        <pc:picChg chg="add mod">
          <ac:chgData name="ღ❤ Alee Moreno" userId="e6cf33d1aa7670d1" providerId="LiveId" clId="{B60118B8-3096-4B44-9364-F075708B387D}" dt="2022-01-05T23:30:03.619" v="1573" actId="1076"/>
          <ac:picMkLst>
            <pc:docMk/>
            <pc:sldMk cId="2633875334" sldId="259"/>
            <ac:picMk id="14" creationId="{4674F918-9B01-47DD-B003-D097F56BC59D}"/>
          </ac:picMkLst>
        </pc:picChg>
      </pc:sldChg>
      <pc:sldChg chg="modSp mod">
        <pc:chgData name="ღ❤ Alee Moreno" userId="e6cf33d1aa7670d1" providerId="LiveId" clId="{B60118B8-3096-4B44-9364-F075708B387D}" dt="2022-01-18T21:16:17.909" v="5412" actId="20577"/>
        <pc:sldMkLst>
          <pc:docMk/>
          <pc:sldMk cId="998167909" sldId="260"/>
        </pc:sldMkLst>
        <pc:spChg chg="mod">
          <ac:chgData name="ღ❤ Alee Moreno" userId="e6cf33d1aa7670d1" providerId="LiveId" clId="{B60118B8-3096-4B44-9364-F075708B387D}" dt="2022-01-18T21:16:17.909" v="5412" actId="20577"/>
          <ac:spMkLst>
            <pc:docMk/>
            <pc:sldMk cId="998167909" sldId="260"/>
            <ac:spMk id="9" creationId="{FD75D495-C975-4430-A7CE-2312801CF058}"/>
          </ac:spMkLst>
        </pc:spChg>
      </pc:sldChg>
      <pc:sldChg chg="modSp">
        <pc:chgData name="ღ❤ Alee Moreno" userId="e6cf33d1aa7670d1" providerId="LiveId" clId="{B60118B8-3096-4B44-9364-F075708B387D}" dt="2022-01-18T15:33:51.991" v="4524" actId="20577"/>
        <pc:sldMkLst>
          <pc:docMk/>
          <pc:sldMk cId="2469339042" sldId="263"/>
        </pc:sldMkLst>
        <pc:graphicFrameChg chg="mod">
          <ac:chgData name="ღ❤ Alee Moreno" userId="e6cf33d1aa7670d1" providerId="LiveId" clId="{B60118B8-3096-4B44-9364-F075708B387D}" dt="2022-01-18T15:33:51.991" v="4524" actId="20577"/>
          <ac:graphicFrameMkLst>
            <pc:docMk/>
            <pc:sldMk cId="2469339042" sldId="263"/>
            <ac:graphicFrameMk id="5" creationId="{2AFC96AD-8F20-434F-9AA4-2F20863181FA}"/>
          </ac:graphicFrameMkLst>
        </pc:graphicFrameChg>
      </pc:sldChg>
      <pc:sldChg chg="modSp mod">
        <pc:chgData name="ღ❤ Alee Moreno" userId="e6cf33d1aa7670d1" providerId="LiveId" clId="{B60118B8-3096-4B44-9364-F075708B387D}" dt="2022-01-06T00:27:23.086" v="1583" actId="14100"/>
        <pc:sldMkLst>
          <pc:docMk/>
          <pc:sldMk cId="1428784112" sldId="265"/>
        </pc:sldMkLst>
        <pc:graphicFrameChg chg="modGraphic">
          <ac:chgData name="ღ❤ Alee Moreno" userId="e6cf33d1aa7670d1" providerId="LiveId" clId="{B60118B8-3096-4B44-9364-F075708B387D}" dt="2022-01-06T00:27:23.086" v="1583" actId="14100"/>
          <ac:graphicFrameMkLst>
            <pc:docMk/>
            <pc:sldMk cId="1428784112" sldId="265"/>
            <ac:graphicFrameMk id="21" creationId="{CA8FE2E5-525D-45EA-B413-761E4E3AA641}"/>
          </ac:graphicFrameMkLst>
        </pc:graphicFrameChg>
      </pc:sldChg>
      <pc:sldChg chg="modSp mod">
        <pc:chgData name="ღ❤ Alee Moreno" userId="e6cf33d1aa7670d1" providerId="LiveId" clId="{B60118B8-3096-4B44-9364-F075708B387D}" dt="2022-01-17T23:21:08.821" v="4492" actId="122"/>
        <pc:sldMkLst>
          <pc:docMk/>
          <pc:sldMk cId="382581818" sldId="266"/>
        </pc:sldMkLst>
        <pc:graphicFrameChg chg="modGraphic">
          <ac:chgData name="ღ❤ Alee Moreno" userId="e6cf33d1aa7670d1" providerId="LiveId" clId="{B60118B8-3096-4B44-9364-F075708B387D}" dt="2022-01-17T23:21:08.821" v="4492" actId="122"/>
          <ac:graphicFrameMkLst>
            <pc:docMk/>
            <pc:sldMk cId="382581818" sldId="266"/>
            <ac:graphicFrameMk id="17" creationId="{08C7AF4C-7739-4E75-A92B-8D3A72FDC429}"/>
          </ac:graphicFrameMkLst>
        </pc:graphicFrameChg>
      </pc:sldChg>
      <pc:sldChg chg="add del">
        <pc:chgData name="ღ❤ Alee Moreno" userId="e6cf33d1aa7670d1" providerId="LiveId" clId="{B60118B8-3096-4B44-9364-F075708B387D}" dt="2022-01-17T23:24:11.003" v="4494"/>
        <pc:sldMkLst>
          <pc:docMk/>
          <pc:sldMk cId="2115962811" sldId="267"/>
        </pc:sldMkLst>
      </pc:sldChg>
      <pc:sldChg chg="delSp mod">
        <pc:chgData name="ღ❤ Alee Moreno" userId="e6cf33d1aa7670d1" providerId="LiveId" clId="{B60118B8-3096-4B44-9364-F075708B387D}" dt="2022-01-18T16:27:36.888" v="5278" actId="478"/>
        <pc:sldMkLst>
          <pc:docMk/>
          <pc:sldMk cId="869714654" sldId="269"/>
        </pc:sldMkLst>
        <pc:spChg chg="del">
          <ac:chgData name="ღ❤ Alee Moreno" userId="e6cf33d1aa7670d1" providerId="LiveId" clId="{B60118B8-3096-4B44-9364-F075708B387D}" dt="2022-01-18T16:27:36.888" v="5278" actId="478"/>
          <ac:spMkLst>
            <pc:docMk/>
            <pc:sldMk cId="869714654" sldId="269"/>
            <ac:spMk id="22" creationId="{A4172DC8-F3C5-4DD1-9CDE-615B7D5D719A}"/>
          </ac:spMkLst>
        </pc:spChg>
      </pc:sldChg>
      <pc:sldChg chg="modSp mod">
        <pc:chgData name="ღ❤ Alee Moreno" userId="e6cf33d1aa7670d1" providerId="LiveId" clId="{B60118B8-3096-4B44-9364-F075708B387D}" dt="2022-01-18T21:08:56.629" v="5411" actId="113"/>
        <pc:sldMkLst>
          <pc:docMk/>
          <pc:sldMk cId="3250331225" sldId="270"/>
        </pc:sldMkLst>
        <pc:spChg chg="mod">
          <ac:chgData name="ღ❤ Alee Moreno" userId="e6cf33d1aa7670d1" providerId="LiveId" clId="{B60118B8-3096-4B44-9364-F075708B387D}" dt="2022-01-18T20:30:05.749" v="5358" actId="1076"/>
          <ac:spMkLst>
            <pc:docMk/>
            <pc:sldMk cId="3250331225" sldId="270"/>
            <ac:spMk id="14" creationId="{4B225D5D-4F16-441D-8C76-593A8BE6DB11}"/>
          </ac:spMkLst>
        </pc:spChg>
        <pc:spChg chg="mod">
          <ac:chgData name="ღ❤ Alee Moreno" userId="e6cf33d1aa7670d1" providerId="LiveId" clId="{B60118B8-3096-4B44-9364-F075708B387D}" dt="2022-01-18T20:30:15.074" v="5360" actId="1076"/>
          <ac:spMkLst>
            <pc:docMk/>
            <pc:sldMk cId="3250331225" sldId="270"/>
            <ac:spMk id="18" creationId="{AA7BC2A1-4D65-47B3-B61C-85BD813B7BE9}"/>
          </ac:spMkLst>
        </pc:spChg>
        <pc:spChg chg="mod">
          <ac:chgData name="ღ❤ Alee Moreno" userId="e6cf33d1aa7670d1" providerId="LiveId" clId="{B60118B8-3096-4B44-9364-F075708B387D}" dt="2022-01-18T20:30:26.442" v="5362" actId="1076"/>
          <ac:spMkLst>
            <pc:docMk/>
            <pc:sldMk cId="3250331225" sldId="270"/>
            <ac:spMk id="19" creationId="{9C46F1B6-4464-4CF8-B5AF-52C61A7ACE08}"/>
          </ac:spMkLst>
        </pc:spChg>
        <pc:graphicFrameChg chg="mod">
          <ac:chgData name="ღ❤ Alee Moreno" userId="e6cf33d1aa7670d1" providerId="LiveId" clId="{B60118B8-3096-4B44-9364-F075708B387D}" dt="2022-01-18T20:30:10.479" v="5359" actId="1076"/>
          <ac:graphicFrameMkLst>
            <pc:docMk/>
            <pc:sldMk cId="3250331225" sldId="270"/>
            <ac:graphicFrameMk id="12" creationId="{05E68D72-B719-4DC0-9886-1B8F98C8F548}"/>
          </ac:graphicFrameMkLst>
        </pc:graphicFrameChg>
        <pc:graphicFrameChg chg="mod modGraphic">
          <ac:chgData name="ღ❤ Alee Moreno" userId="e6cf33d1aa7670d1" providerId="LiveId" clId="{B60118B8-3096-4B44-9364-F075708B387D}" dt="2022-01-18T21:08:56.629" v="5411" actId="113"/>
          <ac:graphicFrameMkLst>
            <pc:docMk/>
            <pc:sldMk cId="3250331225" sldId="270"/>
            <ac:graphicFrameMk id="16" creationId="{58471452-4531-430D-BAC6-2CE426561494}"/>
          </ac:graphicFrameMkLst>
        </pc:graphicFrameChg>
        <pc:graphicFrameChg chg="mod">
          <ac:chgData name="ღ❤ Alee Moreno" userId="e6cf33d1aa7670d1" providerId="LiveId" clId="{B60118B8-3096-4B44-9364-F075708B387D}" dt="2022-01-18T20:30:20.005" v="5361" actId="1076"/>
          <ac:graphicFrameMkLst>
            <pc:docMk/>
            <pc:sldMk cId="3250331225" sldId="270"/>
            <ac:graphicFrameMk id="17" creationId="{924FAA42-95CA-44BE-A5B3-6878276497CC}"/>
          </ac:graphicFrameMkLst>
        </pc:graphicFrameChg>
      </pc:sldChg>
      <pc:sldChg chg="addSp delSp modSp mod modTransition modAnim">
        <pc:chgData name="ღ❤ Alee Moreno" userId="e6cf33d1aa7670d1" providerId="LiveId" clId="{B60118B8-3096-4B44-9364-F075708B387D}" dt="2022-01-18T16:17:48.046" v="5277"/>
        <pc:sldMkLst>
          <pc:docMk/>
          <pc:sldMk cId="1942013121" sldId="275"/>
        </pc:sldMkLst>
        <pc:spChg chg="mod">
          <ac:chgData name="ღ❤ Alee Moreno" userId="e6cf33d1aa7670d1" providerId="LiveId" clId="{B60118B8-3096-4B44-9364-F075708B387D}" dt="2022-01-18T15:57:32.360" v="5239"/>
          <ac:spMkLst>
            <pc:docMk/>
            <pc:sldMk cId="1942013121" sldId="275"/>
            <ac:spMk id="11" creationId="{14E00A9A-6E15-43AE-B37A-36D05E4CAB5F}"/>
          </ac:spMkLst>
        </pc:spChg>
        <pc:spChg chg="mod">
          <ac:chgData name="ღ❤ Alee Moreno" userId="e6cf33d1aa7670d1" providerId="LiveId" clId="{B60118B8-3096-4B44-9364-F075708B387D}" dt="2022-01-18T15:57:32.360" v="5239"/>
          <ac:spMkLst>
            <pc:docMk/>
            <pc:sldMk cId="1942013121" sldId="275"/>
            <ac:spMk id="12" creationId="{4EF0381E-ACED-4EA2-9ADA-A9BEACA7FCE9}"/>
          </ac:spMkLst>
        </pc:spChg>
        <pc:spChg chg="add mod">
          <ac:chgData name="ღ❤ Alee Moreno" userId="e6cf33d1aa7670d1" providerId="LiveId" clId="{B60118B8-3096-4B44-9364-F075708B387D}" dt="2022-01-18T15:57:32.360" v="5239"/>
          <ac:spMkLst>
            <pc:docMk/>
            <pc:sldMk cId="1942013121" sldId="275"/>
            <ac:spMk id="13" creationId="{DC354142-F51E-4BB3-9FF4-293F5CE41CAF}"/>
          </ac:spMkLst>
        </pc:spChg>
        <pc:spChg chg="mod">
          <ac:chgData name="ღ❤ Alee Moreno" userId="e6cf33d1aa7670d1" providerId="LiveId" clId="{B60118B8-3096-4B44-9364-F075708B387D}" dt="2022-01-18T15:57:32.360" v="5239"/>
          <ac:spMkLst>
            <pc:docMk/>
            <pc:sldMk cId="1942013121" sldId="275"/>
            <ac:spMk id="16" creationId="{64C0B5BE-CEFE-40EE-A498-618E43149F7A}"/>
          </ac:spMkLst>
        </pc:spChg>
        <pc:spChg chg="mod">
          <ac:chgData name="ღ❤ Alee Moreno" userId="e6cf33d1aa7670d1" providerId="LiveId" clId="{B60118B8-3096-4B44-9364-F075708B387D}" dt="2022-01-18T15:57:32.360" v="5239"/>
          <ac:spMkLst>
            <pc:docMk/>
            <pc:sldMk cId="1942013121" sldId="275"/>
            <ac:spMk id="17" creationId="{725E8E57-613F-44B8-BB17-13AAD9407DA4}"/>
          </ac:spMkLst>
        </pc:spChg>
        <pc:grpChg chg="add mod">
          <ac:chgData name="ღ❤ Alee Moreno" userId="e6cf33d1aa7670d1" providerId="LiveId" clId="{B60118B8-3096-4B44-9364-F075708B387D}" dt="2022-01-18T15:57:32.360" v="5239"/>
          <ac:grpSpMkLst>
            <pc:docMk/>
            <pc:sldMk cId="1942013121" sldId="275"/>
            <ac:grpSpMk id="10" creationId="{53BA8AEE-746A-4063-8E91-04E8AB7C2BCA}"/>
          </ac:grpSpMkLst>
        </pc:grpChg>
        <pc:grpChg chg="add mod">
          <ac:chgData name="ღ❤ Alee Moreno" userId="e6cf33d1aa7670d1" providerId="LiveId" clId="{B60118B8-3096-4B44-9364-F075708B387D}" dt="2022-01-18T15:57:32.360" v="5239"/>
          <ac:grpSpMkLst>
            <pc:docMk/>
            <pc:sldMk cId="1942013121" sldId="275"/>
            <ac:grpSpMk id="15" creationId="{AFC02D94-E7D0-467F-9FB2-B15310C026D6}"/>
          </ac:grpSpMkLst>
        </pc:grpChg>
        <pc:picChg chg="add mod ord">
          <ac:chgData name="ღ❤ Alee Moreno" userId="e6cf33d1aa7670d1" providerId="LiveId" clId="{B60118B8-3096-4B44-9364-F075708B387D}" dt="2022-01-18T16:17:33.331" v="5271" actId="1076"/>
          <ac:picMkLst>
            <pc:docMk/>
            <pc:sldMk cId="1942013121" sldId="275"/>
            <ac:picMk id="7" creationId="{50576CB3-D6B6-41C7-B44A-148223A856B6}"/>
          </ac:picMkLst>
        </pc:picChg>
        <pc:picChg chg="del">
          <ac:chgData name="ღ❤ Alee Moreno" userId="e6cf33d1aa7670d1" providerId="LiveId" clId="{B60118B8-3096-4B44-9364-F075708B387D}" dt="2022-01-18T15:56:45.571" v="5233" actId="478"/>
          <ac:picMkLst>
            <pc:docMk/>
            <pc:sldMk cId="1942013121" sldId="275"/>
            <ac:picMk id="8" creationId="{2329A8D2-7D25-4085-A0A3-A03FF7C4A974}"/>
          </ac:picMkLst>
        </pc:picChg>
        <pc:picChg chg="del">
          <ac:chgData name="ღ❤ Alee Moreno" userId="e6cf33d1aa7670d1" providerId="LiveId" clId="{B60118B8-3096-4B44-9364-F075708B387D}" dt="2022-01-18T15:55:30.209" v="5232" actId="478"/>
          <ac:picMkLst>
            <pc:docMk/>
            <pc:sldMk cId="1942013121" sldId="275"/>
            <ac:picMk id="14" creationId="{B392AF8F-3DEC-430A-A0F5-81F5AE821C6B}"/>
          </ac:picMkLst>
        </pc:picChg>
      </pc:sldChg>
      <pc:sldChg chg="addSp modSp mod">
        <pc:chgData name="ღ❤ Alee Moreno" userId="e6cf33d1aa7670d1" providerId="LiveId" clId="{B60118B8-3096-4B44-9364-F075708B387D}" dt="2022-01-18T22:00:31.175" v="5771" actId="207"/>
        <pc:sldMkLst>
          <pc:docMk/>
          <pc:sldMk cId="1578404522" sldId="277"/>
        </pc:sldMkLst>
        <pc:spChg chg="add mod">
          <ac:chgData name="ღ❤ Alee Moreno" userId="e6cf33d1aa7670d1" providerId="LiveId" clId="{B60118B8-3096-4B44-9364-F075708B387D}" dt="2022-01-18T22:00:31.175" v="5771" actId="207"/>
          <ac:spMkLst>
            <pc:docMk/>
            <pc:sldMk cId="1578404522" sldId="277"/>
            <ac:spMk id="28" creationId="{8AC5187E-FE54-45FB-9B08-F26FD65914CB}"/>
          </ac:spMkLst>
        </pc:spChg>
        <pc:spChg chg="add mod">
          <ac:chgData name="ღ❤ Alee Moreno" userId="e6cf33d1aa7670d1" providerId="LiveId" clId="{B60118B8-3096-4B44-9364-F075708B387D}" dt="2022-01-18T22:00:31.175" v="5771" actId="207"/>
          <ac:spMkLst>
            <pc:docMk/>
            <pc:sldMk cId="1578404522" sldId="277"/>
            <ac:spMk id="34" creationId="{3617330C-395E-4C1F-A514-27EC3AF4E68C}"/>
          </ac:spMkLst>
        </pc:spChg>
        <pc:spChg chg="add mod">
          <ac:chgData name="ღ❤ Alee Moreno" userId="e6cf33d1aa7670d1" providerId="LiveId" clId="{B60118B8-3096-4B44-9364-F075708B387D}" dt="2022-01-18T22:00:31.175" v="5771" actId="207"/>
          <ac:spMkLst>
            <pc:docMk/>
            <pc:sldMk cId="1578404522" sldId="277"/>
            <ac:spMk id="35" creationId="{B5F7570D-61CC-4570-BC0A-94A034CB568E}"/>
          </ac:spMkLst>
        </pc:spChg>
        <pc:spChg chg="add mod">
          <ac:chgData name="ღ❤ Alee Moreno" userId="e6cf33d1aa7670d1" providerId="LiveId" clId="{B60118B8-3096-4B44-9364-F075708B387D}" dt="2022-01-18T22:00:31.175" v="5771" actId="207"/>
          <ac:spMkLst>
            <pc:docMk/>
            <pc:sldMk cId="1578404522" sldId="277"/>
            <ac:spMk id="36" creationId="{4854EF10-2C6D-4FFD-BDB1-FD7095F45927}"/>
          </ac:spMkLst>
        </pc:spChg>
        <pc:picChg chg="mod">
          <ac:chgData name="ღ❤ Alee Moreno" userId="e6cf33d1aa7670d1" providerId="LiveId" clId="{B60118B8-3096-4B44-9364-F075708B387D}" dt="2022-01-18T21:39:19.778" v="5523" actId="1035"/>
          <ac:picMkLst>
            <pc:docMk/>
            <pc:sldMk cId="1578404522" sldId="277"/>
            <ac:picMk id="20" creationId="{901EBD2F-2CCA-4E4F-A3D3-74E49DEC636D}"/>
          </ac:picMkLst>
        </pc:picChg>
        <pc:picChg chg="mod">
          <ac:chgData name="ღ❤ Alee Moreno" userId="e6cf33d1aa7670d1" providerId="LiveId" clId="{B60118B8-3096-4B44-9364-F075708B387D}" dt="2022-01-18T21:50:52.671" v="5621" actId="1037"/>
          <ac:picMkLst>
            <pc:docMk/>
            <pc:sldMk cId="1578404522" sldId="277"/>
            <ac:picMk id="22" creationId="{9A98A68F-B563-4155-B348-B4C1F4ACD7F2}"/>
          </ac:picMkLst>
        </pc:picChg>
      </pc:sldChg>
      <pc:sldChg chg="addSp modSp mod">
        <pc:chgData name="ღ❤ Alee Moreno" userId="e6cf33d1aa7670d1" providerId="LiveId" clId="{B60118B8-3096-4B44-9364-F075708B387D}" dt="2022-01-18T22:04:51.039" v="5801" actId="13822"/>
        <pc:sldMkLst>
          <pc:docMk/>
          <pc:sldMk cId="1573053767" sldId="278"/>
        </pc:sldMkLst>
        <pc:spChg chg="add mod">
          <ac:chgData name="ღ❤ Alee Moreno" userId="e6cf33d1aa7670d1" providerId="LiveId" clId="{B60118B8-3096-4B44-9364-F075708B387D}" dt="2022-01-18T21:58:00.919" v="5722" actId="1076"/>
          <ac:spMkLst>
            <pc:docMk/>
            <pc:sldMk cId="1573053767" sldId="278"/>
            <ac:spMk id="8" creationId="{BDAF635B-5CDE-44C7-9FD2-917E037EA753}"/>
          </ac:spMkLst>
        </pc:spChg>
        <pc:spChg chg="add mod ord">
          <ac:chgData name="ღ❤ Alee Moreno" userId="e6cf33d1aa7670d1" providerId="LiveId" clId="{B60118B8-3096-4B44-9364-F075708B387D}" dt="2022-01-18T22:04:20.249" v="5796" actId="167"/>
          <ac:spMkLst>
            <pc:docMk/>
            <pc:sldMk cId="1573053767" sldId="278"/>
            <ac:spMk id="16" creationId="{4548901A-9D60-4ACB-B766-907143CBC713}"/>
          </ac:spMkLst>
        </pc:spChg>
        <pc:spChg chg="add mod">
          <ac:chgData name="ღ❤ Alee Moreno" userId="e6cf33d1aa7670d1" providerId="LiveId" clId="{B60118B8-3096-4B44-9364-F075708B387D}" dt="2022-01-18T22:02:17.903" v="5781" actId="1035"/>
          <ac:spMkLst>
            <pc:docMk/>
            <pc:sldMk cId="1573053767" sldId="278"/>
            <ac:spMk id="24" creationId="{F0572613-2978-40FC-A628-685A8DDCE5A0}"/>
          </ac:spMkLst>
        </pc:spChg>
        <pc:spChg chg="mod">
          <ac:chgData name="ღ❤ Alee Moreno" userId="e6cf33d1aa7670d1" providerId="LiveId" clId="{B60118B8-3096-4B44-9364-F075708B387D}" dt="2022-01-18T22:03:26.456" v="5787" actId="14100"/>
          <ac:spMkLst>
            <pc:docMk/>
            <pc:sldMk cId="1573053767" sldId="278"/>
            <ac:spMk id="25" creationId="{79ACBE89-FDAF-4151-BAD0-BE30B07395B7}"/>
          </ac:spMkLst>
        </pc:spChg>
        <pc:spChg chg="mod">
          <ac:chgData name="ღ❤ Alee Moreno" userId="e6cf33d1aa7670d1" providerId="LiveId" clId="{B60118B8-3096-4B44-9364-F075708B387D}" dt="2022-01-18T22:03:22.099" v="5786" actId="207"/>
          <ac:spMkLst>
            <pc:docMk/>
            <pc:sldMk cId="1573053767" sldId="278"/>
            <ac:spMk id="26" creationId="{F16DA784-EFFB-4405-B063-E9C4453C428B}"/>
          </ac:spMkLst>
        </pc:spChg>
        <pc:spChg chg="add mod">
          <ac:chgData name="ღ❤ Alee Moreno" userId="e6cf33d1aa7670d1" providerId="LiveId" clId="{B60118B8-3096-4B44-9364-F075708B387D}" dt="2022-01-18T22:04:26.557" v="5798" actId="14100"/>
          <ac:spMkLst>
            <pc:docMk/>
            <pc:sldMk cId="1573053767" sldId="278"/>
            <ac:spMk id="27" creationId="{815D61B8-CE0D-4FA5-853F-1C816D1417B6}"/>
          </ac:spMkLst>
        </pc:spChg>
        <pc:picChg chg="mod">
          <ac:chgData name="ღ❤ Alee Moreno" userId="e6cf33d1aa7670d1" providerId="LiveId" clId="{B60118B8-3096-4B44-9364-F075708B387D}" dt="2022-01-18T21:57:57.097" v="5721" actId="1076"/>
          <ac:picMkLst>
            <pc:docMk/>
            <pc:sldMk cId="1573053767" sldId="278"/>
            <ac:picMk id="19" creationId="{7E568DFC-D128-4C91-85A3-A7D9023EEC91}"/>
          </ac:picMkLst>
        </pc:picChg>
        <pc:picChg chg="mod">
          <ac:chgData name="ღ❤ Alee Moreno" userId="e6cf33d1aa7670d1" providerId="LiveId" clId="{B60118B8-3096-4B44-9364-F075708B387D}" dt="2022-01-18T22:01:03.138" v="5775" actId="14100"/>
          <ac:picMkLst>
            <pc:docMk/>
            <pc:sldMk cId="1573053767" sldId="278"/>
            <ac:picMk id="22" creationId="{12DBFDCB-EAE7-4D25-AE1E-8D6BCD4B7FC4}"/>
          </ac:picMkLst>
        </pc:picChg>
        <pc:cxnChg chg="add mod">
          <ac:chgData name="ღ❤ Alee Moreno" userId="e6cf33d1aa7670d1" providerId="LiveId" clId="{B60118B8-3096-4B44-9364-F075708B387D}" dt="2022-01-18T22:02:31.013" v="5783" actId="14100"/>
          <ac:cxnSpMkLst>
            <pc:docMk/>
            <pc:sldMk cId="1573053767" sldId="278"/>
            <ac:cxnSpMk id="14" creationId="{7AEEFDD0-CC12-4109-AF82-0D0D6C242D34}"/>
          </ac:cxnSpMkLst>
        </pc:cxnChg>
        <pc:cxnChg chg="add mod">
          <ac:chgData name="ღ❤ Alee Moreno" userId="e6cf33d1aa7670d1" providerId="LiveId" clId="{B60118B8-3096-4B44-9364-F075708B387D}" dt="2022-01-18T22:04:51.039" v="5801" actId="13822"/>
          <ac:cxnSpMkLst>
            <pc:docMk/>
            <pc:sldMk cId="1573053767" sldId="278"/>
            <ac:cxnSpMk id="18" creationId="{77060494-3EBF-4BBA-B2AE-550EFB5116C5}"/>
          </ac:cxnSpMkLst>
        </pc:cxnChg>
      </pc:sldChg>
      <pc:sldChg chg="modSp mod">
        <pc:chgData name="ღ❤ Alee Moreno" userId="e6cf33d1aa7670d1" providerId="LiveId" clId="{B60118B8-3096-4B44-9364-F075708B387D}" dt="2022-01-18T22:22:05.698" v="5854" actId="313"/>
        <pc:sldMkLst>
          <pc:docMk/>
          <pc:sldMk cId="1756866264" sldId="279"/>
        </pc:sldMkLst>
        <pc:spChg chg="mod">
          <ac:chgData name="ღ❤ Alee Moreno" userId="e6cf33d1aa7670d1" providerId="LiveId" clId="{B60118B8-3096-4B44-9364-F075708B387D}" dt="2022-01-18T22:22:05.698" v="5854" actId="313"/>
          <ac:spMkLst>
            <pc:docMk/>
            <pc:sldMk cId="1756866264" sldId="279"/>
            <ac:spMk id="28" creationId="{1BF3F47B-66F2-4200-B4C6-02FEDA0DCB6B}"/>
          </ac:spMkLst>
        </pc:spChg>
      </pc:sldChg>
      <pc:sldChg chg="modSp mod">
        <pc:chgData name="ღ❤ Alee Moreno" userId="e6cf33d1aa7670d1" providerId="LiveId" clId="{B60118B8-3096-4B44-9364-F075708B387D}" dt="2022-01-18T22:06:00.127" v="5809" actId="1076"/>
        <pc:sldMkLst>
          <pc:docMk/>
          <pc:sldMk cId="3117575003" sldId="281"/>
        </pc:sldMkLst>
        <pc:spChg chg="mod">
          <ac:chgData name="ღ❤ Alee Moreno" userId="e6cf33d1aa7670d1" providerId="LiveId" clId="{B60118B8-3096-4B44-9364-F075708B387D}" dt="2022-01-18T22:06:00.127" v="5809" actId="1076"/>
          <ac:spMkLst>
            <pc:docMk/>
            <pc:sldMk cId="3117575003" sldId="281"/>
            <ac:spMk id="27" creationId="{6CE1F187-9C0F-4DA8-9169-5CCA1F3C2650}"/>
          </ac:spMkLst>
        </pc:spChg>
      </pc:sldChg>
      <pc:sldChg chg="modSp mod">
        <pc:chgData name="ღ❤ Alee Moreno" userId="e6cf33d1aa7670d1" providerId="LiveId" clId="{B60118B8-3096-4B44-9364-F075708B387D}" dt="2022-01-18T22:05:29.745" v="5805" actId="14100"/>
        <pc:sldMkLst>
          <pc:docMk/>
          <pc:sldMk cId="2050465028" sldId="282"/>
        </pc:sldMkLst>
        <pc:spChg chg="mod">
          <ac:chgData name="ღ❤ Alee Moreno" userId="e6cf33d1aa7670d1" providerId="LiveId" clId="{B60118B8-3096-4B44-9364-F075708B387D}" dt="2022-01-18T22:05:29.745" v="5805" actId="14100"/>
          <ac:spMkLst>
            <pc:docMk/>
            <pc:sldMk cId="2050465028" sldId="282"/>
            <ac:spMk id="22" creationId="{3C76A2D8-6543-4FC0-A412-FCD7F55F7BC8}"/>
          </ac:spMkLst>
        </pc:spChg>
        <pc:spChg chg="mod">
          <ac:chgData name="ღ❤ Alee Moreno" userId="e6cf33d1aa7670d1" providerId="LiveId" clId="{B60118B8-3096-4B44-9364-F075708B387D}" dt="2022-01-18T22:05:24.230" v="5804" actId="207"/>
          <ac:spMkLst>
            <pc:docMk/>
            <pc:sldMk cId="2050465028" sldId="282"/>
            <ac:spMk id="26" creationId="{69FE4EAC-73B7-4165-A2D1-1657197F0241}"/>
          </ac:spMkLst>
        </pc:spChg>
      </pc:sldChg>
      <pc:sldChg chg="modSp add mod">
        <pc:chgData name="ღ❤ Alee Moreno" userId="e6cf33d1aa7670d1" providerId="LiveId" clId="{B60118B8-3096-4B44-9364-F075708B387D}" dt="2022-01-18T22:20:20.386" v="5848" actId="14100"/>
        <pc:sldMkLst>
          <pc:docMk/>
          <pc:sldMk cId="4193758960" sldId="284"/>
        </pc:sldMkLst>
        <pc:spChg chg="mod">
          <ac:chgData name="ღ❤ Alee Moreno" userId="e6cf33d1aa7670d1" providerId="LiveId" clId="{B60118B8-3096-4B44-9364-F075708B387D}" dt="2022-01-18T22:20:20.386" v="5848" actId="14100"/>
          <ac:spMkLst>
            <pc:docMk/>
            <pc:sldMk cId="4193758960" sldId="284"/>
            <ac:spMk id="8" creationId="{8DA1C009-95BA-4F46-AE7D-A6992B742472}"/>
          </ac:spMkLst>
        </pc:spChg>
      </pc:sldChg>
      <pc:sldChg chg="addSp delSp modSp del mod">
        <pc:chgData name="ღ❤ Alee Moreno" userId="e6cf33d1aa7670d1" providerId="LiveId" clId="{B60118B8-3096-4B44-9364-F075708B387D}" dt="2022-01-17T22:05:55.267" v="2089" actId="47"/>
        <pc:sldMkLst>
          <pc:docMk/>
          <pc:sldMk cId="2140994881" sldId="286"/>
        </pc:sldMkLst>
        <pc:spChg chg="add mod">
          <ac:chgData name="ღ❤ Alee Moreno" userId="e6cf33d1aa7670d1" providerId="LiveId" clId="{B60118B8-3096-4B44-9364-F075708B387D}" dt="2022-01-17T22:04:29.703" v="2060" actId="21"/>
          <ac:spMkLst>
            <pc:docMk/>
            <pc:sldMk cId="2140994881" sldId="286"/>
            <ac:spMk id="6" creationId="{62CF3026-EEF7-42A6-A749-823AC2621ECF}"/>
          </ac:spMkLst>
        </pc:spChg>
        <pc:spChg chg="del">
          <ac:chgData name="ღ❤ Alee Moreno" userId="e6cf33d1aa7670d1" providerId="LiveId" clId="{B60118B8-3096-4B44-9364-F075708B387D}" dt="2022-01-17T21:18:17.540" v="1585" actId="478"/>
          <ac:spMkLst>
            <pc:docMk/>
            <pc:sldMk cId="2140994881" sldId="286"/>
            <ac:spMk id="6" creationId="{B357DB4C-141B-481E-A8F3-7B4192922616}"/>
          </ac:spMkLst>
        </pc:spChg>
        <pc:spChg chg="add mod">
          <ac:chgData name="ღ❤ Alee Moreno" userId="e6cf33d1aa7670d1" providerId="LiveId" clId="{B60118B8-3096-4B44-9364-F075708B387D}" dt="2022-01-17T22:05:30.039" v="2082" actId="21"/>
          <ac:spMkLst>
            <pc:docMk/>
            <pc:sldMk cId="2140994881" sldId="286"/>
            <ac:spMk id="9" creationId="{135CF6B6-AE7D-4FC7-B177-FE46FE13EFF4}"/>
          </ac:spMkLst>
        </pc:spChg>
        <pc:spChg chg="add mod">
          <ac:chgData name="ღ❤ Alee Moreno" userId="e6cf33d1aa7670d1" providerId="LiveId" clId="{B60118B8-3096-4B44-9364-F075708B387D}" dt="2022-01-17T21:49:07.333" v="1635" actId="1076"/>
          <ac:spMkLst>
            <pc:docMk/>
            <pc:sldMk cId="2140994881" sldId="286"/>
            <ac:spMk id="10" creationId="{70062A71-13FB-4F88-8344-5930C18443C0}"/>
          </ac:spMkLst>
        </pc:spChg>
        <pc:spChg chg="add mod">
          <ac:chgData name="ღ❤ Alee Moreno" userId="e6cf33d1aa7670d1" providerId="LiveId" clId="{B60118B8-3096-4B44-9364-F075708B387D}" dt="2022-01-17T21:59:27.736" v="1993" actId="1036"/>
          <ac:spMkLst>
            <pc:docMk/>
            <pc:sldMk cId="2140994881" sldId="286"/>
            <ac:spMk id="11" creationId="{3D53AA18-B81E-4A95-B172-BDD5BD3210F2}"/>
          </ac:spMkLst>
        </pc:spChg>
        <pc:spChg chg="add mod">
          <ac:chgData name="ღ❤ Alee Moreno" userId="e6cf33d1aa7670d1" providerId="LiveId" clId="{B60118B8-3096-4B44-9364-F075708B387D}" dt="2022-01-17T21:59:27.736" v="1993" actId="1036"/>
          <ac:spMkLst>
            <pc:docMk/>
            <pc:sldMk cId="2140994881" sldId="286"/>
            <ac:spMk id="12" creationId="{FC3F0B6A-018D-400A-86AE-238699E25819}"/>
          </ac:spMkLst>
        </pc:spChg>
        <pc:spChg chg="add mod">
          <ac:chgData name="ღ❤ Alee Moreno" userId="e6cf33d1aa7670d1" providerId="LiveId" clId="{B60118B8-3096-4B44-9364-F075708B387D}" dt="2022-01-17T21:59:27.736" v="1993" actId="1036"/>
          <ac:spMkLst>
            <pc:docMk/>
            <pc:sldMk cId="2140994881" sldId="286"/>
            <ac:spMk id="13" creationId="{C18FEB0F-39FE-47E4-A9F0-47DFBD6C0B79}"/>
          </ac:spMkLst>
        </pc:spChg>
        <pc:graphicFrameChg chg="add del mod modGraphic">
          <ac:chgData name="ღ❤ Alee Moreno" userId="e6cf33d1aa7670d1" providerId="LiveId" clId="{B60118B8-3096-4B44-9364-F075708B387D}" dt="2022-01-17T21:44:24.280" v="1626" actId="478"/>
          <ac:graphicFrameMkLst>
            <pc:docMk/>
            <pc:sldMk cId="2140994881" sldId="286"/>
            <ac:graphicFrameMk id="5" creationId="{A6AFC4DD-A2D3-4388-B8D7-3C0E60CFAAEE}"/>
          </ac:graphicFrameMkLst>
        </pc:graphicFrameChg>
        <pc:picChg chg="add del">
          <ac:chgData name="ღ❤ Alee Moreno" userId="e6cf33d1aa7670d1" providerId="LiveId" clId="{B60118B8-3096-4B44-9364-F075708B387D}" dt="2022-01-17T21:49:01.603" v="1632" actId="478"/>
          <ac:picMkLst>
            <pc:docMk/>
            <pc:sldMk cId="2140994881" sldId="286"/>
            <ac:picMk id="8" creationId="{41EF74E8-5873-429E-A7DF-D13B1EEEA22A}"/>
          </ac:picMkLst>
        </pc:picChg>
      </pc:sldChg>
      <pc:sldChg chg="del ord">
        <pc:chgData name="ღ❤ Alee Moreno" userId="e6cf33d1aa7670d1" providerId="LiveId" clId="{B60118B8-3096-4B44-9364-F075708B387D}" dt="2022-01-18T22:19:59.611" v="5846" actId="47"/>
        <pc:sldMkLst>
          <pc:docMk/>
          <pc:sldMk cId="677384708" sldId="287"/>
        </pc:sldMkLst>
      </pc:sldChg>
      <pc:sldChg chg="modSp add mod">
        <pc:chgData name="ღ❤ Alee Moreno" userId="e6cf33d1aa7670d1" providerId="LiveId" clId="{B60118B8-3096-4B44-9364-F075708B387D}" dt="2022-01-18T22:20:32.378" v="5850" actId="14100"/>
        <pc:sldMkLst>
          <pc:docMk/>
          <pc:sldMk cId="1969953085" sldId="288"/>
        </pc:sldMkLst>
        <pc:spChg chg="mod">
          <ac:chgData name="ღ❤ Alee Moreno" userId="e6cf33d1aa7670d1" providerId="LiveId" clId="{B60118B8-3096-4B44-9364-F075708B387D}" dt="2022-01-18T22:20:32.378" v="5850" actId="14100"/>
          <ac:spMkLst>
            <pc:docMk/>
            <pc:sldMk cId="1969953085" sldId="288"/>
            <ac:spMk id="8" creationId="{8DA1C009-95BA-4F46-AE7D-A6992B742472}"/>
          </ac:spMkLst>
        </pc:spChg>
      </pc:sldChg>
      <pc:sldChg chg="add">
        <pc:chgData name="ღ❤ Alee Moreno" userId="e6cf33d1aa7670d1" providerId="LiveId" clId="{B60118B8-3096-4B44-9364-F075708B387D}" dt="2022-01-17T23:29:30.681" v="4497"/>
        <pc:sldMkLst>
          <pc:docMk/>
          <pc:sldMk cId="1287748911" sldId="289"/>
        </pc:sldMkLst>
      </pc:sldChg>
      <pc:sldChg chg="del">
        <pc:chgData name="ღ❤ Alee Moreno" userId="e6cf33d1aa7670d1" providerId="LiveId" clId="{B60118B8-3096-4B44-9364-F075708B387D}" dt="2022-01-17T23:28:57.085" v="4496" actId="47"/>
        <pc:sldMkLst>
          <pc:docMk/>
          <pc:sldMk cId="3029849787" sldId="290"/>
        </pc:sldMkLst>
      </pc:sldChg>
      <pc:sldChg chg="del">
        <pc:chgData name="ღ❤ Alee Moreno" userId="e6cf33d1aa7670d1" providerId="LiveId" clId="{B60118B8-3096-4B44-9364-F075708B387D}" dt="2022-01-05T23:31:12.619" v="1577" actId="47"/>
        <pc:sldMkLst>
          <pc:docMk/>
          <pc:sldMk cId="2981222472" sldId="300"/>
        </pc:sldMkLst>
      </pc:sldChg>
      <pc:sldChg chg="del">
        <pc:chgData name="ღ❤ Alee Moreno" userId="e6cf33d1aa7670d1" providerId="LiveId" clId="{B60118B8-3096-4B44-9364-F075708B387D}" dt="2022-01-05T23:31:36.364" v="1578" actId="47"/>
        <pc:sldMkLst>
          <pc:docMk/>
          <pc:sldMk cId="1044297025" sldId="301"/>
        </pc:sldMkLst>
      </pc:sldChg>
      <pc:sldChg chg="del">
        <pc:chgData name="ღ❤ Alee Moreno" userId="e6cf33d1aa7670d1" providerId="LiveId" clId="{B60118B8-3096-4B44-9364-F075708B387D}" dt="2022-01-05T23:31:36.364" v="1578" actId="47"/>
        <pc:sldMkLst>
          <pc:docMk/>
          <pc:sldMk cId="1777512696" sldId="302"/>
        </pc:sldMkLst>
      </pc:sldChg>
      <pc:sldChg chg="del">
        <pc:chgData name="ღ❤ Alee Moreno" userId="e6cf33d1aa7670d1" providerId="LiveId" clId="{B60118B8-3096-4B44-9364-F075708B387D}" dt="2022-01-05T23:31:36.364" v="1578" actId="47"/>
        <pc:sldMkLst>
          <pc:docMk/>
          <pc:sldMk cId="2041618482" sldId="303"/>
        </pc:sldMkLst>
      </pc:sldChg>
      <pc:sldChg chg="del">
        <pc:chgData name="ღ❤ Alee Moreno" userId="e6cf33d1aa7670d1" providerId="LiveId" clId="{B60118B8-3096-4B44-9364-F075708B387D}" dt="2022-01-05T23:31:36.364" v="1578" actId="47"/>
        <pc:sldMkLst>
          <pc:docMk/>
          <pc:sldMk cId="2899096512" sldId="304"/>
        </pc:sldMkLst>
      </pc:sldChg>
      <pc:sldChg chg="del">
        <pc:chgData name="ღ❤ Alee Moreno" userId="e6cf33d1aa7670d1" providerId="LiveId" clId="{B60118B8-3096-4B44-9364-F075708B387D}" dt="2022-01-05T23:31:36.364" v="1578" actId="47"/>
        <pc:sldMkLst>
          <pc:docMk/>
          <pc:sldMk cId="1995181098" sldId="305"/>
        </pc:sldMkLst>
      </pc:sldChg>
      <pc:sldChg chg="del">
        <pc:chgData name="ღ❤ Alee Moreno" userId="e6cf33d1aa7670d1" providerId="LiveId" clId="{B60118B8-3096-4B44-9364-F075708B387D}" dt="2022-01-05T23:31:36.364" v="1578" actId="47"/>
        <pc:sldMkLst>
          <pc:docMk/>
          <pc:sldMk cId="334271925" sldId="306"/>
        </pc:sldMkLst>
      </pc:sldChg>
      <pc:sldChg chg="del">
        <pc:chgData name="ღ❤ Alee Moreno" userId="e6cf33d1aa7670d1" providerId="LiveId" clId="{B60118B8-3096-4B44-9364-F075708B387D}" dt="2022-01-05T23:31:12.619" v="1577" actId="47"/>
        <pc:sldMkLst>
          <pc:docMk/>
          <pc:sldMk cId="3333939070" sldId="307"/>
        </pc:sldMkLst>
      </pc:sldChg>
      <pc:sldChg chg="del">
        <pc:chgData name="ღ❤ Alee Moreno" userId="e6cf33d1aa7670d1" providerId="LiveId" clId="{B60118B8-3096-4B44-9364-F075708B387D}" dt="2022-01-05T23:31:12.619" v="1577" actId="47"/>
        <pc:sldMkLst>
          <pc:docMk/>
          <pc:sldMk cId="3363329001" sldId="308"/>
        </pc:sldMkLst>
      </pc:sldChg>
      <pc:sldChg chg="del">
        <pc:chgData name="ღ❤ Alee Moreno" userId="e6cf33d1aa7670d1" providerId="LiveId" clId="{B60118B8-3096-4B44-9364-F075708B387D}" dt="2022-01-05T23:31:12.619" v="1577" actId="47"/>
        <pc:sldMkLst>
          <pc:docMk/>
          <pc:sldMk cId="3658973012" sldId="309"/>
        </pc:sldMkLst>
      </pc:sldChg>
      <pc:sldChg chg="del">
        <pc:chgData name="ღ❤ Alee Moreno" userId="e6cf33d1aa7670d1" providerId="LiveId" clId="{B60118B8-3096-4B44-9364-F075708B387D}" dt="2022-01-05T23:31:12.619" v="1577" actId="47"/>
        <pc:sldMkLst>
          <pc:docMk/>
          <pc:sldMk cId="1385904272" sldId="310"/>
        </pc:sldMkLst>
      </pc:sldChg>
      <pc:sldChg chg="new del">
        <pc:chgData name="ღ❤ Alee Moreno" userId="e6cf33d1aa7670d1" providerId="LiveId" clId="{B60118B8-3096-4B44-9364-F075708B387D}" dt="2022-01-17T21:18:32.913" v="1587" actId="47"/>
        <pc:sldMkLst>
          <pc:docMk/>
          <pc:sldMk cId="2143175177" sldId="334"/>
        </pc:sldMkLst>
      </pc:sldChg>
      <pc:sldChg chg="delSp modSp add del mod">
        <pc:chgData name="ღ❤ Alee Moreno" userId="e6cf33d1aa7670d1" providerId="LiveId" clId="{B60118B8-3096-4B44-9364-F075708B387D}" dt="2022-01-17T22:54:01.072" v="3380" actId="47"/>
        <pc:sldMkLst>
          <pc:docMk/>
          <pc:sldMk cId="3455761688" sldId="334"/>
        </pc:sldMkLst>
        <pc:spChg chg="del">
          <ac:chgData name="ღ❤ Alee Moreno" userId="e6cf33d1aa7670d1" providerId="LiveId" clId="{B60118B8-3096-4B44-9364-F075708B387D}" dt="2022-01-17T22:53:54.784" v="3378" actId="21"/>
          <ac:spMkLst>
            <pc:docMk/>
            <pc:sldMk cId="3455761688" sldId="334"/>
            <ac:spMk id="2" creationId="{E1BEF2EC-6BFD-4451-88E4-2867CC156191}"/>
          </ac:spMkLst>
        </pc:spChg>
        <pc:spChg chg="del mod">
          <ac:chgData name="ღ❤ Alee Moreno" userId="e6cf33d1aa7670d1" providerId="LiveId" clId="{B60118B8-3096-4B44-9364-F075708B387D}" dt="2022-01-17T22:53:54.784" v="3378" actId="21"/>
          <ac:spMkLst>
            <pc:docMk/>
            <pc:sldMk cId="3455761688" sldId="334"/>
            <ac:spMk id="3" creationId="{6F1CA2DB-C88E-4ADE-93E4-2828A0327151}"/>
          </ac:spMkLst>
        </pc:spChg>
        <pc:spChg chg="del mod">
          <ac:chgData name="ღ❤ Alee Moreno" userId="e6cf33d1aa7670d1" providerId="LiveId" clId="{B60118B8-3096-4B44-9364-F075708B387D}" dt="2022-01-17T22:53:54.784" v="3378" actId="21"/>
          <ac:spMkLst>
            <pc:docMk/>
            <pc:sldMk cId="3455761688" sldId="334"/>
            <ac:spMk id="4" creationId="{2E851CDB-3A9B-4572-B725-D3A7E0020C35}"/>
          </ac:spMkLst>
        </pc:spChg>
      </pc:sldChg>
      <pc:sldChg chg="addSp delSp modSp add mod">
        <pc:chgData name="ღ❤ Alee Moreno" userId="e6cf33d1aa7670d1" providerId="LiveId" clId="{B60118B8-3096-4B44-9364-F075708B387D}" dt="2022-01-18T22:21:31.451" v="5853" actId="2"/>
        <pc:sldMkLst>
          <pc:docMk/>
          <pc:sldMk cId="773646186" sldId="335"/>
        </pc:sldMkLst>
        <pc:spChg chg="add del mod">
          <ac:chgData name="ღ❤ Alee Moreno" userId="e6cf33d1aa7670d1" providerId="LiveId" clId="{B60118B8-3096-4B44-9364-F075708B387D}" dt="2022-01-17T22:04:25.854" v="2059"/>
          <ac:spMkLst>
            <pc:docMk/>
            <pc:sldMk cId="773646186" sldId="335"/>
            <ac:spMk id="5" creationId="{216703F0-8EF3-479F-87AC-068761425986}"/>
          </ac:spMkLst>
        </pc:spChg>
        <pc:spChg chg="del mod">
          <ac:chgData name="ღ❤ Alee Moreno" userId="e6cf33d1aa7670d1" providerId="LiveId" clId="{B60118B8-3096-4B44-9364-F075708B387D}" dt="2022-01-17T22:00:32.313" v="2000" actId="478"/>
          <ac:spMkLst>
            <pc:docMk/>
            <pc:sldMk cId="773646186" sldId="335"/>
            <ac:spMk id="6" creationId="{62CF3026-EEF7-42A6-A749-823AC2621ECF}"/>
          </ac:spMkLst>
        </pc:spChg>
        <pc:spChg chg="del mod">
          <ac:chgData name="ღ❤ Alee Moreno" userId="e6cf33d1aa7670d1" providerId="LiveId" clId="{B60118B8-3096-4B44-9364-F075708B387D}" dt="2022-01-17T22:00:33.068" v="2001" actId="478"/>
          <ac:spMkLst>
            <pc:docMk/>
            <pc:sldMk cId="773646186" sldId="335"/>
            <ac:spMk id="9" creationId="{135CF6B6-AE7D-4FC7-B177-FE46FE13EFF4}"/>
          </ac:spMkLst>
        </pc:spChg>
        <pc:spChg chg="add del mod ord">
          <ac:chgData name="ღ❤ Alee Moreno" userId="e6cf33d1aa7670d1" providerId="LiveId" clId="{B60118B8-3096-4B44-9364-F075708B387D}" dt="2022-01-17T22:28:00.451" v="3148" actId="1076"/>
          <ac:spMkLst>
            <pc:docMk/>
            <pc:sldMk cId="773646186" sldId="335"/>
            <ac:spMk id="10" creationId="{70062A71-13FB-4F88-8344-5930C18443C0}"/>
          </ac:spMkLst>
        </pc:spChg>
        <pc:spChg chg="mod ord">
          <ac:chgData name="ღ❤ Alee Moreno" userId="e6cf33d1aa7670d1" providerId="LiveId" clId="{B60118B8-3096-4B44-9364-F075708B387D}" dt="2022-01-17T22:04:15.525" v="2056" actId="167"/>
          <ac:spMkLst>
            <pc:docMk/>
            <pc:sldMk cId="773646186" sldId="335"/>
            <ac:spMk id="11" creationId="{3D53AA18-B81E-4A95-B172-BDD5BD3210F2}"/>
          </ac:spMkLst>
        </pc:spChg>
        <pc:spChg chg="mod ord">
          <ac:chgData name="ღ❤ Alee Moreno" userId="e6cf33d1aa7670d1" providerId="LiveId" clId="{B60118B8-3096-4B44-9364-F075708B387D}" dt="2022-01-17T22:04:15.525" v="2056" actId="167"/>
          <ac:spMkLst>
            <pc:docMk/>
            <pc:sldMk cId="773646186" sldId="335"/>
            <ac:spMk id="12" creationId="{FC3F0B6A-018D-400A-86AE-238699E25819}"/>
          </ac:spMkLst>
        </pc:spChg>
        <pc:spChg chg="mod ord">
          <ac:chgData name="ღ❤ Alee Moreno" userId="e6cf33d1aa7670d1" providerId="LiveId" clId="{B60118B8-3096-4B44-9364-F075708B387D}" dt="2022-01-17T22:04:15.525" v="2056" actId="167"/>
          <ac:spMkLst>
            <pc:docMk/>
            <pc:sldMk cId="773646186" sldId="335"/>
            <ac:spMk id="13" creationId="{C18FEB0F-39FE-47E4-A9F0-47DFBD6C0B79}"/>
          </ac:spMkLst>
        </pc:spChg>
        <pc:spChg chg="add mod ord">
          <ac:chgData name="ღ❤ Alee Moreno" userId="e6cf33d1aa7670d1" providerId="LiveId" clId="{B60118B8-3096-4B44-9364-F075708B387D}" dt="2022-01-17T22:05:36.188" v="2085" actId="1076"/>
          <ac:spMkLst>
            <pc:docMk/>
            <pc:sldMk cId="773646186" sldId="335"/>
            <ac:spMk id="14" creationId="{59A7B0BF-2AAE-4AD2-A3F9-966BD02E0AA6}"/>
          </ac:spMkLst>
        </pc:spChg>
        <pc:spChg chg="add mod ord">
          <ac:chgData name="ღ❤ Alee Moreno" userId="e6cf33d1aa7670d1" providerId="LiveId" clId="{B60118B8-3096-4B44-9364-F075708B387D}" dt="2022-01-17T22:04:15.525" v="2056" actId="167"/>
          <ac:spMkLst>
            <pc:docMk/>
            <pc:sldMk cId="773646186" sldId="335"/>
            <ac:spMk id="15" creationId="{1111AC3C-C89D-48CA-AB0F-8E7B213584C0}"/>
          </ac:spMkLst>
        </pc:spChg>
        <pc:spChg chg="add mod">
          <ac:chgData name="ღ❤ Alee Moreno" userId="e6cf33d1aa7670d1" providerId="LiveId" clId="{B60118B8-3096-4B44-9364-F075708B387D}" dt="2022-01-18T22:21:31.451" v="5853" actId="2"/>
          <ac:spMkLst>
            <pc:docMk/>
            <pc:sldMk cId="773646186" sldId="335"/>
            <ac:spMk id="16" creationId="{FFE9C7D1-3343-4E39-998B-1A56D66CDDB9}"/>
          </ac:spMkLst>
        </pc:spChg>
        <pc:spChg chg="add del mod">
          <ac:chgData name="ღ❤ Alee Moreno" userId="e6cf33d1aa7670d1" providerId="LiveId" clId="{B60118B8-3096-4B44-9364-F075708B387D}" dt="2022-01-17T22:19:36.137" v="2649" actId="478"/>
          <ac:spMkLst>
            <pc:docMk/>
            <pc:sldMk cId="773646186" sldId="335"/>
            <ac:spMk id="17" creationId="{28F5FFAB-ED35-4301-93A5-EBC521B78DD7}"/>
          </ac:spMkLst>
        </pc:spChg>
        <pc:spChg chg="add mod">
          <ac:chgData name="ღ❤ Alee Moreno" userId="e6cf33d1aa7670d1" providerId="LiveId" clId="{B60118B8-3096-4B44-9364-F075708B387D}" dt="2022-01-17T22:19:39.360" v="2650" actId="1076"/>
          <ac:spMkLst>
            <pc:docMk/>
            <pc:sldMk cId="773646186" sldId="335"/>
            <ac:spMk id="18" creationId="{697013D6-C65A-4C36-BEC0-AC93BDBF26C0}"/>
          </ac:spMkLst>
        </pc:spChg>
        <pc:spChg chg="add mod">
          <ac:chgData name="ღ❤ Alee Moreno" userId="e6cf33d1aa7670d1" providerId="LiveId" clId="{B60118B8-3096-4B44-9364-F075708B387D}" dt="2022-01-17T22:28:04.486" v="3153" actId="1035"/>
          <ac:spMkLst>
            <pc:docMk/>
            <pc:sldMk cId="773646186" sldId="335"/>
            <ac:spMk id="19" creationId="{80E66FE7-B9CA-444C-9A41-20686AF0B862}"/>
          </ac:spMkLst>
        </pc:spChg>
        <pc:spChg chg="add mod">
          <ac:chgData name="ღ❤ Alee Moreno" userId="e6cf33d1aa7670d1" providerId="LiveId" clId="{B60118B8-3096-4B44-9364-F075708B387D}" dt="2022-01-17T22:29:04.126" v="3168" actId="1035"/>
          <ac:spMkLst>
            <pc:docMk/>
            <pc:sldMk cId="773646186" sldId="335"/>
            <ac:spMk id="20" creationId="{C92C2B3F-F8F5-47FA-8FA6-6A93A134C228}"/>
          </ac:spMkLst>
        </pc:spChg>
        <pc:spChg chg="add mod">
          <ac:chgData name="ღ❤ Alee Moreno" userId="e6cf33d1aa7670d1" providerId="LiveId" clId="{B60118B8-3096-4B44-9364-F075708B387D}" dt="2022-01-17T22:52:37.825" v="3375" actId="1076"/>
          <ac:spMkLst>
            <pc:docMk/>
            <pc:sldMk cId="773646186" sldId="335"/>
            <ac:spMk id="21" creationId="{C2C7E264-C93D-419A-97E5-E6DD25D81AD4}"/>
          </ac:spMkLst>
        </pc:spChg>
      </pc:sldChg>
      <pc:sldChg chg="addSp delSp modSp add mod">
        <pc:chgData name="ღ❤ Alee Moreno" userId="e6cf33d1aa7670d1" providerId="LiveId" clId="{B60118B8-3096-4B44-9364-F075708B387D}" dt="2022-01-17T23:10:46.742" v="4480"/>
        <pc:sldMkLst>
          <pc:docMk/>
          <pc:sldMk cId="2355273941" sldId="336"/>
        </pc:sldMkLst>
        <pc:spChg chg="del">
          <ac:chgData name="ღ❤ Alee Moreno" userId="e6cf33d1aa7670d1" providerId="LiveId" clId="{B60118B8-3096-4B44-9364-F075708B387D}" dt="2022-01-17T22:53:41.027" v="3377" actId="478"/>
          <ac:spMkLst>
            <pc:docMk/>
            <pc:sldMk cId="2355273941" sldId="336"/>
            <ac:spMk id="2" creationId="{E1BEF2EC-6BFD-4451-88E4-2867CC156191}"/>
          </ac:spMkLst>
        </pc:spChg>
        <pc:spChg chg="del">
          <ac:chgData name="ღ❤ Alee Moreno" userId="e6cf33d1aa7670d1" providerId="LiveId" clId="{B60118B8-3096-4B44-9364-F075708B387D}" dt="2022-01-17T22:53:41.027" v="3377" actId="478"/>
          <ac:spMkLst>
            <pc:docMk/>
            <pc:sldMk cId="2355273941" sldId="336"/>
            <ac:spMk id="3" creationId="{6F1CA2DB-C88E-4ADE-93E4-2828A0327151}"/>
          </ac:spMkLst>
        </pc:spChg>
        <pc:spChg chg="del">
          <ac:chgData name="ღ❤ Alee Moreno" userId="e6cf33d1aa7670d1" providerId="LiveId" clId="{B60118B8-3096-4B44-9364-F075708B387D}" dt="2022-01-17T22:53:41.027" v="3377" actId="478"/>
          <ac:spMkLst>
            <pc:docMk/>
            <pc:sldMk cId="2355273941" sldId="336"/>
            <ac:spMk id="4" creationId="{2E851CDB-3A9B-4572-B725-D3A7E0020C35}"/>
          </ac:spMkLst>
        </pc:spChg>
        <pc:spChg chg="mod">
          <ac:chgData name="ღ❤ Alee Moreno" userId="e6cf33d1aa7670d1" providerId="LiveId" clId="{B60118B8-3096-4B44-9364-F075708B387D}" dt="2022-01-17T23:03:47.882" v="3662" actId="1076"/>
          <ac:spMkLst>
            <pc:docMk/>
            <pc:sldMk cId="2355273941" sldId="336"/>
            <ac:spMk id="16" creationId="{FFE9C7D1-3343-4E39-998B-1A56D66CDDB9}"/>
          </ac:spMkLst>
        </pc:spChg>
        <pc:spChg chg="add mod">
          <ac:chgData name="ღ❤ Alee Moreno" userId="e6cf33d1aa7670d1" providerId="LiveId" clId="{B60118B8-3096-4B44-9364-F075708B387D}" dt="2022-01-17T22:53:57.747" v="3379"/>
          <ac:spMkLst>
            <pc:docMk/>
            <pc:sldMk cId="2355273941" sldId="336"/>
            <ac:spMk id="17" creationId="{21FAC8E4-DDF1-469D-AC52-718AD0D09109}"/>
          </ac:spMkLst>
        </pc:spChg>
        <pc:spChg chg="mod">
          <ac:chgData name="ღ❤ Alee Moreno" userId="e6cf33d1aa7670d1" providerId="LiveId" clId="{B60118B8-3096-4B44-9364-F075708B387D}" dt="2022-01-17T23:06:01.342" v="3935" actId="20577"/>
          <ac:spMkLst>
            <pc:docMk/>
            <pc:sldMk cId="2355273941" sldId="336"/>
            <ac:spMk id="18" creationId="{697013D6-C65A-4C36-BEC0-AC93BDBF26C0}"/>
          </ac:spMkLst>
        </pc:spChg>
        <pc:spChg chg="mod">
          <ac:chgData name="ღ❤ Alee Moreno" userId="e6cf33d1aa7670d1" providerId="LiveId" clId="{B60118B8-3096-4B44-9364-F075708B387D}" dt="2022-01-17T23:09:37.207" v="4402" actId="1035"/>
          <ac:spMkLst>
            <pc:docMk/>
            <pc:sldMk cId="2355273941" sldId="336"/>
            <ac:spMk id="19" creationId="{80E66FE7-B9CA-444C-9A41-20686AF0B862}"/>
          </ac:spMkLst>
        </pc:spChg>
        <pc:spChg chg="mod">
          <ac:chgData name="ღ❤ Alee Moreno" userId="e6cf33d1aa7670d1" providerId="LiveId" clId="{B60118B8-3096-4B44-9364-F075708B387D}" dt="2022-01-17T23:10:37.633" v="4476" actId="20577"/>
          <ac:spMkLst>
            <pc:docMk/>
            <pc:sldMk cId="2355273941" sldId="336"/>
            <ac:spMk id="20" creationId="{C92C2B3F-F8F5-47FA-8FA6-6A93A134C228}"/>
          </ac:spMkLst>
        </pc:spChg>
        <pc:spChg chg="del mod">
          <ac:chgData name="ღ❤ Alee Moreno" userId="e6cf33d1aa7670d1" providerId="LiveId" clId="{B60118B8-3096-4B44-9364-F075708B387D}" dt="2022-01-17T23:10:46.742" v="4480"/>
          <ac:spMkLst>
            <pc:docMk/>
            <pc:sldMk cId="2355273941" sldId="336"/>
            <ac:spMk id="21" creationId="{C2C7E264-C93D-419A-97E5-E6DD25D81AD4}"/>
          </ac:spMkLst>
        </pc:spChg>
        <pc:spChg chg="add mod">
          <ac:chgData name="ღ❤ Alee Moreno" userId="e6cf33d1aa7670d1" providerId="LiveId" clId="{B60118B8-3096-4B44-9364-F075708B387D}" dt="2022-01-17T22:53:57.747" v="3379"/>
          <ac:spMkLst>
            <pc:docMk/>
            <pc:sldMk cId="2355273941" sldId="336"/>
            <ac:spMk id="22" creationId="{CA17E7D1-36EB-46B5-B955-DE93DFCBF933}"/>
          </ac:spMkLst>
        </pc:spChg>
        <pc:spChg chg="add mod">
          <ac:chgData name="ღ❤ Alee Moreno" userId="e6cf33d1aa7670d1" providerId="LiveId" clId="{B60118B8-3096-4B44-9364-F075708B387D}" dt="2022-01-17T22:53:57.747" v="3379"/>
          <ac:spMkLst>
            <pc:docMk/>
            <pc:sldMk cId="2355273941" sldId="336"/>
            <ac:spMk id="23" creationId="{3E51B763-0FBB-4144-803C-17EEBBDB9111}"/>
          </ac:spMkLst>
        </pc:spChg>
      </pc:sldChg>
      <pc:sldChg chg="delSp add mod">
        <pc:chgData name="ღ❤ Alee Moreno" userId="e6cf33d1aa7670d1" providerId="LiveId" clId="{B60118B8-3096-4B44-9364-F075708B387D}" dt="2022-01-17T23:11:07.509" v="4485" actId="478"/>
        <pc:sldMkLst>
          <pc:docMk/>
          <pc:sldMk cId="2767217860" sldId="337"/>
        </pc:sldMkLst>
        <pc:spChg chg="del">
          <ac:chgData name="ღ❤ Alee Moreno" userId="e6cf33d1aa7670d1" providerId="LiveId" clId="{B60118B8-3096-4B44-9364-F075708B387D}" dt="2022-01-17T23:11:02.209" v="4482" actId="478"/>
          <ac:spMkLst>
            <pc:docMk/>
            <pc:sldMk cId="2767217860" sldId="337"/>
            <ac:spMk id="16" creationId="{FFE9C7D1-3343-4E39-998B-1A56D66CDDB9}"/>
          </ac:spMkLst>
        </pc:spChg>
        <pc:spChg chg="del">
          <ac:chgData name="ღ❤ Alee Moreno" userId="e6cf33d1aa7670d1" providerId="LiveId" clId="{B60118B8-3096-4B44-9364-F075708B387D}" dt="2022-01-17T23:11:05.718" v="4484" actId="478"/>
          <ac:spMkLst>
            <pc:docMk/>
            <pc:sldMk cId="2767217860" sldId="337"/>
            <ac:spMk id="18" creationId="{697013D6-C65A-4C36-BEC0-AC93BDBF26C0}"/>
          </ac:spMkLst>
        </pc:spChg>
        <pc:spChg chg="del">
          <ac:chgData name="ღ❤ Alee Moreno" userId="e6cf33d1aa7670d1" providerId="LiveId" clId="{B60118B8-3096-4B44-9364-F075708B387D}" dt="2022-01-17T23:11:07.509" v="4485" actId="478"/>
          <ac:spMkLst>
            <pc:docMk/>
            <pc:sldMk cId="2767217860" sldId="337"/>
            <ac:spMk id="19" creationId="{80E66FE7-B9CA-444C-9A41-20686AF0B862}"/>
          </ac:spMkLst>
        </pc:spChg>
        <pc:spChg chg="del">
          <ac:chgData name="ღ❤ Alee Moreno" userId="e6cf33d1aa7670d1" providerId="LiveId" clId="{B60118B8-3096-4B44-9364-F075708B387D}" dt="2022-01-17T23:11:00.791" v="4481" actId="478"/>
          <ac:spMkLst>
            <pc:docMk/>
            <pc:sldMk cId="2767217860" sldId="337"/>
            <ac:spMk id="20" creationId="{C92C2B3F-F8F5-47FA-8FA6-6A93A134C228}"/>
          </ac:spMkLst>
        </pc:spChg>
        <pc:spChg chg="del">
          <ac:chgData name="ღ❤ Alee Moreno" userId="e6cf33d1aa7670d1" providerId="LiveId" clId="{B60118B8-3096-4B44-9364-F075708B387D}" dt="2022-01-17T23:11:03.860" v="4483" actId="478"/>
          <ac:spMkLst>
            <pc:docMk/>
            <pc:sldMk cId="2767217860" sldId="337"/>
            <ac:spMk id="21" creationId="{C2C7E264-C93D-419A-97E5-E6DD25D81AD4}"/>
          </ac:spMkLst>
        </pc:spChg>
      </pc:sldChg>
      <pc:sldChg chg="new del">
        <pc:chgData name="ღ❤ Alee Moreno" userId="e6cf33d1aa7670d1" providerId="LiveId" clId="{B60118B8-3096-4B44-9364-F075708B387D}" dt="2022-01-17T23:24:15.471" v="4495" actId="47"/>
        <pc:sldMkLst>
          <pc:docMk/>
          <pc:sldMk cId="2414492567" sldId="338"/>
        </pc:sldMkLst>
      </pc:sldChg>
      <pc:sldChg chg="add">
        <pc:chgData name="ღ❤ Alee Moreno" userId="e6cf33d1aa7670d1" providerId="LiveId" clId="{B60118B8-3096-4B44-9364-F075708B387D}" dt="2022-01-17T23:29:30.681" v="4497"/>
        <pc:sldMkLst>
          <pc:docMk/>
          <pc:sldMk cId="2578553840" sldId="338"/>
        </pc:sldMkLst>
      </pc:sldChg>
      <pc:sldChg chg="addSp modSp mod modTransition modAnim">
        <pc:chgData name="ღ❤ Alee Moreno" userId="e6cf33d1aa7670d1" providerId="LiveId" clId="{B60118B8-3096-4B44-9364-F075708B387D}" dt="2022-01-18T22:29:40.952" v="5856" actId="1076"/>
        <pc:sldMkLst>
          <pc:docMk/>
          <pc:sldMk cId="2661461198" sldId="339"/>
        </pc:sldMkLst>
        <pc:picChg chg="mod ord">
          <ac:chgData name="ღ❤ Alee Moreno" userId="e6cf33d1aa7670d1" providerId="LiveId" clId="{B60118B8-3096-4B44-9364-F075708B387D}" dt="2022-01-18T22:29:40.952" v="5856" actId="1076"/>
          <ac:picMkLst>
            <pc:docMk/>
            <pc:sldMk cId="2661461198" sldId="339"/>
            <ac:picMk id="5" creationId="{B7291759-B3D6-41F7-A3A8-9C8A75E26622}"/>
          </ac:picMkLst>
        </pc:picChg>
        <pc:picChg chg="add mod">
          <ac:chgData name="ღ❤ Alee Moreno" userId="e6cf33d1aa7670d1" providerId="LiveId" clId="{B60118B8-3096-4B44-9364-F075708B387D}" dt="2022-01-18T16:16:35.590" v="5259" actId="14100"/>
          <ac:picMkLst>
            <pc:docMk/>
            <pc:sldMk cId="2661461198" sldId="339"/>
            <ac:picMk id="8" creationId="{7F8E17DE-9F11-4BC7-B409-3C4BE9D72EAC}"/>
          </ac:picMkLst>
        </pc:picChg>
      </pc:sldChg>
      <pc:sldChg chg="addSp delSp modSp add mod">
        <pc:chgData name="ღ❤ Alee Moreno" userId="e6cf33d1aa7670d1" providerId="LiveId" clId="{B60118B8-3096-4B44-9364-F075708B387D}" dt="2022-01-18T21:18:05.350" v="5413" actId="2711"/>
        <pc:sldMkLst>
          <pc:docMk/>
          <pc:sldMk cId="3241987598" sldId="347"/>
        </pc:sldMkLst>
        <pc:spChg chg="mod">
          <ac:chgData name="ღ❤ Alee Moreno" userId="e6cf33d1aa7670d1" providerId="LiveId" clId="{B60118B8-3096-4B44-9364-F075708B387D}" dt="2022-01-18T15:34:32.823" v="4544" actId="20577"/>
          <ac:spMkLst>
            <pc:docMk/>
            <pc:sldMk cId="3241987598" sldId="347"/>
            <ac:spMk id="13" creationId="{9167DC70-9CBD-4E4C-B5A2-784B7BA23A1E}"/>
          </ac:spMkLst>
        </pc:spChg>
        <pc:spChg chg="del">
          <ac:chgData name="ღ❤ Alee Moreno" userId="e6cf33d1aa7670d1" providerId="LiveId" clId="{B60118B8-3096-4B44-9364-F075708B387D}" dt="2022-01-18T15:38:24.561" v="4553" actId="478"/>
          <ac:spMkLst>
            <pc:docMk/>
            <pc:sldMk cId="3241987598" sldId="347"/>
            <ac:spMk id="23" creationId="{2BF7AAF3-1481-4698-823A-EB72691C8658}"/>
          </ac:spMkLst>
        </pc:spChg>
        <pc:graphicFrameChg chg="add mod modGraphic">
          <ac:chgData name="ღ❤ Alee Moreno" userId="e6cf33d1aa7670d1" providerId="LiveId" clId="{B60118B8-3096-4B44-9364-F075708B387D}" dt="2022-01-18T21:18:05.350" v="5413" actId="2711"/>
          <ac:graphicFrameMkLst>
            <pc:docMk/>
            <pc:sldMk cId="3241987598" sldId="347"/>
            <ac:graphicFrameMk id="9" creationId="{E5AA4DE2-8786-4536-B041-F780A9FB7C3C}"/>
          </ac:graphicFrameMkLst>
        </pc:graphicFrameChg>
        <pc:graphicFrameChg chg="del">
          <ac:chgData name="ღ❤ Alee Moreno" userId="e6cf33d1aa7670d1" providerId="LiveId" clId="{B60118B8-3096-4B44-9364-F075708B387D}" dt="2022-01-18T15:34:22.506" v="4526" actId="478"/>
          <ac:graphicFrameMkLst>
            <pc:docMk/>
            <pc:sldMk cId="3241987598" sldId="347"/>
            <ac:graphicFrameMk id="21" creationId="{CA8FE2E5-525D-45EA-B413-761E4E3AA641}"/>
          </ac:graphicFrameMkLst>
        </pc:graphicFrameChg>
        <pc:picChg chg="add mod modCrop">
          <ac:chgData name="ღ❤ Alee Moreno" userId="e6cf33d1aa7670d1" providerId="LiveId" clId="{B60118B8-3096-4B44-9364-F075708B387D}" dt="2022-01-18T15:39:06.251" v="4570" actId="14100"/>
          <ac:picMkLst>
            <pc:docMk/>
            <pc:sldMk cId="3241987598" sldId="347"/>
            <ac:picMk id="14" creationId="{671DAF76-2068-4644-9717-901D4C83E23B}"/>
          </ac:picMkLst>
        </pc:picChg>
      </pc:sldChg>
      <pc:sldChg chg="addSp delSp modSp new mod modTransition modAnim">
        <pc:chgData name="ღ❤ Alee Moreno" userId="e6cf33d1aa7670d1" providerId="LiveId" clId="{B60118B8-3096-4B44-9364-F075708B387D}" dt="2022-01-18T22:19:02.149" v="5843"/>
        <pc:sldMkLst>
          <pc:docMk/>
          <pc:sldMk cId="2589426218" sldId="348"/>
        </pc:sldMkLst>
        <pc:spChg chg="add mod">
          <ac:chgData name="ღ❤ Alee Moreno" userId="e6cf33d1aa7670d1" providerId="LiveId" clId="{B60118B8-3096-4B44-9364-F075708B387D}" dt="2022-01-18T22:07:12.756" v="5812"/>
          <ac:spMkLst>
            <pc:docMk/>
            <pc:sldMk cId="2589426218" sldId="348"/>
            <ac:spMk id="3" creationId="{21CAD955-8CEE-4134-9BA1-99ACF4826015}"/>
          </ac:spMkLst>
        </pc:spChg>
        <pc:spChg chg="add mod">
          <ac:chgData name="ღ❤ Alee Moreno" userId="e6cf33d1aa7670d1" providerId="LiveId" clId="{B60118B8-3096-4B44-9364-F075708B387D}" dt="2022-01-18T22:07:12.756" v="5812"/>
          <ac:spMkLst>
            <pc:docMk/>
            <pc:sldMk cId="2589426218" sldId="348"/>
            <ac:spMk id="4" creationId="{64E09185-3574-4BCC-9460-200380BFE9BC}"/>
          </ac:spMkLst>
        </pc:spChg>
        <pc:spChg chg="add mod">
          <ac:chgData name="ღ❤ Alee Moreno" userId="e6cf33d1aa7670d1" providerId="LiveId" clId="{B60118B8-3096-4B44-9364-F075708B387D}" dt="2022-01-18T22:07:12.756" v="5812"/>
          <ac:spMkLst>
            <pc:docMk/>
            <pc:sldMk cId="2589426218" sldId="348"/>
            <ac:spMk id="5" creationId="{D1BA143F-DF92-438A-AD64-EB65B9044C49}"/>
          </ac:spMkLst>
        </pc:spChg>
        <pc:spChg chg="mod">
          <ac:chgData name="ღ❤ Alee Moreno" userId="e6cf33d1aa7670d1" providerId="LiveId" clId="{B60118B8-3096-4B44-9364-F075708B387D}" dt="2022-01-18T22:07:12.756" v="5812"/>
          <ac:spMkLst>
            <pc:docMk/>
            <pc:sldMk cId="2589426218" sldId="348"/>
            <ac:spMk id="7" creationId="{6BAF6036-95C6-4398-8CD7-5EE5EE680C22}"/>
          </ac:spMkLst>
        </pc:spChg>
        <pc:spChg chg="mod">
          <ac:chgData name="ღ❤ Alee Moreno" userId="e6cf33d1aa7670d1" providerId="LiveId" clId="{B60118B8-3096-4B44-9364-F075708B387D}" dt="2022-01-18T22:07:12.756" v="5812"/>
          <ac:spMkLst>
            <pc:docMk/>
            <pc:sldMk cId="2589426218" sldId="348"/>
            <ac:spMk id="8" creationId="{0DD16070-D6A1-447E-A84F-AA44E9015A89}"/>
          </ac:spMkLst>
        </pc:spChg>
        <pc:spChg chg="add mod">
          <ac:chgData name="ღ❤ Alee Moreno" userId="e6cf33d1aa7670d1" providerId="LiveId" clId="{B60118B8-3096-4B44-9364-F075708B387D}" dt="2022-01-18T22:07:12.756" v="5812"/>
          <ac:spMkLst>
            <pc:docMk/>
            <pc:sldMk cId="2589426218" sldId="348"/>
            <ac:spMk id="9" creationId="{E3D83A98-3D37-4F71-A5E3-C56DD631D7D2}"/>
          </ac:spMkLst>
        </pc:spChg>
        <pc:spChg chg="mod">
          <ac:chgData name="ღ❤ Alee Moreno" userId="e6cf33d1aa7670d1" providerId="LiveId" clId="{B60118B8-3096-4B44-9364-F075708B387D}" dt="2022-01-18T22:07:12.756" v="5812"/>
          <ac:spMkLst>
            <pc:docMk/>
            <pc:sldMk cId="2589426218" sldId="348"/>
            <ac:spMk id="11" creationId="{E0D5C9DC-E82B-43E2-98CF-E037B0E74036}"/>
          </ac:spMkLst>
        </pc:spChg>
        <pc:spChg chg="mod">
          <ac:chgData name="ღ❤ Alee Moreno" userId="e6cf33d1aa7670d1" providerId="LiveId" clId="{B60118B8-3096-4B44-9364-F075708B387D}" dt="2022-01-18T22:07:12.756" v="5812"/>
          <ac:spMkLst>
            <pc:docMk/>
            <pc:sldMk cId="2589426218" sldId="348"/>
            <ac:spMk id="12" creationId="{1D442BEC-DAE1-4926-8C77-6314DB5ED426}"/>
          </ac:spMkLst>
        </pc:spChg>
        <pc:grpChg chg="add mod">
          <ac:chgData name="ღ❤ Alee Moreno" userId="e6cf33d1aa7670d1" providerId="LiveId" clId="{B60118B8-3096-4B44-9364-F075708B387D}" dt="2022-01-18T22:07:12.756" v="5812"/>
          <ac:grpSpMkLst>
            <pc:docMk/>
            <pc:sldMk cId="2589426218" sldId="348"/>
            <ac:grpSpMk id="6" creationId="{DAE8E040-EB8C-4075-B6A9-55835E1797BA}"/>
          </ac:grpSpMkLst>
        </pc:grpChg>
        <pc:grpChg chg="add mod">
          <ac:chgData name="ღ❤ Alee Moreno" userId="e6cf33d1aa7670d1" providerId="LiveId" clId="{B60118B8-3096-4B44-9364-F075708B387D}" dt="2022-01-18T22:07:12.756" v="5812"/>
          <ac:grpSpMkLst>
            <pc:docMk/>
            <pc:sldMk cId="2589426218" sldId="348"/>
            <ac:grpSpMk id="10" creationId="{E90484BC-C12A-4B76-8754-323CF5EDA91E}"/>
          </ac:grpSpMkLst>
        </pc:grpChg>
        <pc:picChg chg="add mod ord">
          <ac:chgData name="ღ❤ Alee Moreno" userId="e6cf33d1aa7670d1" providerId="LiveId" clId="{B60118B8-3096-4B44-9364-F075708B387D}" dt="2022-01-18T22:07:32.004" v="5817" actId="1076"/>
          <ac:picMkLst>
            <pc:docMk/>
            <pc:sldMk cId="2589426218" sldId="348"/>
            <ac:picMk id="2" creationId="{4AC21CA2-F732-4A33-9632-8F2AC33F3532}"/>
          </ac:picMkLst>
        </pc:picChg>
        <pc:picChg chg="add del mod">
          <ac:chgData name="ღ❤ Alee Moreno" userId="e6cf33d1aa7670d1" providerId="LiveId" clId="{B60118B8-3096-4B44-9364-F075708B387D}" dt="2022-01-18T22:09:20.712" v="5823" actId="478"/>
          <ac:picMkLst>
            <pc:docMk/>
            <pc:sldMk cId="2589426218" sldId="348"/>
            <ac:picMk id="14" creationId="{EE300DEC-39F7-43A5-A6A4-96F39922A664}"/>
          </ac:picMkLst>
        </pc:picChg>
        <pc:picChg chg="add del mod modCrop">
          <ac:chgData name="ღ❤ Alee Moreno" userId="e6cf33d1aa7670d1" providerId="LiveId" clId="{B60118B8-3096-4B44-9364-F075708B387D}" dt="2022-01-18T22:09:44.576" v="5828" actId="478"/>
          <ac:picMkLst>
            <pc:docMk/>
            <pc:sldMk cId="2589426218" sldId="348"/>
            <ac:picMk id="16" creationId="{ECBD3F38-DDCE-4D32-B9D1-CCC6A75F7C9C}"/>
          </ac:picMkLst>
        </pc:picChg>
        <pc:picChg chg="add mod">
          <ac:chgData name="ღ❤ Alee Moreno" userId="e6cf33d1aa7670d1" providerId="LiveId" clId="{B60118B8-3096-4B44-9364-F075708B387D}" dt="2022-01-18T22:18:49.943" v="5841" actId="14100"/>
          <ac:picMkLst>
            <pc:docMk/>
            <pc:sldMk cId="2589426218" sldId="348"/>
            <ac:picMk id="17" creationId="{4BD889E0-DC26-4580-B995-EC5C504E1E53}"/>
          </ac:picMkLst>
        </pc:picChg>
      </pc:sldChg>
    </pc:docChg>
  </pc:docChgLst>
  <pc:docChgLst>
    <pc:chgData name="Lesly Paguay" userId="3a50471c6ce22bc6" providerId="LiveId" clId="{9D52F9F5-1946-4BD0-A526-C6DAF4C4E5C2}"/>
    <pc:docChg chg="undo custSel addSld delSld modSld sldOrd">
      <pc:chgData name="Lesly Paguay" userId="3a50471c6ce22bc6" providerId="LiveId" clId="{9D52F9F5-1946-4BD0-A526-C6DAF4C4E5C2}" dt="2021-12-23T13:19:49.361" v="2001" actId="478"/>
      <pc:docMkLst>
        <pc:docMk/>
      </pc:docMkLst>
      <pc:sldChg chg="addSp delSp modSp mod">
        <pc:chgData name="Lesly Paguay" userId="3a50471c6ce22bc6" providerId="LiveId" clId="{9D52F9F5-1946-4BD0-A526-C6DAF4C4E5C2}" dt="2021-12-23T04:44:30.733" v="87"/>
        <pc:sldMkLst>
          <pc:docMk/>
          <pc:sldMk cId="2115962811" sldId="267"/>
        </pc:sldMkLst>
        <pc:spChg chg="add del">
          <ac:chgData name="Lesly Paguay" userId="3a50471c6ce22bc6" providerId="LiveId" clId="{9D52F9F5-1946-4BD0-A526-C6DAF4C4E5C2}" dt="2021-12-23T04:43:08.752" v="60" actId="478"/>
          <ac:spMkLst>
            <pc:docMk/>
            <pc:sldMk cId="2115962811" sldId="267"/>
            <ac:spMk id="19" creationId="{CD8D4C81-3200-4BD2-9D2C-E261FDFD47DF}"/>
          </ac:spMkLst>
        </pc:spChg>
        <pc:picChg chg="add del mod">
          <ac:chgData name="Lesly Paguay" userId="3a50471c6ce22bc6" providerId="LiveId" clId="{9D52F9F5-1946-4BD0-A526-C6DAF4C4E5C2}" dt="2021-12-23T04:44:30.733" v="87"/>
          <ac:picMkLst>
            <pc:docMk/>
            <pc:sldMk cId="2115962811" sldId="267"/>
            <ac:picMk id="7" creationId="{3A5EFBF5-1A18-461A-BE4A-082564881420}"/>
          </ac:picMkLst>
        </pc:picChg>
      </pc:sldChg>
      <pc:sldChg chg="addSp modSp mod">
        <pc:chgData name="Lesly Paguay" userId="3a50471c6ce22bc6" providerId="LiveId" clId="{9D52F9F5-1946-4BD0-A526-C6DAF4C4E5C2}" dt="2021-12-23T05:41:59.042" v="409" actId="20577"/>
        <pc:sldMkLst>
          <pc:docMk/>
          <pc:sldMk cId="869714654" sldId="269"/>
        </pc:sldMkLst>
        <pc:spChg chg="mod">
          <ac:chgData name="Lesly Paguay" userId="3a50471c6ce22bc6" providerId="LiveId" clId="{9D52F9F5-1946-4BD0-A526-C6DAF4C4E5C2}" dt="2021-12-23T05:41:59.042" v="409" actId="20577"/>
          <ac:spMkLst>
            <pc:docMk/>
            <pc:sldMk cId="869714654" sldId="269"/>
            <ac:spMk id="4" creationId="{7AEC00CB-CAE5-4FF9-88A9-07B5AF5B631E}"/>
          </ac:spMkLst>
        </pc:spChg>
        <pc:spChg chg="add mod">
          <ac:chgData name="Lesly Paguay" userId="3a50471c6ce22bc6" providerId="LiveId" clId="{9D52F9F5-1946-4BD0-A526-C6DAF4C4E5C2}" dt="2021-12-23T05:27:45.024" v="349"/>
          <ac:spMkLst>
            <pc:docMk/>
            <pc:sldMk cId="869714654" sldId="269"/>
            <ac:spMk id="22" creationId="{A4172DC8-F3C5-4DD1-9CDE-615B7D5D719A}"/>
          </ac:spMkLst>
        </pc:spChg>
        <pc:picChg chg="mod">
          <ac:chgData name="Lesly Paguay" userId="3a50471c6ce22bc6" providerId="LiveId" clId="{9D52F9F5-1946-4BD0-A526-C6DAF4C4E5C2}" dt="2021-12-23T05:23:14.472" v="333"/>
          <ac:picMkLst>
            <pc:docMk/>
            <pc:sldMk cId="869714654" sldId="269"/>
            <ac:picMk id="12" creationId="{9DA8890A-D567-4854-A6B5-75D4AF1050EE}"/>
          </ac:picMkLst>
        </pc:picChg>
        <pc:picChg chg="mod">
          <ac:chgData name="Lesly Paguay" userId="3a50471c6ce22bc6" providerId="LiveId" clId="{9D52F9F5-1946-4BD0-A526-C6DAF4C4E5C2}" dt="2021-12-23T05:23:42.222" v="336"/>
          <ac:picMkLst>
            <pc:docMk/>
            <pc:sldMk cId="869714654" sldId="269"/>
            <ac:picMk id="13" creationId="{874086CA-4877-44CD-882E-A47CA11E5DB5}"/>
          </ac:picMkLst>
        </pc:picChg>
        <pc:picChg chg="mod">
          <ac:chgData name="Lesly Paguay" userId="3a50471c6ce22bc6" providerId="LiveId" clId="{9D52F9F5-1946-4BD0-A526-C6DAF4C4E5C2}" dt="2021-12-23T05:24:43.924" v="340"/>
          <ac:picMkLst>
            <pc:docMk/>
            <pc:sldMk cId="869714654" sldId="269"/>
            <ac:picMk id="14" creationId="{8F9291F0-09EF-407D-B97E-899213D876E3}"/>
          </ac:picMkLst>
        </pc:picChg>
        <pc:picChg chg="mod">
          <ac:chgData name="Lesly Paguay" userId="3a50471c6ce22bc6" providerId="LiveId" clId="{9D52F9F5-1946-4BD0-A526-C6DAF4C4E5C2}" dt="2021-12-23T05:24:07.483" v="338"/>
          <ac:picMkLst>
            <pc:docMk/>
            <pc:sldMk cId="869714654" sldId="269"/>
            <ac:picMk id="15" creationId="{AA64F572-577D-411D-9FAB-4037772BA429}"/>
          </ac:picMkLst>
        </pc:picChg>
        <pc:picChg chg="mod">
          <ac:chgData name="Lesly Paguay" userId="3a50471c6ce22bc6" providerId="LiveId" clId="{9D52F9F5-1946-4BD0-A526-C6DAF4C4E5C2}" dt="2021-12-23T05:25:07.746" v="342"/>
          <ac:picMkLst>
            <pc:docMk/>
            <pc:sldMk cId="869714654" sldId="269"/>
            <ac:picMk id="16" creationId="{36DC6ABC-82D5-47D0-9906-01EF32484FE2}"/>
          </ac:picMkLst>
        </pc:picChg>
      </pc:sldChg>
      <pc:sldChg chg="addSp modSp mod">
        <pc:chgData name="Lesly Paguay" userId="3a50471c6ce22bc6" providerId="LiveId" clId="{9D52F9F5-1946-4BD0-A526-C6DAF4C4E5C2}" dt="2021-12-23T13:17:36.576" v="1992"/>
        <pc:sldMkLst>
          <pc:docMk/>
          <pc:sldMk cId="2184102569" sldId="273"/>
        </pc:sldMkLst>
        <pc:spChg chg="add mod">
          <ac:chgData name="Lesly Paguay" userId="3a50471c6ce22bc6" providerId="LiveId" clId="{9D52F9F5-1946-4BD0-A526-C6DAF4C4E5C2}" dt="2021-12-23T13:17:36.576" v="1992"/>
          <ac:spMkLst>
            <pc:docMk/>
            <pc:sldMk cId="2184102569" sldId="273"/>
            <ac:spMk id="12" creationId="{655C3456-80CD-4FBE-9A7E-071A1FC49806}"/>
          </ac:spMkLst>
        </pc:spChg>
      </pc:sldChg>
      <pc:sldChg chg="addSp delSp modSp mod modAnim">
        <pc:chgData name="Lesly Paguay" userId="3a50471c6ce22bc6" providerId="LiveId" clId="{9D52F9F5-1946-4BD0-A526-C6DAF4C4E5C2}" dt="2021-12-23T05:48:56.240" v="446"/>
        <pc:sldMkLst>
          <pc:docMk/>
          <pc:sldMk cId="1942013121" sldId="275"/>
        </pc:sldMkLst>
        <pc:spChg chg="del topLvl">
          <ac:chgData name="Lesly Paguay" userId="3a50471c6ce22bc6" providerId="LiveId" clId="{9D52F9F5-1946-4BD0-A526-C6DAF4C4E5C2}" dt="2021-12-23T05:46:48.364" v="425" actId="478"/>
          <ac:spMkLst>
            <pc:docMk/>
            <pc:sldMk cId="1942013121" sldId="275"/>
            <ac:spMk id="9" creationId="{B1502507-51FC-4A87-8607-742B76F9CD51}"/>
          </ac:spMkLst>
        </pc:spChg>
        <pc:spChg chg="del topLvl">
          <ac:chgData name="Lesly Paguay" userId="3a50471c6ce22bc6" providerId="LiveId" clId="{9D52F9F5-1946-4BD0-A526-C6DAF4C4E5C2}" dt="2021-12-23T05:46:47.526" v="424" actId="478"/>
          <ac:spMkLst>
            <pc:docMk/>
            <pc:sldMk cId="1942013121" sldId="275"/>
            <ac:spMk id="10" creationId="{123770EE-8E63-4283-86F7-F3BE995612A2}"/>
          </ac:spMkLst>
        </pc:spChg>
        <pc:spChg chg="del">
          <ac:chgData name="Lesly Paguay" userId="3a50471c6ce22bc6" providerId="LiveId" clId="{9D52F9F5-1946-4BD0-A526-C6DAF4C4E5C2}" dt="2021-12-23T05:46:50.253" v="427" actId="478"/>
          <ac:spMkLst>
            <pc:docMk/>
            <pc:sldMk cId="1942013121" sldId="275"/>
            <ac:spMk id="11" creationId="{95AE4563-ADE8-4796-BE63-64B5E2F9F65C}"/>
          </ac:spMkLst>
        </pc:spChg>
        <pc:spChg chg="del topLvl">
          <ac:chgData name="Lesly Paguay" userId="3a50471c6ce22bc6" providerId="LiveId" clId="{9D52F9F5-1946-4BD0-A526-C6DAF4C4E5C2}" dt="2021-12-23T05:46:49.509" v="426" actId="478"/>
          <ac:spMkLst>
            <pc:docMk/>
            <pc:sldMk cId="1942013121" sldId="275"/>
            <ac:spMk id="20" creationId="{5E025E0D-DCAD-45AD-A3D5-3705B0BC512C}"/>
          </ac:spMkLst>
        </pc:spChg>
        <pc:spChg chg="del topLvl">
          <ac:chgData name="Lesly Paguay" userId="3a50471c6ce22bc6" providerId="LiveId" clId="{9D52F9F5-1946-4BD0-A526-C6DAF4C4E5C2}" dt="2021-12-23T05:46:46.008" v="423" actId="478"/>
          <ac:spMkLst>
            <pc:docMk/>
            <pc:sldMk cId="1942013121" sldId="275"/>
            <ac:spMk id="21" creationId="{1DB6106F-90B8-4F45-94E3-0299D2C0066C}"/>
          </ac:spMkLst>
        </pc:spChg>
        <pc:grpChg chg="del">
          <ac:chgData name="Lesly Paguay" userId="3a50471c6ce22bc6" providerId="LiveId" clId="{9D52F9F5-1946-4BD0-A526-C6DAF4C4E5C2}" dt="2021-12-23T05:46:47.526" v="424" actId="478"/>
          <ac:grpSpMkLst>
            <pc:docMk/>
            <pc:sldMk cId="1942013121" sldId="275"/>
            <ac:grpSpMk id="5" creationId="{883AFCD0-9B7E-463C-BE27-3F4C96E15026}"/>
          </ac:grpSpMkLst>
        </pc:grpChg>
        <pc:grpChg chg="del">
          <ac:chgData name="Lesly Paguay" userId="3a50471c6ce22bc6" providerId="LiveId" clId="{9D52F9F5-1946-4BD0-A526-C6DAF4C4E5C2}" dt="2021-12-23T05:46:46.008" v="423" actId="478"/>
          <ac:grpSpMkLst>
            <pc:docMk/>
            <pc:sldMk cId="1942013121" sldId="275"/>
            <ac:grpSpMk id="19" creationId="{98B6584E-18C3-4C55-A8D9-1A43B9228E10}"/>
          </ac:grpSpMkLst>
        </pc:grpChg>
        <pc:picChg chg="mod">
          <ac:chgData name="Lesly Paguay" userId="3a50471c6ce22bc6" providerId="LiveId" clId="{9D52F9F5-1946-4BD0-A526-C6DAF4C4E5C2}" dt="2021-12-23T05:46:57.398" v="429" actId="14100"/>
          <ac:picMkLst>
            <pc:docMk/>
            <pc:sldMk cId="1942013121" sldId="275"/>
            <ac:picMk id="8" creationId="{2329A8D2-7D25-4085-A0A3-A03FF7C4A974}"/>
          </ac:picMkLst>
        </pc:picChg>
        <pc:picChg chg="add mod modCrop">
          <ac:chgData name="Lesly Paguay" userId="3a50471c6ce22bc6" providerId="LiveId" clId="{9D52F9F5-1946-4BD0-A526-C6DAF4C4E5C2}" dt="2021-12-23T05:47:47.069" v="443" actId="732"/>
          <ac:picMkLst>
            <pc:docMk/>
            <pc:sldMk cId="1942013121" sldId="275"/>
            <ac:picMk id="14" creationId="{B392AF8F-3DEC-430A-A0F5-81F5AE821C6B}"/>
          </ac:picMkLst>
        </pc:picChg>
      </pc:sldChg>
      <pc:sldChg chg="addSp delSp modSp mod">
        <pc:chgData name="Lesly Paguay" userId="3a50471c6ce22bc6" providerId="LiveId" clId="{9D52F9F5-1946-4BD0-A526-C6DAF4C4E5C2}" dt="2021-12-23T12:03:29.935" v="1496"/>
        <pc:sldMkLst>
          <pc:docMk/>
          <pc:sldMk cId="776600164" sldId="291"/>
        </pc:sldMkLst>
        <pc:spChg chg="add mod">
          <ac:chgData name="Lesly Paguay" userId="3a50471c6ce22bc6" providerId="LiveId" clId="{9D52F9F5-1946-4BD0-A526-C6DAF4C4E5C2}" dt="2021-12-23T12:03:29.935" v="1496"/>
          <ac:spMkLst>
            <pc:docMk/>
            <pc:sldMk cId="776600164" sldId="291"/>
            <ac:spMk id="4" creationId="{A26E2327-0E5D-4AEC-B74D-C1D39A8BE35B}"/>
          </ac:spMkLst>
        </pc:spChg>
        <pc:spChg chg="del">
          <ac:chgData name="Lesly Paguay" userId="3a50471c6ce22bc6" providerId="LiveId" clId="{9D52F9F5-1946-4BD0-A526-C6DAF4C4E5C2}" dt="2021-12-23T06:24:51.766" v="494" actId="478"/>
          <ac:spMkLst>
            <pc:docMk/>
            <pc:sldMk cId="776600164" sldId="291"/>
            <ac:spMk id="11" creationId="{9A133CBF-8D75-48A9-900F-AFFB1251203C}"/>
          </ac:spMkLst>
        </pc:spChg>
        <pc:spChg chg="mod">
          <ac:chgData name="Lesly Paguay" userId="3a50471c6ce22bc6" providerId="LiveId" clId="{9D52F9F5-1946-4BD0-A526-C6DAF4C4E5C2}" dt="2021-12-23T12:02:44.783" v="1492" actId="1076"/>
          <ac:spMkLst>
            <pc:docMk/>
            <pc:sldMk cId="776600164" sldId="291"/>
            <ac:spMk id="12" creationId="{1CC2A43C-8AC8-4D2E-ACF1-858B9C78CD46}"/>
          </ac:spMkLst>
        </pc:spChg>
        <pc:spChg chg="add del mod">
          <ac:chgData name="Lesly Paguay" userId="3a50471c6ce22bc6" providerId="LiveId" clId="{9D52F9F5-1946-4BD0-A526-C6DAF4C4E5C2}" dt="2021-12-23T12:01:32.989" v="1479" actId="478"/>
          <ac:spMkLst>
            <pc:docMk/>
            <pc:sldMk cId="776600164" sldId="291"/>
            <ac:spMk id="13" creationId="{1F9226D9-7564-4870-BD7B-50485D91FBF6}"/>
          </ac:spMkLst>
        </pc:spChg>
        <pc:spChg chg="add mod">
          <ac:chgData name="Lesly Paguay" userId="3a50471c6ce22bc6" providerId="LiveId" clId="{9D52F9F5-1946-4BD0-A526-C6DAF4C4E5C2}" dt="2021-12-23T06:24:30.561" v="490" actId="20577"/>
          <ac:spMkLst>
            <pc:docMk/>
            <pc:sldMk cId="776600164" sldId="291"/>
            <ac:spMk id="14" creationId="{4BB31BC6-3187-4569-AE62-CEF12BBBE8A6}"/>
          </ac:spMkLst>
        </pc:spChg>
        <pc:spChg chg="mod">
          <ac:chgData name="Lesly Paguay" userId="3a50471c6ce22bc6" providerId="LiveId" clId="{9D52F9F5-1946-4BD0-A526-C6DAF4C4E5C2}" dt="2021-12-23T06:24:55.764" v="495" actId="1076"/>
          <ac:spMkLst>
            <pc:docMk/>
            <pc:sldMk cId="776600164" sldId="291"/>
            <ac:spMk id="15" creationId="{AA538308-DCA5-4EE0-92AA-9311BF566DB5}"/>
          </ac:spMkLst>
        </pc:spChg>
        <pc:spChg chg="add mod">
          <ac:chgData name="Lesly Paguay" userId="3a50471c6ce22bc6" providerId="LiveId" clId="{9D52F9F5-1946-4BD0-A526-C6DAF4C4E5C2}" dt="2021-12-23T12:02:36.618" v="1491" actId="255"/>
          <ac:spMkLst>
            <pc:docMk/>
            <pc:sldMk cId="776600164" sldId="291"/>
            <ac:spMk id="16" creationId="{F3879BF5-97BF-4EFD-8C0B-13ECCBAEDFDD}"/>
          </ac:spMkLst>
        </pc:spChg>
        <pc:grpChg chg="del">
          <ac:chgData name="Lesly Paguay" userId="3a50471c6ce22bc6" providerId="LiveId" clId="{9D52F9F5-1946-4BD0-A526-C6DAF4C4E5C2}" dt="2021-12-23T06:24:51.766" v="494" actId="478"/>
          <ac:grpSpMkLst>
            <pc:docMk/>
            <pc:sldMk cId="776600164" sldId="291"/>
            <ac:grpSpMk id="3" creationId="{DE9F63DB-C7BC-465B-ABDF-A10BABA9FFA8}"/>
          </ac:grpSpMkLst>
        </pc:grpChg>
        <pc:grpChg chg="del">
          <ac:chgData name="Lesly Paguay" userId="3a50471c6ce22bc6" providerId="LiveId" clId="{9D52F9F5-1946-4BD0-A526-C6DAF4C4E5C2}" dt="2021-12-23T06:24:51.766" v="494" actId="478"/>
          <ac:grpSpMkLst>
            <pc:docMk/>
            <pc:sldMk cId="776600164" sldId="291"/>
            <ac:grpSpMk id="8" creationId="{F34F2BD2-82BB-4668-BE0E-E6661EA8DD27}"/>
          </ac:grpSpMkLst>
        </pc:grpChg>
        <pc:graphicFrameChg chg="del mod modGraphic">
          <ac:chgData name="Lesly Paguay" userId="3a50471c6ce22bc6" providerId="LiveId" clId="{9D52F9F5-1946-4BD0-A526-C6DAF4C4E5C2}" dt="2021-12-23T12:01:38.118" v="1481" actId="478"/>
          <ac:graphicFrameMkLst>
            <pc:docMk/>
            <pc:sldMk cId="776600164" sldId="291"/>
            <ac:graphicFrameMk id="2" creationId="{245FA08E-4D2A-4B14-8B61-5AA05EFC7945}"/>
          </ac:graphicFrameMkLst>
        </pc:graphicFrameChg>
        <pc:graphicFrameChg chg="add mod modGraphic">
          <ac:chgData name="Lesly Paguay" userId="3a50471c6ce22bc6" providerId="LiveId" clId="{9D52F9F5-1946-4BD0-A526-C6DAF4C4E5C2}" dt="2021-12-23T12:02:28.385" v="1490" actId="113"/>
          <ac:graphicFrameMkLst>
            <pc:docMk/>
            <pc:sldMk cId="776600164" sldId="291"/>
            <ac:graphicFrameMk id="3" creationId="{11F3976D-19AA-402E-8A53-632FE74F71D5}"/>
          </ac:graphicFrameMkLst>
        </pc:graphicFrameChg>
        <pc:graphicFrameChg chg="mod modGraphic">
          <ac:chgData name="Lesly Paguay" userId="3a50471c6ce22bc6" providerId="LiveId" clId="{9D52F9F5-1946-4BD0-A526-C6DAF4C4E5C2}" dt="2021-12-23T06:25:21.303" v="501" actId="14734"/>
          <ac:graphicFrameMkLst>
            <pc:docMk/>
            <pc:sldMk cId="776600164" sldId="291"/>
            <ac:graphicFrameMk id="6" creationId="{74832984-C6C5-43F9-8B9C-29DD55D4D167}"/>
          </ac:graphicFrameMkLst>
        </pc:graphicFrameChg>
      </pc:sldChg>
      <pc:sldChg chg="del">
        <pc:chgData name="Lesly Paguay" userId="3a50471c6ce22bc6" providerId="LiveId" clId="{9D52F9F5-1946-4BD0-A526-C6DAF4C4E5C2}" dt="2021-12-23T11:31:20.952" v="1176" actId="2696"/>
        <pc:sldMkLst>
          <pc:docMk/>
          <pc:sldMk cId="2173729536" sldId="293"/>
        </pc:sldMkLst>
      </pc:sldChg>
      <pc:sldChg chg="addSp delSp modSp mod">
        <pc:chgData name="Lesly Paguay" userId="3a50471c6ce22bc6" providerId="LiveId" clId="{9D52F9F5-1946-4BD0-A526-C6DAF4C4E5C2}" dt="2021-12-23T13:19:49.361" v="2001" actId="478"/>
        <pc:sldMkLst>
          <pc:docMk/>
          <pc:sldMk cId="2207046623" sldId="296"/>
        </pc:sldMkLst>
        <pc:spChg chg="add del">
          <ac:chgData name="Lesly Paguay" userId="3a50471c6ce22bc6" providerId="LiveId" clId="{9D52F9F5-1946-4BD0-A526-C6DAF4C4E5C2}" dt="2021-12-23T06:56:59.014" v="553" actId="478"/>
          <ac:spMkLst>
            <pc:docMk/>
            <pc:sldMk cId="2207046623" sldId="296"/>
            <ac:spMk id="2" creationId="{228A37FA-D59B-49F7-B843-B3E0E1259115}"/>
          </ac:spMkLst>
        </pc:spChg>
        <pc:spChg chg="add mod">
          <ac:chgData name="Lesly Paguay" userId="3a50471c6ce22bc6" providerId="LiveId" clId="{9D52F9F5-1946-4BD0-A526-C6DAF4C4E5C2}" dt="2021-12-23T12:43:16.738" v="1876"/>
          <ac:spMkLst>
            <pc:docMk/>
            <pc:sldMk cId="2207046623" sldId="296"/>
            <ac:spMk id="3" creationId="{004CC0E4-26F8-44EE-B7E8-6FD94102FD0E}"/>
          </ac:spMkLst>
        </pc:spChg>
        <pc:spChg chg="mod">
          <ac:chgData name="Lesly Paguay" userId="3a50471c6ce22bc6" providerId="LiveId" clId="{9D52F9F5-1946-4BD0-A526-C6DAF4C4E5C2}" dt="2021-12-23T07:07:53.967" v="600" actId="1076"/>
          <ac:spMkLst>
            <pc:docMk/>
            <pc:sldMk cId="2207046623" sldId="296"/>
            <ac:spMk id="12" creationId="{9AFAA567-800C-4788-8FCF-8DF86768D394}"/>
          </ac:spMkLst>
        </pc:spChg>
        <pc:spChg chg="mod">
          <ac:chgData name="Lesly Paguay" userId="3a50471c6ce22bc6" providerId="LiveId" clId="{9D52F9F5-1946-4BD0-A526-C6DAF4C4E5C2}" dt="2021-12-23T07:07:53.967" v="600" actId="1076"/>
          <ac:spMkLst>
            <pc:docMk/>
            <pc:sldMk cId="2207046623" sldId="296"/>
            <ac:spMk id="14" creationId="{D8D90362-177C-408E-9EF6-DB9E1436A6DA}"/>
          </ac:spMkLst>
        </pc:spChg>
        <pc:spChg chg="mod">
          <ac:chgData name="Lesly Paguay" userId="3a50471c6ce22bc6" providerId="LiveId" clId="{9D52F9F5-1946-4BD0-A526-C6DAF4C4E5C2}" dt="2021-12-23T07:07:53.967" v="600" actId="1076"/>
          <ac:spMkLst>
            <pc:docMk/>
            <pc:sldMk cId="2207046623" sldId="296"/>
            <ac:spMk id="16" creationId="{A7F83EBA-F728-4C38-B7A3-BF27585D2BDD}"/>
          </ac:spMkLst>
        </pc:spChg>
        <pc:spChg chg="mod">
          <ac:chgData name="Lesly Paguay" userId="3a50471c6ce22bc6" providerId="LiveId" clId="{9D52F9F5-1946-4BD0-A526-C6DAF4C4E5C2}" dt="2021-12-23T07:07:53.967" v="600" actId="1076"/>
          <ac:spMkLst>
            <pc:docMk/>
            <pc:sldMk cId="2207046623" sldId="296"/>
            <ac:spMk id="18" creationId="{86373D83-CD91-4380-AC16-538C44AAD484}"/>
          </ac:spMkLst>
        </pc:spChg>
        <pc:spChg chg="mod">
          <ac:chgData name="Lesly Paguay" userId="3a50471c6ce22bc6" providerId="LiveId" clId="{9D52F9F5-1946-4BD0-A526-C6DAF4C4E5C2}" dt="2021-12-23T07:07:53.967" v="600" actId="1076"/>
          <ac:spMkLst>
            <pc:docMk/>
            <pc:sldMk cId="2207046623" sldId="296"/>
            <ac:spMk id="22" creationId="{16268AB4-DE74-4E9B-ADAF-BE95461313E8}"/>
          </ac:spMkLst>
        </pc:spChg>
        <pc:spChg chg="mod">
          <ac:chgData name="Lesly Paguay" userId="3a50471c6ce22bc6" providerId="LiveId" clId="{9D52F9F5-1946-4BD0-A526-C6DAF4C4E5C2}" dt="2021-12-23T07:08:15.243" v="604" actId="1076"/>
          <ac:spMkLst>
            <pc:docMk/>
            <pc:sldMk cId="2207046623" sldId="296"/>
            <ac:spMk id="24" creationId="{1807FAA8-1DDC-41AE-9267-816705203A38}"/>
          </ac:spMkLst>
        </pc:spChg>
        <pc:spChg chg="mod">
          <ac:chgData name="Lesly Paguay" userId="3a50471c6ce22bc6" providerId="LiveId" clId="{9D52F9F5-1946-4BD0-A526-C6DAF4C4E5C2}" dt="2021-12-23T07:07:53.967" v="600" actId="1076"/>
          <ac:spMkLst>
            <pc:docMk/>
            <pc:sldMk cId="2207046623" sldId="296"/>
            <ac:spMk id="25" creationId="{F1E2EB96-5995-4A08-99C7-36C8AD440A84}"/>
          </ac:spMkLst>
        </pc:spChg>
        <pc:spChg chg="mod">
          <ac:chgData name="Lesly Paguay" userId="3a50471c6ce22bc6" providerId="LiveId" clId="{9D52F9F5-1946-4BD0-A526-C6DAF4C4E5C2}" dt="2021-12-23T07:08:10.820" v="603" actId="1076"/>
          <ac:spMkLst>
            <pc:docMk/>
            <pc:sldMk cId="2207046623" sldId="296"/>
            <ac:spMk id="28" creationId="{276D4367-2B1C-42D6-AE5A-29A7576DCC9C}"/>
          </ac:spMkLst>
        </pc:spChg>
        <pc:spChg chg="mod">
          <ac:chgData name="Lesly Paguay" userId="3a50471c6ce22bc6" providerId="LiveId" clId="{9D52F9F5-1946-4BD0-A526-C6DAF4C4E5C2}" dt="2021-12-23T07:07:53.967" v="600" actId="1076"/>
          <ac:spMkLst>
            <pc:docMk/>
            <pc:sldMk cId="2207046623" sldId="296"/>
            <ac:spMk id="29" creationId="{BE205E0B-79D3-4B41-89A6-255046E22F34}"/>
          </ac:spMkLst>
        </pc:spChg>
        <pc:spChg chg="add mod">
          <ac:chgData name="Lesly Paguay" userId="3a50471c6ce22bc6" providerId="LiveId" clId="{9D52F9F5-1946-4BD0-A526-C6DAF4C4E5C2}" dt="2021-12-23T06:49:30.784" v="548" actId="571"/>
          <ac:spMkLst>
            <pc:docMk/>
            <pc:sldMk cId="2207046623" sldId="296"/>
            <ac:spMk id="37" creationId="{24FB7B2C-06EA-42A2-9FD0-3571D8E73555}"/>
          </ac:spMkLst>
        </pc:spChg>
        <pc:spChg chg="add del mod">
          <ac:chgData name="Lesly Paguay" userId="3a50471c6ce22bc6" providerId="LiveId" clId="{9D52F9F5-1946-4BD0-A526-C6DAF4C4E5C2}" dt="2021-12-23T13:19:49.361" v="2001" actId="478"/>
          <ac:spMkLst>
            <pc:docMk/>
            <pc:sldMk cId="2207046623" sldId="296"/>
            <ac:spMk id="37" creationId="{665B3628-0897-4B4E-8DED-C32EB2992801}"/>
          </ac:spMkLst>
        </pc:spChg>
        <pc:spChg chg="add del mod">
          <ac:chgData name="Lesly Paguay" userId="3a50471c6ce22bc6" providerId="LiveId" clId="{9D52F9F5-1946-4BD0-A526-C6DAF4C4E5C2}" dt="2021-12-23T06:59:36.118" v="564" actId="478"/>
          <ac:spMkLst>
            <pc:docMk/>
            <pc:sldMk cId="2207046623" sldId="296"/>
            <ac:spMk id="38" creationId="{EF63DCEB-9377-41A5-9506-07AE7784BEE3}"/>
          </ac:spMkLst>
        </pc:spChg>
        <pc:spChg chg="mod">
          <ac:chgData name="Lesly Paguay" userId="3a50471c6ce22bc6" providerId="LiveId" clId="{9D52F9F5-1946-4BD0-A526-C6DAF4C4E5C2}" dt="2021-12-23T07:07:53.967" v="600" actId="1076"/>
          <ac:spMkLst>
            <pc:docMk/>
            <pc:sldMk cId="2207046623" sldId="296"/>
            <ac:spMk id="50" creationId="{4AF6FFCB-CAFC-44A0-961B-89AA9DC528AF}"/>
          </ac:spMkLst>
        </pc:spChg>
        <pc:spChg chg="mod">
          <ac:chgData name="Lesly Paguay" userId="3a50471c6ce22bc6" providerId="LiveId" clId="{9D52F9F5-1946-4BD0-A526-C6DAF4C4E5C2}" dt="2021-12-23T07:07:53.967" v="600" actId="1076"/>
          <ac:spMkLst>
            <pc:docMk/>
            <pc:sldMk cId="2207046623" sldId="296"/>
            <ac:spMk id="51" creationId="{8E2DE8FC-A730-4C41-8D62-FB5220E1515A}"/>
          </ac:spMkLst>
        </pc:spChg>
        <pc:spChg chg="mod">
          <ac:chgData name="Lesly Paguay" userId="3a50471c6ce22bc6" providerId="LiveId" clId="{9D52F9F5-1946-4BD0-A526-C6DAF4C4E5C2}" dt="2021-12-23T13:19:07.539" v="1993"/>
          <ac:spMkLst>
            <pc:docMk/>
            <pc:sldMk cId="2207046623" sldId="296"/>
            <ac:spMk id="59" creationId="{B0F7F24C-0585-457F-ADE0-9A2EA8EEFA1A}"/>
          </ac:spMkLst>
        </pc:spChg>
        <pc:spChg chg="mod">
          <ac:chgData name="Lesly Paguay" userId="3a50471c6ce22bc6" providerId="LiveId" clId="{9D52F9F5-1946-4BD0-A526-C6DAF4C4E5C2}" dt="2021-12-23T07:07:53.967" v="600" actId="1076"/>
          <ac:spMkLst>
            <pc:docMk/>
            <pc:sldMk cId="2207046623" sldId="296"/>
            <ac:spMk id="60" creationId="{F2CD3B8B-600B-497F-B505-ECAD59097638}"/>
          </ac:spMkLst>
        </pc:spChg>
        <pc:spChg chg="mod">
          <ac:chgData name="Lesly Paguay" userId="3a50471c6ce22bc6" providerId="LiveId" clId="{9D52F9F5-1946-4BD0-A526-C6DAF4C4E5C2}" dt="2021-12-23T07:07:53.967" v="600" actId="1076"/>
          <ac:spMkLst>
            <pc:docMk/>
            <pc:sldMk cId="2207046623" sldId="296"/>
            <ac:spMk id="61" creationId="{A39F6CC9-EBB2-4B17-82D8-F9355C273284}"/>
          </ac:spMkLst>
        </pc:spChg>
        <pc:spChg chg="mod">
          <ac:chgData name="Lesly Paguay" userId="3a50471c6ce22bc6" providerId="LiveId" clId="{9D52F9F5-1946-4BD0-A526-C6DAF4C4E5C2}" dt="2021-12-23T07:07:53.967" v="600" actId="1076"/>
          <ac:spMkLst>
            <pc:docMk/>
            <pc:sldMk cId="2207046623" sldId="296"/>
            <ac:spMk id="62" creationId="{CB33A9DD-2DA6-4BA7-8D29-D62DA39B82AC}"/>
          </ac:spMkLst>
        </pc:spChg>
        <pc:spChg chg="mod">
          <ac:chgData name="Lesly Paguay" userId="3a50471c6ce22bc6" providerId="LiveId" clId="{9D52F9F5-1946-4BD0-A526-C6DAF4C4E5C2}" dt="2021-12-23T07:07:53.967" v="600" actId="1076"/>
          <ac:spMkLst>
            <pc:docMk/>
            <pc:sldMk cId="2207046623" sldId="296"/>
            <ac:spMk id="75" creationId="{D9DE05CB-A40B-4E64-B754-12ACA811B1DA}"/>
          </ac:spMkLst>
        </pc:spChg>
        <pc:spChg chg="mod">
          <ac:chgData name="Lesly Paguay" userId="3a50471c6ce22bc6" providerId="LiveId" clId="{9D52F9F5-1946-4BD0-A526-C6DAF4C4E5C2}" dt="2021-12-23T07:07:53.967" v="600" actId="1076"/>
          <ac:spMkLst>
            <pc:docMk/>
            <pc:sldMk cId="2207046623" sldId="296"/>
            <ac:spMk id="76" creationId="{6F0C1815-DB3A-4D43-A92C-75C511BE1F28}"/>
          </ac:spMkLst>
        </pc:spChg>
        <pc:spChg chg="mod">
          <ac:chgData name="Lesly Paguay" userId="3a50471c6ce22bc6" providerId="LiveId" clId="{9D52F9F5-1946-4BD0-A526-C6DAF4C4E5C2}" dt="2021-12-23T07:07:53.967" v="600" actId="1076"/>
          <ac:spMkLst>
            <pc:docMk/>
            <pc:sldMk cId="2207046623" sldId="296"/>
            <ac:spMk id="77" creationId="{AEF623A3-4143-4CAB-A073-05861B024A5C}"/>
          </ac:spMkLst>
        </pc:spChg>
        <pc:spChg chg="mod">
          <ac:chgData name="Lesly Paguay" userId="3a50471c6ce22bc6" providerId="LiveId" clId="{9D52F9F5-1946-4BD0-A526-C6DAF4C4E5C2}" dt="2021-12-23T07:07:53.967" v="600" actId="1076"/>
          <ac:spMkLst>
            <pc:docMk/>
            <pc:sldMk cId="2207046623" sldId="296"/>
            <ac:spMk id="78" creationId="{2A3972B3-42C5-446F-8C9B-0E794D4F94CA}"/>
          </ac:spMkLst>
        </pc:spChg>
        <pc:spChg chg="mod">
          <ac:chgData name="Lesly Paguay" userId="3a50471c6ce22bc6" providerId="LiveId" clId="{9D52F9F5-1946-4BD0-A526-C6DAF4C4E5C2}" dt="2021-12-23T07:07:53.967" v="600" actId="1076"/>
          <ac:spMkLst>
            <pc:docMk/>
            <pc:sldMk cId="2207046623" sldId="296"/>
            <ac:spMk id="79" creationId="{EDDD24A3-35DD-43A1-BBBA-4ADF2E6189B7}"/>
          </ac:spMkLst>
        </pc:spChg>
        <pc:spChg chg="mod">
          <ac:chgData name="Lesly Paguay" userId="3a50471c6ce22bc6" providerId="LiveId" clId="{9D52F9F5-1946-4BD0-A526-C6DAF4C4E5C2}" dt="2021-12-23T12:29:46.441" v="1729" actId="13822"/>
          <ac:spMkLst>
            <pc:docMk/>
            <pc:sldMk cId="2207046623" sldId="296"/>
            <ac:spMk id="82" creationId="{B85EF7B6-0E39-4CE5-9341-EF79D3D1C543}"/>
          </ac:spMkLst>
        </pc:spChg>
        <pc:spChg chg="mod">
          <ac:chgData name="Lesly Paguay" userId="3a50471c6ce22bc6" providerId="LiveId" clId="{9D52F9F5-1946-4BD0-A526-C6DAF4C4E5C2}" dt="2021-12-23T07:07:53.967" v="600" actId="1076"/>
          <ac:spMkLst>
            <pc:docMk/>
            <pc:sldMk cId="2207046623" sldId="296"/>
            <ac:spMk id="99" creationId="{EE0A1FB1-3FAC-420F-8C76-AFCB6C551488}"/>
          </ac:spMkLst>
        </pc:spChg>
        <pc:spChg chg="mod">
          <ac:chgData name="Lesly Paguay" userId="3a50471c6ce22bc6" providerId="LiveId" clId="{9D52F9F5-1946-4BD0-A526-C6DAF4C4E5C2}" dt="2021-12-23T07:07:53.967" v="600" actId="1076"/>
          <ac:spMkLst>
            <pc:docMk/>
            <pc:sldMk cId="2207046623" sldId="296"/>
            <ac:spMk id="108" creationId="{4EA89E76-A731-4FF1-BDA8-D25C6322B6E0}"/>
          </ac:spMkLst>
        </pc:spChg>
      </pc:sldChg>
      <pc:sldChg chg="addSp delSp modSp mod">
        <pc:chgData name="Lesly Paguay" userId="3a50471c6ce22bc6" providerId="LiveId" clId="{9D52F9F5-1946-4BD0-A526-C6DAF4C4E5C2}" dt="2021-12-23T07:03:19.010" v="581"/>
        <pc:sldMkLst>
          <pc:docMk/>
          <pc:sldMk cId="1972201854" sldId="298"/>
        </pc:sldMkLst>
        <pc:spChg chg="del">
          <ac:chgData name="Lesly Paguay" userId="3a50471c6ce22bc6" providerId="LiveId" clId="{9D52F9F5-1946-4BD0-A526-C6DAF4C4E5C2}" dt="2021-12-23T06:24:41.994" v="492" actId="478"/>
          <ac:spMkLst>
            <pc:docMk/>
            <pc:sldMk cId="1972201854" sldId="298"/>
            <ac:spMk id="11" creationId="{9A133CBF-8D75-48A9-900F-AFFB1251203C}"/>
          </ac:spMkLst>
        </pc:spChg>
        <pc:spChg chg="add mod">
          <ac:chgData name="Lesly Paguay" userId="3a50471c6ce22bc6" providerId="LiveId" clId="{9D52F9F5-1946-4BD0-A526-C6DAF4C4E5C2}" dt="2021-12-23T07:02:51.814" v="577"/>
          <ac:spMkLst>
            <pc:docMk/>
            <pc:sldMk cId="1972201854" sldId="298"/>
            <ac:spMk id="12" creationId="{F07FB2EA-6C64-4DD7-9A7D-A58972F50EF9}"/>
          </ac:spMkLst>
        </pc:spChg>
        <pc:spChg chg="add mod">
          <ac:chgData name="Lesly Paguay" userId="3a50471c6ce22bc6" providerId="LiveId" clId="{9D52F9F5-1946-4BD0-A526-C6DAF4C4E5C2}" dt="2021-12-23T07:03:19.010" v="581"/>
          <ac:spMkLst>
            <pc:docMk/>
            <pc:sldMk cId="1972201854" sldId="298"/>
            <ac:spMk id="13" creationId="{CE73C817-89B1-4005-9E7E-AB272A1A1EED}"/>
          </ac:spMkLst>
        </pc:spChg>
        <pc:spChg chg="add mod">
          <ac:chgData name="Lesly Paguay" userId="3a50471c6ce22bc6" providerId="LiveId" clId="{9D52F9F5-1946-4BD0-A526-C6DAF4C4E5C2}" dt="2021-12-23T06:24:37.860" v="491"/>
          <ac:spMkLst>
            <pc:docMk/>
            <pc:sldMk cId="1972201854" sldId="298"/>
            <ac:spMk id="14" creationId="{A98A3B0D-645E-4391-89DA-E7E25327C94E}"/>
          </ac:spMkLst>
        </pc:spChg>
        <pc:spChg chg="mod">
          <ac:chgData name="Lesly Paguay" userId="3a50471c6ce22bc6" providerId="LiveId" clId="{9D52F9F5-1946-4BD0-A526-C6DAF4C4E5C2}" dt="2021-12-23T06:25:37.479" v="503" actId="1076"/>
          <ac:spMkLst>
            <pc:docMk/>
            <pc:sldMk cId="1972201854" sldId="298"/>
            <ac:spMk id="17" creationId="{D12B813C-0674-4763-ACED-ACDE8C130EA8}"/>
          </ac:spMkLst>
        </pc:spChg>
        <pc:grpChg chg="del">
          <ac:chgData name="Lesly Paguay" userId="3a50471c6ce22bc6" providerId="LiveId" clId="{9D52F9F5-1946-4BD0-A526-C6DAF4C4E5C2}" dt="2021-12-23T06:24:41.994" v="492" actId="478"/>
          <ac:grpSpMkLst>
            <pc:docMk/>
            <pc:sldMk cId="1972201854" sldId="298"/>
            <ac:grpSpMk id="3" creationId="{DE9F63DB-C7BC-465B-ABDF-A10BABA9FFA8}"/>
          </ac:grpSpMkLst>
        </pc:grpChg>
        <pc:grpChg chg="del">
          <ac:chgData name="Lesly Paguay" userId="3a50471c6ce22bc6" providerId="LiveId" clId="{9D52F9F5-1946-4BD0-A526-C6DAF4C4E5C2}" dt="2021-12-23T06:24:45.846" v="493" actId="478"/>
          <ac:grpSpMkLst>
            <pc:docMk/>
            <pc:sldMk cId="1972201854" sldId="298"/>
            <ac:grpSpMk id="8" creationId="{F34F2BD2-82BB-4668-BE0E-E6661EA8DD27}"/>
          </ac:grpSpMkLst>
        </pc:grpChg>
        <pc:graphicFrameChg chg="add mod modGraphic">
          <ac:chgData name="Lesly Paguay" userId="3a50471c6ce22bc6" providerId="LiveId" clId="{9D52F9F5-1946-4BD0-A526-C6DAF4C4E5C2}" dt="2021-12-23T06:22:45.156" v="450" actId="1076"/>
          <ac:graphicFrameMkLst>
            <pc:docMk/>
            <pc:sldMk cId="1972201854" sldId="298"/>
            <ac:graphicFrameMk id="2" creationId="{722EE186-DC90-4DF1-ABB1-FD2D00F0A00B}"/>
          </ac:graphicFrameMkLst>
        </pc:graphicFrameChg>
        <pc:graphicFrameChg chg="add mod modGraphic">
          <ac:chgData name="Lesly Paguay" userId="3a50471c6ce22bc6" providerId="LiveId" clId="{9D52F9F5-1946-4BD0-A526-C6DAF4C4E5C2}" dt="2021-12-23T06:25:29.845" v="502" actId="1076"/>
          <ac:graphicFrameMkLst>
            <pc:docMk/>
            <pc:sldMk cId="1972201854" sldId="298"/>
            <ac:graphicFrameMk id="6" creationId="{DF98FADC-7BF1-4527-BAC3-7F2055262E3E}"/>
          </ac:graphicFrameMkLst>
        </pc:graphicFrameChg>
      </pc:sldChg>
      <pc:sldChg chg="addSp delSp modSp mod">
        <pc:chgData name="Lesly Paguay" userId="3a50471c6ce22bc6" providerId="LiveId" clId="{9D52F9F5-1946-4BD0-A526-C6DAF4C4E5C2}" dt="2021-12-23T07:05:04.674" v="591"/>
        <pc:sldMkLst>
          <pc:docMk/>
          <pc:sldMk cId="600250496" sldId="299"/>
        </pc:sldMkLst>
        <pc:spChg chg="del">
          <ac:chgData name="Lesly Paguay" userId="3a50471c6ce22bc6" providerId="LiveId" clId="{9D52F9F5-1946-4BD0-A526-C6DAF4C4E5C2}" dt="2021-12-23T06:26:30.731" v="508" actId="478"/>
          <ac:spMkLst>
            <pc:docMk/>
            <pc:sldMk cId="600250496" sldId="299"/>
            <ac:spMk id="11" creationId="{9A133CBF-8D75-48A9-900F-AFFB1251203C}"/>
          </ac:spMkLst>
        </pc:spChg>
        <pc:spChg chg="add mod">
          <ac:chgData name="Lesly Paguay" userId="3a50471c6ce22bc6" providerId="LiveId" clId="{9D52F9F5-1946-4BD0-A526-C6DAF4C4E5C2}" dt="2021-12-23T07:04:35.048" v="587"/>
          <ac:spMkLst>
            <pc:docMk/>
            <pc:sldMk cId="600250496" sldId="299"/>
            <ac:spMk id="13" creationId="{CD5CCF7E-C3AD-44E5-B949-FF8C07C94BE6}"/>
          </ac:spMkLst>
        </pc:spChg>
        <pc:spChg chg="add mod">
          <ac:chgData name="Lesly Paguay" userId="3a50471c6ce22bc6" providerId="LiveId" clId="{9D52F9F5-1946-4BD0-A526-C6DAF4C4E5C2}" dt="2021-12-23T07:05:04.674" v="591"/>
          <ac:spMkLst>
            <pc:docMk/>
            <pc:sldMk cId="600250496" sldId="299"/>
            <ac:spMk id="14" creationId="{477E876B-E995-48BB-9EE8-A21940201E7E}"/>
          </ac:spMkLst>
        </pc:spChg>
        <pc:spChg chg="add mod">
          <ac:chgData name="Lesly Paguay" userId="3a50471c6ce22bc6" providerId="LiveId" clId="{9D52F9F5-1946-4BD0-A526-C6DAF4C4E5C2}" dt="2021-12-23T06:27:07.700" v="511"/>
          <ac:spMkLst>
            <pc:docMk/>
            <pc:sldMk cId="600250496" sldId="299"/>
            <ac:spMk id="15" creationId="{9669F26D-FD0F-44A2-9940-3B2A86609407}"/>
          </ac:spMkLst>
        </pc:spChg>
        <pc:spChg chg="mod">
          <ac:chgData name="Lesly Paguay" userId="3a50471c6ce22bc6" providerId="LiveId" clId="{9D52F9F5-1946-4BD0-A526-C6DAF4C4E5C2}" dt="2021-12-23T06:30:17.204" v="544" actId="1076"/>
          <ac:spMkLst>
            <pc:docMk/>
            <pc:sldMk cId="600250496" sldId="299"/>
            <ac:spMk id="18" creationId="{0DE54C82-0539-4983-AE04-73CCABC38D88}"/>
          </ac:spMkLst>
        </pc:spChg>
        <pc:spChg chg="add del mod">
          <ac:chgData name="Lesly Paguay" userId="3a50471c6ce22bc6" providerId="LiveId" clId="{9D52F9F5-1946-4BD0-A526-C6DAF4C4E5C2}" dt="2021-12-23T06:30:09.162" v="542" actId="1076"/>
          <ac:spMkLst>
            <pc:docMk/>
            <pc:sldMk cId="600250496" sldId="299"/>
            <ac:spMk id="19" creationId="{CA4224F3-5B88-44F1-865E-301387A41950}"/>
          </ac:spMkLst>
        </pc:spChg>
        <pc:spChg chg="del mod">
          <ac:chgData name="Lesly Paguay" userId="3a50471c6ce22bc6" providerId="LiveId" clId="{9D52F9F5-1946-4BD0-A526-C6DAF4C4E5C2}" dt="2021-12-23T06:29:48.897" v="533" actId="478"/>
          <ac:spMkLst>
            <pc:docMk/>
            <pc:sldMk cId="600250496" sldId="299"/>
            <ac:spMk id="20" creationId="{16EFAD92-9A0F-4826-9292-682CBBFA8A8F}"/>
          </ac:spMkLst>
        </pc:spChg>
        <pc:grpChg chg="del">
          <ac:chgData name="Lesly Paguay" userId="3a50471c6ce22bc6" providerId="LiveId" clId="{9D52F9F5-1946-4BD0-A526-C6DAF4C4E5C2}" dt="2021-12-23T06:26:30.731" v="508" actId="478"/>
          <ac:grpSpMkLst>
            <pc:docMk/>
            <pc:sldMk cId="600250496" sldId="299"/>
            <ac:grpSpMk id="3" creationId="{DE9F63DB-C7BC-465B-ABDF-A10BABA9FFA8}"/>
          </ac:grpSpMkLst>
        </pc:grpChg>
        <pc:grpChg chg="del">
          <ac:chgData name="Lesly Paguay" userId="3a50471c6ce22bc6" providerId="LiveId" clId="{9D52F9F5-1946-4BD0-A526-C6DAF4C4E5C2}" dt="2021-12-23T06:26:30.731" v="508" actId="478"/>
          <ac:grpSpMkLst>
            <pc:docMk/>
            <pc:sldMk cId="600250496" sldId="299"/>
            <ac:grpSpMk id="8" creationId="{F34F2BD2-82BB-4668-BE0E-E6661EA8DD27}"/>
          </ac:grpSpMkLst>
        </pc:grpChg>
        <pc:graphicFrameChg chg="add mod modGraphic">
          <ac:chgData name="Lesly Paguay" userId="3a50471c6ce22bc6" providerId="LiveId" clId="{9D52F9F5-1946-4BD0-A526-C6DAF4C4E5C2}" dt="2021-12-23T06:30:13.842" v="543" actId="1076"/>
          <ac:graphicFrameMkLst>
            <pc:docMk/>
            <pc:sldMk cId="600250496" sldId="299"/>
            <ac:graphicFrameMk id="2" creationId="{64DE66B2-77D1-4081-8577-545F0C70EACF}"/>
          </ac:graphicFrameMkLst>
        </pc:graphicFrameChg>
        <pc:graphicFrameChg chg="add mod modGraphic">
          <ac:chgData name="Lesly Paguay" userId="3a50471c6ce22bc6" providerId="LiveId" clId="{9D52F9F5-1946-4BD0-A526-C6DAF4C4E5C2}" dt="2021-12-23T06:30:04.156" v="541" actId="1076"/>
          <ac:graphicFrameMkLst>
            <pc:docMk/>
            <pc:sldMk cId="600250496" sldId="299"/>
            <ac:graphicFrameMk id="6" creationId="{01514DB9-3077-4D62-9562-9F384707991D}"/>
          </ac:graphicFrameMkLst>
        </pc:graphicFrameChg>
        <pc:graphicFrameChg chg="add del mod modGraphic">
          <ac:chgData name="Lesly Paguay" userId="3a50471c6ce22bc6" providerId="LiveId" clId="{9D52F9F5-1946-4BD0-A526-C6DAF4C4E5C2}" dt="2021-12-23T06:30:00.557" v="540" actId="478"/>
          <ac:graphicFrameMkLst>
            <pc:docMk/>
            <pc:sldMk cId="600250496" sldId="299"/>
            <ac:graphicFrameMk id="12" creationId="{FB4C9118-6932-4A88-BF7F-3020C3FD51E2}"/>
          </ac:graphicFrameMkLst>
        </pc:graphicFrameChg>
      </pc:sldChg>
      <pc:sldChg chg="delSp modSp mod">
        <pc:chgData name="Lesly Paguay" userId="3a50471c6ce22bc6" providerId="LiveId" clId="{9D52F9F5-1946-4BD0-A526-C6DAF4C4E5C2}" dt="2021-12-23T05:23:29.551" v="335"/>
        <pc:sldMkLst>
          <pc:docMk/>
          <pc:sldMk cId="2981222472" sldId="300"/>
        </pc:sldMkLst>
        <pc:spChg chg="del">
          <ac:chgData name="Lesly Paguay" userId="3a50471c6ce22bc6" providerId="LiveId" clId="{9D52F9F5-1946-4BD0-A526-C6DAF4C4E5C2}" dt="2021-12-23T05:19:10.917" v="298" actId="478"/>
          <ac:spMkLst>
            <pc:docMk/>
            <pc:sldMk cId="2981222472" sldId="300"/>
            <ac:spMk id="17" creationId="{BD9C61FF-67BD-4F9A-91CE-9F357F744415}"/>
          </ac:spMkLst>
        </pc:spChg>
        <pc:spChg chg="del mod">
          <ac:chgData name="Lesly Paguay" userId="3a50471c6ce22bc6" providerId="LiveId" clId="{9D52F9F5-1946-4BD0-A526-C6DAF4C4E5C2}" dt="2021-12-23T05:17:57.949" v="280" actId="478"/>
          <ac:spMkLst>
            <pc:docMk/>
            <pc:sldMk cId="2981222472" sldId="300"/>
            <ac:spMk id="22" creationId="{5E2A7CDF-3842-461B-AD24-FA8A0C27E3BC}"/>
          </ac:spMkLst>
        </pc:spChg>
        <pc:picChg chg="mod">
          <ac:chgData name="Lesly Paguay" userId="3a50471c6ce22bc6" providerId="LiveId" clId="{9D52F9F5-1946-4BD0-A526-C6DAF4C4E5C2}" dt="2021-12-23T05:23:29.551" v="335"/>
          <ac:picMkLst>
            <pc:docMk/>
            <pc:sldMk cId="2981222472" sldId="300"/>
            <ac:picMk id="12" creationId="{9DA8890A-D567-4854-A6B5-75D4AF1050EE}"/>
          </ac:picMkLst>
        </pc:picChg>
      </pc:sldChg>
      <pc:sldChg chg="addSp delSp modSp add mod">
        <pc:chgData name="Lesly Paguay" userId="3a50471c6ce22bc6" providerId="LiveId" clId="{9D52F9F5-1946-4BD0-A526-C6DAF4C4E5C2}" dt="2021-12-23T05:40:25.719" v="399" actId="14100"/>
        <pc:sldMkLst>
          <pc:docMk/>
          <pc:sldMk cId="1044297025" sldId="301"/>
        </pc:sldMkLst>
        <pc:spChg chg="del mod">
          <ac:chgData name="Lesly Paguay" userId="3a50471c6ce22bc6" providerId="LiveId" clId="{9D52F9F5-1946-4BD0-A526-C6DAF4C4E5C2}" dt="2021-12-23T04:42:08.058" v="48" actId="478"/>
          <ac:spMkLst>
            <pc:docMk/>
            <pc:sldMk cId="1044297025" sldId="301"/>
            <ac:spMk id="19" creationId="{CD8D4C81-3200-4BD2-9D2C-E261FDFD47DF}"/>
          </ac:spMkLst>
        </pc:spChg>
        <pc:spChg chg="add del mod">
          <ac:chgData name="Lesly Paguay" userId="3a50471c6ce22bc6" providerId="LiveId" clId="{9D52F9F5-1946-4BD0-A526-C6DAF4C4E5C2}" dt="2021-12-23T04:55:02.642" v="131" actId="478"/>
          <ac:spMkLst>
            <pc:docMk/>
            <pc:sldMk cId="1044297025" sldId="301"/>
            <ac:spMk id="21" creationId="{4A154EE6-255C-4DB2-BC11-DE37F9E438F3}"/>
          </ac:spMkLst>
        </pc:spChg>
        <pc:spChg chg="add mod ord">
          <ac:chgData name="Lesly Paguay" userId="3a50471c6ce22bc6" providerId="LiveId" clId="{9D52F9F5-1946-4BD0-A526-C6DAF4C4E5C2}" dt="2021-12-23T05:34:13.165" v="386" actId="1076"/>
          <ac:spMkLst>
            <pc:docMk/>
            <pc:sldMk cId="1044297025" sldId="301"/>
            <ac:spMk id="22" creationId="{DD306A7F-78A6-4D4E-B16B-6E3995878AA3}"/>
          </ac:spMkLst>
        </pc:spChg>
        <pc:spChg chg="add mod">
          <ac:chgData name="Lesly Paguay" userId="3a50471c6ce22bc6" providerId="LiveId" clId="{9D52F9F5-1946-4BD0-A526-C6DAF4C4E5C2}" dt="2021-12-23T05:10:32.372" v="234" actId="1076"/>
          <ac:spMkLst>
            <pc:docMk/>
            <pc:sldMk cId="1044297025" sldId="301"/>
            <ac:spMk id="23" creationId="{E5810E39-9E07-413C-BF7D-FC82A7980C83}"/>
          </ac:spMkLst>
        </pc:spChg>
        <pc:spChg chg="add del mod ord">
          <ac:chgData name="Lesly Paguay" userId="3a50471c6ce22bc6" providerId="LiveId" clId="{9D52F9F5-1946-4BD0-A526-C6DAF4C4E5C2}" dt="2021-12-23T05:11:25.128" v="247" actId="478"/>
          <ac:spMkLst>
            <pc:docMk/>
            <pc:sldMk cId="1044297025" sldId="301"/>
            <ac:spMk id="24" creationId="{C3730396-A804-4BC2-9CA1-345FABA928C6}"/>
          </ac:spMkLst>
        </pc:spChg>
        <pc:spChg chg="add mod">
          <ac:chgData name="Lesly Paguay" userId="3a50471c6ce22bc6" providerId="LiveId" clId="{9D52F9F5-1946-4BD0-A526-C6DAF4C4E5C2}" dt="2021-12-23T05:34:08.193" v="384" actId="1076"/>
          <ac:spMkLst>
            <pc:docMk/>
            <pc:sldMk cId="1044297025" sldId="301"/>
            <ac:spMk id="25" creationId="{8037113D-9913-433D-89FB-1B05778A2717}"/>
          </ac:spMkLst>
        </pc:spChg>
        <pc:spChg chg="add del mod ord">
          <ac:chgData name="Lesly Paguay" userId="3a50471c6ce22bc6" providerId="LiveId" clId="{9D52F9F5-1946-4BD0-A526-C6DAF4C4E5C2}" dt="2021-12-23T05:11:58.917" v="258" actId="478"/>
          <ac:spMkLst>
            <pc:docMk/>
            <pc:sldMk cId="1044297025" sldId="301"/>
            <ac:spMk id="26" creationId="{96245018-DC2F-48A3-9159-6129806EDA31}"/>
          </ac:spMkLst>
        </pc:spChg>
        <pc:spChg chg="add del mod">
          <ac:chgData name="Lesly Paguay" userId="3a50471c6ce22bc6" providerId="LiveId" clId="{9D52F9F5-1946-4BD0-A526-C6DAF4C4E5C2}" dt="2021-12-23T05:11:56.692" v="257" actId="478"/>
          <ac:spMkLst>
            <pc:docMk/>
            <pc:sldMk cId="1044297025" sldId="301"/>
            <ac:spMk id="27" creationId="{AA0FD558-0B6E-4508-BF63-29787CB57C90}"/>
          </ac:spMkLst>
        </pc:spChg>
        <pc:spChg chg="add mod">
          <ac:chgData name="Lesly Paguay" userId="3a50471c6ce22bc6" providerId="LiveId" clId="{9D52F9F5-1946-4BD0-A526-C6DAF4C4E5C2}" dt="2021-12-23T05:34:10.267" v="385" actId="1076"/>
          <ac:spMkLst>
            <pc:docMk/>
            <pc:sldMk cId="1044297025" sldId="301"/>
            <ac:spMk id="28" creationId="{51FCFF91-DE1A-4CF1-9E13-FB7CFB1E229F}"/>
          </ac:spMkLst>
        </pc:spChg>
        <pc:spChg chg="add mod">
          <ac:chgData name="Lesly Paguay" userId="3a50471c6ce22bc6" providerId="LiveId" clId="{9D52F9F5-1946-4BD0-A526-C6DAF4C4E5C2}" dt="2021-12-23T05:27:08.886" v="345"/>
          <ac:spMkLst>
            <pc:docMk/>
            <pc:sldMk cId="1044297025" sldId="301"/>
            <ac:spMk id="29" creationId="{91878E69-9F22-4B69-B8CC-BC2B0A7CF879}"/>
          </ac:spMkLst>
        </pc:spChg>
        <pc:grpChg chg="mod">
          <ac:chgData name="Lesly Paguay" userId="3a50471c6ce22bc6" providerId="LiveId" clId="{9D52F9F5-1946-4BD0-A526-C6DAF4C4E5C2}" dt="2021-12-23T05:10:55.451" v="240" actId="1076"/>
          <ac:grpSpMkLst>
            <pc:docMk/>
            <pc:sldMk cId="1044297025" sldId="301"/>
            <ac:grpSpMk id="13" creationId="{9B5E2A73-5DB3-40EA-B862-6BBA3A4049BC}"/>
          </ac:grpSpMkLst>
        </pc:grpChg>
        <pc:graphicFrameChg chg="add del mod">
          <ac:chgData name="Lesly Paguay" userId="3a50471c6ce22bc6" providerId="LiveId" clId="{9D52F9F5-1946-4BD0-A526-C6DAF4C4E5C2}" dt="2021-12-23T04:40:33.627" v="21"/>
          <ac:graphicFrameMkLst>
            <pc:docMk/>
            <pc:sldMk cId="1044297025" sldId="301"/>
            <ac:graphicFrameMk id="6" creationId="{4E7E041A-E611-40A7-BAD7-3A0C530DBF7D}"/>
          </ac:graphicFrameMkLst>
        </pc:graphicFrameChg>
        <pc:graphicFrameChg chg="add mod">
          <ac:chgData name="Lesly Paguay" userId="3a50471c6ce22bc6" providerId="LiveId" clId="{9D52F9F5-1946-4BD0-A526-C6DAF4C4E5C2}" dt="2021-12-23T04:39:38.914" v="11"/>
          <ac:graphicFrameMkLst>
            <pc:docMk/>
            <pc:sldMk cId="1044297025" sldId="301"/>
            <ac:graphicFrameMk id="17" creationId="{875B1616-CC0C-4E0C-AD74-26B2AF1A95C2}"/>
          </ac:graphicFrameMkLst>
        </pc:graphicFrameChg>
        <pc:graphicFrameChg chg="add del mod">
          <ac:chgData name="Lesly Paguay" userId="3a50471c6ce22bc6" providerId="LiveId" clId="{9D52F9F5-1946-4BD0-A526-C6DAF4C4E5C2}" dt="2021-12-23T04:41:01.874" v="28" actId="478"/>
          <ac:graphicFrameMkLst>
            <pc:docMk/>
            <pc:sldMk cId="1044297025" sldId="301"/>
            <ac:graphicFrameMk id="18" creationId="{875B1616-CC0C-4E0C-AD74-26B2AF1A95C2}"/>
          </ac:graphicFrameMkLst>
        </pc:graphicFrameChg>
        <pc:picChg chg="del">
          <ac:chgData name="Lesly Paguay" userId="3a50471c6ce22bc6" providerId="LiveId" clId="{9D52F9F5-1946-4BD0-A526-C6DAF4C4E5C2}" dt="2021-12-23T04:40:24.535" v="17" actId="478"/>
          <ac:picMkLst>
            <pc:docMk/>
            <pc:sldMk cId="1044297025" sldId="301"/>
            <ac:picMk id="5" creationId="{4AC9F473-67EF-4BD9-995E-A984F1D9A992}"/>
          </ac:picMkLst>
        </pc:picChg>
        <pc:picChg chg="del mod">
          <ac:chgData name="Lesly Paguay" userId="3a50471c6ce22bc6" providerId="LiveId" clId="{9D52F9F5-1946-4BD0-A526-C6DAF4C4E5C2}" dt="2021-12-23T04:41:55.264" v="44" actId="478"/>
          <ac:picMkLst>
            <pc:docMk/>
            <pc:sldMk cId="1044297025" sldId="301"/>
            <ac:picMk id="7" creationId="{3A5EFBF5-1A18-461A-BE4A-082564881420}"/>
          </ac:picMkLst>
        </pc:picChg>
        <pc:picChg chg="add del mod">
          <ac:chgData name="Lesly Paguay" userId="3a50471c6ce22bc6" providerId="LiveId" clId="{9D52F9F5-1946-4BD0-A526-C6DAF4C4E5C2}" dt="2021-12-23T05:39:46.433" v="388" actId="478"/>
          <ac:picMkLst>
            <pc:docMk/>
            <pc:sldMk cId="1044297025" sldId="301"/>
            <ac:picMk id="8" creationId="{F6716F3E-76B6-4B9C-B565-EA1077EB9E16}"/>
          </ac:picMkLst>
        </pc:picChg>
        <pc:picChg chg="del mod">
          <ac:chgData name="Lesly Paguay" userId="3a50471c6ce22bc6" providerId="LiveId" clId="{9D52F9F5-1946-4BD0-A526-C6DAF4C4E5C2}" dt="2021-12-23T04:39:54.455" v="16" actId="478"/>
          <ac:picMkLst>
            <pc:docMk/>
            <pc:sldMk cId="1044297025" sldId="301"/>
            <ac:picMk id="9" creationId="{62BA78AB-54C6-483C-B0C4-D95485ECD5ED}"/>
          </ac:picMkLst>
        </pc:picChg>
        <pc:picChg chg="add mod ord modCrop">
          <ac:chgData name="Lesly Paguay" userId="3a50471c6ce22bc6" providerId="LiveId" clId="{9D52F9F5-1946-4BD0-A526-C6DAF4C4E5C2}" dt="2021-12-23T05:40:25.719" v="399" actId="14100"/>
          <ac:picMkLst>
            <pc:docMk/>
            <pc:sldMk cId="1044297025" sldId="301"/>
            <ac:picMk id="20" creationId="{61E190F2-EFC6-4D57-89B2-E10D2276ABF6}"/>
          </ac:picMkLst>
        </pc:picChg>
        <pc:picChg chg="add mod">
          <ac:chgData name="Lesly Paguay" userId="3a50471c6ce22bc6" providerId="LiveId" clId="{9D52F9F5-1946-4BD0-A526-C6DAF4C4E5C2}" dt="2021-12-23T05:40:03.017" v="396" actId="1076"/>
          <ac:picMkLst>
            <pc:docMk/>
            <pc:sldMk cId="1044297025" sldId="301"/>
            <ac:picMk id="30" creationId="{1C7CD7DE-A13D-4A6F-B93A-25E8B626BE58}"/>
          </ac:picMkLst>
        </pc:picChg>
      </pc:sldChg>
      <pc:sldChg chg="addSp delSp modSp add mod">
        <pc:chgData name="Lesly Paguay" userId="3a50471c6ce22bc6" providerId="LiveId" clId="{9D52F9F5-1946-4BD0-A526-C6DAF4C4E5C2}" dt="2021-12-23T04:44:46.585" v="91" actId="14100"/>
        <pc:sldMkLst>
          <pc:docMk/>
          <pc:sldMk cId="1777512696" sldId="302"/>
        </pc:sldMkLst>
        <pc:spChg chg="del">
          <ac:chgData name="Lesly Paguay" userId="3a50471c6ce22bc6" providerId="LiveId" clId="{9D52F9F5-1946-4BD0-A526-C6DAF4C4E5C2}" dt="2021-12-23T04:43:47.302" v="77" actId="478"/>
          <ac:spMkLst>
            <pc:docMk/>
            <pc:sldMk cId="1777512696" sldId="302"/>
            <ac:spMk id="2" creationId="{F0257032-B208-49F1-ACD0-AD1C3F4F6220}"/>
          </ac:spMkLst>
        </pc:spChg>
        <pc:spChg chg="del">
          <ac:chgData name="Lesly Paguay" userId="3a50471c6ce22bc6" providerId="LiveId" clId="{9D52F9F5-1946-4BD0-A526-C6DAF4C4E5C2}" dt="2021-12-23T04:43:50.220" v="79" actId="478"/>
          <ac:spMkLst>
            <pc:docMk/>
            <pc:sldMk cId="1777512696" sldId="302"/>
            <ac:spMk id="3" creationId="{77B3C3DF-7349-4397-9F1D-E9B6D0F479D7}"/>
          </ac:spMkLst>
        </pc:spChg>
        <pc:spChg chg="del">
          <ac:chgData name="Lesly Paguay" userId="3a50471c6ce22bc6" providerId="LiveId" clId="{9D52F9F5-1946-4BD0-A526-C6DAF4C4E5C2}" dt="2021-12-23T04:43:49.181" v="78" actId="478"/>
          <ac:spMkLst>
            <pc:docMk/>
            <pc:sldMk cId="1777512696" sldId="302"/>
            <ac:spMk id="4" creationId="{3BDF2564-913A-4821-850E-8BF6E9D159D1}"/>
          </ac:spMkLst>
        </pc:spChg>
        <pc:spChg chg="add mod">
          <ac:chgData name="Lesly Paguay" userId="3a50471c6ce22bc6" providerId="LiveId" clId="{9D52F9F5-1946-4BD0-A526-C6DAF4C4E5C2}" dt="2021-12-23T04:44:22.824" v="86"/>
          <ac:spMkLst>
            <pc:docMk/>
            <pc:sldMk cId="1777512696" sldId="302"/>
            <ac:spMk id="6" creationId="{5E2F2216-CEC1-4C14-9753-A9B4C8CEA1E0}"/>
          </ac:spMkLst>
        </pc:spChg>
        <pc:spChg chg="del topLvl">
          <ac:chgData name="Lesly Paguay" userId="3a50471c6ce22bc6" providerId="LiveId" clId="{9D52F9F5-1946-4BD0-A526-C6DAF4C4E5C2}" dt="2021-12-23T04:43:27.402" v="70" actId="478"/>
          <ac:spMkLst>
            <pc:docMk/>
            <pc:sldMk cId="1777512696" sldId="302"/>
            <ac:spMk id="11" creationId="{B40D5A4F-02D6-461D-8B48-6D94C42BB5EE}"/>
          </ac:spMkLst>
        </pc:spChg>
        <pc:spChg chg="del mod topLvl">
          <ac:chgData name="Lesly Paguay" userId="3a50471c6ce22bc6" providerId="LiveId" clId="{9D52F9F5-1946-4BD0-A526-C6DAF4C4E5C2}" dt="2021-12-23T04:43:31.345" v="72" actId="478"/>
          <ac:spMkLst>
            <pc:docMk/>
            <pc:sldMk cId="1777512696" sldId="302"/>
            <ac:spMk id="12" creationId="{F8AA9525-A471-49D2-882C-7698D1EFB356}"/>
          </ac:spMkLst>
        </pc:spChg>
        <pc:spChg chg="del topLvl">
          <ac:chgData name="Lesly Paguay" userId="3a50471c6ce22bc6" providerId="LiveId" clId="{9D52F9F5-1946-4BD0-A526-C6DAF4C4E5C2}" dt="2021-12-23T04:43:28.495" v="71" actId="478"/>
          <ac:spMkLst>
            <pc:docMk/>
            <pc:sldMk cId="1777512696" sldId="302"/>
            <ac:spMk id="14" creationId="{27B8B8A4-32ED-4688-AE04-7B52F763A16E}"/>
          </ac:spMkLst>
        </pc:spChg>
        <pc:spChg chg="del topLvl">
          <ac:chgData name="Lesly Paguay" userId="3a50471c6ce22bc6" providerId="LiveId" clId="{9D52F9F5-1946-4BD0-A526-C6DAF4C4E5C2}" dt="2021-12-23T04:43:25.945" v="69" actId="478"/>
          <ac:spMkLst>
            <pc:docMk/>
            <pc:sldMk cId="1777512696" sldId="302"/>
            <ac:spMk id="15" creationId="{E525C327-7D83-45F1-95D0-3EBA96A1C441}"/>
          </ac:spMkLst>
        </pc:spChg>
        <pc:spChg chg="del">
          <ac:chgData name="Lesly Paguay" userId="3a50471c6ce22bc6" providerId="LiveId" clId="{9D52F9F5-1946-4BD0-A526-C6DAF4C4E5C2}" dt="2021-12-23T04:43:23.195" v="67" actId="478"/>
          <ac:spMkLst>
            <pc:docMk/>
            <pc:sldMk cId="1777512696" sldId="302"/>
            <ac:spMk id="16" creationId="{292B2FB0-DB39-46A1-851C-51E960933909}"/>
          </ac:spMkLst>
        </pc:spChg>
        <pc:spChg chg="del">
          <ac:chgData name="Lesly Paguay" userId="3a50471c6ce22bc6" providerId="LiveId" clId="{9D52F9F5-1946-4BD0-A526-C6DAF4C4E5C2}" dt="2021-12-23T04:43:15.023" v="64" actId="478"/>
          <ac:spMkLst>
            <pc:docMk/>
            <pc:sldMk cId="1777512696" sldId="302"/>
            <ac:spMk id="19" creationId="{CD8D4C81-3200-4BD2-9D2C-E261FDFD47DF}"/>
          </ac:spMkLst>
        </pc:spChg>
        <pc:grpChg chg="del">
          <ac:chgData name="Lesly Paguay" userId="3a50471c6ce22bc6" providerId="LiveId" clId="{9D52F9F5-1946-4BD0-A526-C6DAF4C4E5C2}" dt="2021-12-23T04:43:27.402" v="70" actId="478"/>
          <ac:grpSpMkLst>
            <pc:docMk/>
            <pc:sldMk cId="1777512696" sldId="302"/>
            <ac:grpSpMk id="10" creationId="{B4867B54-F156-4D0E-AE34-17DC9C004F49}"/>
          </ac:grpSpMkLst>
        </pc:grpChg>
        <pc:grpChg chg="del">
          <ac:chgData name="Lesly Paguay" userId="3a50471c6ce22bc6" providerId="LiveId" clId="{9D52F9F5-1946-4BD0-A526-C6DAF4C4E5C2}" dt="2021-12-23T04:43:25.945" v="69" actId="478"/>
          <ac:grpSpMkLst>
            <pc:docMk/>
            <pc:sldMk cId="1777512696" sldId="302"/>
            <ac:grpSpMk id="13" creationId="{9B5E2A73-5DB3-40EA-B862-6BBA3A4049BC}"/>
          </ac:grpSpMkLst>
        </pc:grpChg>
        <pc:picChg chg="del">
          <ac:chgData name="Lesly Paguay" userId="3a50471c6ce22bc6" providerId="LiveId" clId="{9D52F9F5-1946-4BD0-A526-C6DAF4C4E5C2}" dt="2021-12-23T04:43:13.581" v="62" actId="478"/>
          <ac:picMkLst>
            <pc:docMk/>
            <pc:sldMk cId="1777512696" sldId="302"/>
            <ac:picMk id="5" creationId="{4AC9F473-67EF-4BD9-995E-A984F1D9A992}"/>
          </ac:picMkLst>
        </pc:picChg>
        <pc:picChg chg="mod">
          <ac:chgData name="Lesly Paguay" userId="3a50471c6ce22bc6" providerId="LiveId" clId="{9D52F9F5-1946-4BD0-A526-C6DAF4C4E5C2}" dt="2021-12-23T04:44:46.585" v="91" actId="14100"/>
          <ac:picMkLst>
            <pc:docMk/>
            <pc:sldMk cId="1777512696" sldId="302"/>
            <ac:picMk id="7" creationId="{3A5EFBF5-1A18-461A-BE4A-082564881420}"/>
          </ac:picMkLst>
        </pc:picChg>
        <pc:picChg chg="del">
          <ac:chgData name="Lesly Paguay" userId="3a50471c6ce22bc6" providerId="LiveId" clId="{9D52F9F5-1946-4BD0-A526-C6DAF4C4E5C2}" dt="2021-12-23T04:43:14.265" v="63" actId="478"/>
          <ac:picMkLst>
            <pc:docMk/>
            <pc:sldMk cId="1777512696" sldId="302"/>
            <ac:picMk id="9" creationId="{62BA78AB-54C6-483C-B0C4-D95485ECD5ED}"/>
          </ac:picMkLst>
        </pc:picChg>
      </pc:sldChg>
      <pc:sldChg chg="addSp delSp modSp add mod">
        <pc:chgData name="Lesly Paguay" userId="3a50471c6ce22bc6" providerId="LiveId" clId="{9D52F9F5-1946-4BD0-A526-C6DAF4C4E5C2}" dt="2021-12-23T05:06:02.625" v="202" actId="14100"/>
        <pc:sldMkLst>
          <pc:docMk/>
          <pc:sldMk cId="2041618482" sldId="303"/>
        </pc:sldMkLst>
        <pc:spChg chg="del">
          <ac:chgData name="Lesly Paguay" userId="3a50471c6ce22bc6" providerId="LiveId" clId="{9D52F9F5-1946-4BD0-A526-C6DAF4C4E5C2}" dt="2021-12-23T04:50:10.536" v="102" actId="478"/>
          <ac:spMkLst>
            <pc:docMk/>
            <pc:sldMk cId="2041618482" sldId="303"/>
            <ac:spMk id="16" creationId="{292B2FB0-DB39-46A1-851C-51E960933909}"/>
          </ac:spMkLst>
        </pc:spChg>
        <pc:spChg chg="add del">
          <ac:chgData name="Lesly Paguay" userId="3a50471c6ce22bc6" providerId="LiveId" clId="{9D52F9F5-1946-4BD0-A526-C6DAF4C4E5C2}" dt="2021-12-23T04:50:24.910" v="106" actId="22"/>
          <ac:spMkLst>
            <pc:docMk/>
            <pc:sldMk cId="2041618482" sldId="303"/>
            <ac:spMk id="17" creationId="{C3B32F3D-38EB-4699-A775-5FA5D048F246}"/>
          </ac:spMkLst>
        </pc:spChg>
        <pc:grpChg chg="del">
          <ac:chgData name="Lesly Paguay" userId="3a50471c6ce22bc6" providerId="LiveId" clId="{9D52F9F5-1946-4BD0-A526-C6DAF4C4E5C2}" dt="2021-12-23T04:50:10.536" v="102" actId="478"/>
          <ac:grpSpMkLst>
            <pc:docMk/>
            <pc:sldMk cId="2041618482" sldId="303"/>
            <ac:grpSpMk id="10" creationId="{B4867B54-F156-4D0E-AE34-17DC9C004F49}"/>
          </ac:grpSpMkLst>
        </pc:grpChg>
        <pc:grpChg chg="del">
          <ac:chgData name="Lesly Paguay" userId="3a50471c6ce22bc6" providerId="LiveId" clId="{9D52F9F5-1946-4BD0-A526-C6DAF4C4E5C2}" dt="2021-12-23T04:50:10.536" v="102" actId="478"/>
          <ac:grpSpMkLst>
            <pc:docMk/>
            <pc:sldMk cId="2041618482" sldId="303"/>
            <ac:grpSpMk id="13" creationId="{9B5E2A73-5DB3-40EA-B862-6BBA3A4049BC}"/>
          </ac:grpSpMkLst>
        </pc:grpChg>
        <pc:graphicFrameChg chg="add del mod">
          <ac:chgData name="Lesly Paguay" userId="3a50471c6ce22bc6" providerId="LiveId" clId="{9D52F9F5-1946-4BD0-A526-C6DAF4C4E5C2}" dt="2021-12-23T04:53:04.915" v="113"/>
          <ac:graphicFrameMkLst>
            <pc:docMk/>
            <pc:sldMk cId="2041618482" sldId="303"/>
            <ac:graphicFrameMk id="9" creationId="{E804F983-64F0-4630-9C5B-F5B24528C203}"/>
          </ac:graphicFrameMkLst>
        </pc:graphicFrameChg>
        <pc:graphicFrameChg chg="add del mod">
          <ac:chgData name="Lesly Paguay" userId="3a50471c6ce22bc6" providerId="LiveId" clId="{9D52F9F5-1946-4BD0-A526-C6DAF4C4E5C2}" dt="2021-12-23T04:53:32.659" v="121"/>
          <ac:graphicFrameMkLst>
            <pc:docMk/>
            <pc:sldMk cId="2041618482" sldId="303"/>
            <ac:graphicFrameMk id="19" creationId="{8F97277E-5FFA-411F-969F-A155DBF22083}"/>
          </ac:graphicFrameMkLst>
        </pc:graphicFrameChg>
        <pc:picChg chg="add mod">
          <ac:chgData name="Lesly Paguay" userId="3a50471c6ce22bc6" providerId="LiveId" clId="{9D52F9F5-1946-4BD0-A526-C6DAF4C4E5C2}" dt="2021-12-23T05:06:02.625" v="202" actId="14100"/>
          <ac:picMkLst>
            <pc:docMk/>
            <pc:sldMk cId="2041618482" sldId="303"/>
            <ac:picMk id="5" creationId="{83C91ACB-E493-4198-8874-D017F02716BD}"/>
          </ac:picMkLst>
        </pc:picChg>
        <pc:picChg chg="add del mod">
          <ac:chgData name="Lesly Paguay" userId="3a50471c6ce22bc6" providerId="LiveId" clId="{9D52F9F5-1946-4BD0-A526-C6DAF4C4E5C2}" dt="2021-12-23T04:50:42.027" v="111" actId="478"/>
          <ac:picMkLst>
            <pc:docMk/>
            <pc:sldMk cId="2041618482" sldId="303"/>
            <ac:picMk id="7" creationId="{8442AA5B-6671-48A1-ADE5-30719C5D2F44}"/>
          </ac:picMkLst>
        </pc:picChg>
        <pc:picChg chg="del">
          <ac:chgData name="Lesly Paguay" userId="3a50471c6ce22bc6" providerId="LiveId" clId="{9D52F9F5-1946-4BD0-A526-C6DAF4C4E5C2}" dt="2021-12-23T04:45:48.639" v="94" actId="478"/>
          <ac:picMkLst>
            <pc:docMk/>
            <pc:sldMk cId="2041618482" sldId="303"/>
            <ac:picMk id="8" creationId="{F6716F3E-76B6-4B9C-B565-EA1077EB9E16}"/>
          </ac:picMkLst>
        </pc:picChg>
        <pc:picChg chg="add del mod">
          <ac:chgData name="Lesly Paguay" userId="3a50471c6ce22bc6" providerId="LiveId" clId="{9D52F9F5-1946-4BD0-A526-C6DAF4C4E5C2}" dt="2021-12-23T04:53:16.433" v="119" actId="478"/>
          <ac:picMkLst>
            <pc:docMk/>
            <pc:sldMk cId="2041618482" sldId="303"/>
            <ac:picMk id="18" creationId="{CF486F5E-B598-4208-92F0-57A72D249E9D}"/>
          </ac:picMkLst>
        </pc:picChg>
        <pc:picChg chg="del">
          <ac:chgData name="Lesly Paguay" userId="3a50471c6ce22bc6" providerId="LiveId" clId="{9D52F9F5-1946-4BD0-A526-C6DAF4C4E5C2}" dt="2021-12-23T04:45:46.598" v="93" actId="478"/>
          <ac:picMkLst>
            <pc:docMk/>
            <pc:sldMk cId="2041618482" sldId="303"/>
            <ac:picMk id="20" creationId="{61E190F2-EFC6-4D57-89B2-E10D2276ABF6}"/>
          </ac:picMkLst>
        </pc:picChg>
        <pc:picChg chg="add mod">
          <ac:chgData name="Lesly Paguay" userId="3a50471c6ce22bc6" providerId="LiveId" clId="{9D52F9F5-1946-4BD0-A526-C6DAF4C4E5C2}" dt="2021-12-23T04:53:39.689" v="125" actId="1076"/>
          <ac:picMkLst>
            <pc:docMk/>
            <pc:sldMk cId="2041618482" sldId="303"/>
            <ac:picMk id="21" creationId="{4FC34886-962E-4BD4-9A76-934EAD677CAC}"/>
          </ac:picMkLst>
        </pc:picChg>
      </pc:sldChg>
      <pc:sldChg chg="addSp delSp modSp add mod">
        <pc:chgData name="Lesly Paguay" userId="3a50471c6ce22bc6" providerId="LiveId" clId="{9D52F9F5-1946-4BD0-A526-C6DAF4C4E5C2}" dt="2021-12-23T05:34:00.585" v="383" actId="1076"/>
        <pc:sldMkLst>
          <pc:docMk/>
          <pc:sldMk cId="2899096512" sldId="304"/>
        </pc:sldMkLst>
        <pc:spChg chg="del">
          <ac:chgData name="Lesly Paguay" userId="3a50471c6ce22bc6" providerId="LiveId" clId="{9D52F9F5-1946-4BD0-A526-C6DAF4C4E5C2}" dt="2021-12-23T05:33:24.242" v="376" actId="478"/>
          <ac:spMkLst>
            <pc:docMk/>
            <pc:sldMk cId="2899096512" sldId="304"/>
            <ac:spMk id="2" creationId="{F0257032-B208-49F1-ACD0-AD1C3F4F6220}"/>
          </ac:spMkLst>
        </pc:spChg>
        <pc:spChg chg="del">
          <ac:chgData name="Lesly Paguay" userId="3a50471c6ce22bc6" providerId="LiveId" clId="{9D52F9F5-1946-4BD0-A526-C6DAF4C4E5C2}" dt="2021-12-23T05:33:22.249" v="375" actId="478"/>
          <ac:spMkLst>
            <pc:docMk/>
            <pc:sldMk cId="2899096512" sldId="304"/>
            <ac:spMk id="3" creationId="{77B3C3DF-7349-4397-9F1D-E9B6D0F479D7}"/>
          </ac:spMkLst>
        </pc:spChg>
        <pc:spChg chg="del">
          <ac:chgData name="Lesly Paguay" userId="3a50471c6ce22bc6" providerId="LiveId" clId="{9D52F9F5-1946-4BD0-A526-C6DAF4C4E5C2}" dt="2021-12-23T05:33:27.279" v="377" actId="478"/>
          <ac:spMkLst>
            <pc:docMk/>
            <pc:sldMk cId="2899096512" sldId="304"/>
            <ac:spMk id="4" creationId="{3BDF2564-913A-4821-850E-8BF6E9D159D1}"/>
          </ac:spMkLst>
        </pc:spChg>
        <pc:spChg chg="add mod">
          <ac:chgData name="Lesly Paguay" userId="3a50471c6ce22bc6" providerId="LiveId" clId="{9D52F9F5-1946-4BD0-A526-C6DAF4C4E5C2}" dt="2021-12-23T05:04:08.339" v="188" actId="1076"/>
          <ac:spMkLst>
            <pc:docMk/>
            <pc:sldMk cId="2899096512" sldId="304"/>
            <ac:spMk id="9" creationId="{3D12D240-0675-464F-BEB4-A52A2F25F007}"/>
          </ac:spMkLst>
        </pc:spChg>
        <pc:spChg chg="add mod ord">
          <ac:chgData name="Lesly Paguay" userId="3a50471c6ce22bc6" providerId="LiveId" clId="{9D52F9F5-1946-4BD0-A526-C6DAF4C4E5C2}" dt="2021-12-23T05:33:16.072" v="373" actId="167"/>
          <ac:spMkLst>
            <pc:docMk/>
            <pc:sldMk cId="2899096512" sldId="304"/>
            <ac:spMk id="12" creationId="{51784170-36BD-421C-90C6-7C546B3D6C38}"/>
          </ac:spMkLst>
        </pc:spChg>
        <pc:picChg chg="del">
          <ac:chgData name="Lesly Paguay" userId="3a50471c6ce22bc6" providerId="LiveId" clId="{9D52F9F5-1946-4BD0-A526-C6DAF4C4E5C2}" dt="2021-12-23T04:57:11.123" v="154" actId="478"/>
          <ac:picMkLst>
            <pc:docMk/>
            <pc:sldMk cId="2899096512" sldId="304"/>
            <ac:picMk id="5" creationId="{83C91ACB-E493-4198-8874-D017F02716BD}"/>
          </ac:picMkLst>
        </pc:picChg>
        <pc:picChg chg="add mod modCrop">
          <ac:chgData name="Lesly Paguay" userId="3a50471c6ce22bc6" providerId="LiveId" clId="{9D52F9F5-1946-4BD0-A526-C6DAF4C4E5C2}" dt="2021-12-23T05:34:00.585" v="383" actId="1076"/>
          <ac:picMkLst>
            <pc:docMk/>
            <pc:sldMk cId="2899096512" sldId="304"/>
            <ac:picMk id="6" creationId="{97E5EB78-E531-4192-909C-2708D1E9183D}"/>
          </ac:picMkLst>
        </pc:picChg>
        <pc:picChg chg="add del mod">
          <ac:chgData name="Lesly Paguay" userId="3a50471c6ce22bc6" providerId="LiveId" clId="{9D52F9F5-1946-4BD0-A526-C6DAF4C4E5C2}" dt="2021-12-23T05:02:04.187" v="169" actId="478"/>
          <ac:picMkLst>
            <pc:docMk/>
            <pc:sldMk cId="2899096512" sldId="304"/>
            <ac:picMk id="7" creationId="{3D1C16AE-2A8D-489D-8E40-6C6E4C9FEBCC}"/>
          </ac:picMkLst>
        </pc:picChg>
        <pc:picChg chg="add del mod ord">
          <ac:chgData name="Lesly Paguay" userId="3a50471c6ce22bc6" providerId="LiveId" clId="{9D52F9F5-1946-4BD0-A526-C6DAF4C4E5C2}" dt="2021-12-23T05:05:45.940" v="199" actId="478"/>
          <ac:picMkLst>
            <pc:docMk/>
            <pc:sldMk cId="2899096512" sldId="304"/>
            <ac:picMk id="8" creationId="{BD1173B6-2F9D-4FB4-B3C1-66E201B37B57}"/>
          </ac:picMkLst>
        </pc:picChg>
        <pc:picChg chg="add del mod">
          <ac:chgData name="Lesly Paguay" userId="3a50471c6ce22bc6" providerId="LiveId" clId="{9D52F9F5-1946-4BD0-A526-C6DAF4C4E5C2}" dt="2021-12-23T05:31:31.846" v="350" actId="478"/>
          <ac:picMkLst>
            <pc:docMk/>
            <pc:sldMk cId="2899096512" sldId="304"/>
            <ac:picMk id="10" creationId="{4E2D7A1B-FC28-4D7C-B609-8DE0A6DEF633}"/>
          </ac:picMkLst>
        </pc:picChg>
        <pc:picChg chg="add mod">
          <ac:chgData name="Lesly Paguay" userId="3a50471c6ce22bc6" providerId="LiveId" clId="{9D52F9F5-1946-4BD0-A526-C6DAF4C4E5C2}" dt="2021-12-23T05:32:29.378" v="367" actId="1076"/>
          <ac:picMkLst>
            <pc:docMk/>
            <pc:sldMk cId="2899096512" sldId="304"/>
            <ac:picMk id="11" creationId="{86817445-C086-4965-B6FC-E21E80E1C03E}"/>
          </ac:picMkLst>
        </pc:picChg>
        <pc:picChg chg="del">
          <ac:chgData name="Lesly Paguay" userId="3a50471c6ce22bc6" providerId="LiveId" clId="{9D52F9F5-1946-4BD0-A526-C6DAF4C4E5C2}" dt="2021-12-23T04:57:13.374" v="155" actId="478"/>
          <ac:picMkLst>
            <pc:docMk/>
            <pc:sldMk cId="2899096512" sldId="304"/>
            <ac:picMk id="21" creationId="{4FC34886-962E-4BD4-9A76-934EAD677CAC}"/>
          </ac:picMkLst>
        </pc:picChg>
      </pc:sldChg>
      <pc:sldChg chg="addSp delSp modSp add mod ord">
        <pc:chgData name="Lesly Paguay" userId="3a50471c6ce22bc6" providerId="LiveId" clId="{9D52F9F5-1946-4BD0-A526-C6DAF4C4E5C2}" dt="2021-12-23T05:10:18.286" v="232"/>
        <pc:sldMkLst>
          <pc:docMk/>
          <pc:sldMk cId="1995181098" sldId="305"/>
        </pc:sldMkLst>
        <pc:graphicFrameChg chg="add mod">
          <ac:chgData name="Lesly Paguay" userId="3a50471c6ce22bc6" providerId="LiveId" clId="{9D52F9F5-1946-4BD0-A526-C6DAF4C4E5C2}" dt="2021-12-23T05:07:39.682" v="215"/>
          <ac:graphicFrameMkLst>
            <pc:docMk/>
            <pc:sldMk cId="1995181098" sldId="305"/>
            <ac:graphicFrameMk id="7" creationId="{A08D5B0F-3429-46E2-8F7C-F5C68A60AACF}"/>
          </ac:graphicFrameMkLst>
        </pc:graphicFrameChg>
        <pc:graphicFrameChg chg="add del mod">
          <ac:chgData name="Lesly Paguay" userId="3a50471c6ce22bc6" providerId="LiveId" clId="{9D52F9F5-1946-4BD0-A526-C6DAF4C4E5C2}" dt="2021-12-23T05:09:29.982" v="224"/>
          <ac:graphicFrameMkLst>
            <pc:docMk/>
            <pc:sldMk cId="1995181098" sldId="305"/>
            <ac:graphicFrameMk id="8" creationId="{948ED934-321C-48B6-B610-238675C6EFAF}"/>
          </ac:graphicFrameMkLst>
        </pc:graphicFrameChg>
        <pc:picChg chg="del">
          <ac:chgData name="Lesly Paguay" userId="3a50471c6ce22bc6" providerId="LiveId" clId="{9D52F9F5-1946-4BD0-A526-C6DAF4C4E5C2}" dt="2021-12-23T05:06:13.934" v="206" actId="478"/>
          <ac:picMkLst>
            <pc:docMk/>
            <pc:sldMk cId="1995181098" sldId="305"/>
            <ac:picMk id="5" creationId="{83C91ACB-E493-4198-8874-D017F02716BD}"/>
          </ac:picMkLst>
        </pc:picChg>
        <pc:picChg chg="add mod modCrop">
          <ac:chgData name="Lesly Paguay" userId="3a50471c6ce22bc6" providerId="LiveId" clId="{9D52F9F5-1946-4BD0-A526-C6DAF4C4E5C2}" dt="2021-12-23T05:10:18.286" v="232"/>
          <ac:picMkLst>
            <pc:docMk/>
            <pc:sldMk cId="1995181098" sldId="305"/>
            <ac:picMk id="6" creationId="{AAEF0346-6D6F-4E3C-8A43-B82F043CF6E0}"/>
          </ac:picMkLst>
        </pc:picChg>
        <pc:picChg chg="add mod ord">
          <ac:chgData name="Lesly Paguay" userId="3a50471c6ce22bc6" providerId="LiveId" clId="{9D52F9F5-1946-4BD0-A526-C6DAF4C4E5C2}" dt="2021-12-23T05:09:50.746" v="230" actId="1076"/>
          <ac:picMkLst>
            <pc:docMk/>
            <pc:sldMk cId="1995181098" sldId="305"/>
            <ac:picMk id="9" creationId="{17B186F4-349B-4DF0-9417-5378D4CB49FB}"/>
          </ac:picMkLst>
        </pc:picChg>
        <pc:picChg chg="del">
          <ac:chgData name="Lesly Paguay" userId="3a50471c6ce22bc6" providerId="LiveId" clId="{9D52F9F5-1946-4BD0-A526-C6DAF4C4E5C2}" dt="2021-12-23T05:06:16.172" v="207" actId="478"/>
          <ac:picMkLst>
            <pc:docMk/>
            <pc:sldMk cId="1995181098" sldId="305"/>
            <ac:picMk id="21" creationId="{4FC34886-962E-4BD4-9A76-934EAD677CAC}"/>
          </ac:picMkLst>
        </pc:picChg>
      </pc:sldChg>
      <pc:sldChg chg="addSp delSp modSp add mod">
        <pc:chgData name="Lesly Paguay" userId="3a50471c6ce22bc6" providerId="LiveId" clId="{9D52F9F5-1946-4BD0-A526-C6DAF4C4E5C2}" dt="2021-12-23T05:16:25.417" v="277"/>
        <pc:sldMkLst>
          <pc:docMk/>
          <pc:sldMk cId="334271925" sldId="306"/>
        </pc:sldMkLst>
        <pc:picChg chg="add mod">
          <ac:chgData name="Lesly Paguay" userId="3a50471c6ce22bc6" providerId="LiveId" clId="{9D52F9F5-1946-4BD0-A526-C6DAF4C4E5C2}" dt="2021-12-23T05:16:25.417" v="277"/>
          <ac:picMkLst>
            <pc:docMk/>
            <pc:sldMk cId="334271925" sldId="306"/>
            <ac:picMk id="5" creationId="{D008FD85-5405-4EA2-BF79-4F680006C265}"/>
          </ac:picMkLst>
        </pc:picChg>
        <pc:picChg chg="del">
          <ac:chgData name="Lesly Paguay" userId="3a50471c6ce22bc6" providerId="LiveId" clId="{9D52F9F5-1946-4BD0-A526-C6DAF4C4E5C2}" dt="2021-12-23T05:15:01.117" v="263" actId="478"/>
          <ac:picMkLst>
            <pc:docMk/>
            <pc:sldMk cId="334271925" sldId="306"/>
            <ac:picMk id="6" creationId="{AAEF0346-6D6F-4E3C-8A43-B82F043CF6E0}"/>
          </ac:picMkLst>
        </pc:picChg>
        <pc:picChg chg="add mod">
          <ac:chgData name="Lesly Paguay" userId="3a50471c6ce22bc6" providerId="LiveId" clId="{9D52F9F5-1946-4BD0-A526-C6DAF4C4E5C2}" dt="2021-12-23T05:15:37.796" v="273" actId="14100"/>
          <ac:picMkLst>
            <pc:docMk/>
            <pc:sldMk cId="334271925" sldId="306"/>
            <ac:picMk id="7" creationId="{300F27C7-F75C-440F-A0CA-55F6C46A6A14}"/>
          </ac:picMkLst>
        </pc:picChg>
        <pc:picChg chg="del">
          <ac:chgData name="Lesly Paguay" userId="3a50471c6ce22bc6" providerId="LiveId" clId="{9D52F9F5-1946-4BD0-A526-C6DAF4C4E5C2}" dt="2021-12-23T05:15:06.751" v="265" actId="478"/>
          <ac:picMkLst>
            <pc:docMk/>
            <pc:sldMk cId="334271925" sldId="306"/>
            <ac:picMk id="9" creationId="{17B186F4-349B-4DF0-9417-5378D4CB49FB}"/>
          </ac:picMkLst>
        </pc:picChg>
      </pc:sldChg>
      <pc:sldChg chg="addSp delSp modSp add mod">
        <pc:chgData name="Lesly Paguay" userId="3a50471c6ce22bc6" providerId="LiveId" clId="{9D52F9F5-1946-4BD0-A526-C6DAF4C4E5C2}" dt="2021-12-23T05:24:54.777" v="341"/>
        <pc:sldMkLst>
          <pc:docMk/>
          <pc:sldMk cId="3333939070" sldId="307"/>
        </pc:sldMkLst>
        <pc:spChg chg="del">
          <ac:chgData name="Lesly Paguay" userId="3a50471c6ce22bc6" providerId="LiveId" clId="{9D52F9F5-1946-4BD0-A526-C6DAF4C4E5C2}" dt="2021-12-23T05:22:24.150" v="322" actId="478"/>
          <ac:spMkLst>
            <pc:docMk/>
            <pc:sldMk cId="3333939070" sldId="307"/>
            <ac:spMk id="22" creationId="{5E2A7CDF-3842-461B-AD24-FA8A0C27E3BC}"/>
          </ac:spMkLst>
        </pc:spChg>
        <pc:picChg chg="del">
          <ac:chgData name="Lesly Paguay" userId="3a50471c6ce22bc6" providerId="LiveId" clId="{9D52F9F5-1946-4BD0-A526-C6DAF4C4E5C2}" dt="2021-12-23T05:18:32.248" v="287" actId="478"/>
          <ac:picMkLst>
            <pc:docMk/>
            <pc:sldMk cId="3333939070" sldId="307"/>
            <ac:picMk id="12" creationId="{9DA8890A-D567-4854-A6B5-75D4AF1050EE}"/>
          </ac:picMkLst>
        </pc:picChg>
        <pc:picChg chg="add mod">
          <ac:chgData name="Lesly Paguay" userId="3a50471c6ce22bc6" providerId="LiveId" clId="{9D52F9F5-1946-4BD0-A526-C6DAF4C4E5C2}" dt="2021-12-23T05:24:54.777" v="341"/>
          <ac:picMkLst>
            <pc:docMk/>
            <pc:sldMk cId="3333939070" sldId="307"/>
            <ac:picMk id="15" creationId="{A6EC8850-B8CA-4D74-9F0C-A66766C4398C}"/>
          </ac:picMkLst>
        </pc:picChg>
      </pc:sldChg>
      <pc:sldChg chg="addSp delSp modSp add mod">
        <pc:chgData name="Lesly Paguay" userId="3a50471c6ce22bc6" providerId="LiveId" clId="{9D52F9F5-1946-4BD0-A526-C6DAF4C4E5C2}" dt="2021-12-23T05:25:20.246" v="343"/>
        <pc:sldMkLst>
          <pc:docMk/>
          <pc:sldMk cId="3363329001" sldId="308"/>
        </pc:sldMkLst>
        <pc:spChg chg="del">
          <ac:chgData name="Lesly Paguay" userId="3a50471c6ce22bc6" providerId="LiveId" clId="{9D52F9F5-1946-4BD0-A526-C6DAF4C4E5C2}" dt="2021-12-23T05:22:49.373" v="328" actId="478"/>
          <ac:spMkLst>
            <pc:docMk/>
            <pc:sldMk cId="3363329001" sldId="308"/>
            <ac:spMk id="22" creationId="{5E2A7CDF-3842-461B-AD24-FA8A0C27E3BC}"/>
          </ac:spMkLst>
        </pc:spChg>
        <pc:picChg chg="del">
          <ac:chgData name="Lesly Paguay" userId="3a50471c6ce22bc6" providerId="LiveId" clId="{9D52F9F5-1946-4BD0-A526-C6DAF4C4E5C2}" dt="2021-12-23T05:18:33.934" v="288" actId="478"/>
          <ac:picMkLst>
            <pc:docMk/>
            <pc:sldMk cId="3363329001" sldId="308"/>
            <ac:picMk id="12" creationId="{9DA8890A-D567-4854-A6B5-75D4AF1050EE}"/>
          </ac:picMkLst>
        </pc:picChg>
        <pc:picChg chg="add mod">
          <ac:chgData name="Lesly Paguay" userId="3a50471c6ce22bc6" providerId="LiveId" clId="{9D52F9F5-1946-4BD0-A526-C6DAF4C4E5C2}" dt="2021-12-23T05:25:20.246" v="343"/>
          <ac:picMkLst>
            <pc:docMk/>
            <pc:sldMk cId="3363329001" sldId="308"/>
            <ac:picMk id="15" creationId="{9CB30EC6-34E1-46BE-BA15-1DC757694DC6}"/>
          </ac:picMkLst>
        </pc:picChg>
      </pc:sldChg>
      <pc:sldChg chg="addSp delSp modSp add mod">
        <pc:chgData name="Lesly Paguay" userId="3a50471c6ce22bc6" providerId="LiveId" clId="{9D52F9F5-1946-4BD0-A526-C6DAF4C4E5C2}" dt="2021-12-23T05:23:51.482" v="337"/>
        <pc:sldMkLst>
          <pc:docMk/>
          <pc:sldMk cId="3658973012" sldId="309"/>
        </pc:sldMkLst>
        <pc:spChg chg="add del mod">
          <ac:chgData name="Lesly Paguay" userId="3a50471c6ce22bc6" providerId="LiveId" clId="{9D52F9F5-1946-4BD0-A526-C6DAF4C4E5C2}" dt="2021-12-23T05:19:07.789" v="297" actId="478"/>
          <ac:spMkLst>
            <pc:docMk/>
            <pc:sldMk cId="3658973012" sldId="309"/>
            <ac:spMk id="15" creationId="{FD716126-E0A1-47AE-B56B-6487A29F0184}"/>
          </ac:spMkLst>
        </pc:spChg>
        <pc:picChg chg="del">
          <ac:chgData name="Lesly Paguay" userId="3a50471c6ce22bc6" providerId="LiveId" clId="{9D52F9F5-1946-4BD0-A526-C6DAF4C4E5C2}" dt="2021-12-23T05:18:28.038" v="285" actId="478"/>
          <ac:picMkLst>
            <pc:docMk/>
            <pc:sldMk cId="3658973012" sldId="309"/>
            <ac:picMk id="12" creationId="{9DA8890A-D567-4854-A6B5-75D4AF1050EE}"/>
          </ac:picMkLst>
        </pc:picChg>
        <pc:picChg chg="add mod">
          <ac:chgData name="Lesly Paguay" userId="3a50471c6ce22bc6" providerId="LiveId" clId="{9D52F9F5-1946-4BD0-A526-C6DAF4C4E5C2}" dt="2021-12-23T05:23:51.482" v="337"/>
          <ac:picMkLst>
            <pc:docMk/>
            <pc:sldMk cId="3658973012" sldId="309"/>
            <ac:picMk id="14" creationId="{D0E1430D-AF0B-448B-81CA-C76A560A24CB}"/>
          </ac:picMkLst>
        </pc:picChg>
      </pc:sldChg>
      <pc:sldChg chg="addSp delSp modSp add mod">
        <pc:chgData name="Lesly Paguay" userId="3a50471c6ce22bc6" providerId="LiveId" clId="{9D52F9F5-1946-4BD0-A526-C6DAF4C4E5C2}" dt="2021-12-23T05:24:19.531" v="339"/>
        <pc:sldMkLst>
          <pc:docMk/>
          <pc:sldMk cId="1385904272" sldId="310"/>
        </pc:sldMkLst>
        <pc:picChg chg="del">
          <ac:chgData name="Lesly Paguay" userId="3a50471c6ce22bc6" providerId="LiveId" clId="{9D52F9F5-1946-4BD0-A526-C6DAF4C4E5C2}" dt="2021-12-23T05:18:29.796" v="286" actId="478"/>
          <ac:picMkLst>
            <pc:docMk/>
            <pc:sldMk cId="1385904272" sldId="310"/>
            <ac:picMk id="12" creationId="{9DA8890A-D567-4854-A6B5-75D4AF1050EE}"/>
          </ac:picMkLst>
        </pc:picChg>
        <pc:picChg chg="add mod">
          <ac:chgData name="Lesly Paguay" userId="3a50471c6ce22bc6" providerId="LiveId" clId="{9D52F9F5-1946-4BD0-A526-C6DAF4C4E5C2}" dt="2021-12-23T05:24:19.531" v="339"/>
          <ac:picMkLst>
            <pc:docMk/>
            <pc:sldMk cId="1385904272" sldId="310"/>
            <ac:picMk id="14" creationId="{DF4FB0BC-17AC-4944-B9FF-28974927570F}"/>
          </ac:picMkLst>
        </pc:picChg>
      </pc:sldChg>
      <pc:sldChg chg="delSp modSp add del mod">
        <pc:chgData name="Lesly Paguay" userId="3a50471c6ce22bc6" providerId="LiveId" clId="{9D52F9F5-1946-4BD0-A526-C6DAF4C4E5C2}" dt="2021-12-23T05:47:56.132" v="444" actId="2696"/>
        <pc:sldMkLst>
          <pc:docMk/>
          <pc:sldMk cId="2169766064" sldId="311"/>
        </pc:sldMkLst>
        <pc:graphicFrameChg chg="del">
          <ac:chgData name="Lesly Paguay" userId="3a50471c6ce22bc6" providerId="LiveId" clId="{9D52F9F5-1946-4BD0-A526-C6DAF4C4E5C2}" dt="2021-12-23T05:45:49.228" v="416" actId="478"/>
          <ac:graphicFrameMkLst>
            <pc:docMk/>
            <pc:sldMk cId="2169766064" sldId="311"/>
            <ac:graphicFrameMk id="6" creationId="{D4B3BFD7-DBB1-4F8B-B118-147C19BCD12E}"/>
          </ac:graphicFrameMkLst>
        </pc:graphicFrameChg>
        <pc:picChg chg="mod modCrop">
          <ac:chgData name="Lesly Paguay" userId="3a50471c6ce22bc6" providerId="LiveId" clId="{9D52F9F5-1946-4BD0-A526-C6DAF4C4E5C2}" dt="2021-12-23T05:45:56.877" v="419" actId="1076"/>
          <ac:picMkLst>
            <pc:docMk/>
            <pc:sldMk cId="2169766064" sldId="311"/>
            <ac:picMk id="8" creationId="{2329A8D2-7D25-4085-A0A3-A03FF7C4A974}"/>
          </ac:picMkLst>
        </pc:picChg>
      </pc:sldChg>
      <pc:sldChg chg="addSp delSp modSp add mod">
        <pc:chgData name="Lesly Paguay" userId="3a50471c6ce22bc6" providerId="LiveId" clId="{9D52F9F5-1946-4BD0-A526-C6DAF4C4E5C2}" dt="2021-12-23T07:06:26.367" v="598"/>
        <pc:sldMkLst>
          <pc:docMk/>
          <pc:sldMk cId="2782019229" sldId="311"/>
        </pc:sldMkLst>
        <pc:spChg chg="add mod">
          <ac:chgData name="Lesly Paguay" userId="3a50471c6ce22bc6" providerId="LiveId" clId="{9D52F9F5-1946-4BD0-A526-C6DAF4C4E5C2}" dt="2021-12-23T07:06:26.367" v="598"/>
          <ac:spMkLst>
            <pc:docMk/>
            <pc:sldMk cId="2782019229" sldId="311"/>
            <ac:spMk id="3" creationId="{C3BF458E-5CAD-4EFE-862B-B4B8C0E9AC8D}"/>
          </ac:spMkLst>
        </pc:spChg>
        <pc:spChg chg="del">
          <ac:chgData name="Lesly Paguay" userId="3a50471c6ce22bc6" providerId="LiveId" clId="{9D52F9F5-1946-4BD0-A526-C6DAF4C4E5C2}" dt="2021-12-23T06:29:18.348" v="527" actId="478"/>
          <ac:spMkLst>
            <pc:docMk/>
            <pc:sldMk cId="2782019229" sldId="311"/>
            <ac:spMk id="18" creationId="{0DE54C82-0539-4983-AE04-73CCABC38D88}"/>
          </ac:spMkLst>
        </pc:spChg>
        <pc:spChg chg="del">
          <ac:chgData name="Lesly Paguay" userId="3a50471c6ce22bc6" providerId="LiveId" clId="{9D52F9F5-1946-4BD0-A526-C6DAF4C4E5C2}" dt="2021-12-23T06:29:17.166" v="526" actId="478"/>
          <ac:spMkLst>
            <pc:docMk/>
            <pc:sldMk cId="2782019229" sldId="311"/>
            <ac:spMk id="19" creationId="{CA4224F3-5B88-44F1-865E-301387A41950}"/>
          </ac:spMkLst>
        </pc:spChg>
        <pc:spChg chg="mod">
          <ac:chgData name="Lesly Paguay" userId="3a50471c6ce22bc6" providerId="LiveId" clId="{9D52F9F5-1946-4BD0-A526-C6DAF4C4E5C2}" dt="2021-12-23T06:30:24.598" v="545" actId="1076"/>
          <ac:spMkLst>
            <pc:docMk/>
            <pc:sldMk cId="2782019229" sldId="311"/>
            <ac:spMk id="20" creationId="{16EFAD92-9A0F-4826-9292-682CBBFA8A8F}"/>
          </ac:spMkLst>
        </pc:spChg>
        <pc:graphicFrameChg chg="del">
          <ac:chgData name="Lesly Paguay" userId="3a50471c6ce22bc6" providerId="LiveId" clId="{9D52F9F5-1946-4BD0-A526-C6DAF4C4E5C2}" dt="2021-12-23T06:29:17.166" v="526" actId="478"/>
          <ac:graphicFrameMkLst>
            <pc:docMk/>
            <pc:sldMk cId="2782019229" sldId="311"/>
            <ac:graphicFrameMk id="2" creationId="{64DE66B2-77D1-4081-8577-545F0C70EACF}"/>
          </ac:graphicFrameMkLst>
        </pc:graphicFrameChg>
        <pc:graphicFrameChg chg="del">
          <ac:chgData name="Lesly Paguay" userId="3a50471c6ce22bc6" providerId="LiveId" clId="{9D52F9F5-1946-4BD0-A526-C6DAF4C4E5C2}" dt="2021-12-23T06:29:17.166" v="526" actId="478"/>
          <ac:graphicFrameMkLst>
            <pc:docMk/>
            <pc:sldMk cId="2782019229" sldId="311"/>
            <ac:graphicFrameMk id="6" creationId="{01514DB9-3077-4D62-9562-9F384707991D}"/>
          </ac:graphicFrameMkLst>
        </pc:graphicFrameChg>
        <pc:graphicFrameChg chg="mod">
          <ac:chgData name="Lesly Paguay" userId="3a50471c6ce22bc6" providerId="LiveId" clId="{9D52F9F5-1946-4BD0-A526-C6DAF4C4E5C2}" dt="2021-12-23T06:29:38.386" v="530" actId="1076"/>
          <ac:graphicFrameMkLst>
            <pc:docMk/>
            <pc:sldMk cId="2782019229" sldId="311"/>
            <ac:graphicFrameMk id="12" creationId="{FB4C9118-6932-4A88-BF7F-3020C3FD51E2}"/>
          </ac:graphicFrameMkLst>
        </pc:graphicFrameChg>
      </pc:sldChg>
      <pc:sldChg chg="new del">
        <pc:chgData name="Lesly Paguay" userId="3a50471c6ce22bc6" providerId="LiveId" clId="{9D52F9F5-1946-4BD0-A526-C6DAF4C4E5C2}" dt="2021-12-23T12:28:59.821" v="1728" actId="2696"/>
        <pc:sldMkLst>
          <pc:docMk/>
          <pc:sldMk cId="1445254362" sldId="312"/>
        </pc:sldMkLst>
      </pc:sldChg>
      <pc:sldChg chg="addSp delSp modSp add mod ord">
        <pc:chgData name="Lesly Paguay" userId="3a50471c6ce22bc6" providerId="LiveId" clId="{9D52F9F5-1946-4BD0-A526-C6DAF4C4E5C2}" dt="2021-12-23T12:59:11.715" v="1966"/>
        <pc:sldMkLst>
          <pc:docMk/>
          <pc:sldMk cId="1715507962" sldId="313"/>
        </pc:sldMkLst>
        <pc:spChg chg="mod">
          <ac:chgData name="Lesly Paguay" userId="3a50471c6ce22bc6" providerId="LiveId" clId="{9D52F9F5-1946-4BD0-A526-C6DAF4C4E5C2}" dt="2021-12-23T12:53:27.248" v="1951" actId="1076"/>
          <ac:spMkLst>
            <pc:docMk/>
            <pc:sldMk cId="1715507962" sldId="313"/>
            <ac:spMk id="3" creationId="{004CC0E4-26F8-44EE-B7E8-6FD94102FD0E}"/>
          </ac:spMkLst>
        </pc:spChg>
        <pc:spChg chg="mod">
          <ac:chgData name="Lesly Paguay" userId="3a50471c6ce22bc6" providerId="LiveId" clId="{9D52F9F5-1946-4BD0-A526-C6DAF4C4E5C2}" dt="2021-12-23T11:09:47.729" v="822" actId="14100"/>
          <ac:spMkLst>
            <pc:docMk/>
            <pc:sldMk cId="1715507962" sldId="313"/>
            <ac:spMk id="12" creationId="{9AFAA567-800C-4788-8FCF-8DF86768D394}"/>
          </ac:spMkLst>
        </pc:spChg>
        <pc:spChg chg="mod">
          <ac:chgData name="Lesly Paguay" userId="3a50471c6ce22bc6" providerId="LiveId" clId="{9D52F9F5-1946-4BD0-A526-C6DAF4C4E5C2}" dt="2021-12-23T11:12:14.756" v="900" actId="14100"/>
          <ac:spMkLst>
            <pc:docMk/>
            <pc:sldMk cId="1715507962" sldId="313"/>
            <ac:spMk id="14" creationId="{D8D90362-177C-408E-9EF6-DB9E1436A6DA}"/>
          </ac:spMkLst>
        </pc:spChg>
        <pc:spChg chg="mod">
          <ac:chgData name="Lesly Paguay" userId="3a50471c6ce22bc6" providerId="LiveId" clId="{9D52F9F5-1946-4BD0-A526-C6DAF4C4E5C2}" dt="2021-12-23T11:09:37.026" v="820" actId="1076"/>
          <ac:spMkLst>
            <pc:docMk/>
            <pc:sldMk cId="1715507962" sldId="313"/>
            <ac:spMk id="16" creationId="{A7F83EBA-F728-4C38-B7A3-BF27585D2BDD}"/>
          </ac:spMkLst>
        </pc:spChg>
        <pc:spChg chg="mod">
          <ac:chgData name="Lesly Paguay" userId="3a50471c6ce22bc6" providerId="LiveId" clId="{9D52F9F5-1946-4BD0-A526-C6DAF4C4E5C2}" dt="2021-12-23T11:09:44.613" v="821" actId="1076"/>
          <ac:spMkLst>
            <pc:docMk/>
            <pc:sldMk cId="1715507962" sldId="313"/>
            <ac:spMk id="18" creationId="{86373D83-CD91-4380-AC16-538C44AAD484}"/>
          </ac:spMkLst>
        </pc:spChg>
        <pc:spChg chg="mod">
          <ac:chgData name="Lesly Paguay" userId="3a50471c6ce22bc6" providerId="LiveId" clId="{9D52F9F5-1946-4BD0-A526-C6DAF4C4E5C2}" dt="2021-12-23T11:09:37.026" v="820" actId="1076"/>
          <ac:spMkLst>
            <pc:docMk/>
            <pc:sldMk cId="1715507962" sldId="313"/>
            <ac:spMk id="22" creationId="{16268AB4-DE74-4E9B-ADAF-BE95461313E8}"/>
          </ac:spMkLst>
        </pc:spChg>
        <pc:spChg chg="mod">
          <ac:chgData name="Lesly Paguay" userId="3a50471c6ce22bc6" providerId="LiveId" clId="{9D52F9F5-1946-4BD0-A526-C6DAF4C4E5C2}" dt="2021-12-23T11:10:42.868" v="840" actId="1076"/>
          <ac:spMkLst>
            <pc:docMk/>
            <pc:sldMk cId="1715507962" sldId="313"/>
            <ac:spMk id="23" creationId="{8E71F3F9-FEEA-4DC9-8F4D-8ADB9145802A}"/>
          </ac:spMkLst>
        </pc:spChg>
        <pc:spChg chg="mod">
          <ac:chgData name="Lesly Paguay" userId="3a50471c6ce22bc6" providerId="LiveId" clId="{9D52F9F5-1946-4BD0-A526-C6DAF4C4E5C2}" dt="2021-12-23T11:09:18.204" v="815" actId="14100"/>
          <ac:spMkLst>
            <pc:docMk/>
            <pc:sldMk cId="1715507962" sldId="313"/>
            <ac:spMk id="24" creationId="{1807FAA8-1DDC-41AE-9267-816705203A38}"/>
          </ac:spMkLst>
        </pc:spChg>
        <pc:spChg chg="mod">
          <ac:chgData name="Lesly Paguay" userId="3a50471c6ce22bc6" providerId="LiveId" clId="{9D52F9F5-1946-4BD0-A526-C6DAF4C4E5C2}" dt="2021-12-23T11:09:25.051" v="817" actId="1076"/>
          <ac:spMkLst>
            <pc:docMk/>
            <pc:sldMk cId="1715507962" sldId="313"/>
            <ac:spMk id="25" creationId="{F1E2EB96-5995-4A08-99C7-36C8AD440A84}"/>
          </ac:spMkLst>
        </pc:spChg>
        <pc:spChg chg="mod">
          <ac:chgData name="Lesly Paguay" userId="3a50471c6ce22bc6" providerId="LiveId" clId="{9D52F9F5-1946-4BD0-A526-C6DAF4C4E5C2}" dt="2021-12-23T11:09:21.157" v="816" actId="1076"/>
          <ac:spMkLst>
            <pc:docMk/>
            <pc:sldMk cId="1715507962" sldId="313"/>
            <ac:spMk id="28" creationId="{276D4367-2B1C-42D6-AE5A-29A7576DCC9C}"/>
          </ac:spMkLst>
        </pc:spChg>
        <pc:spChg chg="mod">
          <ac:chgData name="Lesly Paguay" userId="3a50471c6ce22bc6" providerId="LiveId" clId="{9D52F9F5-1946-4BD0-A526-C6DAF4C4E5C2}" dt="2021-12-23T11:09:37.026" v="820" actId="1076"/>
          <ac:spMkLst>
            <pc:docMk/>
            <pc:sldMk cId="1715507962" sldId="313"/>
            <ac:spMk id="29" creationId="{BE205E0B-79D3-4B41-89A6-255046E22F34}"/>
          </ac:spMkLst>
        </pc:spChg>
        <pc:spChg chg="mod">
          <ac:chgData name="Lesly Paguay" userId="3a50471c6ce22bc6" providerId="LiveId" clId="{9D52F9F5-1946-4BD0-A526-C6DAF4C4E5C2}" dt="2021-12-23T11:05:58.309" v="764" actId="20577"/>
          <ac:spMkLst>
            <pc:docMk/>
            <pc:sldMk cId="1715507962" sldId="313"/>
            <ac:spMk id="32" creationId="{8A84700C-8E58-43D4-ACCE-57EB05578291}"/>
          </ac:spMkLst>
        </pc:spChg>
        <pc:spChg chg="add mod">
          <ac:chgData name="Lesly Paguay" userId="3a50471c6ce22bc6" providerId="LiveId" clId="{9D52F9F5-1946-4BD0-A526-C6DAF4C4E5C2}" dt="2021-12-23T12:53:55.693" v="1957"/>
          <ac:spMkLst>
            <pc:docMk/>
            <pc:sldMk cId="1715507962" sldId="313"/>
            <ac:spMk id="37" creationId="{EAD086AE-1F69-40DB-BDC1-A76E96F11EE3}"/>
          </ac:spMkLst>
        </pc:spChg>
        <pc:spChg chg="mod">
          <ac:chgData name="Lesly Paguay" userId="3a50471c6ce22bc6" providerId="LiveId" clId="{9D52F9F5-1946-4BD0-A526-C6DAF4C4E5C2}" dt="2021-12-23T11:09:37.026" v="820" actId="1076"/>
          <ac:spMkLst>
            <pc:docMk/>
            <pc:sldMk cId="1715507962" sldId="313"/>
            <ac:spMk id="50" creationId="{4AF6FFCB-CAFC-44A0-961B-89AA9DC528AF}"/>
          </ac:spMkLst>
        </pc:spChg>
        <pc:spChg chg="mod">
          <ac:chgData name="Lesly Paguay" userId="3a50471c6ce22bc6" providerId="LiveId" clId="{9D52F9F5-1946-4BD0-A526-C6DAF4C4E5C2}" dt="2021-12-23T11:10:48.403" v="841" actId="1076"/>
          <ac:spMkLst>
            <pc:docMk/>
            <pc:sldMk cId="1715507962" sldId="313"/>
            <ac:spMk id="51" creationId="{8E2DE8FC-A730-4C41-8D62-FB5220E1515A}"/>
          </ac:spMkLst>
        </pc:spChg>
        <pc:spChg chg="mod">
          <ac:chgData name="Lesly Paguay" userId="3a50471c6ce22bc6" providerId="LiveId" clId="{9D52F9F5-1946-4BD0-A526-C6DAF4C4E5C2}" dt="2021-12-23T12:44:14.172" v="1880"/>
          <ac:spMkLst>
            <pc:docMk/>
            <pc:sldMk cId="1715507962" sldId="313"/>
            <ac:spMk id="59" creationId="{B0F7F24C-0585-457F-ADE0-9A2EA8EEFA1A}"/>
          </ac:spMkLst>
        </pc:spChg>
        <pc:spChg chg="mod">
          <ac:chgData name="Lesly Paguay" userId="3a50471c6ce22bc6" providerId="LiveId" clId="{9D52F9F5-1946-4BD0-A526-C6DAF4C4E5C2}" dt="2021-12-23T11:13:29.603" v="954" actId="20577"/>
          <ac:spMkLst>
            <pc:docMk/>
            <pc:sldMk cId="1715507962" sldId="313"/>
            <ac:spMk id="60" creationId="{F2CD3B8B-600B-497F-B505-ECAD59097638}"/>
          </ac:spMkLst>
        </pc:spChg>
        <pc:spChg chg="mod">
          <ac:chgData name="Lesly Paguay" userId="3a50471c6ce22bc6" providerId="LiveId" clId="{9D52F9F5-1946-4BD0-A526-C6DAF4C4E5C2}" dt="2021-12-23T12:57:57.768" v="1965"/>
          <ac:spMkLst>
            <pc:docMk/>
            <pc:sldMk cId="1715507962" sldId="313"/>
            <ac:spMk id="61" creationId="{A39F6CC9-EBB2-4B17-82D8-F9355C273284}"/>
          </ac:spMkLst>
        </pc:spChg>
        <pc:spChg chg="mod">
          <ac:chgData name="Lesly Paguay" userId="3a50471c6ce22bc6" providerId="LiveId" clId="{9D52F9F5-1946-4BD0-A526-C6DAF4C4E5C2}" dt="2021-12-23T11:09:37.026" v="820" actId="1076"/>
          <ac:spMkLst>
            <pc:docMk/>
            <pc:sldMk cId="1715507962" sldId="313"/>
            <ac:spMk id="62" creationId="{CB33A9DD-2DA6-4BA7-8D29-D62DA39B82AC}"/>
          </ac:spMkLst>
        </pc:spChg>
        <pc:spChg chg="mod">
          <ac:chgData name="Lesly Paguay" userId="3a50471c6ce22bc6" providerId="LiveId" clId="{9D52F9F5-1946-4BD0-A526-C6DAF4C4E5C2}" dt="2021-12-23T12:59:11.715" v="1966"/>
          <ac:spMkLst>
            <pc:docMk/>
            <pc:sldMk cId="1715507962" sldId="313"/>
            <ac:spMk id="75" creationId="{D9DE05CB-A40B-4E64-B754-12ACA811B1DA}"/>
          </ac:spMkLst>
        </pc:spChg>
        <pc:spChg chg="del">
          <ac:chgData name="Lesly Paguay" userId="3a50471c6ce22bc6" providerId="LiveId" clId="{9D52F9F5-1946-4BD0-A526-C6DAF4C4E5C2}" dt="2021-12-23T11:07:56.090" v="807" actId="478"/>
          <ac:spMkLst>
            <pc:docMk/>
            <pc:sldMk cId="1715507962" sldId="313"/>
            <ac:spMk id="76" creationId="{6F0C1815-DB3A-4D43-A92C-75C511BE1F28}"/>
          </ac:spMkLst>
        </pc:spChg>
        <pc:spChg chg="del">
          <ac:chgData name="Lesly Paguay" userId="3a50471c6ce22bc6" providerId="LiveId" clId="{9D52F9F5-1946-4BD0-A526-C6DAF4C4E5C2}" dt="2021-12-23T11:07:54.951" v="806" actId="478"/>
          <ac:spMkLst>
            <pc:docMk/>
            <pc:sldMk cId="1715507962" sldId="313"/>
            <ac:spMk id="77" creationId="{AEF623A3-4143-4CAB-A073-05861B024A5C}"/>
          </ac:spMkLst>
        </pc:spChg>
        <pc:spChg chg="del">
          <ac:chgData name="Lesly Paguay" userId="3a50471c6ce22bc6" providerId="LiveId" clId="{9D52F9F5-1946-4BD0-A526-C6DAF4C4E5C2}" dt="2021-12-23T11:07:53.880" v="805" actId="478"/>
          <ac:spMkLst>
            <pc:docMk/>
            <pc:sldMk cId="1715507962" sldId="313"/>
            <ac:spMk id="78" creationId="{2A3972B3-42C5-446F-8C9B-0E794D4F94CA}"/>
          </ac:spMkLst>
        </pc:spChg>
        <pc:spChg chg="del mod">
          <ac:chgData name="Lesly Paguay" userId="3a50471c6ce22bc6" providerId="LiveId" clId="{9D52F9F5-1946-4BD0-A526-C6DAF4C4E5C2}" dt="2021-12-23T11:07:52.694" v="804" actId="478"/>
          <ac:spMkLst>
            <pc:docMk/>
            <pc:sldMk cId="1715507962" sldId="313"/>
            <ac:spMk id="79" creationId="{EDDD24A3-35DD-43A1-BBBA-4ADF2E6189B7}"/>
          </ac:spMkLst>
        </pc:spChg>
        <pc:spChg chg="mod">
          <ac:chgData name="Lesly Paguay" userId="3a50471c6ce22bc6" providerId="LiveId" clId="{9D52F9F5-1946-4BD0-A526-C6DAF4C4E5C2}" dt="2021-12-23T12:29:55.217" v="1730" actId="13822"/>
          <ac:spMkLst>
            <pc:docMk/>
            <pc:sldMk cId="1715507962" sldId="313"/>
            <ac:spMk id="82" creationId="{B85EF7B6-0E39-4CE5-9341-EF79D3D1C543}"/>
          </ac:spMkLst>
        </pc:spChg>
        <pc:spChg chg="mod">
          <ac:chgData name="Lesly Paguay" userId="3a50471c6ce22bc6" providerId="LiveId" clId="{9D52F9F5-1946-4BD0-A526-C6DAF4C4E5C2}" dt="2021-12-23T11:09:44.613" v="821" actId="1076"/>
          <ac:spMkLst>
            <pc:docMk/>
            <pc:sldMk cId="1715507962" sldId="313"/>
            <ac:spMk id="99" creationId="{EE0A1FB1-3FAC-420F-8C76-AFCB6C551488}"/>
          </ac:spMkLst>
        </pc:spChg>
        <pc:spChg chg="add del mod">
          <ac:chgData name="Lesly Paguay" userId="3a50471c6ce22bc6" providerId="LiveId" clId="{9D52F9F5-1946-4BD0-A526-C6DAF4C4E5C2}" dt="2021-12-23T12:56:12.786" v="1959"/>
          <ac:spMkLst>
            <pc:docMk/>
            <pc:sldMk cId="1715507962" sldId="313"/>
            <ac:spMk id="108" creationId="{4EA89E76-A731-4FF1-BDA8-D25C6322B6E0}"/>
          </ac:spMkLst>
        </pc:spChg>
      </pc:sldChg>
      <pc:sldChg chg="addSp delSp modSp add mod ord">
        <pc:chgData name="Lesly Paguay" userId="3a50471c6ce22bc6" providerId="LiveId" clId="{9D52F9F5-1946-4BD0-A526-C6DAF4C4E5C2}" dt="2021-12-23T12:44:37.314" v="1884"/>
        <pc:sldMkLst>
          <pc:docMk/>
          <pc:sldMk cId="1280770662" sldId="314"/>
        </pc:sldMkLst>
        <pc:spChg chg="add mod">
          <ac:chgData name="Lesly Paguay" userId="3a50471c6ce22bc6" providerId="LiveId" clId="{9D52F9F5-1946-4BD0-A526-C6DAF4C4E5C2}" dt="2021-12-23T12:44:37.314" v="1884"/>
          <ac:spMkLst>
            <pc:docMk/>
            <pc:sldMk cId="1280770662" sldId="314"/>
            <ac:spMk id="2" creationId="{C817E106-8899-40F6-9A78-81047B3C8974}"/>
          </ac:spMkLst>
        </pc:spChg>
        <pc:spChg chg="del">
          <ac:chgData name="Lesly Paguay" userId="3a50471c6ce22bc6" providerId="LiveId" clId="{9D52F9F5-1946-4BD0-A526-C6DAF4C4E5C2}" dt="2021-12-23T11:15:14.883" v="955" actId="478"/>
          <ac:spMkLst>
            <pc:docMk/>
            <pc:sldMk cId="1280770662" sldId="314"/>
            <ac:spMk id="3" creationId="{C3BF458E-5CAD-4EFE-862B-B4B8C0E9AC8D}"/>
          </ac:spMkLst>
        </pc:spChg>
        <pc:spChg chg="add del mod">
          <ac:chgData name="Lesly Paguay" userId="3a50471c6ce22bc6" providerId="LiveId" clId="{9D52F9F5-1946-4BD0-A526-C6DAF4C4E5C2}" dt="2021-12-23T11:29:57.743" v="1168" actId="478"/>
          <ac:spMkLst>
            <pc:docMk/>
            <pc:sldMk cId="1280770662" sldId="314"/>
            <ac:spMk id="8" creationId="{AD69C326-36C0-4584-BADE-C09E7DE6BD2D}"/>
          </ac:spMkLst>
        </pc:spChg>
        <pc:spChg chg="add del mod">
          <ac:chgData name="Lesly Paguay" userId="3a50471c6ce22bc6" providerId="LiveId" clId="{9D52F9F5-1946-4BD0-A526-C6DAF4C4E5C2}" dt="2021-12-23T11:21:39.852" v="1022" actId="478"/>
          <ac:spMkLst>
            <pc:docMk/>
            <pc:sldMk cId="1280770662" sldId="314"/>
            <ac:spMk id="10" creationId="{425489A0-FFB1-4656-B300-D773306DF12F}"/>
          </ac:spMkLst>
        </pc:spChg>
        <pc:spChg chg="add del">
          <ac:chgData name="Lesly Paguay" userId="3a50471c6ce22bc6" providerId="LiveId" clId="{9D52F9F5-1946-4BD0-A526-C6DAF4C4E5C2}" dt="2021-12-23T11:21:49.887" v="1024" actId="478"/>
          <ac:spMkLst>
            <pc:docMk/>
            <pc:sldMk cId="1280770662" sldId="314"/>
            <ac:spMk id="11" creationId="{B7F01AAB-E4AE-403E-89A2-624FDA433788}"/>
          </ac:spMkLst>
        </pc:spChg>
        <pc:spChg chg="add del mod">
          <ac:chgData name="Lesly Paguay" userId="3a50471c6ce22bc6" providerId="LiveId" clId="{9D52F9F5-1946-4BD0-A526-C6DAF4C4E5C2}" dt="2021-12-23T11:21:19.476" v="1017" actId="478"/>
          <ac:spMkLst>
            <pc:docMk/>
            <pc:sldMk cId="1280770662" sldId="314"/>
            <ac:spMk id="13" creationId="{41DA7D3A-5E7E-4F4E-A1C1-C8F24BD05C23}"/>
          </ac:spMkLst>
        </pc:spChg>
        <pc:spChg chg="add mod">
          <ac:chgData name="Lesly Paguay" userId="3a50471c6ce22bc6" providerId="LiveId" clId="{9D52F9F5-1946-4BD0-A526-C6DAF4C4E5C2}" dt="2021-12-23T11:22:07.796" v="1027" actId="207"/>
          <ac:spMkLst>
            <pc:docMk/>
            <pc:sldMk cId="1280770662" sldId="314"/>
            <ac:spMk id="14" creationId="{8069A05F-690F-49BE-9431-E8808105D3C6}"/>
          </ac:spMkLst>
        </pc:spChg>
        <pc:spChg chg="mod">
          <ac:chgData name="Lesly Paguay" userId="3a50471c6ce22bc6" providerId="LiveId" clId="{9D52F9F5-1946-4BD0-A526-C6DAF4C4E5C2}" dt="2021-12-23T11:13:11.739" v="937" actId="20577"/>
          <ac:spMkLst>
            <pc:docMk/>
            <pc:sldMk cId="1280770662" sldId="314"/>
            <ac:spMk id="15" creationId="{9669F26D-FD0F-44A2-9940-3B2A86609407}"/>
          </ac:spMkLst>
        </pc:spChg>
        <pc:spChg chg="add del mod">
          <ac:chgData name="Lesly Paguay" userId="3a50471c6ce22bc6" providerId="LiveId" clId="{9D52F9F5-1946-4BD0-A526-C6DAF4C4E5C2}" dt="2021-12-23T11:25:49.404" v="1101" actId="21"/>
          <ac:spMkLst>
            <pc:docMk/>
            <pc:sldMk cId="1280770662" sldId="314"/>
            <ac:spMk id="17" creationId="{7BBD0705-E842-4F6C-A056-F7CE9F4EDF40}"/>
          </ac:spMkLst>
        </pc:spChg>
        <pc:spChg chg="del">
          <ac:chgData name="Lesly Paguay" userId="3a50471c6ce22bc6" providerId="LiveId" clId="{9D52F9F5-1946-4BD0-A526-C6DAF4C4E5C2}" dt="2021-12-23T11:15:24.632" v="957" actId="478"/>
          <ac:spMkLst>
            <pc:docMk/>
            <pc:sldMk cId="1280770662" sldId="314"/>
            <ac:spMk id="20" creationId="{16EFAD92-9A0F-4826-9292-682CBBFA8A8F}"/>
          </ac:spMkLst>
        </pc:spChg>
        <pc:graphicFrameChg chg="add del mod">
          <ac:chgData name="Lesly Paguay" userId="3a50471c6ce22bc6" providerId="LiveId" clId="{9D52F9F5-1946-4BD0-A526-C6DAF4C4E5C2}" dt="2021-12-23T11:16:13.897" v="962"/>
          <ac:graphicFrameMkLst>
            <pc:docMk/>
            <pc:sldMk cId="1280770662" sldId="314"/>
            <ac:graphicFrameMk id="2" creationId="{0A5A275E-6570-4F3C-9895-C94DCD1501D4}"/>
          </ac:graphicFrameMkLst>
        </pc:graphicFrameChg>
        <pc:graphicFrameChg chg="add mod modGraphic">
          <ac:chgData name="Lesly Paguay" userId="3a50471c6ce22bc6" providerId="LiveId" clId="{9D52F9F5-1946-4BD0-A526-C6DAF4C4E5C2}" dt="2021-12-23T11:20:56.149" v="1014" actId="1076"/>
          <ac:graphicFrameMkLst>
            <pc:docMk/>
            <pc:sldMk cId="1280770662" sldId="314"/>
            <ac:graphicFrameMk id="4" creationId="{6860E31E-10C0-4DFD-963C-874EC5EA73BA}"/>
          </ac:graphicFrameMkLst>
        </pc:graphicFrameChg>
        <pc:graphicFrameChg chg="add del mod modGraphic">
          <ac:chgData name="Lesly Paguay" userId="3a50471c6ce22bc6" providerId="LiveId" clId="{9D52F9F5-1946-4BD0-A526-C6DAF4C4E5C2}" dt="2021-12-23T11:17:24.174" v="975" actId="478"/>
          <ac:graphicFrameMkLst>
            <pc:docMk/>
            <pc:sldMk cId="1280770662" sldId="314"/>
            <ac:graphicFrameMk id="5" creationId="{D1793D90-82CB-43FF-98F6-A268C97B0889}"/>
          </ac:graphicFrameMkLst>
        </pc:graphicFrameChg>
        <pc:graphicFrameChg chg="add mod modGraphic">
          <ac:chgData name="Lesly Paguay" userId="3a50471c6ce22bc6" providerId="LiveId" clId="{9D52F9F5-1946-4BD0-A526-C6DAF4C4E5C2}" dt="2021-12-23T11:20:51.447" v="1013" actId="1076"/>
          <ac:graphicFrameMkLst>
            <pc:docMk/>
            <pc:sldMk cId="1280770662" sldId="314"/>
            <ac:graphicFrameMk id="6" creationId="{081FAF5B-9B1B-492B-9D5A-0FC742E8D978}"/>
          </ac:graphicFrameMkLst>
        </pc:graphicFrameChg>
        <pc:graphicFrameChg chg="add del mod modGraphic">
          <ac:chgData name="Lesly Paguay" userId="3a50471c6ce22bc6" providerId="LiveId" clId="{9D52F9F5-1946-4BD0-A526-C6DAF4C4E5C2}" dt="2021-12-23T11:19:31.209" v="999" actId="478"/>
          <ac:graphicFrameMkLst>
            <pc:docMk/>
            <pc:sldMk cId="1280770662" sldId="314"/>
            <ac:graphicFrameMk id="9" creationId="{F131BCCC-DA60-4756-BC02-82C2F78D5901}"/>
          </ac:graphicFrameMkLst>
        </pc:graphicFrameChg>
        <pc:graphicFrameChg chg="del">
          <ac:chgData name="Lesly Paguay" userId="3a50471c6ce22bc6" providerId="LiveId" clId="{9D52F9F5-1946-4BD0-A526-C6DAF4C4E5C2}" dt="2021-12-23T11:15:19.090" v="956" actId="478"/>
          <ac:graphicFrameMkLst>
            <pc:docMk/>
            <pc:sldMk cId="1280770662" sldId="314"/>
            <ac:graphicFrameMk id="12" creationId="{FB4C9118-6932-4A88-BF7F-3020C3FD51E2}"/>
          </ac:graphicFrameMkLst>
        </pc:graphicFrameChg>
      </pc:sldChg>
      <pc:sldChg chg="addSp delSp modSp add mod ord">
        <pc:chgData name="Lesly Paguay" userId="3a50471c6ce22bc6" providerId="LiveId" clId="{9D52F9F5-1946-4BD0-A526-C6DAF4C4E5C2}" dt="2021-12-23T12:44:58.236" v="1888"/>
        <pc:sldMkLst>
          <pc:docMk/>
          <pc:sldMk cId="3357530521" sldId="315"/>
        </pc:sldMkLst>
        <pc:spChg chg="add mod">
          <ac:chgData name="Lesly Paguay" userId="3a50471c6ce22bc6" providerId="LiveId" clId="{9D52F9F5-1946-4BD0-A526-C6DAF4C4E5C2}" dt="2021-12-23T12:44:58.236" v="1888"/>
          <ac:spMkLst>
            <pc:docMk/>
            <pc:sldMk cId="3357530521" sldId="315"/>
            <ac:spMk id="2" creationId="{E9490B5C-B278-4A0C-9178-18B17710C86E}"/>
          </ac:spMkLst>
        </pc:spChg>
        <pc:spChg chg="del">
          <ac:chgData name="Lesly Paguay" userId="3a50471c6ce22bc6" providerId="LiveId" clId="{9D52F9F5-1946-4BD0-A526-C6DAF4C4E5C2}" dt="2021-12-23T11:29:59.874" v="1169" actId="478"/>
          <ac:spMkLst>
            <pc:docMk/>
            <pc:sldMk cId="3357530521" sldId="315"/>
            <ac:spMk id="8" creationId="{AD69C326-36C0-4584-BADE-C09E7DE6BD2D}"/>
          </ac:spMkLst>
        </pc:spChg>
        <pc:spChg chg="add mod">
          <ac:chgData name="Lesly Paguay" userId="3a50471c6ce22bc6" providerId="LiveId" clId="{9D52F9F5-1946-4BD0-A526-C6DAF4C4E5C2}" dt="2021-12-23T11:22:32.784" v="1031" actId="1076"/>
          <ac:spMkLst>
            <pc:docMk/>
            <pc:sldMk cId="3357530521" sldId="315"/>
            <ac:spMk id="10" creationId="{8B7B4316-0DEE-4BD8-BAF5-891D83A69829}"/>
          </ac:spMkLst>
        </pc:spChg>
        <pc:spChg chg="add mod">
          <ac:chgData name="Lesly Paguay" userId="3a50471c6ce22bc6" providerId="LiveId" clId="{9D52F9F5-1946-4BD0-A526-C6DAF4C4E5C2}" dt="2021-12-23T11:22:28.365" v="1030" actId="1076"/>
          <ac:spMkLst>
            <pc:docMk/>
            <pc:sldMk cId="3357530521" sldId="315"/>
            <ac:spMk id="11" creationId="{3F45F87C-55AA-416B-BFCC-6C3A75FD0B00}"/>
          </ac:spMkLst>
        </pc:spChg>
        <pc:graphicFrameChg chg="del modGraphic">
          <ac:chgData name="Lesly Paguay" userId="3a50471c6ce22bc6" providerId="LiveId" clId="{9D52F9F5-1946-4BD0-A526-C6DAF4C4E5C2}" dt="2021-12-23T11:19:38.060" v="1002" actId="478"/>
          <ac:graphicFrameMkLst>
            <pc:docMk/>
            <pc:sldMk cId="3357530521" sldId="315"/>
            <ac:graphicFrameMk id="4" creationId="{6860E31E-10C0-4DFD-963C-874EC5EA73BA}"/>
          </ac:graphicFrameMkLst>
        </pc:graphicFrameChg>
        <pc:graphicFrameChg chg="del">
          <ac:chgData name="Lesly Paguay" userId="3a50471c6ce22bc6" providerId="LiveId" clId="{9D52F9F5-1946-4BD0-A526-C6DAF4C4E5C2}" dt="2021-12-23T11:19:36.535" v="1001" actId="478"/>
          <ac:graphicFrameMkLst>
            <pc:docMk/>
            <pc:sldMk cId="3357530521" sldId="315"/>
            <ac:graphicFrameMk id="6" creationId="{081FAF5B-9B1B-492B-9D5A-0FC742E8D978}"/>
          </ac:graphicFrameMkLst>
        </pc:graphicFrameChg>
        <pc:graphicFrameChg chg="mod modGraphic">
          <ac:chgData name="Lesly Paguay" userId="3a50471c6ce22bc6" providerId="LiveId" clId="{9D52F9F5-1946-4BD0-A526-C6DAF4C4E5C2}" dt="2021-12-23T11:20:39.611" v="1012" actId="14734"/>
          <ac:graphicFrameMkLst>
            <pc:docMk/>
            <pc:sldMk cId="3357530521" sldId="315"/>
            <ac:graphicFrameMk id="9" creationId="{F131BCCC-DA60-4756-BC02-82C2F78D5901}"/>
          </ac:graphicFrameMkLst>
        </pc:graphicFrameChg>
      </pc:sldChg>
      <pc:sldChg chg="addSp delSp modSp add mod">
        <pc:chgData name="Lesly Paguay" userId="3a50471c6ce22bc6" providerId="LiveId" clId="{9D52F9F5-1946-4BD0-A526-C6DAF4C4E5C2}" dt="2021-12-23T12:46:48.370" v="1930"/>
        <pc:sldMkLst>
          <pc:docMk/>
          <pc:sldMk cId="2639883259" sldId="316"/>
        </pc:sldMkLst>
        <pc:spChg chg="add mod">
          <ac:chgData name="Lesly Paguay" userId="3a50471c6ce22bc6" providerId="LiveId" clId="{9D52F9F5-1946-4BD0-A526-C6DAF4C4E5C2}" dt="2021-12-23T11:25:43.338" v="1100" actId="1076"/>
          <ac:spMkLst>
            <pc:docMk/>
            <pc:sldMk cId="2639883259" sldId="316"/>
            <ac:spMk id="3" creationId="{5750E712-DD7A-4CBC-A059-6260EC5EC607}"/>
          </ac:spMkLst>
        </pc:spChg>
        <pc:spChg chg="add mod">
          <ac:chgData name="Lesly Paguay" userId="3a50471c6ce22bc6" providerId="LiveId" clId="{9D52F9F5-1946-4BD0-A526-C6DAF4C4E5C2}" dt="2021-12-23T12:46:39.061" v="1929" actId="3626"/>
          <ac:spMkLst>
            <pc:docMk/>
            <pc:sldMk cId="2639883259" sldId="316"/>
            <ac:spMk id="4" creationId="{5B33EE57-EAEA-45AD-BA6E-BED146C21CD5}"/>
          </ac:spMkLst>
        </pc:spChg>
        <pc:spChg chg="add mod">
          <ac:chgData name="Lesly Paguay" userId="3a50471c6ce22bc6" providerId="LiveId" clId="{9D52F9F5-1946-4BD0-A526-C6DAF4C4E5C2}" dt="2021-12-23T12:46:48.370" v="1930"/>
          <ac:spMkLst>
            <pc:docMk/>
            <pc:sldMk cId="2639883259" sldId="316"/>
            <ac:spMk id="5" creationId="{058D69F5-B2DE-4B70-B379-9EC0CA993B94}"/>
          </ac:spMkLst>
        </pc:spChg>
        <pc:spChg chg="del">
          <ac:chgData name="Lesly Paguay" userId="3a50471c6ce22bc6" providerId="LiveId" clId="{9D52F9F5-1946-4BD0-A526-C6DAF4C4E5C2}" dt="2021-12-23T11:30:01.297" v="1170" actId="478"/>
          <ac:spMkLst>
            <pc:docMk/>
            <pc:sldMk cId="2639883259" sldId="316"/>
            <ac:spMk id="8" creationId="{AD69C326-36C0-4584-BADE-C09E7DE6BD2D}"/>
          </ac:spMkLst>
        </pc:spChg>
        <pc:spChg chg="del">
          <ac:chgData name="Lesly Paguay" userId="3a50471c6ce22bc6" providerId="LiveId" clId="{9D52F9F5-1946-4BD0-A526-C6DAF4C4E5C2}" dt="2021-12-23T11:22:51.875" v="1035" actId="478"/>
          <ac:spMkLst>
            <pc:docMk/>
            <pc:sldMk cId="2639883259" sldId="316"/>
            <ac:spMk id="10" creationId="{8B7B4316-0DEE-4BD8-BAF5-891D83A69829}"/>
          </ac:spMkLst>
        </pc:spChg>
        <pc:spChg chg="del">
          <ac:chgData name="Lesly Paguay" userId="3a50471c6ce22bc6" providerId="LiveId" clId="{9D52F9F5-1946-4BD0-A526-C6DAF4C4E5C2}" dt="2021-12-23T11:22:49.428" v="1034" actId="478"/>
          <ac:spMkLst>
            <pc:docMk/>
            <pc:sldMk cId="2639883259" sldId="316"/>
            <ac:spMk id="11" creationId="{3F45F87C-55AA-416B-BFCC-6C3A75FD0B00}"/>
          </ac:spMkLst>
        </pc:spChg>
        <pc:spChg chg="add del mod">
          <ac:chgData name="Lesly Paguay" userId="3a50471c6ce22bc6" providerId="LiveId" clId="{9D52F9F5-1946-4BD0-A526-C6DAF4C4E5C2}" dt="2021-12-23T11:25:32.004" v="1098"/>
          <ac:spMkLst>
            <pc:docMk/>
            <pc:sldMk cId="2639883259" sldId="316"/>
            <ac:spMk id="13" creationId="{314DC1BD-6DD7-481D-A49A-7C77921CF7D7}"/>
          </ac:spMkLst>
        </pc:spChg>
        <pc:spChg chg="add mod">
          <ac:chgData name="Lesly Paguay" userId="3a50471c6ce22bc6" providerId="LiveId" clId="{9D52F9F5-1946-4BD0-A526-C6DAF4C4E5C2}" dt="2021-12-23T11:25:54.285" v="1103" actId="1076"/>
          <ac:spMkLst>
            <pc:docMk/>
            <pc:sldMk cId="2639883259" sldId="316"/>
            <ac:spMk id="16" creationId="{77FCDA97-58F9-4EAA-92FC-5A7C24DB2BDB}"/>
          </ac:spMkLst>
        </pc:spChg>
        <pc:graphicFrameChg chg="add mod modGraphic">
          <ac:chgData name="Lesly Paguay" userId="3a50471c6ce22bc6" providerId="LiveId" clId="{9D52F9F5-1946-4BD0-A526-C6DAF4C4E5C2}" dt="2021-12-23T11:25:39.266" v="1099" actId="1076"/>
          <ac:graphicFrameMkLst>
            <pc:docMk/>
            <pc:sldMk cId="2639883259" sldId="316"/>
            <ac:graphicFrameMk id="2" creationId="{36B9DC4E-D90C-4364-AE4C-5583AF71E10E}"/>
          </ac:graphicFrameMkLst>
        </pc:graphicFrameChg>
        <pc:graphicFrameChg chg="add del mod">
          <ac:chgData name="Lesly Paguay" userId="3a50471c6ce22bc6" providerId="LiveId" clId="{9D52F9F5-1946-4BD0-A526-C6DAF4C4E5C2}" dt="2021-12-23T11:25:32.004" v="1098"/>
          <ac:graphicFrameMkLst>
            <pc:docMk/>
            <pc:sldMk cId="2639883259" sldId="316"/>
            <ac:graphicFrameMk id="4" creationId="{54DC93A3-EA82-4250-8699-1AADC446FCF3}"/>
          </ac:graphicFrameMkLst>
        </pc:graphicFrameChg>
        <pc:graphicFrameChg chg="add del mod">
          <ac:chgData name="Lesly Paguay" userId="3a50471c6ce22bc6" providerId="LiveId" clId="{9D52F9F5-1946-4BD0-A526-C6DAF4C4E5C2}" dt="2021-12-23T11:25:32.004" v="1098"/>
          <ac:graphicFrameMkLst>
            <pc:docMk/>
            <pc:sldMk cId="2639883259" sldId="316"/>
            <ac:graphicFrameMk id="5" creationId="{E09AC3F4-6AEB-4E0A-95B4-13247B063049}"/>
          </ac:graphicFrameMkLst>
        </pc:graphicFrameChg>
        <pc:graphicFrameChg chg="add del mod">
          <ac:chgData name="Lesly Paguay" userId="3a50471c6ce22bc6" providerId="LiveId" clId="{9D52F9F5-1946-4BD0-A526-C6DAF4C4E5C2}" dt="2021-12-23T11:25:32.004" v="1098"/>
          <ac:graphicFrameMkLst>
            <pc:docMk/>
            <pc:sldMk cId="2639883259" sldId="316"/>
            <ac:graphicFrameMk id="6" creationId="{E92BA8D8-7C97-4740-988F-DAD925237D31}"/>
          </ac:graphicFrameMkLst>
        </pc:graphicFrameChg>
        <pc:graphicFrameChg chg="del">
          <ac:chgData name="Lesly Paguay" userId="3a50471c6ce22bc6" providerId="LiveId" clId="{9D52F9F5-1946-4BD0-A526-C6DAF4C4E5C2}" dt="2021-12-23T11:22:47.114" v="1033" actId="478"/>
          <ac:graphicFrameMkLst>
            <pc:docMk/>
            <pc:sldMk cId="2639883259" sldId="316"/>
            <ac:graphicFrameMk id="9" creationId="{F131BCCC-DA60-4756-BC02-82C2F78D5901}"/>
          </ac:graphicFrameMkLst>
        </pc:graphicFrameChg>
        <pc:graphicFrameChg chg="add del mod">
          <ac:chgData name="Lesly Paguay" userId="3a50471c6ce22bc6" providerId="LiveId" clId="{9D52F9F5-1946-4BD0-A526-C6DAF4C4E5C2}" dt="2021-12-23T11:25:32.004" v="1098"/>
          <ac:graphicFrameMkLst>
            <pc:docMk/>
            <pc:sldMk cId="2639883259" sldId="316"/>
            <ac:graphicFrameMk id="12" creationId="{F04FABDB-0332-49C6-A155-25185CE90FCD}"/>
          </ac:graphicFrameMkLst>
        </pc:graphicFrameChg>
      </pc:sldChg>
      <pc:sldChg chg="addSp delSp modSp add mod">
        <pc:chgData name="Lesly Paguay" userId="3a50471c6ce22bc6" providerId="LiveId" clId="{9D52F9F5-1946-4BD0-A526-C6DAF4C4E5C2}" dt="2021-12-23T13:00:51.664" v="1974" actId="1076"/>
        <pc:sldMkLst>
          <pc:docMk/>
          <pc:sldMk cId="1594315586" sldId="317"/>
        </pc:sldMkLst>
        <pc:spChg chg="add mod">
          <ac:chgData name="Lesly Paguay" userId="3a50471c6ce22bc6" providerId="LiveId" clId="{9D52F9F5-1946-4BD0-A526-C6DAF4C4E5C2}" dt="2021-12-23T13:00:51.664" v="1974" actId="1076"/>
          <ac:spMkLst>
            <pc:docMk/>
            <pc:sldMk cId="1594315586" sldId="317"/>
            <ac:spMk id="2" creationId="{F1395AEA-0E6B-4FD6-8DE3-3A369A198409}"/>
          </ac:spMkLst>
        </pc:spChg>
        <pc:spChg chg="del mod">
          <ac:chgData name="Lesly Paguay" userId="3a50471c6ce22bc6" providerId="LiveId" clId="{9D52F9F5-1946-4BD0-A526-C6DAF4C4E5C2}" dt="2021-12-23T11:26:27.382" v="1133" actId="478"/>
          <ac:spMkLst>
            <pc:docMk/>
            <pc:sldMk cId="1594315586" sldId="317"/>
            <ac:spMk id="3" creationId="{5750E712-DD7A-4CBC-A059-6260EC5EC607}"/>
          </ac:spMkLst>
        </pc:spChg>
        <pc:spChg chg="add mod">
          <ac:chgData name="Lesly Paguay" userId="3a50471c6ce22bc6" providerId="LiveId" clId="{9D52F9F5-1946-4BD0-A526-C6DAF4C4E5C2}" dt="2021-12-23T11:26:49.194" v="1135" actId="1076"/>
          <ac:spMkLst>
            <pc:docMk/>
            <pc:sldMk cId="1594315586" sldId="317"/>
            <ac:spMk id="5" creationId="{BF07E4C4-38E4-4F2B-8246-A4FDC8999C3B}"/>
          </ac:spMkLst>
        </pc:spChg>
        <pc:spChg chg="del">
          <ac:chgData name="Lesly Paguay" userId="3a50471c6ce22bc6" providerId="LiveId" clId="{9D52F9F5-1946-4BD0-A526-C6DAF4C4E5C2}" dt="2021-12-23T11:30:03.065" v="1171" actId="478"/>
          <ac:spMkLst>
            <pc:docMk/>
            <pc:sldMk cId="1594315586" sldId="317"/>
            <ac:spMk id="8" creationId="{AD69C326-36C0-4584-BADE-C09E7DE6BD2D}"/>
          </ac:spMkLst>
        </pc:spChg>
        <pc:spChg chg="add mod">
          <ac:chgData name="Lesly Paguay" userId="3a50471c6ce22bc6" providerId="LiveId" clId="{9D52F9F5-1946-4BD0-A526-C6DAF4C4E5C2}" dt="2021-12-23T11:27:15.816" v="1139"/>
          <ac:spMkLst>
            <pc:docMk/>
            <pc:sldMk cId="1594315586" sldId="317"/>
            <ac:spMk id="11" creationId="{598F95AA-058F-46D0-A47A-491012BBF8C9}"/>
          </ac:spMkLst>
        </pc:spChg>
        <pc:spChg chg="mod">
          <ac:chgData name="Lesly Paguay" userId="3a50471c6ce22bc6" providerId="LiveId" clId="{9D52F9F5-1946-4BD0-A526-C6DAF4C4E5C2}" dt="2021-12-23T12:45:47.467" v="1923" actId="1076"/>
          <ac:spMkLst>
            <pc:docMk/>
            <pc:sldMk cId="1594315586" sldId="317"/>
            <ac:spMk id="16" creationId="{77FCDA97-58F9-4EAA-92FC-5A7C24DB2BDB}"/>
          </ac:spMkLst>
        </pc:spChg>
        <pc:graphicFrameChg chg="del mod">
          <ac:chgData name="Lesly Paguay" userId="3a50471c6ce22bc6" providerId="LiveId" clId="{9D52F9F5-1946-4BD0-A526-C6DAF4C4E5C2}" dt="2021-12-23T11:26:25.326" v="1132" actId="478"/>
          <ac:graphicFrameMkLst>
            <pc:docMk/>
            <pc:sldMk cId="1594315586" sldId="317"/>
            <ac:graphicFrameMk id="2" creationId="{36B9DC4E-D90C-4364-AE4C-5583AF71E10E}"/>
          </ac:graphicFrameMkLst>
        </pc:graphicFrameChg>
        <pc:graphicFrameChg chg="add mod modGraphic">
          <ac:chgData name="Lesly Paguay" userId="3a50471c6ce22bc6" providerId="LiveId" clId="{9D52F9F5-1946-4BD0-A526-C6DAF4C4E5C2}" dt="2021-12-23T11:28:07.059" v="1148" actId="255"/>
          <ac:graphicFrameMkLst>
            <pc:docMk/>
            <pc:sldMk cId="1594315586" sldId="317"/>
            <ac:graphicFrameMk id="4" creationId="{EEB229E0-4E98-4FB8-AA1E-6C9E0742C2F6}"/>
          </ac:graphicFrameMkLst>
        </pc:graphicFrameChg>
        <pc:graphicFrameChg chg="add del mod">
          <ac:chgData name="Lesly Paguay" userId="3a50471c6ce22bc6" providerId="LiveId" clId="{9D52F9F5-1946-4BD0-A526-C6DAF4C4E5C2}" dt="2021-12-23T11:27:43.434" v="1145" actId="478"/>
          <ac:graphicFrameMkLst>
            <pc:docMk/>
            <pc:sldMk cId="1594315586" sldId="317"/>
            <ac:graphicFrameMk id="6" creationId="{D0BABDBD-50C9-4E98-B5F4-03872C6CECF0}"/>
          </ac:graphicFrameMkLst>
        </pc:graphicFrameChg>
        <pc:graphicFrameChg chg="add del mod">
          <ac:chgData name="Lesly Paguay" userId="3a50471c6ce22bc6" providerId="LiveId" clId="{9D52F9F5-1946-4BD0-A526-C6DAF4C4E5C2}" dt="2021-12-23T11:27:38.227" v="1143" actId="478"/>
          <ac:graphicFrameMkLst>
            <pc:docMk/>
            <pc:sldMk cId="1594315586" sldId="317"/>
            <ac:graphicFrameMk id="9" creationId="{8A5CFE94-6EEA-47F8-AE0D-4146A7F3A457}"/>
          </ac:graphicFrameMkLst>
        </pc:graphicFrameChg>
        <pc:graphicFrameChg chg="add del mod">
          <ac:chgData name="Lesly Paguay" userId="3a50471c6ce22bc6" providerId="LiveId" clId="{9D52F9F5-1946-4BD0-A526-C6DAF4C4E5C2}" dt="2021-12-23T11:27:40.801" v="1144" actId="478"/>
          <ac:graphicFrameMkLst>
            <pc:docMk/>
            <pc:sldMk cId="1594315586" sldId="317"/>
            <ac:graphicFrameMk id="10" creationId="{E4086061-F391-4723-9AE2-69D07A047A89}"/>
          </ac:graphicFrameMkLst>
        </pc:graphicFrameChg>
      </pc:sldChg>
      <pc:sldChg chg="addSp delSp modSp add mod">
        <pc:chgData name="Lesly Paguay" userId="3a50471c6ce22bc6" providerId="LiveId" clId="{9D52F9F5-1946-4BD0-A526-C6DAF4C4E5C2}" dt="2021-12-23T13:00:58.450" v="1975"/>
        <pc:sldMkLst>
          <pc:docMk/>
          <pc:sldMk cId="2612017119" sldId="318"/>
        </pc:sldMkLst>
        <pc:spChg chg="add mod">
          <ac:chgData name="Lesly Paguay" userId="3a50471c6ce22bc6" providerId="LiveId" clId="{9D52F9F5-1946-4BD0-A526-C6DAF4C4E5C2}" dt="2021-12-23T13:00:46.670" v="1973" actId="1076"/>
          <ac:spMkLst>
            <pc:docMk/>
            <pc:sldMk cId="2612017119" sldId="318"/>
            <ac:spMk id="2" creationId="{84AAC21A-2A6C-430B-AB53-973CF62942FA}"/>
          </ac:spMkLst>
        </pc:spChg>
        <pc:spChg chg="del">
          <ac:chgData name="Lesly Paguay" userId="3a50471c6ce22bc6" providerId="LiveId" clId="{9D52F9F5-1946-4BD0-A526-C6DAF4C4E5C2}" dt="2021-12-23T11:30:04.595" v="1172" actId="478"/>
          <ac:spMkLst>
            <pc:docMk/>
            <pc:sldMk cId="2612017119" sldId="318"/>
            <ac:spMk id="8" creationId="{AD69C326-36C0-4584-BADE-C09E7DE6BD2D}"/>
          </ac:spMkLst>
        </pc:spChg>
        <pc:spChg chg="mod">
          <ac:chgData name="Lesly Paguay" userId="3a50471c6ce22bc6" providerId="LiveId" clId="{9D52F9F5-1946-4BD0-A526-C6DAF4C4E5C2}" dt="2021-12-23T13:00:58.450" v="1975"/>
          <ac:spMkLst>
            <pc:docMk/>
            <pc:sldMk cId="2612017119" sldId="318"/>
            <ac:spMk id="16" creationId="{77FCDA97-58F9-4EAA-92FC-5A7C24DB2BDB}"/>
          </ac:spMkLst>
        </pc:spChg>
        <pc:graphicFrameChg chg="del">
          <ac:chgData name="Lesly Paguay" userId="3a50471c6ce22bc6" providerId="LiveId" clId="{9D52F9F5-1946-4BD0-A526-C6DAF4C4E5C2}" dt="2021-12-23T11:28:11.851" v="1149" actId="478"/>
          <ac:graphicFrameMkLst>
            <pc:docMk/>
            <pc:sldMk cId="2612017119" sldId="318"/>
            <ac:graphicFrameMk id="4" creationId="{EEB229E0-4E98-4FB8-AA1E-6C9E0742C2F6}"/>
          </ac:graphicFrameMkLst>
        </pc:graphicFrameChg>
        <pc:graphicFrameChg chg="mod modGraphic">
          <ac:chgData name="Lesly Paguay" userId="3a50471c6ce22bc6" providerId="LiveId" clId="{9D52F9F5-1946-4BD0-A526-C6DAF4C4E5C2}" dt="2021-12-23T11:28:43.464" v="1156" actId="12385"/>
          <ac:graphicFrameMkLst>
            <pc:docMk/>
            <pc:sldMk cId="2612017119" sldId="318"/>
            <ac:graphicFrameMk id="6" creationId="{D0BABDBD-50C9-4E98-B5F4-03872C6CECF0}"/>
          </ac:graphicFrameMkLst>
        </pc:graphicFrameChg>
        <pc:graphicFrameChg chg="del">
          <ac:chgData name="Lesly Paguay" userId="3a50471c6ce22bc6" providerId="LiveId" clId="{9D52F9F5-1946-4BD0-A526-C6DAF4C4E5C2}" dt="2021-12-23T11:28:24.626" v="1152" actId="478"/>
          <ac:graphicFrameMkLst>
            <pc:docMk/>
            <pc:sldMk cId="2612017119" sldId="318"/>
            <ac:graphicFrameMk id="9" creationId="{8A5CFE94-6EEA-47F8-AE0D-4146A7F3A457}"/>
          </ac:graphicFrameMkLst>
        </pc:graphicFrameChg>
        <pc:graphicFrameChg chg="del">
          <ac:chgData name="Lesly Paguay" userId="3a50471c6ce22bc6" providerId="LiveId" clId="{9D52F9F5-1946-4BD0-A526-C6DAF4C4E5C2}" dt="2021-12-23T11:28:26.490" v="1153" actId="478"/>
          <ac:graphicFrameMkLst>
            <pc:docMk/>
            <pc:sldMk cId="2612017119" sldId="318"/>
            <ac:graphicFrameMk id="10" creationId="{E4086061-F391-4723-9AE2-69D07A047A89}"/>
          </ac:graphicFrameMkLst>
        </pc:graphicFrameChg>
      </pc:sldChg>
      <pc:sldChg chg="addSp delSp modSp add mod">
        <pc:chgData name="Lesly Paguay" userId="3a50471c6ce22bc6" providerId="LiveId" clId="{9D52F9F5-1946-4BD0-A526-C6DAF4C4E5C2}" dt="2021-12-23T13:01:03.708" v="1977"/>
        <pc:sldMkLst>
          <pc:docMk/>
          <pc:sldMk cId="4101395205" sldId="319"/>
        </pc:sldMkLst>
        <pc:spChg chg="add mod">
          <ac:chgData name="Lesly Paguay" userId="3a50471c6ce22bc6" providerId="LiveId" clId="{9D52F9F5-1946-4BD0-A526-C6DAF4C4E5C2}" dt="2021-12-23T13:01:01.368" v="1976" actId="1076"/>
          <ac:spMkLst>
            <pc:docMk/>
            <pc:sldMk cId="4101395205" sldId="319"/>
            <ac:spMk id="2" creationId="{F49B7C2A-BFED-491A-921F-83260C5F0BA4}"/>
          </ac:spMkLst>
        </pc:spChg>
        <pc:spChg chg="del">
          <ac:chgData name="Lesly Paguay" userId="3a50471c6ce22bc6" providerId="LiveId" clId="{9D52F9F5-1946-4BD0-A526-C6DAF4C4E5C2}" dt="2021-12-23T11:30:06.680" v="1173" actId="478"/>
          <ac:spMkLst>
            <pc:docMk/>
            <pc:sldMk cId="4101395205" sldId="319"/>
            <ac:spMk id="8" creationId="{AD69C326-36C0-4584-BADE-C09E7DE6BD2D}"/>
          </ac:spMkLst>
        </pc:spChg>
        <pc:spChg chg="mod">
          <ac:chgData name="Lesly Paguay" userId="3a50471c6ce22bc6" providerId="LiveId" clId="{9D52F9F5-1946-4BD0-A526-C6DAF4C4E5C2}" dt="2021-12-23T13:01:03.708" v="1977"/>
          <ac:spMkLst>
            <pc:docMk/>
            <pc:sldMk cId="4101395205" sldId="319"/>
            <ac:spMk id="16" creationId="{77FCDA97-58F9-4EAA-92FC-5A7C24DB2BDB}"/>
          </ac:spMkLst>
        </pc:spChg>
        <pc:graphicFrameChg chg="del modGraphic">
          <ac:chgData name="Lesly Paguay" userId="3a50471c6ce22bc6" providerId="LiveId" clId="{9D52F9F5-1946-4BD0-A526-C6DAF4C4E5C2}" dt="2021-12-23T11:28:50.084" v="1158" actId="478"/>
          <ac:graphicFrameMkLst>
            <pc:docMk/>
            <pc:sldMk cId="4101395205" sldId="319"/>
            <ac:graphicFrameMk id="6" creationId="{D0BABDBD-50C9-4E98-B5F4-03872C6CECF0}"/>
          </ac:graphicFrameMkLst>
        </pc:graphicFrameChg>
        <pc:graphicFrameChg chg="mod modGraphic">
          <ac:chgData name="Lesly Paguay" userId="3a50471c6ce22bc6" providerId="LiveId" clId="{9D52F9F5-1946-4BD0-A526-C6DAF4C4E5C2}" dt="2021-12-23T11:29:20.582" v="1165" actId="255"/>
          <ac:graphicFrameMkLst>
            <pc:docMk/>
            <pc:sldMk cId="4101395205" sldId="319"/>
            <ac:graphicFrameMk id="9" creationId="{8A5CFE94-6EEA-47F8-AE0D-4146A7F3A457}"/>
          </ac:graphicFrameMkLst>
        </pc:graphicFrameChg>
        <pc:graphicFrameChg chg="mod modGraphic">
          <ac:chgData name="Lesly Paguay" userId="3a50471c6ce22bc6" providerId="LiveId" clId="{9D52F9F5-1946-4BD0-A526-C6DAF4C4E5C2}" dt="2021-12-23T11:29:30.222" v="1167" actId="1076"/>
          <ac:graphicFrameMkLst>
            <pc:docMk/>
            <pc:sldMk cId="4101395205" sldId="319"/>
            <ac:graphicFrameMk id="10" creationId="{E4086061-F391-4723-9AE2-69D07A047A89}"/>
          </ac:graphicFrameMkLst>
        </pc:graphicFrameChg>
      </pc:sldChg>
      <pc:sldChg chg="add del">
        <pc:chgData name="Lesly Paguay" userId="3a50471c6ce22bc6" providerId="LiveId" clId="{9D52F9F5-1946-4BD0-A526-C6DAF4C4E5C2}" dt="2021-12-23T11:31:02.433" v="1175" actId="2696"/>
        <pc:sldMkLst>
          <pc:docMk/>
          <pc:sldMk cId="1506441190" sldId="320"/>
        </pc:sldMkLst>
      </pc:sldChg>
      <pc:sldChg chg="addSp delSp modSp add mod">
        <pc:chgData name="Lesly Paguay" userId="3a50471c6ce22bc6" providerId="LiveId" clId="{9D52F9F5-1946-4BD0-A526-C6DAF4C4E5C2}" dt="2021-12-23T12:56:30.801" v="1961"/>
        <pc:sldMkLst>
          <pc:docMk/>
          <pc:sldMk cId="4155889486" sldId="320"/>
        </pc:sldMkLst>
        <pc:spChg chg="add del mod">
          <ac:chgData name="Lesly Paguay" userId="3a50471c6ce22bc6" providerId="LiveId" clId="{9D52F9F5-1946-4BD0-A526-C6DAF4C4E5C2}" dt="2021-12-23T12:56:30.801" v="1961"/>
          <ac:spMkLst>
            <pc:docMk/>
            <pc:sldMk cId="4155889486" sldId="320"/>
            <ac:spMk id="3" creationId="{B3A822AD-82A9-4060-9F85-911026B62E4B}"/>
          </ac:spMkLst>
        </pc:spChg>
        <pc:spChg chg="add mod">
          <ac:chgData name="Lesly Paguay" userId="3a50471c6ce22bc6" providerId="LiveId" clId="{9D52F9F5-1946-4BD0-A526-C6DAF4C4E5C2}" dt="2021-12-23T11:33:35.263" v="1233" actId="1076"/>
          <ac:spMkLst>
            <pc:docMk/>
            <pc:sldMk cId="4155889486" sldId="320"/>
            <ac:spMk id="12" creationId="{A64022DB-DDC8-4317-9606-57466D4D6A5A}"/>
          </ac:spMkLst>
        </pc:spChg>
        <pc:spChg chg="mod">
          <ac:chgData name="Lesly Paguay" userId="3a50471c6ce22bc6" providerId="LiveId" clId="{9D52F9F5-1946-4BD0-A526-C6DAF4C4E5C2}" dt="2021-12-23T11:32:42.850" v="1223" actId="14100"/>
          <ac:spMkLst>
            <pc:docMk/>
            <pc:sldMk cId="4155889486" sldId="320"/>
            <ac:spMk id="15" creationId="{9669F26D-FD0F-44A2-9940-3B2A86609407}"/>
          </ac:spMkLst>
        </pc:spChg>
        <pc:spChg chg="del">
          <ac:chgData name="Lesly Paguay" userId="3a50471c6ce22bc6" providerId="LiveId" clId="{9D52F9F5-1946-4BD0-A526-C6DAF4C4E5C2}" dt="2021-12-23T11:32:46.274" v="1224" actId="478"/>
          <ac:spMkLst>
            <pc:docMk/>
            <pc:sldMk cId="4155889486" sldId="320"/>
            <ac:spMk id="16" creationId="{77FCDA97-58F9-4EAA-92FC-5A7C24DB2BDB}"/>
          </ac:spMkLst>
        </pc:spChg>
        <pc:graphicFrameChg chg="add mod modGraphic">
          <ac:chgData name="Lesly Paguay" userId="3a50471c6ce22bc6" providerId="LiveId" clId="{9D52F9F5-1946-4BD0-A526-C6DAF4C4E5C2}" dt="2021-12-23T11:38:33.565" v="1270" actId="1076"/>
          <ac:graphicFrameMkLst>
            <pc:docMk/>
            <pc:sldMk cId="4155889486" sldId="320"/>
            <ac:graphicFrameMk id="2" creationId="{A25C5CF2-66D5-4812-8E6B-8671642DD42C}"/>
          </ac:graphicFrameMkLst>
        </pc:graphicFrameChg>
        <pc:graphicFrameChg chg="del">
          <ac:chgData name="Lesly Paguay" userId="3a50471c6ce22bc6" providerId="LiveId" clId="{9D52F9F5-1946-4BD0-A526-C6DAF4C4E5C2}" dt="2021-12-23T11:32:48.535" v="1225" actId="478"/>
          <ac:graphicFrameMkLst>
            <pc:docMk/>
            <pc:sldMk cId="4155889486" sldId="320"/>
            <ac:graphicFrameMk id="9" creationId="{8A5CFE94-6EEA-47F8-AE0D-4146A7F3A457}"/>
          </ac:graphicFrameMkLst>
        </pc:graphicFrameChg>
        <pc:graphicFrameChg chg="del">
          <ac:chgData name="Lesly Paguay" userId="3a50471c6ce22bc6" providerId="LiveId" clId="{9D52F9F5-1946-4BD0-A526-C6DAF4C4E5C2}" dt="2021-12-23T11:32:50.378" v="1226" actId="478"/>
          <ac:graphicFrameMkLst>
            <pc:docMk/>
            <pc:sldMk cId="4155889486" sldId="320"/>
            <ac:graphicFrameMk id="10" creationId="{E4086061-F391-4723-9AE2-69D07A047A89}"/>
          </ac:graphicFrameMkLst>
        </pc:graphicFrameChg>
      </pc:sldChg>
      <pc:sldChg chg="addSp delSp modSp add mod">
        <pc:chgData name="Lesly Paguay" userId="3a50471c6ce22bc6" providerId="LiveId" clId="{9D52F9F5-1946-4BD0-A526-C6DAF4C4E5C2}" dt="2021-12-23T12:56:56.628" v="1963"/>
        <pc:sldMkLst>
          <pc:docMk/>
          <pc:sldMk cId="207392577" sldId="321"/>
        </pc:sldMkLst>
        <pc:spChg chg="add del mod">
          <ac:chgData name="Lesly Paguay" userId="3a50471c6ce22bc6" providerId="LiveId" clId="{9D52F9F5-1946-4BD0-A526-C6DAF4C4E5C2}" dt="2021-12-23T11:40:19.693" v="1279"/>
          <ac:spMkLst>
            <pc:docMk/>
            <pc:sldMk cId="207392577" sldId="321"/>
            <ac:spMk id="9" creationId="{1E9ABF36-BEA0-47ED-A0B4-F15A39441130}"/>
          </ac:spMkLst>
        </pc:spChg>
        <pc:spChg chg="add mod">
          <ac:chgData name="Lesly Paguay" userId="3a50471c6ce22bc6" providerId="LiveId" clId="{9D52F9F5-1946-4BD0-A526-C6DAF4C4E5C2}" dt="2021-12-23T12:56:56.628" v="1963"/>
          <ac:spMkLst>
            <pc:docMk/>
            <pc:sldMk cId="207392577" sldId="321"/>
            <ac:spMk id="10" creationId="{55587D95-9B83-4F62-B7C7-D1BF6072CB81}"/>
          </ac:spMkLst>
        </pc:spChg>
        <pc:graphicFrameChg chg="mod modGraphic">
          <ac:chgData name="Lesly Paguay" userId="3a50471c6ce22bc6" providerId="LiveId" clId="{9D52F9F5-1946-4BD0-A526-C6DAF4C4E5C2}" dt="2021-12-23T11:38:14.720" v="1267" actId="1076"/>
          <ac:graphicFrameMkLst>
            <pc:docMk/>
            <pc:sldMk cId="207392577" sldId="321"/>
            <ac:graphicFrameMk id="2" creationId="{A25C5CF2-66D5-4812-8E6B-8671642DD42C}"/>
          </ac:graphicFrameMkLst>
        </pc:graphicFrameChg>
        <pc:graphicFrameChg chg="add mod modGraphic">
          <ac:chgData name="Lesly Paguay" userId="3a50471c6ce22bc6" providerId="LiveId" clId="{9D52F9F5-1946-4BD0-A526-C6DAF4C4E5C2}" dt="2021-12-23T11:38:03.652" v="1266" actId="14734"/>
          <ac:graphicFrameMkLst>
            <pc:docMk/>
            <pc:sldMk cId="207392577" sldId="321"/>
            <ac:graphicFrameMk id="3" creationId="{25BD096A-4D9D-4FF8-A8DF-EC09E111E66E}"/>
          </ac:graphicFrameMkLst>
        </pc:graphicFrameChg>
      </pc:sldChg>
      <pc:sldChg chg="addSp delSp modSp add mod">
        <pc:chgData name="Lesly Paguay" userId="3a50471c6ce22bc6" providerId="LiveId" clId="{9D52F9F5-1946-4BD0-A526-C6DAF4C4E5C2}" dt="2021-12-23T13:03:58.437" v="1986" actId="14100"/>
        <pc:sldMkLst>
          <pc:docMk/>
          <pc:sldMk cId="675508268" sldId="322"/>
        </pc:sldMkLst>
        <pc:spChg chg="add mod">
          <ac:chgData name="Lesly Paguay" userId="3a50471c6ce22bc6" providerId="LiveId" clId="{9D52F9F5-1946-4BD0-A526-C6DAF4C4E5C2}" dt="2021-12-23T13:03:58.437" v="1986" actId="14100"/>
          <ac:spMkLst>
            <pc:docMk/>
            <pc:sldMk cId="675508268" sldId="322"/>
            <ac:spMk id="2" creationId="{916F8EA6-6144-4EBF-83C0-32FF4C1B428C}"/>
          </ac:spMkLst>
        </pc:spChg>
        <pc:spChg chg="add mod ord">
          <ac:chgData name="Lesly Paguay" userId="3a50471c6ce22bc6" providerId="LiveId" clId="{9D52F9F5-1946-4BD0-A526-C6DAF4C4E5C2}" dt="2021-12-23T11:59:51.442" v="1471"/>
          <ac:spMkLst>
            <pc:docMk/>
            <pc:sldMk cId="675508268" sldId="322"/>
            <ac:spMk id="4" creationId="{3DA79396-9AC3-4F7E-BF4B-F0A0D1A754C3}"/>
          </ac:spMkLst>
        </pc:spChg>
        <pc:spChg chg="mod">
          <ac:chgData name="Lesly Paguay" userId="3a50471c6ce22bc6" providerId="LiveId" clId="{9D52F9F5-1946-4BD0-A526-C6DAF4C4E5C2}" dt="2021-12-23T11:51:36.675" v="1415" actId="20577"/>
          <ac:spMkLst>
            <pc:docMk/>
            <pc:sldMk cId="675508268" sldId="322"/>
            <ac:spMk id="5" creationId="{BF07E4C4-38E4-4F2B-8246-A4FDC8999C3B}"/>
          </ac:spMkLst>
        </pc:spChg>
        <pc:spChg chg="del">
          <ac:chgData name="Lesly Paguay" userId="3a50471c6ce22bc6" providerId="LiveId" clId="{9D52F9F5-1946-4BD0-A526-C6DAF4C4E5C2}" dt="2021-12-23T11:41:42.671" v="1289" actId="478"/>
          <ac:spMkLst>
            <pc:docMk/>
            <pc:sldMk cId="675508268" sldId="322"/>
            <ac:spMk id="10" creationId="{55587D95-9B83-4F62-B7C7-D1BF6072CB81}"/>
          </ac:spMkLst>
        </pc:spChg>
        <pc:spChg chg="del mod">
          <ac:chgData name="Lesly Paguay" userId="3a50471c6ce22bc6" providerId="LiveId" clId="{9D52F9F5-1946-4BD0-A526-C6DAF4C4E5C2}" dt="2021-12-23T11:41:36.321" v="1286" actId="478"/>
          <ac:spMkLst>
            <pc:docMk/>
            <pc:sldMk cId="675508268" sldId="322"/>
            <ac:spMk id="12" creationId="{A64022DB-DDC8-4317-9606-57466D4D6A5A}"/>
          </ac:spMkLst>
        </pc:spChg>
        <pc:spChg chg="add mod">
          <ac:chgData name="Lesly Paguay" userId="3a50471c6ce22bc6" providerId="LiveId" clId="{9D52F9F5-1946-4BD0-A526-C6DAF4C4E5C2}" dt="2021-12-23T11:41:41.012" v="1288" actId="1076"/>
          <ac:spMkLst>
            <pc:docMk/>
            <pc:sldMk cId="675508268" sldId="322"/>
            <ac:spMk id="13" creationId="{8D3EC4F2-D75E-4456-BFAB-B3BBB95D22F7}"/>
          </ac:spMkLst>
        </pc:spChg>
        <pc:spChg chg="add mod ord">
          <ac:chgData name="Lesly Paguay" userId="3a50471c6ce22bc6" providerId="LiveId" clId="{9D52F9F5-1946-4BD0-A526-C6DAF4C4E5C2}" dt="2021-12-23T11:56:00.734" v="1450"/>
          <ac:spMkLst>
            <pc:docMk/>
            <pc:sldMk cId="675508268" sldId="322"/>
            <ac:spMk id="14" creationId="{3CFA9A07-F664-4995-861C-36D7A97DFC9D}"/>
          </ac:spMkLst>
        </pc:spChg>
        <pc:graphicFrameChg chg="del">
          <ac:chgData name="Lesly Paguay" userId="3a50471c6ce22bc6" providerId="LiveId" clId="{9D52F9F5-1946-4BD0-A526-C6DAF4C4E5C2}" dt="2021-12-23T11:41:46.104" v="1290" actId="478"/>
          <ac:graphicFrameMkLst>
            <pc:docMk/>
            <pc:sldMk cId="675508268" sldId="322"/>
            <ac:graphicFrameMk id="2" creationId="{A25C5CF2-66D5-4812-8E6B-8671642DD42C}"/>
          </ac:graphicFrameMkLst>
        </pc:graphicFrameChg>
        <pc:graphicFrameChg chg="del">
          <ac:chgData name="Lesly Paguay" userId="3a50471c6ce22bc6" providerId="LiveId" clId="{9D52F9F5-1946-4BD0-A526-C6DAF4C4E5C2}" dt="2021-12-23T11:41:48.100" v="1291" actId="478"/>
          <ac:graphicFrameMkLst>
            <pc:docMk/>
            <pc:sldMk cId="675508268" sldId="322"/>
            <ac:graphicFrameMk id="3" creationId="{25BD096A-4D9D-4FF8-A8DF-EC09E111E66E}"/>
          </ac:graphicFrameMkLst>
        </pc:graphicFrameChg>
      </pc:sldChg>
      <pc:sldChg chg="addSp modSp new mod">
        <pc:chgData name="Lesly Paguay" userId="3a50471c6ce22bc6" providerId="LiveId" clId="{9D52F9F5-1946-4BD0-A526-C6DAF4C4E5C2}" dt="2021-12-23T12:00:23.824" v="1478"/>
        <pc:sldMkLst>
          <pc:docMk/>
          <pc:sldMk cId="1989220151" sldId="323"/>
        </pc:sldMkLst>
        <pc:spChg chg="add mod">
          <ac:chgData name="Lesly Paguay" userId="3a50471c6ce22bc6" providerId="LiveId" clId="{9D52F9F5-1946-4BD0-A526-C6DAF4C4E5C2}" dt="2021-12-23T12:00:04.928" v="1474" actId="1076"/>
          <ac:spMkLst>
            <pc:docMk/>
            <pc:sldMk cId="1989220151" sldId="323"/>
            <ac:spMk id="3" creationId="{88922EB1-F942-4793-891B-D7B28A1DA4AE}"/>
          </ac:spMkLst>
        </pc:spChg>
        <pc:spChg chg="add mod">
          <ac:chgData name="Lesly Paguay" userId="3a50471c6ce22bc6" providerId="LiveId" clId="{9D52F9F5-1946-4BD0-A526-C6DAF4C4E5C2}" dt="2021-12-23T11:44:51.241" v="1310"/>
          <ac:spMkLst>
            <pc:docMk/>
            <pc:sldMk cId="1989220151" sldId="323"/>
            <ac:spMk id="4" creationId="{8E076148-6849-4EA8-B8B1-BA686DD64FD4}"/>
          </ac:spMkLst>
        </pc:spChg>
        <pc:spChg chg="add mod">
          <ac:chgData name="Lesly Paguay" userId="3a50471c6ce22bc6" providerId="LiveId" clId="{9D52F9F5-1946-4BD0-A526-C6DAF4C4E5C2}" dt="2021-12-23T11:44:51.241" v="1310"/>
          <ac:spMkLst>
            <pc:docMk/>
            <pc:sldMk cId="1989220151" sldId="323"/>
            <ac:spMk id="5" creationId="{67551D4F-3422-417D-91F1-D4CA68675F38}"/>
          </ac:spMkLst>
        </pc:spChg>
        <pc:spChg chg="add mod">
          <ac:chgData name="Lesly Paguay" userId="3a50471c6ce22bc6" providerId="LiveId" clId="{9D52F9F5-1946-4BD0-A526-C6DAF4C4E5C2}" dt="2021-12-23T12:00:23.824" v="1478"/>
          <ac:spMkLst>
            <pc:docMk/>
            <pc:sldMk cId="1989220151" sldId="323"/>
            <ac:spMk id="6" creationId="{1A9332DF-9ED5-4084-963C-FDD9DE986740}"/>
          </ac:spMkLst>
        </pc:spChg>
        <pc:graphicFrameChg chg="add mod modGraphic">
          <ac:chgData name="Lesly Paguay" userId="3a50471c6ce22bc6" providerId="LiveId" clId="{9D52F9F5-1946-4BD0-A526-C6DAF4C4E5C2}" dt="2021-12-23T11:48:50.498" v="1370" actId="1076"/>
          <ac:graphicFrameMkLst>
            <pc:docMk/>
            <pc:sldMk cId="1989220151" sldId="323"/>
            <ac:graphicFrameMk id="2" creationId="{5E96C913-3AB2-466D-8E41-3D0170B5FD4B}"/>
          </ac:graphicFrameMkLst>
        </pc:graphicFrameChg>
      </pc:sldChg>
      <pc:sldChg chg="addSp delSp modSp add mod ord">
        <pc:chgData name="Lesly Paguay" userId="3a50471c6ce22bc6" providerId="LiveId" clId="{9D52F9F5-1946-4BD0-A526-C6DAF4C4E5C2}" dt="2021-12-23T11:58:47.737" v="1462" actId="1076"/>
        <pc:sldMkLst>
          <pc:docMk/>
          <pc:sldMk cId="511568303" sldId="324"/>
        </pc:sldMkLst>
        <pc:spChg chg="del">
          <ac:chgData name="Lesly Paguay" userId="3a50471c6ce22bc6" providerId="LiveId" clId="{9D52F9F5-1946-4BD0-A526-C6DAF4C4E5C2}" dt="2021-12-23T11:44:34.762" v="1307" actId="478"/>
          <ac:spMkLst>
            <pc:docMk/>
            <pc:sldMk cId="511568303" sldId="324"/>
            <ac:spMk id="3" creationId="{88922EB1-F942-4793-891B-D7B28A1DA4AE}"/>
          </ac:spMkLst>
        </pc:spChg>
        <pc:spChg chg="add mod">
          <ac:chgData name="Lesly Paguay" userId="3a50471c6ce22bc6" providerId="LiveId" clId="{9D52F9F5-1946-4BD0-A526-C6DAF4C4E5C2}" dt="2021-12-23T11:55:42.940" v="1449" actId="1076"/>
          <ac:spMkLst>
            <pc:docMk/>
            <pc:sldMk cId="511568303" sldId="324"/>
            <ac:spMk id="5" creationId="{6EDBD1EB-816D-448C-AD2B-346804640C4F}"/>
          </ac:spMkLst>
        </pc:spChg>
        <pc:spChg chg="add mod">
          <ac:chgData name="Lesly Paguay" userId="3a50471c6ce22bc6" providerId="LiveId" clId="{9D52F9F5-1946-4BD0-A526-C6DAF4C4E5C2}" dt="2021-12-23T11:44:54.630" v="1311"/>
          <ac:spMkLst>
            <pc:docMk/>
            <pc:sldMk cId="511568303" sldId="324"/>
            <ac:spMk id="6" creationId="{9E593900-F2FD-42A0-91F5-32825B9367B6}"/>
          </ac:spMkLst>
        </pc:spChg>
        <pc:spChg chg="add mod">
          <ac:chgData name="Lesly Paguay" userId="3a50471c6ce22bc6" providerId="LiveId" clId="{9D52F9F5-1946-4BD0-A526-C6DAF4C4E5C2}" dt="2021-12-23T11:44:54.630" v="1311"/>
          <ac:spMkLst>
            <pc:docMk/>
            <pc:sldMk cId="511568303" sldId="324"/>
            <ac:spMk id="7" creationId="{8BBC1B7A-0BD0-47C7-9229-15BEA18E1293}"/>
          </ac:spMkLst>
        </pc:spChg>
        <pc:spChg chg="add mod">
          <ac:chgData name="Lesly Paguay" userId="3a50471c6ce22bc6" providerId="LiveId" clId="{9D52F9F5-1946-4BD0-A526-C6DAF4C4E5C2}" dt="2021-12-23T11:58:47.737" v="1462" actId="1076"/>
          <ac:spMkLst>
            <pc:docMk/>
            <pc:sldMk cId="511568303" sldId="324"/>
            <ac:spMk id="8" creationId="{7EF16B2D-BC01-4A01-88B5-A882ABAD08D1}"/>
          </ac:spMkLst>
        </pc:spChg>
        <pc:spChg chg="add mod">
          <ac:chgData name="Lesly Paguay" userId="3a50471c6ce22bc6" providerId="LiveId" clId="{9D52F9F5-1946-4BD0-A526-C6DAF4C4E5C2}" dt="2021-12-23T11:58:42.995" v="1461" actId="1076"/>
          <ac:spMkLst>
            <pc:docMk/>
            <pc:sldMk cId="511568303" sldId="324"/>
            <ac:spMk id="9" creationId="{4280DED6-9E83-4616-820C-A38F9D5211C8}"/>
          </ac:spMkLst>
        </pc:spChg>
        <pc:graphicFrameChg chg="del">
          <ac:chgData name="Lesly Paguay" userId="3a50471c6ce22bc6" providerId="LiveId" clId="{9D52F9F5-1946-4BD0-A526-C6DAF4C4E5C2}" dt="2021-12-23T11:44:31.952" v="1306" actId="478"/>
          <ac:graphicFrameMkLst>
            <pc:docMk/>
            <pc:sldMk cId="511568303" sldId="324"/>
            <ac:graphicFrameMk id="2" creationId="{5E96C913-3AB2-466D-8E41-3D0170B5FD4B}"/>
          </ac:graphicFrameMkLst>
        </pc:graphicFrameChg>
        <pc:graphicFrameChg chg="add mod modGraphic">
          <ac:chgData name="Lesly Paguay" userId="3a50471c6ce22bc6" providerId="LiveId" clId="{9D52F9F5-1946-4BD0-A526-C6DAF4C4E5C2}" dt="2021-12-23T11:58:32.603" v="1458" actId="1076"/>
          <ac:graphicFrameMkLst>
            <pc:docMk/>
            <pc:sldMk cId="511568303" sldId="324"/>
            <ac:graphicFrameMk id="4" creationId="{81CDB491-DF77-44A6-830A-D1AAD1B318CB}"/>
          </ac:graphicFrameMkLst>
        </pc:graphicFrameChg>
      </pc:sldChg>
      <pc:sldChg chg="addSp delSp modSp add mod">
        <pc:chgData name="Lesly Paguay" userId="3a50471c6ce22bc6" providerId="LiveId" clId="{9D52F9F5-1946-4BD0-A526-C6DAF4C4E5C2}" dt="2021-12-23T11:59:37.056" v="1470"/>
        <pc:sldMkLst>
          <pc:docMk/>
          <pc:sldMk cId="2299887950" sldId="325"/>
        </pc:sldMkLst>
        <pc:spChg chg="add mod ord">
          <ac:chgData name="Lesly Paguay" userId="3a50471c6ce22bc6" providerId="LiveId" clId="{9D52F9F5-1946-4BD0-A526-C6DAF4C4E5C2}" dt="2021-12-23T11:47:43.787" v="1348" actId="2085"/>
          <ac:spMkLst>
            <pc:docMk/>
            <pc:sldMk cId="2299887950" sldId="325"/>
            <ac:spMk id="3" creationId="{FEEDE6B2-3587-454E-B41E-F4D7130086A0}"/>
          </ac:spMkLst>
        </pc:spChg>
        <pc:spChg chg="mod">
          <ac:chgData name="Lesly Paguay" userId="3a50471c6ce22bc6" providerId="LiveId" clId="{9D52F9F5-1946-4BD0-A526-C6DAF4C4E5C2}" dt="2021-12-23T11:47:51.575" v="1350" actId="113"/>
          <ac:spMkLst>
            <pc:docMk/>
            <pc:sldMk cId="2299887950" sldId="325"/>
            <ac:spMk id="5" creationId="{6EDBD1EB-816D-448C-AD2B-346804640C4F}"/>
          </ac:spMkLst>
        </pc:spChg>
        <pc:spChg chg="add mod">
          <ac:chgData name="Lesly Paguay" userId="3a50471c6ce22bc6" providerId="LiveId" clId="{9D52F9F5-1946-4BD0-A526-C6DAF4C4E5C2}" dt="2021-12-23T11:59:37.056" v="1470"/>
          <ac:spMkLst>
            <pc:docMk/>
            <pc:sldMk cId="2299887950" sldId="325"/>
            <ac:spMk id="8" creationId="{7DC4BD07-DC16-4A83-853B-47BD3059A270}"/>
          </ac:spMkLst>
        </pc:spChg>
        <pc:graphicFrameChg chg="add mod ord modGraphic">
          <ac:chgData name="Lesly Paguay" userId="3a50471c6ce22bc6" providerId="LiveId" clId="{9D52F9F5-1946-4BD0-A526-C6DAF4C4E5C2}" dt="2021-12-23T11:52:52.195" v="1431" actId="1076"/>
          <ac:graphicFrameMkLst>
            <pc:docMk/>
            <pc:sldMk cId="2299887950" sldId="325"/>
            <ac:graphicFrameMk id="2" creationId="{D84A9E08-8369-436F-8563-65126F1B511C}"/>
          </ac:graphicFrameMkLst>
        </pc:graphicFrameChg>
        <pc:graphicFrameChg chg="del">
          <ac:chgData name="Lesly Paguay" userId="3a50471c6ce22bc6" providerId="LiveId" clId="{9D52F9F5-1946-4BD0-A526-C6DAF4C4E5C2}" dt="2021-12-23T11:46:13.144" v="1325" actId="478"/>
          <ac:graphicFrameMkLst>
            <pc:docMk/>
            <pc:sldMk cId="2299887950" sldId="325"/>
            <ac:graphicFrameMk id="4" creationId="{81CDB491-DF77-44A6-830A-D1AAD1B318CB}"/>
          </ac:graphicFrameMkLst>
        </pc:graphicFrameChg>
      </pc:sldChg>
      <pc:sldChg chg="new del">
        <pc:chgData name="Lesly Paguay" userId="3a50471c6ce22bc6" providerId="LiveId" clId="{9D52F9F5-1946-4BD0-A526-C6DAF4C4E5C2}" dt="2021-12-23T11:46:01.848" v="1323" actId="680"/>
        <pc:sldMkLst>
          <pc:docMk/>
          <pc:sldMk cId="4219487578" sldId="325"/>
        </pc:sldMkLst>
      </pc:sldChg>
      <pc:sldChg chg="addSp delSp modSp add mod ord">
        <pc:chgData name="Lesly Paguay" userId="3a50471c6ce22bc6" providerId="LiveId" clId="{9D52F9F5-1946-4BD0-A526-C6DAF4C4E5C2}" dt="2021-12-23T11:59:11.388" v="1466"/>
        <pc:sldMkLst>
          <pc:docMk/>
          <pc:sldMk cId="2681655574" sldId="326"/>
        </pc:sldMkLst>
        <pc:spChg chg="mod ord">
          <ac:chgData name="Lesly Paguay" userId="3a50471c6ce22bc6" providerId="LiveId" clId="{9D52F9F5-1946-4BD0-A526-C6DAF4C4E5C2}" dt="2021-12-23T11:52:56.582" v="1433"/>
          <ac:spMkLst>
            <pc:docMk/>
            <pc:sldMk cId="2681655574" sldId="326"/>
            <ac:spMk id="3" creationId="{FEEDE6B2-3587-454E-B41E-F4D7130086A0}"/>
          </ac:spMkLst>
        </pc:spChg>
        <pc:spChg chg="add mod">
          <ac:chgData name="Lesly Paguay" userId="3a50471c6ce22bc6" providerId="LiveId" clId="{9D52F9F5-1946-4BD0-A526-C6DAF4C4E5C2}" dt="2021-12-23T11:59:11.388" v="1466"/>
          <ac:spMkLst>
            <pc:docMk/>
            <pc:sldMk cId="2681655574" sldId="326"/>
            <ac:spMk id="9" creationId="{30C997BE-E361-4CA8-BAC6-CD58FFD739E1}"/>
          </ac:spMkLst>
        </pc:spChg>
        <pc:graphicFrameChg chg="del modGraphic">
          <ac:chgData name="Lesly Paguay" userId="3a50471c6ce22bc6" providerId="LiveId" clId="{9D52F9F5-1946-4BD0-A526-C6DAF4C4E5C2}" dt="2021-12-23T11:52:11.964" v="1421" actId="478"/>
          <ac:graphicFrameMkLst>
            <pc:docMk/>
            <pc:sldMk cId="2681655574" sldId="326"/>
            <ac:graphicFrameMk id="2" creationId="{D84A9E08-8369-436F-8563-65126F1B511C}"/>
          </ac:graphicFrameMkLst>
        </pc:graphicFrameChg>
        <pc:graphicFrameChg chg="add mod modGraphic">
          <ac:chgData name="Lesly Paguay" userId="3a50471c6ce22bc6" providerId="LiveId" clId="{9D52F9F5-1946-4BD0-A526-C6DAF4C4E5C2}" dt="2021-12-23T11:53:12.057" v="1436" actId="12385"/>
          <ac:graphicFrameMkLst>
            <pc:docMk/>
            <pc:sldMk cId="2681655574" sldId="326"/>
            <ac:graphicFrameMk id="4" creationId="{4AF912C0-409A-4983-8455-462ADCAB8DF9}"/>
          </ac:graphicFrameMkLst>
        </pc:graphicFrameChg>
        <pc:graphicFrameChg chg="add mod modGraphic">
          <ac:chgData name="Lesly Paguay" userId="3a50471c6ce22bc6" providerId="LiveId" clId="{9D52F9F5-1946-4BD0-A526-C6DAF4C4E5C2}" dt="2021-12-23T11:53:17.400" v="1437" actId="14100"/>
          <ac:graphicFrameMkLst>
            <pc:docMk/>
            <pc:sldMk cId="2681655574" sldId="326"/>
            <ac:graphicFrameMk id="8" creationId="{2A4B2CC8-B490-4824-B6E6-05DE672D95E6}"/>
          </ac:graphicFrameMkLst>
        </pc:graphicFrameChg>
      </pc:sldChg>
      <pc:sldChg chg="addSp delSp modSp add mod">
        <pc:chgData name="Lesly Paguay" userId="3a50471c6ce22bc6" providerId="LiveId" clId="{9D52F9F5-1946-4BD0-A526-C6DAF4C4E5C2}" dt="2021-12-23T12:59:34.699" v="1968"/>
        <pc:sldMkLst>
          <pc:docMk/>
          <pc:sldMk cId="1608867275" sldId="327"/>
        </pc:sldMkLst>
        <pc:spChg chg="del">
          <ac:chgData name="Lesly Paguay" userId="3a50471c6ce22bc6" providerId="LiveId" clId="{9D52F9F5-1946-4BD0-A526-C6DAF4C4E5C2}" dt="2021-12-23T12:05:39.584" v="1521" actId="478"/>
          <ac:spMkLst>
            <pc:docMk/>
            <pc:sldMk cId="1608867275" sldId="327"/>
            <ac:spMk id="3" creationId="{88922EB1-F942-4793-891B-D7B28A1DA4AE}"/>
          </ac:spMkLst>
        </pc:spChg>
        <pc:spChg chg="mod">
          <ac:chgData name="Lesly Paguay" userId="3a50471c6ce22bc6" providerId="LiveId" clId="{9D52F9F5-1946-4BD0-A526-C6DAF4C4E5C2}" dt="2021-12-23T12:05:52.161" v="1522" actId="207"/>
          <ac:spMkLst>
            <pc:docMk/>
            <pc:sldMk cId="1608867275" sldId="327"/>
            <ac:spMk id="5" creationId="{67551D4F-3422-417D-91F1-D4CA68675F38}"/>
          </ac:spMkLst>
        </pc:spChg>
        <pc:spChg chg="del">
          <ac:chgData name="Lesly Paguay" userId="3a50471c6ce22bc6" providerId="LiveId" clId="{9D52F9F5-1946-4BD0-A526-C6DAF4C4E5C2}" dt="2021-12-23T12:05:35.618" v="1518" actId="478"/>
          <ac:spMkLst>
            <pc:docMk/>
            <pc:sldMk cId="1608867275" sldId="327"/>
            <ac:spMk id="6" creationId="{1A9332DF-9ED5-4084-963C-FDD9DE986740}"/>
          </ac:spMkLst>
        </pc:spChg>
        <pc:spChg chg="add mod">
          <ac:chgData name="Lesly Paguay" userId="3a50471c6ce22bc6" providerId="LiveId" clId="{9D52F9F5-1946-4BD0-A526-C6DAF4C4E5C2}" dt="2021-12-23T12:59:34.699" v="1968"/>
          <ac:spMkLst>
            <pc:docMk/>
            <pc:sldMk cId="1608867275" sldId="327"/>
            <ac:spMk id="9" creationId="{3156A7ED-A655-447A-97D4-3D34AA6F8AFE}"/>
          </ac:spMkLst>
        </pc:spChg>
        <pc:graphicFrameChg chg="del modGraphic">
          <ac:chgData name="Lesly Paguay" userId="3a50471c6ce22bc6" providerId="LiveId" clId="{9D52F9F5-1946-4BD0-A526-C6DAF4C4E5C2}" dt="2021-12-23T12:05:38.674" v="1520" actId="478"/>
          <ac:graphicFrameMkLst>
            <pc:docMk/>
            <pc:sldMk cId="1608867275" sldId="327"/>
            <ac:graphicFrameMk id="2" creationId="{5E96C913-3AB2-466D-8E41-3D0170B5FD4B}"/>
          </ac:graphicFrameMkLst>
        </pc:graphicFrameChg>
        <pc:graphicFrameChg chg="add del mod modGraphic">
          <ac:chgData name="Lesly Paguay" userId="3a50471c6ce22bc6" providerId="LiveId" clId="{9D52F9F5-1946-4BD0-A526-C6DAF4C4E5C2}" dt="2021-12-23T12:07:33.910" v="1527" actId="478"/>
          <ac:graphicFrameMkLst>
            <pc:docMk/>
            <pc:sldMk cId="1608867275" sldId="327"/>
            <ac:graphicFrameMk id="7" creationId="{03F36123-E1BE-4C54-9EB7-4C73E2303482}"/>
          </ac:graphicFrameMkLst>
        </pc:graphicFrameChg>
        <pc:graphicFrameChg chg="add mod modGraphic">
          <ac:chgData name="Lesly Paguay" userId="3a50471c6ce22bc6" providerId="LiveId" clId="{9D52F9F5-1946-4BD0-A526-C6DAF4C4E5C2}" dt="2021-12-23T12:14:02.668" v="1606" actId="12385"/>
          <ac:graphicFrameMkLst>
            <pc:docMk/>
            <pc:sldMk cId="1608867275" sldId="327"/>
            <ac:graphicFrameMk id="8" creationId="{434FFA37-589D-4255-A6FE-B7242DA26775}"/>
          </ac:graphicFrameMkLst>
        </pc:graphicFrameChg>
      </pc:sldChg>
      <pc:sldChg chg="addSp delSp modSp add mod">
        <pc:chgData name="Lesly Paguay" userId="3a50471c6ce22bc6" providerId="LiveId" clId="{9D52F9F5-1946-4BD0-A526-C6DAF4C4E5C2}" dt="2021-12-23T12:59:49.479" v="1970"/>
        <pc:sldMkLst>
          <pc:docMk/>
          <pc:sldMk cId="2446183768" sldId="328"/>
        </pc:sldMkLst>
        <pc:spChg chg="add del mod">
          <ac:chgData name="Lesly Paguay" userId="3a50471c6ce22bc6" providerId="LiveId" clId="{9D52F9F5-1946-4BD0-A526-C6DAF4C4E5C2}" dt="2021-12-23T12:08:23.482" v="1535" actId="478"/>
          <ac:spMkLst>
            <pc:docMk/>
            <pc:sldMk cId="2446183768" sldId="328"/>
            <ac:spMk id="6" creationId="{FC976792-BD5E-431F-BACD-3F3C1E49672A}"/>
          </ac:spMkLst>
        </pc:spChg>
        <pc:spChg chg="add mod">
          <ac:chgData name="Lesly Paguay" userId="3a50471c6ce22bc6" providerId="LiveId" clId="{9D52F9F5-1946-4BD0-A526-C6DAF4C4E5C2}" dt="2021-12-23T12:59:49.479" v="1970"/>
          <ac:spMkLst>
            <pc:docMk/>
            <pc:sldMk cId="2446183768" sldId="328"/>
            <ac:spMk id="9" creationId="{A5F441E0-A7BC-4E13-AAB8-A9DFAB67A193}"/>
          </ac:spMkLst>
        </pc:spChg>
        <pc:graphicFrameChg chg="add mod modGraphic">
          <ac:chgData name="Lesly Paguay" userId="3a50471c6ce22bc6" providerId="LiveId" clId="{9D52F9F5-1946-4BD0-A526-C6DAF4C4E5C2}" dt="2021-12-23T12:15:23.842" v="1624" actId="1076"/>
          <ac:graphicFrameMkLst>
            <pc:docMk/>
            <pc:sldMk cId="2446183768" sldId="328"/>
            <ac:graphicFrameMk id="2" creationId="{7FF7BCC5-EB19-446F-ADC1-790EF8D022DE}"/>
          </ac:graphicFrameMkLst>
        </pc:graphicFrameChg>
        <pc:graphicFrameChg chg="add del mod">
          <ac:chgData name="Lesly Paguay" userId="3a50471c6ce22bc6" providerId="LiveId" clId="{9D52F9F5-1946-4BD0-A526-C6DAF4C4E5C2}" dt="2021-12-23T12:08:23.482" v="1535" actId="478"/>
          <ac:graphicFrameMkLst>
            <pc:docMk/>
            <pc:sldMk cId="2446183768" sldId="328"/>
            <ac:graphicFrameMk id="3" creationId="{F0136DF8-EA81-461C-98BE-47F3E964A781}"/>
          </ac:graphicFrameMkLst>
        </pc:graphicFrameChg>
        <pc:graphicFrameChg chg="add mod modGraphic">
          <ac:chgData name="Lesly Paguay" userId="3a50471c6ce22bc6" providerId="LiveId" clId="{9D52F9F5-1946-4BD0-A526-C6DAF4C4E5C2}" dt="2021-12-23T12:17:27.104" v="1644" actId="207"/>
          <ac:graphicFrameMkLst>
            <pc:docMk/>
            <pc:sldMk cId="2446183768" sldId="328"/>
            <ac:graphicFrameMk id="7" creationId="{3DBF4085-8B7F-44E1-849A-5817C233E00E}"/>
          </ac:graphicFrameMkLst>
        </pc:graphicFrameChg>
        <pc:graphicFrameChg chg="del">
          <ac:chgData name="Lesly Paguay" userId="3a50471c6ce22bc6" providerId="LiveId" clId="{9D52F9F5-1946-4BD0-A526-C6DAF4C4E5C2}" dt="2021-12-23T12:08:15.765" v="1532" actId="478"/>
          <ac:graphicFrameMkLst>
            <pc:docMk/>
            <pc:sldMk cId="2446183768" sldId="328"/>
            <ac:graphicFrameMk id="8" creationId="{434FFA37-589D-4255-A6FE-B7242DA26775}"/>
          </ac:graphicFrameMkLst>
        </pc:graphicFrameChg>
      </pc:sldChg>
      <pc:sldChg chg="addSp delSp modSp add mod">
        <pc:chgData name="Lesly Paguay" userId="3a50471c6ce22bc6" providerId="LiveId" clId="{9D52F9F5-1946-4BD0-A526-C6DAF4C4E5C2}" dt="2021-12-23T13:00:18.568" v="1972"/>
        <pc:sldMkLst>
          <pc:docMk/>
          <pc:sldMk cId="230627718" sldId="329"/>
        </pc:sldMkLst>
        <pc:spChg chg="add mod">
          <ac:chgData name="Lesly Paguay" userId="3a50471c6ce22bc6" providerId="LiveId" clId="{9D52F9F5-1946-4BD0-A526-C6DAF4C4E5C2}" dt="2021-12-23T13:00:18.568" v="1972"/>
          <ac:spMkLst>
            <pc:docMk/>
            <pc:sldMk cId="230627718" sldId="329"/>
            <ac:spMk id="13" creationId="{4A74CCC9-68F9-4CE7-B7CE-79D9112570D5}"/>
          </ac:spMkLst>
        </pc:spChg>
        <pc:graphicFrameChg chg="del">
          <ac:chgData name="Lesly Paguay" userId="3a50471c6ce22bc6" providerId="LiveId" clId="{9D52F9F5-1946-4BD0-A526-C6DAF4C4E5C2}" dt="2021-12-23T12:08:46.022" v="1537" actId="478"/>
          <ac:graphicFrameMkLst>
            <pc:docMk/>
            <pc:sldMk cId="230627718" sldId="329"/>
            <ac:graphicFrameMk id="2" creationId="{7FF7BCC5-EB19-446F-ADC1-790EF8D022DE}"/>
          </ac:graphicFrameMkLst>
        </pc:graphicFrameChg>
        <pc:graphicFrameChg chg="add del mod modGraphic">
          <ac:chgData name="Lesly Paguay" userId="3a50471c6ce22bc6" providerId="LiveId" clId="{9D52F9F5-1946-4BD0-A526-C6DAF4C4E5C2}" dt="2021-12-23T12:18:18.406" v="1650" actId="478"/>
          <ac:graphicFrameMkLst>
            <pc:docMk/>
            <pc:sldMk cId="230627718" sldId="329"/>
            <ac:graphicFrameMk id="3" creationId="{92007B52-0B08-4C8E-BEAF-F44FC1E20F4E}"/>
          </ac:graphicFrameMkLst>
        </pc:graphicFrameChg>
        <pc:graphicFrameChg chg="add del mod modGraphic">
          <ac:chgData name="Lesly Paguay" userId="3a50471c6ce22bc6" providerId="LiveId" clId="{9D52F9F5-1946-4BD0-A526-C6DAF4C4E5C2}" dt="2021-12-23T12:22:05.719" v="1693" actId="12385"/>
          <ac:graphicFrameMkLst>
            <pc:docMk/>
            <pc:sldMk cId="230627718" sldId="329"/>
            <ac:graphicFrameMk id="6" creationId="{CCC3C377-C73B-477C-AA99-92E0B70C1C40}"/>
          </ac:graphicFrameMkLst>
        </pc:graphicFrameChg>
        <pc:graphicFrameChg chg="add del mod modGraphic">
          <ac:chgData name="Lesly Paguay" userId="3a50471c6ce22bc6" providerId="LiveId" clId="{9D52F9F5-1946-4BD0-A526-C6DAF4C4E5C2}" dt="2021-12-23T12:21:19.583" v="1685" actId="478"/>
          <ac:graphicFrameMkLst>
            <pc:docMk/>
            <pc:sldMk cId="230627718" sldId="329"/>
            <ac:graphicFrameMk id="7" creationId="{98A93E04-B069-4E38-89BC-59801091AEBC}"/>
          </ac:graphicFrameMkLst>
        </pc:graphicFrameChg>
        <pc:graphicFrameChg chg="add del mod">
          <ac:chgData name="Lesly Paguay" userId="3a50471c6ce22bc6" providerId="LiveId" clId="{9D52F9F5-1946-4BD0-A526-C6DAF4C4E5C2}" dt="2021-12-23T12:20:26.484" v="1673"/>
          <ac:graphicFrameMkLst>
            <pc:docMk/>
            <pc:sldMk cId="230627718" sldId="329"/>
            <ac:graphicFrameMk id="8" creationId="{FD6E201C-D4A0-4867-BAD7-54E7DA221953}"/>
          </ac:graphicFrameMkLst>
        </pc:graphicFrameChg>
        <pc:graphicFrameChg chg="add del mod">
          <ac:chgData name="Lesly Paguay" userId="3a50471c6ce22bc6" providerId="LiveId" clId="{9D52F9F5-1946-4BD0-A526-C6DAF4C4E5C2}" dt="2021-12-23T12:21:40.123" v="1687"/>
          <ac:graphicFrameMkLst>
            <pc:docMk/>
            <pc:sldMk cId="230627718" sldId="329"/>
            <ac:graphicFrameMk id="9" creationId="{2E116832-11E4-44AD-B98C-E3820CE95414}"/>
          </ac:graphicFrameMkLst>
        </pc:graphicFrameChg>
        <pc:graphicFrameChg chg="add mod modGraphic">
          <ac:chgData name="Lesly Paguay" userId="3a50471c6ce22bc6" providerId="LiveId" clId="{9D52F9F5-1946-4BD0-A526-C6DAF4C4E5C2}" dt="2021-12-23T12:21:56.356" v="1692" actId="14100"/>
          <ac:graphicFrameMkLst>
            <pc:docMk/>
            <pc:sldMk cId="230627718" sldId="329"/>
            <ac:graphicFrameMk id="10" creationId="{6C1B7EBC-1AE8-41B0-920D-61B31D500244}"/>
          </ac:graphicFrameMkLst>
        </pc:graphicFrameChg>
        <pc:graphicFrameChg chg="add mod modGraphic">
          <ac:chgData name="Lesly Paguay" userId="3a50471c6ce22bc6" providerId="LiveId" clId="{9D52F9F5-1946-4BD0-A526-C6DAF4C4E5C2}" dt="2021-12-23T12:23:24.002" v="1706" actId="1076"/>
          <ac:graphicFrameMkLst>
            <pc:docMk/>
            <pc:sldMk cId="230627718" sldId="329"/>
            <ac:graphicFrameMk id="11" creationId="{936D0052-097B-48C6-AC3E-DAFA00070679}"/>
          </ac:graphicFrameMkLst>
        </pc:graphicFrameChg>
        <pc:graphicFrameChg chg="add mod modGraphic">
          <ac:chgData name="Lesly Paguay" userId="3a50471c6ce22bc6" providerId="LiveId" clId="{9D52F9F5-1946-4BD0-A526-C6DAF4C4E5C2}" dt="2021-12-23T12:24:09.674" v="1713"/>
          <ac:graphicFrameMkLst>
            <pc:docMk/>
            <pc:sldMk cId="230627718" sldId="329"/>
            <ac:graphicFrameMk id="12" creationId="{59D17FFC-AFB9-4428-BAC7-CCF13D1A1BB1}"/>
          </ac:graphicFrameMkLst>
        </pc:graphicFrameChg>
      </pc:sldChg>
      <pc:sldChg chg="addSp delSp modSp add mod ord modAnim">
        <pc:chgData name="Lesly Paguay" userId="3a50471c6ce22bc6" providerId="LiveId" clId="{9D52F9F5-1946-4BD0-A526-C6DAF4C4E5C2}" dt="2021-12-23T12:38:21.977" v="1861" actId="1076"/>
        <pc:sldMkLst>
          <pc:docMk/>
          <pc:sldMk cId="4279148407" sldId="330"/>
        </pc:sldMkLst>
        <pc:spChg chg="del mod">
          <ac:chgData name="Lesly Paguay" userId="3a50471c6ce22bc6" providerId="LiveId" clId="{9D52F9F5-1946-4BD0-A526-C6DAF4C4E5C2}" dt="2021-12-23T12:31:41.162" v="1802" actId="478"/>
          <ac:spMkLst>
            <pc:docMk/>
            <pc:sldMk cId="4279148407" sldId="330"/>
            <ac:spMk id="3" creationId="{004CC0E4-26F8-44EE-B7E8-6FD94102FD0E}"/>
          </ac:spMkLst>
        </pc:spChg>
        <pc:spChg chg="del">
          <ac:chgData name="Lesly Paguay" userId="3a50471c6ce22bc6" providerId="LiveId" clId="{9D52F9F5-1946-4BD0-A526-C6DAF4C4E5C2}" dt="2021-12-23T12:31:31.131" v="1798" actId="478"/>
          <ac:spMkLst>
            <pc:docMk/>
            <pc:sldMk cId="4279148407" sldId="330"/>
            <ac:spMk id="12" creationId="{9AFAA567-800C-4788-8FCF-8DF86768D394}"/>
          </ac:spMkLst>
        </pc:spChg>
        <pc:spChg chg="del">
          <ac:chgData name="Lesly Paguay" userId="3a50471c6ce22bc6" providerId="LiveId" clId="{9D52F9F5-1946-4BD0-A526-C6DAF4C4E5C2}" dt="2021-12-23T12:31:31.131" v="1798" actId="478"/>
          <ac:spMkLst>
            <pc:docMk/>
            <pc:sldMk cId="4279148407" sldId="330"/>
            <ac:spMk id="14" creationId="{D8D90362-177C-408E-9EF6-DB9E1436A6DA}"/>
          </ac:spMkLst>
        </pc:spChg>
        <pc:spChg chg="del">
          <ac:chgData name="Lesly Paguay" userId="3a50471c6ce22bc6" providerId="LiveId" clId="{9D52F9F5-1946-4BD0-A526-C6DAF4C4E5C2}" dt="2021-12-23T12:31:31.131" v="1798" actId="478"/>
          <ac:spMkLst>
            <pc:docMk/>
            <pc:sldMk cId="4279148407" sldId="330"/>
            <ac:spMk id="16" creationId="{A7F83EBA-F728-4C38-B7A3-BF27585D2BDD}"/>
          </ac:spMkLst>
        </pc:spChg>
        <pc:spChg chg="del">
          <ac:chgData name="Lesly Paguay" userId="3a50471c6ce22bc6" providerId="LiveId" clId="{9D52F9F5-1946-4BD0-A526-C6DAF4C4E5C2}" dt="2021-12-23T12:31:31.131" v="1798" actId="478"/>
          <ac:spMkLst>
            <pc:docMk/>
            <pc:sldMk cId="4279148407" sldId="330"/>
            <ac:spMk id="18" creationId="{86373D83-CD91-4380-AC16-538C44AAD484}"/>
          </ac:spMkLst>
        </pc:spChg>
        <pc:spChg chg="del">
          <ac:chgData name="Lesly Paguay" userId="3a50471c6ce22bc6" providerId="LiveId" clId="{9D52F9F5-1946-4BD0-A526-C6DAF4C4E5C2}" dt="2021-12-23T12:31:31.131" v="1798" actId="478"/>
          <ac:spMkLst>
            <pc:docMk/>
            <pc:sldMk cId="4279148407" sldId="330"/>
            <ac:spMk id="22" creationId="{16268AB4-DE74-4E9B-ADAF-BE95461313E8}"/>
          </ac:spMkLst>
        </pc:spChg>
        <pc:spChg chg="del">
          <ac:chgData name="Lesly Paguay" userId="3a50471c6ce22bc6" providerId="LiveId" clId="{9D52F9F5-1946-4BD0-A526-C6DAF4C4E5C2}" dt="2021-12-23T12:30:36.117" v="1767" actId="478"/>
          <ac:spMkLst>
            <pc:docMk/>
            <pc:sldMk cId="4279148407" sldId="330"/>
            <ac:spMk id="23" creationId="{8E71F3F9-FEEA-4DC9-8F4D-8ADB9145802A}"/>
          </ac:spMkLst>
        </pc:spChg>
        <pc:spChg chg="del">
          <ac:chgData name="Lesly Paguay" userId="3a50471c6ce22bc6" providerId="LiveId" clId="{9D52F9F5-1946-4BD0-A526-C6DAF4C4E5C2}" dt="2021-12-23T12:31:34.153" v="1799" actId="478"/>
          <ac:spMkLst>
            <pc:docMk/>
            <pc:sldMk cId="4279148407" sldId="330"/>
            <ac:spMk id="24" creationId="{1807FAA8-1DDC-41AE-9267-816705203A38}"/>
          </ac:spMkLst>
        </pc:spChg>
        <pc:spChg chg="del">
          <ac:chgData name="Lesly Paguay" userId="3a50471c6ce22bc6" providerId="LiveId" clId="{9D52F9F5-1946-4BD0-A526-C6DAF4C4E5C2}" dt="2021-12-23T12:31:31.131" v="1798" actId="478"/>
          <ac:spMkLst>
            <pc:docMk/>
            <pc:sldMk cId="4279148407" sldId="330"/>
            <ac:spMk id="25" creationId="{F1E2EB96-5995-4A08-99C7-36C8AD440A84}"/>
          </ac:spMkLst>
        </pc:spChg>
        <pc:spChg chg="del">
          <ac:chgData name="Lesly Paguay" userId="3a50471c6ce22bc6" providerId="LiveId" clId="{9D52F9F5-1946-4BD0-A526-C6DAF4C4E5C2}" dt="2021-12-23T12:31:34.153" v="1799" actId="478"/>
          <ac:spMkLst>
            <pc:docMk/>
            <pc:sldMk cId="4279148407" sldId="330"/>
            <ac:spMk id="28" creationId="{276D4367-2B1C-42D6-AE5A-29A7576DCC9C}"/>
          </ac:spMkLst>
        </pc:spChg>
        <pc:spChg chg="del">
          <ac:chgData name="Lesly Paguay" userId="3a50471c6ce22bc6" providerId="LiveId" clId="{9D52F9F5-1946-4BD0-A526-C6DAF4C4E5C2}" dt="2021-12-23T12:31:31.131" v="1798" actId="478"/>
          <ac:spMkLst>
            <pc:docMk/>
            <pc:sldMk cId="4279148407" sldId="330"/>
            <ac:spMk id="29" creationId="{BE205E0B-79D3-4B41-89A6-255046E22F34}"/>
          </ac:spMkLst>
        </pc:spChg>
        <pc:spChg chg="mod">
          <ac:chgData name="Lesly Paguay" userId="3a50471c6ce22bc6" providerId="LiveId" clId="{9D52F9F5-1946-4BD0-A526-C6DAF4C4E5C2}" dt="2021-12-23T12:30:45.288" v="1797" actId="20577"/>
          <ac:spMkLst>
            <pc:docMk/>
            <pc:sldMk cId="4279148407" sldId="330"/>
            <ac:spMk id="32" creationId="{8A84700C-8E58-43D4-ACCE-57EB05578291}"/>
          </ac:spMkLst>
        </pc:spChg>
        <pc:spChg chg="del">
          <ac:chgData name="Lesly Paguay" userId="3a50471c6ce22bc6" providerId="LiveId" clId="{9D52F9F5-1946-4BD0-A526-C6DAF4C4E5C2}" dt="2021-12-23T12:31:34.153" v="1799" actId="478"/>
          <ac:spMkLst>
            <pc:docMk/>
            <pc:sldMk cId="4279148407" sldId="330"/>
            <ac:spMk id="50" creationId="{4AF6FFCB-CAFC-44A0-961B-89AA9DC528AF}"/>
          </ac:spMkLst>
        </pc:spChg>
        <pc:spChg chg="del">
          <ac:chgData name="Lesly Paguay" userId="3a50471c6ce22bc6" providerId="LiveId" clId="{9D52F9F5-1946-4BD0-A526-C6DAF4C4E5C2}" dt="2021-12-23T12:31:31.131" v="1798" actId="478"/>
          <ac:spMkLst>
            <pc:docMk/>
            <pc:sldMk cId="4279148407" sldId="330"/>
            <ac:spMk id="51" creationId="{8E2DE8FC-A730-4C41-8D62-FB5220E1515A}"/>
          </ac:spMkLst>
        </pc:spChg>
        <pc:spChg chg="del">
          <ac:chgData name="Lesly Paguay" userId="3a50471c6ce22bc6" providerId="LiveId" clId="{9D52F9F5-1946-4BD0-A526-C6DAF4C4E5C2}" dt="2021-12-23T12:31:31.131" v="1798" actId="478"/>
          <ac:spMkLst>
            <pc:docMk/>
            <pc:sldMk cId="4279148407" sldId="330"/>
            <ac:spMk id="59" creationId="{B0F7F24C-0585-457F-ADE0-9A2EA8EEFA1A}"/>
          </ac:spMkLst>
        </pc:spChg>
        <pc:spChg chg="del">
          <ac:chgData name="Lesly Paguay" userId="3a50471c6ce22bc6" providerId="LiveId" clId="{9D52F9F5-1946-4BD0-A526-C6DAF4C4E5C2}" dt="2021-12-23T12:31:31.131" v="1798" actId="478"/>
          <ac:spMkLst>
            <pc:docMk/>
            <pc:sldMk cId="4279148407" sldId="330"/>
            <ac:spMk id="60" creationId="{F2CD3B8B-600B-497F-B505-ECAD59097638}"/>
          </ac:spMkLst>
        </pc:spChg>
        <pc:spChg chg="del">
          <ac:chgData name="Lesly Paguay" userId="3a50471c6ce22bc6" providerId="LiveId" clId="{9D52F9F5-1946-4BD0-A526-C6DAF4C4E5C2}" dt="2021-12-23T12:31:31.131" v="1798" actId="478"/>
          <ac:spMkLst>
            <pc:docMk/>
            <pc:sldMk cId="4279148407" sldId="330"/>
            <ac:spMk id="61" creationId="{A39F6CC9-EBB2-4B17-82D8-F9355C273284}"/>
          </ac:spMkLst>
        </pc:spChg>
        <pc:spChg chg="del">
          <ac:chgData name="Lesly Paguay" userId="3a50471c6ce22bc6" providerId="LiveId" clId="{9D52F9F5-1946-4BD0-A526-C6DAF4C4E5C2}" dt="2021-12-23T12:31:31.131" v="1798" actId="478"/>
          <ac:spMkLst>
            <pc:docMk/>
            <pc:sldMk cId="4279148407" sldId="330"/>
            <ac:spMk id="62" creationId="{CB33A9DD-2DA6-4BA7-8D29-D62DA39B82AC}"/>
          </ac:spMkLst>
        </pc:spChg>
        <pc:spChg chg="del">
          <ac:chgData name="Lesly Paguay" userId="3a50471c6ce22bc6" providerId="LiveId" clId="{9D52F9F5-1946-4BD0-A526-C6DAF4C4E5C2}" dt="2021-12-23T12:31:31.131" v="1798" actId="478"/>
          <ac:spMkLst>
            <pc:docMk/>
            <pc:sldMk cId="4279148407" sldId="330"/>
            <ac:spMk id="75" creationId="{D9DE05CB-A40B-4E64-B754-12ACA811B1DA}"/>
          </ac:spMkLst>
        </pc:spChg>
        <pc:spChg chg="mod">
          <ac:chgData name="Lesly Paguay" userId="3a50471c6ce22bc6" providerId="LiveId" clId="{9D52F9F5-1946-4BD0-A526-C6DAF4C4E5C2}" dt="2021-12-23T12:30:31.470" v="1766" actId="14100"/>
          <ac:spMkLst>
            <pc:docMk/>
            <pc:sldMk cId="4279148407" sldId="330"/>
            <ac:spMk id="82" creationId="{B85EF7B6-0E39-4CE5-9341-EF79D3D1C543}"/>
          </ac:spMkLst>
        </pc:spChg>
        <pc:spChg chg="del">
          <ac:chgData name="Lesly Paguay" userId="3a50471c6ce22bc6" providerId="LiveId" clId="{9D52F9F5-1946-4BD0-A526-C6DAF4C4E5C2}" dt="2021-12-23T12:31:31.131" v="1798" actId="478"/>
          <ac:spMkLst>
            <pc:docMk/>
            <pc:sldMk cId="4279148407" sldId="330"/>
            <ac:spMk id="99" creationId="{EE0A1FB1-3FAC-420F-8C76-AFCB6C551488}"/>
          </ac:spMkLst>
        </pc:spChg>
        <pc:spChg chg="del">
          <ac:chgData name="Lesly Paguay" userId="3a50471c6ce22bc6" providerId="LiveId" clId="{9D52F9F5-1946-4BD0-A526-C6DAF4C4E5C2}" dt="2021-12-23T12:31:31.131" v="1798" actId="478"/>
          <ac:spMkLst>
            <pc:docMk/>
            <pc:sldMk cId="4279148407" sldId="330"/>
            <ac:spMk id="108" creationId="{4EA89E76-A731-4FF1-BDA8-D25C6322B6E0}"/>
          </ac:spMkLst>
        </pc:spChg>
        <pc:grpChg chg="mod">
          <ac:chgData name="Lesly Paguay" userId="3a50471c6ce22bc6" providerId="LiveId" clId="{9D52F9F5-1946-4BD0-A526-C6DAF4C4E5C2}" dt="2021-12-23T12:38:21.977" v="1861" actId="1076"/>
          <ac:grpSpMkLst>
            <pc:docMk/>
            <pc:sldMk cId="4279148407" sldId="330"/>
            <ac:grpSpMk id="30" creationId="{ED3A1179-CDF0-4D6C-9A2C-BD9F82A47264}"/>
          </ac:grpSpMkLst>
        </pc:grpChg>
        <pc:graphicFrameChg chg="add del mod modGraphic">
          <ac:chgData name="Lesly Paguay" userId="3a50471c6ce22bc6" providerId="LiveId" clId="{9D52F9F5-1946-4BD0-A526-C6DAF4C4E5C2}" dt="2021-12-23T12:32:54.326" v="1816" actId="478"/>
          <ac:graphicFrameMkLst>
            <pc:docMk/>
            <pc:sldMk cId="4279148407" sldId="330"/>
            <ac:graphicFrameMk id="2" creationId="{8E2E6AF6-D855-4200-9217-9ACAB9A4274E}"/>
          </ac:graphicFrameMkLst>
        </pc:graphicFrameChg>
        <pc:graphicFrameChg chg="add mod modGraphic">
          <ac:chgData name="Lesly Paguay" userId="3a50471c6ce22bc6" providerId="LiveId" clId="{9D52F9F5-1946-4BD0-A526-C6DAF4C4E5C2}" dt="2021-12-23T12:38:17.575" v="1860" actId="14100"/>
          <ac:graphicFrameMkLst>
            <pc:docMk/>
            <pc:sldMk cId="4279148407" sldId="330"/>
            <ac:graphicFrameMk id="4" creationId="{0C71453F-34C1-4AF4-B38E-446EA20ED8A4}"/>
          </ac:graphicFrameMkLst>
        </pc:graphicFrameChg>
      </pc:sldChg>
      <pc:sldChg chg="addSp delSp modSp add mod">
        <pc:chgData name="Lesly Paguay" userId="3a50471c6ce22bc6" providerId="LiveId" clId="{9D52F9F5-1946-4BD0-A526-C6DAF4C4E5C2}" dt="2021-12-23T12:38:27.219" v="1862" actId="1076"/>
        <pc:sldMkLst>
          <pc:docMk/>
          <pc:sldMk cId="3176723292" sldId="331"/>
        </pc:sldMkLst>
        <pc:grpChg chg="mod">
          <ac:chgData name="Lesly Paguay" userId="3a50471c6ce22bc6" providerId="LiveId" clId="{9D52F9F5-1946-4BD0-A526-C6DAF4C4E5C2}" dt="2021-12-23T12:38:27.219" v="1862" actId="1076"/>
          <ac:grpSpMkLst>
            <pc:docMk/>
            <pc:sldMk cId="3176723292" sldId="331"/>
            <ac:grpSpMk id="30" creationId="{ED3A1179-CDF0-4D6C-9A2C-BD9F82A47264}"/>
          </ac:grpSpMkLst>
        </pc:grpChg>
        <pc:graphicFrameChg chg="add mod modGraphic">
          <ac:chgData name="Lesly Paguay" userId="3a50471c6ce22bc6" providerId="LiveId" clId="{9D52F9F5-1946-4BD0-A526-C6DAF4C4E5C2}" dt="2021-12-23T12:35:57.312" v="1838" actId="255"/>
          <ac:graphicFrameMkLst>
            <pc:docMk/>
            <pc:sldMk cId="3176723292" sldId="331"/>
            <ac:graphicFrameMk id="2" creationId="{DDA5E357-3A45-4CC7-9F97-CCB786E0B579}"/>
          </ac:graphicFrameMkLst>
        </pc:graphicFrameChg>
        <pc:graphicFrameChg chg="add mod modGraphic">
          <ac:chgData name="Lesly Paguay" userId="3a50471c6ce22bc6" providerId="LiveId" clId="{9D52F9F5-1946-4BD0-A526-C6DAF4C4E5C2}" dt="2021-12-23T12:36:37.240" v="1847" actId="122"/>
          <ac:graphicFrameMkLst>
            <pc:docMk/>
            <pc:sldMk cId="3176723292" sldId="331"/>
            <ac:graphicFrameMk id="3" creationId="{3D766315-5B01-471B-83BD-5541B64AB124}"/>
          </ac:graphicFrameMkLst>
        </pc:graphicFrameChg>
        <pc:graphicFrameChg chg="del">
          <ac:chgData name="Lesly Paguay" userId="3a50471c6ce22bc6" providerId="LiveId" clId="{9D52F9F5-1946-4BD0-A526-C6DAF4C4E5C2}" dt="2021-12-23T12:34:16.414" v="1831" actId="478"/>
          <ac:graphicFrameMkLst>
            <pc:docMk/>
            <pc:sldMk cId="3176723292" sldId="331"/>
            <ac:graphicFrameMk id="4" creationId="{0C71453F-34C1-4AF4-B38E-446EA20ED8A4}"/>
          </ac:graphicFrameMkLst>
        </pc:graphicFrameChg>
      </pc:sldChg>
      <pc:sldChg chg="addSp delSp modSp add mod">
        <pc:chgData name="Lesly Paguay" userId="3a50471c6ce22bc6" providerId="LiveId" clId="{9D52F9F5-1946-4BD0-A526-C6DAF4C4E5C2}" dt="2021-12-23T12:37:54.032" v="1858" actId="1076"/>
        <pc:sldMkLst>
          <pc:docMk/>
          <pc:sldMk cId="2985387002" sldId="332"/>
        </pc:sldMkLst>
        <pc:graphicFrameChg chg="add mod modGraphic">
          <ac:chgData name="Lesly Paguay" userId="3a50471c6ce22bc6" providerId="LiveId" clId="{9D52F9F5-1946-4BD0-A526-C6DAF4C4E5C2}" dt="2021-12-23T12:37:38.263" v="1855" actId="1076"/>
          <ac:graphicFrameMkLst>
            <pc:docMk/>
            <pc:sldMk cId="2985387002" sldId="332"/>
            <ac:graphicFrameMk id="2" creationId="{738ABB52-E4F6-41A1-8BFE-9493B0D5A595}"/>
          </ac:graphicFrameMkLst>
        </pc:graphicFrameChg>
        <pc:graphicFrameChg chg="add mod">
          <ac:chgData name="Lesly Paguay" userId="3a50471c6ce22bc6" providerId="LiveId" clId="{9D52F9F5-1946-4BD0-A526-C6DAF4C4E5C2}" dt="2021-12-23T12:37:54.032" v="1858" actId="1076"/>
          <ac:graphicFrameMkLst>
            <pc:docMk/>
            <pc:sldMk cId="2985387002" sldId="332"/>
            <ac:graphicFrameMk id="3" creationId="{453DF8B2-85C3-4FB6-9C27-756CBFED88A5}"/>
          </ac:graphicFrameMkLst>
        </pc:graphicFrameChg>
        <pc:graphicFrameChg chg="del modGraphic">
          <ac:chgData name="Lesly Paguay" userId="3a50471c6ce22bc6" providerId="LiveId" clId="{9D52F9F5-1946-4BD0-A526-C6DAF4C4E5C2}" dt="2021-12-23T12:37:00.180" v="1849" actId="478"/>
          <ac:graphicFrameMkLst>
            <pc:docMk/>
            <pc:sldMk cId="2985387002" sldId="332"/>
            <ac:graphicFrameMk id="4" creationId="{0C71453F-34C1-4AF4-B38E-446EA20ED8A4}"/>
          </ac:graphicFrameMkLst>
        </pc:graphicFrameChg>
      </pc:sldChg>
      <pc:sldChg chg="addSp delSp modSp add mod">
        <pc:chgData name="Lesly Paguay" userId="3a50471c6ce22bc6" providerId="LiveId" clId="{9D52F9F5-1946-4BD0-A526-C6DAF4C4E5C2}" dt="2021-12-23T12:39:51.837" v="1875" actId="1076"/>
        <pc:sldMkLst>
          <pc:docMk/>
          <pc:sldMk cId="1651642949" sldId="333"/>
        </pc:sldMkLst>
        <pc:spChg chg="add mod">
          <ac:chgData name="Lesly Paguay" userId="3a50471c6ce22bc6" providerId="LiveId" clId="{9D52F9F5-1946-4BD0-A526-C6DAF4C4E5C2}" dt="2021-12-23T12:39:42.399" v="1873" actId="113"/>
          <ac:spMkLst>
            <pc:docMk/>
            <pc:sldMk cId="1651642949" sldId="333"/>
            <ac:spMk id="5" creationId="{CA712E17-52B2-4A5B-8BC1-A3C18B422D8E}"/>
          </ac:spMkLst>
        </pc:spChg>
        <pc:graphicFrameChg chg="del">
          <ac:chgData name="Lesly Paguay" userId="3a50471c6ce22bc6" providerId="LiveId" clId="{9D52F9F5-1946-4BD0-A526-C6DAF4C4E5C2}" dt="2021-12-23T12:39:07.854" v="1865" actId="478"/>
          <ac:graphicFrameMkLst>
            <pc:docMk/>
            <pc:sldMk cId="1651642949" sldId="333"/>
            <ac:graphicFrameMk id="2" creationId="{738ABB52-E4F6-41A1-8BFE-9493B0D5A595}"/>
          </ac:graphicFrameMkLst>
        </pc:graphicFrameChg>
        <pc:graphicFrameChg chg="del">
          <ac:chgData name="Lesly Paguay" userId="3a50471c6ce22bc6" providerId="LiveId" clId="{9D52F9F5-1946-4BD0-A526-C6DAF4C4E5C2}" dt="2021-12-23T12:39:06.424" v="1864" actId="478"/>
          <ac:graphicFrameMkLst>
            <pc:docMk/>
            <pc:sldMk cId="1651642949" sldId="333"/>
            <ac:graphicFrameMk id="3" creationId="{453DF8B2-85C3-4FB6-9C27-756CBFED88A5}"/>
          </ac:graphicFrameMkLst>
        </pc:graphicFrameChg>
        <pc:graphicFrameChg chg="add mod modGraphic">
          <ac:chgData name="Lesly Paguay" userId="3a50471c6ce22bc6" providerId="LiveId" clId="{9D52F9F5-1946-4BD0-A526-C6DAF4C4E5C2}" dt="2021-12-23T12:39:51.837" v="1875" actId="1076"/>
          <ac:graphicFrameMkLst>
            <pc:docMk/>
            <pc:sldMk cId="1651642949" sldId="333"/>
            <ac:graphicFrameMk id="4" creationId="{66DD9A8C-99F7-428B-8FC7-EFE9B9EC26DD}"/>
          </ac:graphicFrameMkLst>
        </pc:graphicFrameChg>
      </pc:sldChg>
    </pc:docChg>
  </pc:docChgLst>
  <pc:docChgLst>
    <pc:chgData name="ღ❤ Alee Moreno" userId="e6cf33d1aa7670d1" providerId="LiveId" clId="{1A6F4606-2A52-47E6-ABDB-9794E7C567C0}"/>
    <pc:docChg chg="undo custSel addSld delSld modSld sldOrd">
      <pc:chgData name="ღ❤ Alee Moreno" userId="e6cf33d1aa7670d1" providerId="LiveId" clId="{1A6F4606-2A52-47E6-ABDB-9794E7C567C0}" dt="2021-12-22T23:58:08.064" v="1335" actId="680"/>
      <pc:docMkLst>
        <pc:docMk/>
      </pc:docMkLst>
      <pc:sldChg chg="modSp mod">
        <pc:chgData name="ღ❤ Alee Moreno" userId="e6cf33d1aa7670d1" providerId="LiveId" clId="{1A6F4606-2A52-47E6-ABDB-9794E7C567C0}" dt="2021-12-22T23:52:51.025" v="1303" actId="20577"/>
        <pc:sldMkLst>
          <pc:docMk/>
          <pc:sldMk cId="639607364" sldId="276"/>
        </pc:sldMkLst>
        <pc:spChg chg="mod">
          <ac:chgData name="ღ❤ Alee Moreno" userId="e6cf33d1aa7670d1" providerId="LiveId" clId="{1A6F4606-2A52-47E6-ABDB-9794E7C567C0}" dt="2021-12-22T23:52:51.025" v="1303" actId="20577"/>
          <ac:spMkLst>
            <pc:docMk/>
            <pc:sldMk cId="639607364" sldId="276"/>
            <ac:spMk id="19" creationId="{ECB3B5C9-E8AC-4788-889A-559493631F6C}"/>
          </ac:spMkLst>
        </pc:spChg>
      </pc:sldChg>
      <pc:sldChg chg="addSp modSp mod">
        <pc:chgData name="ღ❤ Alee Moreno" userId="e6cf33d1aa7670d1" providerId="LiveId" clId="{1A6F4606-2A52-47E6-ABDB-9794E7C567C0}" dt="2021-12-22T23:12:03.461" v="230" actId="1076"/>
        <pc:sldMkLst>
          <pc:docMk/>
          <pc:sldMk cId="1578404522" sldId="277"/>
        </pc:sldMkLst>
        <pc:spChg chg="add mod">
          <ac:chgData name="ღ❤ Alee Moreno" userId="e6cf33d1aa7670d1" providerId="LiveId" clId="{1A6F4606-2A52-47E6-ABDB-9794E7C567C0}" dt="2021-12-22T23:11:41.644" v="222" actId="13822"/>
          <ac:spMkLst>
            <pc:docMk/>
            <pc:sldMk cId="1578404522" sldId="277"/>
            <ac:spMk id="8" creationId="{59F70AAC-A53D-4823-A976-0EA931367B01}"/>
          </ac:spMkLst>
        </pc:spChg>
        <pc:spChg chg="add mod">
          <ac:chgData name="ღ❤ Alee Moreno" userId="e6cf33d1aa7670d1" providerId="LiveId" clId="{1A6F4606-2A52-47E6-ABDB-9794E7C567C0}" dt="2021-12-22T23:11:47.724" v="224" actId="1076"/>
          <ac:spMkLst>
            <pc:docMk/>
            <pc:sldMk cId="1578404522" sldId="277"/>
            <ac:spMk id="26" creationId="{B3E02B4C-EE7D-4935-BE9D-BE63A4D57CDD}"/>
          </ac:spMkLst>
        </pc:spChg>
        <pc:spChg chg="add mod">
          <ac:chgData name="ღ❤ Alee Moreno" userId="e6cf33d1aa7670d1" providerId="LiveId" clId="{1A6F4606-2A52-47E6-ABDB-9794E7C567C0}" dt="2021-12-22T23:12:03.461" v="230" actId="1076"/>
          <ac:spMkLst>
            <pc:docMk/>
            <pc:sldMk cId="1578404522" sldId="277"/>
            <ac:spMk id="27" creationId="{7BB50C16-E05A-4136-8C0C-C70E3AD5B4D3}"/>
          </ac:spMkLst>
        </pc:spChg>
        <pc:picChg chg="add mod">
          <ac:chgData name="ღ❤ Alee Moreno" userId="e6cf33d1aa7670d1" providerId="LiveId" clId="{1A6F4606-2A52-47E6-ABDB-9794E7C567C0}" dt="2021-12-22T23:11:00.151" v="211" actId="1076"/>
          <ac:picMkLst>
            <pc:docMk/>
            <pc:sldMk cId="1578404522" sldId="277"/>
            <ac:picMk id="20" creationId="{901EBD2F-2CCA-4E4F-A3D3-74E49DEC636D}"/>
          </ac:picMkLst>
        </pc:picChg>
        <pc:picChg chg="add mod">
          <ac:chgData name="ღ❤ Alee Moreno" userId="e6cf33d1aa7670d1" providerId="LiveId" clId="{1A6F4606-2A52-47E6-ABDB-9794E7C567C0}" dt="2021-12-22T23:11:15.452" v="217" actId="1076"/>
          <ac:picMkLst>
            <pc:docMk/>
            <pc:sldMk cId="1578404522" sldId="277"/>
            <ac:picMk id="22" creationId="{9A98A68F-B563-4155-B348-B4C1F4ACD7F2}"/>
          </ac:picMkLst>
        </pc:picChg>
        <pc:picChg chg="add mod">
          <ac:chgData name="ღ❤ Alee Moreno" userId="e6cf33d1aa7670d1" providerId="LiveId" clId="{1A6F4606-2A52-47E6-ABDB-9794E7C567C0}" dt="2021-12-22T23:11:07.435" v="214" actId="1076"/>
          <ac:picMkLst>
            <pc:docMk/>
            <pc:sldMk cId="1578404522" sldId="277"/>
            <ac:picMk id="24" creationId="{2B252A9C-E957-4F21-BB57-52C2EDE5E622}"/>
          </ac:picMkLst>
        </pc:picChg>
        <pc:picChg chg="add mod">
          <ac:chgData name="ღ❤ Alee Moreno" userId="e6cf33d1aa7670d1" providerId="LiveId" clId="{1A6F4606-2A52-47E6-ABDB-9794E7C567C0}" dt="2021-12-22T23:11:12.201" v="216" actId="1076"/>
          <ac:picMkLst>
            <pc:docMk/>
            <pc:sldMk cId="1578404522" sldId="277"/>
            <ac:picMk id="25" creationId="{7F9443AE-FDF9-47EC-A150-7EDDDD52356B}"/>
          </ac:picMkLst>
        </pc:picChg>
      </pc:sldChg>
      <pc:sldChg chg="addSp delSp modSp mod">
        <pc:chgData name="ღ❤ Alee Moreno" userId="e6cf33d1aa7670d1" providerId="LiveId" clId="{1A6F4606-2A52-47E6-ABDB-9794E7C567C0}" dt="2021-12-22T23:25:43.011" v="393" actId="14100"/>
        <pc:sldMkLst>
          <pc:docMk/>
          <pc:sldMk cId="1573053767" sldId="278"/>
        </pc:sldMkLst>
        <pc:spChg chg="add mod">
          <ac:chgData name="ღ❤ Alee Moreno" userId="e6cf33d1aa7670d1" providerId="LiveId" clId="{1A6F4606-2A52-47E6-ABDB-9794E7C567C0}" dt="2021-12-22T23:22:21.707" v="355" actId="1076"/>
          <ac:spMkLst>
            <pc:docMk/>
            <pc:sldMk cId="1573053767" sldId="278"/>
            <ac:spMk id="25" creationId="{79ACBE89-FDAF-4151-BAD0-BE30B07395B7}"/>
          </ac:spMkLst>
        </pc:spChg>
        <pc:spChg chg="add mod">
          <ac:chgData name="ღ❤ Alee Moreno" userId="e6cf33d1aa7670d1" providerId="LiveId" clId="{1A6F4606-2A52-47E6-ABDB-9794E7C567C0}" dt="2021-12-22T23:25:43.011" v="393" actId="14100"/>
          <ac:spMkLst>
            <pc:docMk/>
            <pc:sldMk cId="1573053767" sldId="278"/>
            <ac:spMk id="26" creationId="{F16DA784-EFFB-4405-B063-E9C4453C428B}"/>
          </ac:spMkLst>
        </pc:spChg>
        <pc:picChg chg="add mod">
          <ac:chgData name="ღ❤ Alee Moreno" userId="e6cf33d1aa7670d1" providerId="LiveId" clId="{1A6F4606-2A52-47E6-ABDB-9794E7C567C0}" dt="2021-12-22T23:16:30.248" v="240" actId="1076"/>
          <ac:picMkLst>
            <pc:docMk/>
            <pc:sldMk cId="1573053767" sldId="278"/>
            <ac:picMk id="19" creationId="{7E568DFC-D128-4C91-85A3-A7D9023EEC91}"/>
          </ac:picMkLst>
        </pc:picChg>
        <pc:picChg chg="add mod">
          <ac:chgData name="ღ❤ Alee Moreno" userId="e6cf33d1aa7670d1" providerId="LiveId" clId="{1A6F4606-2A52-47E6-ABDB-9794E7C567C0}" dt="2021-12-22T23:16:32.061" v="241" actId="1076"/>
          <ac:picMkLst>
            <pc:docMk/>
            <pc:sldMk cId="1573053767" sldId="278"/>
            <ac:picMk id="22" creationId="{12DBFDCB-EAE7-4D25-AE1E-8D6BCD4B7FC4}"/>
          </ac:picMkLst>
        </pc:picChg>
        <pc:picChg chg="add del mod">
          <ac:chgData name="ღ❤ Alee Moreno" userId="e6cf33d1aa7670d1" providerId="LiveId" clId="{1A6F4606-2A52-47E6-ABDB-9794E7C567C0}" dt="2021-12-22T23:16:26.732" v="238" actId="478"/>
          <ac:picMkLst>
            <pc:docMk/>
            <pc:sldMk cId="1573053767" sldId="278"/>
            <ac:picMk id="24" creationId="{993886DF-872A-4DFD-913B-06CA94D7F37A}"/>
          </ac:picMkLst>
        </pc:picChg>
      </pc:sldChg>
      <pc:sldChg chg="addSp delSp modSp mod">
        <pc:chgData name="ღ❤ Alee Moreno" userId="e6cf33d1aa7670d1" providerId="LiveId" clId="{1A6F4606-2A52-47E6-ABDB-9794E7C567C0}" dt="2021-12-22T23:44:57.396" v="1194" actId="20577"/>
        <pc:sldMkLst>
          <pc:docMk/>
          <pc:sldMk cId="1756866264" sldId="279"/>
        </pc:sldMkLst>
        <pc:spChg chg="add mod">
          <ac:chgData name="ღ❤ Alee Moreno" userId="e6cf33d1aa7670d1" providerId="LiveId" clId="{1A6F4606-2A52-47E6-ABDB-9794E7C567C0}" dt="2021-12-22T23:43:00.122" v="1074" actId="164"/>
          <ac:spMkLst>
            <pc:docMk/>
            <pc:sldMk cId="1756866264" sldId="279"/>
            <ac:spMk id="12" creationId="{ACD1F118-B5F9-419A-87D0-7E0CFC728459}"/>
          </ac:spMkLst>
        </pc:spChg>
        <pc:spChg chg="add mod">
          <ac:chgData name="ღ❤ Alee Moreno" userId="e6cf33d1aa7670d1" providerId="LiveId" clId="{1A6F4606-2A52-47E6-ABDB-9794E7C567C0}" dt="2021-12-22T23:43:36.635" v="1089" actId="1035"/>
          <ac:spMkLst>
            <pc:docMk/>
            <pc:sldMk cId="1756866264" sldId="279"/>
            <ac:spMk id="13" creationId="{0AD16E8C-F21A-4983-B9ED-2DE3C722EFAA}"/>
          </ac:spMkLst>
        </pc:spChg>
        <pc:spChg chg="add del mod">
          <ac:chgData name="ღ❤ Alee Moreno" userId="e6cf33d1aa7670d1" providerId="LiveId" clId="{1A6F4606-2A52-47E6-ABDB-9794E7C567C0}" dt="2021-12-22T23:28:21.486" v="628" actId="22"/>
          <ac:spMkLst>
            <pc:docMk/>
            <pc:sldMk cId="1756866264" sldId="279"/>
            <ac:spMk id="24" creationId="{3C2F5B18-6C8E-401D-8534-76D99B5E7424}"/>
          </ac:spMkLst>
        </pc:spChg>
        <pc:spChg chg="add mod">
          <ac:chgData name="ღ❤ Alee Moreno" userId="e6cf33d1aa7670d1" providerId="LiveId" clId="{1A6F4606-2A52-47E6-ABDB-9794E7C567C0}" dt="2021-12-22T23:43:00.122" v="1074" actId="164"/>
          <ac:spMkLst>
            <pc:docMk/>
            <pc:sldMk cId="1756866264" sldId="279"/>
            <ac:spMk id="25" creationId="{12C5A9A5-9DC5-4870-A524-F9645FB27777}"/>
          </ac:spMkLst>
        </pc:spChg>
        <pc:spChg chg="add mod">
          <ac:chgData name="ღ❤ Alee Moreno" userId="e6cf33d1aa7670d1" providerId="LiveId" clId="{1A6F4606-2A52-47E6-ABDB-9794E7C567C0}" dt="2021-12-22T23:43:00.122" v="1074" actId="164"/>
          <ac:spMkLst>
            <pc:docMk/>
            <pc:sldMk cId="1756866264" sldId="279"/>
            <ac:spMk id="26" creationId="{C6CD78B1-EAFD-4343-A88B-A6F3F07E8B83}"/>
          </ac:spMkLst>
        </pc:spChg>
        <pc:spChg chg="add del mod">
          <ac:chgData name="ღ❤ Alee Moreno" userId="e6cf33d1aa7670d1" providerId="LiveId" clId="{1A6F4606-2A52-47E6-ABDB-9794E7C567C0}" dt="2021-12-22T23:41:04.899" v="1008" actId="478"/>
          <ac:spMkLst>
            <pc:docMk/>
            <pc:sldMk cId="1756866264" sldId="279"/>
            <ac:spMk id="27" creationId="{25AFF7C5-FA4E-4775-99BC-4075739280FE}"/>
          </ac:spMkLst>
        </pc:spChg>
        <pc:spChg chg="add mod">
          <ac:chgData name="ღ❤ Alee Moreno" userId="e6cf33d1aa7670d1" providerId="LiveId" clId="{1A6F4606-2A52-47E6-ABDB-9794E7C567C0}" dt="2021-12-22T23:44:57.396" v="1194" actId="20577"/>
          <ac:spMkLst>
            <pc:docMk/>
            <pc:sldMk cId="1756866264" sldId="279"/>
            <ac:spMk id="28" creationId="{1BF3F47B-66F2-4200-B4C6-02FEDA0DCB6B}"/>
          </ac:spMkLst>
        </pc:spChg>
        <pc:spChg chg="add del mod">
          <ac:chgData name="ღ❤ Alee Moreno" userId="e6cf33d1aa7670d1" providerId="LiveId" clId="{1A6F4606-2A52-47E6-ABDB-9794E7C567C0}" dt="2021-12-22T23:44:38.754" v="1190" actId="1036"/>
          <ac:spMkLst>
            <pc:docMk/>
            <pc:sldMk cId="1756866264" sldId="279"/>
            <ac:spMk id="34" creationId="{CEA9A2A0-3C61-4F61-89F0-F7EE0957B697}"/>
          </ac:spMkLst>
        </pc:spChg>
        <pc:spChg chg="add del mod">
          <ac:chgData name="ღ❤ Alee Moreno" userId="e6cf33d1aa7670d1" providerId="LiveId" clId="{1A6F4606-2A52-47E6-ABDB-9794E7C567C0}" dt="2021-12-22T23:40:41.474" v="1002" actId="478"/>
          <ac:spMkLst>
            <pc:docMk/>
            <pc:sldMk cId="1756866264" sldId="279"/>
            <ac:spMk id="35" creationId="{67ECE3AE-1E2A-4722-BC35-AD7666909D95}"/>
          </ac:spMkLst>
        </pc:spChg>
        <pc:spChg chg="add del mod">
          <ac:chgData name="ღ❤ Alee Moreno" userId="e6cf33d1aa7670d1" providerId="LiveId" clId="{1A6F4606-2A52-47E6-ABDB-9794E7C567C0}" dt="2021-12-22T23:40:43.247" v="1003" actId="478"/>
          <ac:spMkLst>
            <pc:docMk/>
            <pc:sldMk cId="1756866264" sldId="279"/>
            <ac:spMk id="36" creationId="{9DCF7BBC-BC21-41FE-8B68-C25CD0660560}"/>
          </ac:spMkLst>
        </pc:spChg>
        <pc:spChg chg="add del mod">
          <ac:chgData name="ღ❤ Alee Moreno" userId="e6cf33d1aa7670d1" providerId="LiveId" clId="{1A6F4606-2A52-47E6-ABDB-9794E7C567C0}" dt="2021-12-22T23:40:17.982" v="998" actId="22"/>
          <ac:spMkLst>
            <pc:docMk/>
            <pc:sldMk cId="1756866264" sldId="279"/>
            <ac:spMk id="37" creationId="{7810CFFB-50BA-47F1-A6F1-08545BD4C95D}"/>
          </ac:spMkLst>
        </pc:spChg>
        <pc:grpChg chg="add mod">
          <ac:chgData name="ღ❤ Alee Moreno" userId="e6cf33d1aa7670d1" providerId="LiveId" clId="{1A6F4606-2A52-47E6-ABDB-9794E7C567C0}" dt="2021-12-22T23:43:04.674" v="1083" actId="1038"/>
          <ac:grpSpMkLst>
            <pc:docMk/>
            <pc:sldMk cId="1756866264" sldId="279"/>
            <ac:grpSpMk id="16" creationId="{267D1077-B235-45A8-975D-58F5C1034073}"/>
          </ac:grpSpMkLst>
        </pc:grpChg>
        <pc:picChg chg="add mod modCrop">
          <ac:chgData name="ღ❤ Alee Moreno" userId="e6cf33d1aa7670d1" providerId="LiveId" clId="{1A6F4606-2A52-47E6-ABDB-9794E7C567C0}" dt="2021-12-22T23:43:00.122" v="1074" actId="164"/>
          <ac:picMkLst>
            <pc:docMk/>
            <pc:sldMk cId="1756866264" sldId="279"/>
            <ac:picMk id="19" creationId="{0C675687-2E37-4C87-B0DF-12F9602871AA}"/>
          </ac:picMkLst>
        </pc:picChg>
        <pc:picChg chg="add del mod">
          <ac:chgData name="ღ❤ Alee Moreno" userId="e6cf33d1aa7670d1" providerId="LiveId" clId="{1A6F4606-2A52-47E6-ABDB-9794E7C567C0}" dt="2021-12-22T23:20:46.499" v="269" actId="478"/>
          <ac:picMkLst>
            <pc:docMk/>
            <pc:sldMk cId="1756866264" sldId="279"/>
            <ac:picMk id="22" creationId="{EF847B63-2D2F-4E48-8295-C9F987882B67}"/>
          </ac:picMkLst>
        </pc:picChg>
        <pc:cxnChg chg="add mod">
          <ac:chgData name="ღ❤ Alee Moreno" userId="e6cf33d1aa7670d1" providerId="LiveId" clId="{1A6F4606-2A52-47E6-ABDB-9794E7C567C0}" dt="2021-12-22T23:43:36.635" v="1089" actId="1035"/>
          <ac:cxnSpMkLst>
            <pc:docMk/>
            <pc:sldMk cId="1756866264" sldId="279"/>
            <ac:cxnSpMk id="18" creationId="{D6ED3D40-C17C-4E48-A5AB-2A43B8AD43D7}"/>
          </ac:cxnSpMkLst>
        </pc:cxnChg>
        <pc:cxnChg chg="add mod">
          <ac:chgData name="ღ❤ Alee Moreno" userId="e6cf33d1aa7670d1" providerId="LiveId" clId="{1A6F4606-2A52-47E6-ABDB-9794E7C567C0}" dt="2021-12-22T23:44:06.351" v="1148" actId="1076"/>
          <ac:cxnSpMkLst>
            <pc:docMk/>
            <pc:sldMk cId="1756866264" sldId="279"/>
            <ac:cxnSpMk id="39" creationId="{8409BE03-B5DA-4607-B941-B6FD0CA5EE18}"/>
          </ac:cxnSpMkLst>
        </pc:cxnChg>
        <pc:cxnChg chg="add mod">
          <ac:chgData name="ღ❤ Alee Moreno" userId="e6cf33d1aa7670d1" providerId="LiveId" clId="{1A6F4606-2A52-47E6-ABDB-9794E7C567C0}" dt="2021-12-22T23:44:49.484" v="1193" actId="14100"/>
          <ac:cxnSpMkLst>
            <pc:docMk/>
            <pc:sldMk cId="1756866264" sldId="279"/>
            <ac:cxnSpMk id="42" creationId="{5DF24DF6-651F-4725-9A45-1D6507A95181}"/>
          </ac:cxnSpMkLst>
        </pc:cxnChg>
      </pc:sldChg>
      <pc:sldChg chg="addSp delSp modSp mod">
        <pc:chgData name="ღ❤ Alee Moreno" userId="e6cf33d1aa7670d1" providerId="LiveId" clId="{1A6F4606-2A52-47E6-ABDB-9794E7C567C0}" dt="2021-12-22T23:08:29.938" v="190" actId="12385"/>
        <pc:sldMkLst>
          <pc:docMk/>
          <pc:sldMk cId="4219538058" sldId="280"/>
        </pc:sldMkLst>
        <pc:spChg chg="mod">
          <ac:chgData name="ღ❤ Alee Moreno" userId="e6cf33d1aa7670d1" providerId="LiveId" clId="{1A6F4606-2A52-47E6-ABDB-9794E7C567C0}" dt="2021-12-22T23:01:53.687" v="64" actId="1076"/>
          <ac:spMkLst>
            <pc:docMk/>
            <pc:sldMk cId="4219538058" sldId="280"/>
            <ac:spMk id="19" creationId="{ECB3B5C9-E8AC-4788-889A-559493631F6C}"/>
          </ac:spMkLst>
        </pc:spChg>
        <pc:graphicFrameChg chg="mod">
          <ac:chgData name="ღ❤ Alee Moreno" userId="e6cf33d1aa7670d1" providerId="LiveId" clId="{1A6F4606-2A52-47E6-ABDB-9794E7C567C0}" dt="2021-12-22T22:58:52.773" v="24"/>
          <ac:graphicFrameMkLst>
            <pc:docMk/>
            <pc:sldMk cId="4219538058" sldId="280"/>
            <ac:graphicFrameMk id="6" creationId="{C446E9C6-7781-440E-A03E-F97B2B8307EB}"/>
          </ac:graphicFrameMkLst>
        </pc:graphicFrameChg>
        <pc:graphicFrameChg chg="add del mod modGraphic">
          <ac:chgData name="ღ❤ Alee Moreno" userId="e6cf33d1aa7670d1" providerId="LiveId" clId="{1A6F4606-2A52-47E6-ABDB-9794E7C567C0}" dt="2021-12-22T22:58:23.316" v="19"/>
          <ac:graphicFrameMkLst>
            <pc:docMk/>
            <pc:sldMk cId="4219538058" sldId="280"/>
            <ac:graphicFrameMk id="12" creationId="{13308E36-4A7A-4FB3-A534-A3F9AEA4815A}"/>
          </ac:graphicFrameMkLst>
        </pc:graphicFrameChg>
        <pc:graphicFrameChg chg="add del mod modGraphic">
          <ac:chgData name="ღ❤ Alee Moreno" userId="e6cf33d1aa7670d1" providerId="LiveId" clId="{1A6F4606-2A52-47E6-ABDB-9794E7C567C0}" dt="2021-12-22T22:58:19.862" v="12"/>
          <ac:graphicFrameMkLst>
            <pc:docMk/>
            <pc:sldMk cId="4219538058" sldId="280"/>
            <ac:graphicFrameMk id="13" creationId="{AA876145-BB3B-49FD-AE37-1FD95891E3AC}"/>
          </ac:graphicFrameMkLst>
        </pc:graphicFrameChg>
        <pc:graphicFrameChg chg="add mod modGraphic">
          <ac:chgData name="ღ❤ Alee Moreno" userId="e6cf33d1aa7670d1" providerId="LiveId" clId="{1A6F4606-2A52-47E6-ABDB-9794E7C567C0}" dt="2021-12-22T23:08:18.592" v="187" actId="12385"/>
          <ac:graphicFrameMkLst>
            <pc:docMk/>
            <pc:sldMk cId="4219538058" sldId="280"/>
            <ac:graphicFrameMk id="15" creationId="{39E12C15-1073-4FB7-972F-CB330387A3D1}"/>
          </ac:graphicFrameMkLst>
        </pc:graphicFrameChg>
        <pc:graphicFrameChg chg="add mod modGraphic">
          <ac:chgData name="ღ❤ Alee Moreno" userId="e6cf33d1aa7670d1" providerId="LiveId" clId="{1A6F4606-2A52-47E6-ABDB-9794E7C567C0}" dt="2021-12-22T23:08:21.795" v="188" actId="12385"/>
          <ac:graphicFrameMkLst>
            <pc:docMk/>
            <pc:sldMk cId="4219538058" sldId="280"/>
            <ac:graphicFrameMk id="16" creationId="{4B1FE479-31B4-44B5-9CFC-FC2F14A3A3C8}"/>
          </ac:graphicFrameMkLst>
        </pc:graphicFrameChg>
        <pc:graphicFrameChg chg="add mod modGraphic">
          <ac:chgData name="ღ❤ Alee Moreno" userId="e6cf33d1aa7670d1" providerId="LiveId" clId="{1A6F4606-2A52-47E6-ABDB-9794E7C567C0}" dt="2021-12-22T23:08:29.938" v="190" actId="12385"/>
          <ac:graphicFrameMkLst>
            <pc:docMk/>
            <pc:sldMk cId="4219538058" sldId="280"/>
            <ac:graphicFrameMk id="17" creationId="{500026B2-0B01-48AC-AE25-FBDE81D15920}"/>
          </ac:graphicFrameMkLst>
        </pc:graphicFrameChg>
        <pc:graphicFrameChg chg="add mod modGraphic">
          <ac:chgData name="ღ❤ Alee Moreno" userId="e6cf33d1aa7670d1" providerId="LiveId" clId="{1A6F4606-2A52-47E6-ABDB-9794E7C567C0}" dt="2021-12-22T23:08:11.949" v="186" actId="12385"/>
          <ac:graphicFrameMkLst>
            <pc:docMk/>
            <pc:sldMk cId="4219538058" sldId="280"/>
            <ac:graphicFrameMk id="18" creationId="{F9AF1A7B-E84F-4EAC-9254-F391A24CCE5A}"/>
          </ac:graphicFrameMkLst>
        </pc:graphicFrameChg>
        <pc:graphicFrameChg chg="add del mod modGraphic">
          <ac:chgData name="ღ❤ Alee Moreno" userId="e6cf33d1aa7670d1" providerId="LiveId" clId="{1A6F4606-2A52-47E6-ABDB-9794E7C567C0}" dt="2021-12-22T23:02:55.499" v="72" actId="478"/>
          <ac:graphicFrameMkLst>
            <pc:docMk/>
            <pc:sldMk cId="4219538058" sldId="280"/>
            <ac:graphicFrameMk id="20" creationId="{D52A3026-A50A-4E17-ADC3-83311457E87F}"/>
          </ac:graphicFrameMkLst>
        </pc:graphicFrameChg>
        <pc:graphicFrameChg chg="add mod modGraphic">
          <ac:chgData name="ღ❤ Alee Moreno" userId="e6cf33d1aa7670d1" providerId="LiveId" clId="{1A6F4606-2A52-47E6-ABDB-9794E7C567C0}" dt="2021-12-22T23:07:56.931" v="184" actId="12385"/>
          <ac:graphicFrameMkLst>
            <pc:docMk/>
            <pc:sldMk cId="4219538058" sldId="280"/>
            <ac:graphicFrameMk id="22" creationId="{70B6F9B6-8917-448A-ACAC-CC962D14B475}"/>
          </ac:graphicFrameMkLst>
        </pc:graphicFrameChg>
        <pc:picChg chg="add del mod">
          <ac:chgData name="ღ❤ Alee Moreno" userId="e6cf33d1aa7670d1" providerId="LiveId" clId="{1A6F4606-2A52-47E6-ABDB-9794E7C567C0}" dt="2021-12-22T22:58:50.507" v="23" actId="478"/>
          <ac:picMkLst>
            <pc:docMk/>
            <pc:sldMk cId="4219538058" sldId="280"/>
            <ac:picMk id="14" creationId="{7650EF6F-1E3E-4055-9F3E-FB7DC1D47C64}"/>
          </ac:picMkLst>
        </pc:picChg>
      </pc:sldChg>
      <pc:sldChg chg="addSp delSp modSp add mod">
        <pc:chgData name="ღ❤ Alee Moreno" userId="e6cf33d1aa7670d1" providerId="LiveId" clId="{1A6F4606-2A52-47E6-ABDB-9794E7C567C0}" dt="2021-12-22T23:30:02.728" v="657" actId="20577"/>
        <pc:sldMkLst>
          <pc:docMk/>
          <pc:sldMk cId="3117575003" sldId="281"/>
        </pc:sldMkLst>
        <pc:spChg chg="add mod">
          <ac:chgData name="ღ❤ Alee Moreno" userId="e6cf33d1aa7670d1" providerId="LiveId" clId="{1A6F4606-2A52-47E6-ABDB-9794E7C567C0}" dt="2021-12-22T23:28:28.355" v="635" actId="20577"/>
          <ac:spMkLst>
            <pc:docMk/>
            <pc:sldMk cId="3117575003" sldId="281"/>
            <ac:spMk id="27" creationId="{6CE1F187-9C0F-4DA8-9169-5CCA1F3C2650}"/>
          </ac:spMkLst>
        </pc:spChg>
        <pc:spChg chg="add mod">
          <ac:chgData name="ღ❤ Alee Moreno" userId="e6cf33d1aa7670d1" providerId="LiveId" clId="{1A6F4606-2A52-47E6-ABDB-9794E7C567C0}" dt="2021-12-22T23:30:02.728" v="657" actId="20577"/>
          <ac:spMkLst>
            <pc:docMk/>
            <pc:sldMk cId="3117575003" sldId="281"/>
            <ac:spMk id="28" creationId="{FBCF5D64-544D-48FE-9D5B-19EBAB494FCE}"/>
          </ac:spMkLst>
        </pc:spChg>
        <pc:picChg chg="del">
          <ac:chgData name="ღ❤ Alee Moreno" userId="e6cf33d1aa7670d1" providerId="LiveId" clId="{1A6F4606-2A52-47E6-ABDB-9794E7C567C0}" dt="2021-12-22T23:17:18.558" v="243" actId="478"/>
          <ac:picMkLst>
            <pc:docMk/>
            <pc:sldMk cId="3117575003" sldId="281"/>
            <ac:picMk id="19" creationId="{7E568DFC-D128-4C91-85A3-A7D9023EEC91}"/>
          </ac:picMkLst>
        </pc:picChg>
        <pc:picChg chg="del">
          <ac:chgData name="ღ❤ Alee Moreno" userId="e6cf33d1aa7670d1" providerId="LiveId" clId="{1A6F4606-2A52-47E6-ABDB-9794E7C567C0}" dt="2021-12-22T23:17:19.800" v="244" actId="478"/>
          <ac:picMkLst>
            <pc:docMk/>
            <pc:sldMk cId="3117575003" sldId="281"/>
            <ac:picMk id="22" creationId="{12DBFDCB-EAE7-4D25-AE1E-8D6BCD4B7FC4}"/>
          </ac:picMkLst>
        </pc:picChg>
        <pc:picChg chg="add del mod">
          <ac:chgData name="ღ❤ Alee Moreno" userId="e6cf33d1aa7670d1" providerId="LiveId" clId="{1A6F4606-2A52-47E6-ABDB-9794E7C567C0}" dt="2021-12-22T23:17:54.251" v="250" actId="478"/>
          <ac:picMkLst>
            <pc:docMk/>
            <pc:sldMk cId="3117575003" sldId="281"/>
            <ac:picMk id="24" creationId="{C6EC6000-4037-4AD5-94E4-FD2951A7191D}"/>
          </ac:picMkLst>
        </pc:picChg>
        <pc:picChg chg="add del mod">
          <ac:chgData name="ღ❤ Alee Moreno" userId="e6cf33d1aa7670d1" providerId="LiveId" clId="{1A6F4606-2A52-47E6-ABDB-9794E7C567C0}" dt="2021-12-22T23:17:55.153" v="251" actId="478"/>
          <ac:picMkLst>
            <pc:docMk/>
            <pc:sldMk cId="3117575003" sldId="281"/>
            <ac:picMk id="25" creationId="{547BFBB7-83E3-4C7A-A793-CA5362C56F5A}"/>
          </ac:picMkLst>
        </pc:picChg>
        <pc:picChg chg="add mod">
          <ac:chgData name="ღ❤ Alee Moreno" userId="e6cf33d1aa7670d1" providerId="LiveId" clId="{1A6F4606-2A52-47E6-ABDB-9794E7C567C0}" dt="2021-12-22T23:19:27.903" v="259" actId="1076"/>
          <ac:picMkLst>
            <pc:docMk/>
            <pc:sldMk cId="3117575003" sldId="281"/>
            <ac:picMk id="26" creationId="{40702B49-6E9A-4E19-A2C1-B13A1E5A1F18}"/>
          </ac:picMkLst>
        </pc:picChg>
      </pc:sldChg>
      <pc:sldChg chg="addSp modSp add mod ord">
        <pc:chgData name="ღ❤ Alee Moreno" userId="e6cf33d1aa7670d1" providerId="LiveId" clId="{1A6F4606-2A52-47E6-ABDB-9794E7C567C0}" dt="2021-12-22T23:26:58.022" v="542" actId="20577"/>
        <pc:sldMkLst>
          <pc:docMk/>
          <pc:sldMk cId="2050465028" sldId="282"/>
        </pc:sldMkLst>
        <pc:spChg chg="add mod">
          <ac:chgData name="ღ❤ Alee Moreno" userId="e6cf33d1aa7670d1" providerId="LiveId" clId="{1A6F4606-2A52-47E6-ABDB-9794E7C567C0}" dt="2021-12-22T23:26:18.712" v="475" actId="1076"/>
          <ac:spMkLst>
            <pc:docMk/>
            <pc:sldMk cId="2050465028" sldId="282"/>
            <ac:spMk id="22" creationId="{3C76A2D8-6543-4FC0-A412-FCD7F55F7BC8}"/>
          </ac:spMkLst>
        </pc:spChg>
        <pc:spChg chg="add mod">
          <ac:chgData name="ღ❤ Alee Moreno" userId="e6cf33d1aa7670d1" providerId="LiveId" clId="{1A6F4606-2A52-47E6-ABDB-9794E7C567C0}" dt="2021-12-22T23:26:58.022" v="542" actId="20577"/>
          <ac:spMkLst>
            <pc:docMk/>
            <pc:sldMk cId="2050465028" sldId="282"/>
            <ac:spMk id="26" creationId="{69FE4EAC-73B7-4165-A2D1-1657197F0241}"/>
          </ac:spMkLst>
        </pc:spChg>
      </pc:sldChg>
      <pc:sldChg chg="addSp delSp modSp add mod">
        <pc:chgData name="ღ❤ Alee Moreno" userId="e6cf33d1aa7670d1" providerId="LiveId" clId="{1A6F4606-2A52-47E6-ABDB-9794E7C567C0}" dt="2021-12-22T23:53:59.039" v="1313" actId="207"/>
        <pc:sldMkLst>
          <pc:docMk/>
          <pc:sldMk cId="2605689654" sldId="283"/>
        </pc:sldMkLst>
        <pc:spChg chg="add mod">
          <ac:chgData name="ღ❤ Alee Moreno" userId="e6cf33d1aa7670d1" providerId="LiveId" clId="{1A6F4606-2A52-47E6-ABDB-9794E7C567C0}" dt="2021-12-22T23:47:53.682" v="1231" actId="1076"/>
          <ac:spMkLst>
            <pc:docMk/>
            <pc:sldMk cId="2605689654" sldId="283"/>
            <ac:spMk id="25" creationId="{832886F1-5BE4-4BDA-9AFB-22A3129D8DD9}"/>
          </ac:spMkLst>
        </pc:spChg>
        <pc:spChg chg="add mod">
          <ac:chgData name="ღ❤ Alee Moreno" userId="e6cf33d1aa7670d1" providerId="LiveId" clId="{1A6F4606-2A52-47E6-ABDB-9794E7C567C0}" dt="2021-12-22T23:48:23.519" v="1236" actId="120"/>
          <ac:spMkLst>
            <pc:docMk/>
            <pc:sldMk cId="2605689654" sldId="283"/>
            <ac:spMk id="26" creationId="{10F87B15-5BC7-4E66-BEC3-A26741B39EEA}"/>
          </ac:spMkLst>
        </pc:spChg>
        <pc:spChg chg="add mod">
          <ac:chgData name="ღ❤ Alee Moreno" userId="e6cf33d1aa7670d1" providerId="LiveId" clId="{1A6F4606-2A52-47E6-ABDB-9794E7C567C0}" dt="2021-12-22T23:49:41.350" v="1250" actId="1076"/>
          <ac:spMkLst>
            <pc:docMk/>
            <pc:sldMk cId="2605689654" sldId="283"/>
            <ac:spMk id="35" creationId="{249B4739-653F-4170-9440-F71DAD87FBC5}"/>
          </ac:spMkLst>
        </pc:spChg>
        <pc:spChg chg="add mod">
          <ac:chgData name="ღ❤ Alee Moreno" userId="e6cf33d1aa7670d1" providerId="LiveId" clId="{1A6F4606-2A52-47E6-ABDB-9794E7C567C0}" dt="2021-12-22T23:50:40.673" v="1286" actId="1076"/>
          <ac:spMkLst>
            <pc:docMk/>
            <pc:sldMk cId="2605689654" sldId="283"/>
            <ac:spMk id="36" creationId="{76F80330-1CFF-4E33-87FD-7C54AAB34175}"/>
          </ac:spMkLst>
        </pc:spChg>
        <pc:spChg chg="add mod">
          <ac:chgData name="ღ❤ Alee Moreno" userId="e6cf33d1aa7670d1" providerId="LiveId" clId="{1A6F4606-2A52-47E6-ABDB-9794E7C567C0}" dt="2021-12-22T23:53:59.039" v="1313" actId="207"/>
          <ac:spMkLst>
            <pc:docMk/>
            <pc:sldMk cId="2605689654" sldId="283"/>
            <ac:spMk id="39" creationId="{39F2A742-8382-4E56-A76B-55E673D6CDD2}"/>
          </ac:spMkLst>
        </pc:spChg>
        <pc:picChg chg="del">
          <ac:chgData name="ღ❤ Alee Moreno" userId="e6cf33d1aa7670d1" providerId="LiveId" clId="{1A6F4606-2A52-47E6-ABDB-9794E7C567C0}" dt="2021-12-22T23:20:20.806" v="265" actId="478"/>
          <ac:picMkLst>
            <pc:docMk/>
            <pc:sldMk cId="2605689654" sldId="283"/>
            <ac:picMk id="19" creationId="{0C675687-2E37-4C87-B0DF-12F9602871AA}"/>
          </ac:picMkLst>
        </pc:picChg>
        <pc:picChg chg="del">
          <ac:chgData name="ღ❤ Alee Moreno" userId="e6cf33d1aa7670d1" providerId="LiveId" clId="{1A6F4606-2A52-47E6-ABDB-9794E7C567C0}" dt="2021-12-22T23:20:22.040" v="266" actId="478"/>
          <ac:picMkLst>
            <pc:docMk/>
            <pc:sldMk cId="2605689654" sldId="283"/>
            <ac:picMk id="22" creationId="{EF847B63-2D2F-4E48-8295-C9F987882B67}"/>
          </ac:picMkLst>
        </pc:picChg>
        <pc:picChg chg="add del mod">
          <ac:chgData name="ღ❤ Alee Moreno" userId="e6cf33d1aa7670d1" providerId="LiveId" clId="{1A6F4606-2A52-47E6-ABDB-9794E7C567C0}" dt="2021-12-22T23:20:48.877" v="270" actId="478"/>
          <ac:picMkLst>
            <pc:docMk/>
            <pc:sldMk cId="2605689654" sldId="283"/>
            <ac:picMk id="24" creationId="{B54DB1AC-D03F-4CD9-9A87-0CA86834C755}"/>
          </ac:picMkLst>
        </pc:picChg>
        <pc:picChg chg="add del mod modCrop">
          <ac:chgData name="ღ❤ Alee Moreno" userId="e6cf33d1aa7670d1" providerId="LiveId" clId="{1A6F4606-2A52-47E6-ABDB-9794E7C567C0}" dt="2021-12-22T23:48:59.174" v="1243" actId="478"/>
          <ac:picMkLst>
            <pc:docMk/>
            <pc:sldMk cId="2605689654" sldId="283"/>
            <ac:picMk id="28" creationId="{0ABFED56-59B0-4700-88EA-D64FB1B70428}"/>
          </ac:picMkLst>
        </pc:picChg>
        <pc:picChg chg="add mod">
          <ac:chgData name="ღ❤ Alee Moreno" userId="e6cf33d1aa7670d1" providerId="LiveId" clId="{1A6F4606-2A52-47E6-ABDB-9794E7C567C0}" dt="2021-12-22T23:49:23.119" v="1245" actId="1076"/>
          <ac:picMkLst>
            <pc:docMk/>
            <pc:sldMk cId="2605689654" sldId="283"/>
            <ac:picMk id="34" creationId="{0E8755D1-46F5-437C-8B08-F61CD46BF120}"/>
          </ac:picMkLst>
        </pc:picChg>
        <pc:cxnChg chg="add mod">
          <ac:chgData name="ღ❤ Alee Moreno" userId="e6cf33d1aa7670d1" providerId="LiveId" clId="{1A6F4606-2A52-47E6-ABDB-9794E7C567C0}" dt="2021-12-22T23:48:07.943" v="1233" actId="13822"/>
          <ac:cxnSpMkLst>
            <pc:docMk/>
            <pc:sldMk cId="2605689654" sldId="283"/>
            <ac:cxnSpMk id="14" creationId="{223B8C59-B53C-445F-9C26-1EE9EB267F96}"/>
          </ac:cxnSpMkLst>
        </pc:cxnChg>
        <pc:cxnChg chg="add mod">
          <ac:chgData name="ღ❤ Alee Moreno" userId="e6cf33d1aa7670d1" providerId="LiveId" clId="{1A6F4606-2A52-47E6-ABDB-9794E7C567C0}" dt="2021-12-22T23:50:44.330" v="1287" actId="13822"/>
          <ac:cxnSpMkLst>
            <pc:docMk/>
            <pc:sldMk cId="2605689654" sldId="283"/>
            <ac:cxnSpMk id="16" creationId="{792BADF6-CE70-41A9-9DC3-0A6EA6849B29}"/>
          </ac:cxnSpMkLst>
        </pc:cxnChg>
      </pc:sldChg>
      <pc:sldChg chg="addSp delSp modSp add del mod ord">
        <pc:chgData name="ღ❤ Alee Moreno" userId="e6cf33d1aa7670d1" providerId="LiveId" clId="{1A6F4606-2A52-47E6-ABDB-9794E7C567C0}" dt="2021-12-22T23:55:55.442" v="1326" actId="47"/>
        <pc:sldMkLst>
          <pc:docMk/>
          <pc:sldMk cId="3363701109" sldId="284"/>
        </pc:sldMkLst>
        <pc:spChg chg="del">
          <ac:chgData name="ღ❤ Alee Moreno" userId="e6cf33d1aa7670d1" providerId="LiveId" clId="{1A6F4606-2A52-47E6-ABDB-9794E7C567C0}" dt="2021-12-22T23:54:56.883" v="1319" actId="478"/>
          <ac:spMkLst>
            <pc:docMk/>
            <pc:sldMk cId="3363701109" sldId="284"/>
            <ac:spMk id="13" creationId="{0AD16E8C-F21A-4983-B9ED-2DE3C722EFAA}"/>
          </ac:spMkLst>
        </pc:spChg>
        <pc:spChg chg="del">
          <ac:chgData name="ღ❤ Alee Moreno" userId="e6cf33d1aa7670d1" providerId="LiveId" clId="{1A6F4606-2A52-47E6-ABDB-9794E7C567C0}" dt="2021-12-22T23:54:55.293" v="1318" actId="478"/>
          <ac:spMkLst>
            <pc:docMk/>
            <pc:sldMk cId="3363701109" sldId="284"/>
            <ac:spMk id="28" creationId="{1BF3F47B-66F2-4200-B4C6-02FEDA0DCB6B}"/>
          </ac:spMkLst>
        </pc:spChg>
        <pc:spChg chg="del">
          <ac:chgData name="ღ❤ Alee Moreno" userId="e6cf33d1aa7670d1" providerId="LiveId" clId="{1A6F4606-2A52-47E6-ABDB-9794E7C567C0}" dt="2021-12-22T23:54:53.558" v="1317" actId="478"/>
          <ac:spMkLst>
            <pc:docMk/>
            <pc:sldMk cId="3363701109" sldId="284"/>
            <ac:spMk id="34" creationId="{CEA9A2A0-3C61-4F61-89F0-F7EE0957B697}"/>
          </ac:spMkLst>
        </pc:spChg>
        <pc:grpChg chg="del">
          <ac:chgData name="ღ❤ Alee Moreno" userId="e6cf33d1aa7670d1" providerId="LiveId" clId="{1A6F4606-2A52-47E6-ABDB-9794E7C567C0}" dt="2021-12-22T23:54:53.558" v="1317" actId="478"/>
          <ac:grpSpMkLst>
            <pc:docMk/>
            <pc:sldMk cId="3363701109" sldId="284"/>
            <ac:grpSpMk id="16" creationId="{267D1077-B235-45A8-975D-58F5C1034073}"/>
          </ac:grpSpMkLst>
        </pc:grpChg>
        <pc:picChg chg="add del mod">
          <ac:chgData name="ღ❤ Alee Moreno" userId="e6cf33d1aa7670d1" providerId="LiveId" clId="{1A6F4606-2A52-47E6-ABDB-9794E7C567C0}" dt="2021-12-22T23:55:50.370" v="1325" actId="478"/>
          <ac:picMkLst>
            <pc:docMk/>
            <pc:sldMk cId="3363701109" sldId="284"/>
            <ac:picMk id="35" creationId="{E2D17764-D78E-4FEB-966E-0BDB890F873D}"/>
          </ac:picMkLst>
        </pc:picChg>
        <pc:cxnChg chg="del mod">
          <ac:chgData name="ღ❤ Alee Moreno" userId="e6cf33d1aa7670d1" providerId="LiveId" clId="{1A6F4606-2A52-47E6-ABDB-9794E7C567C0}" dt="2021-12-22T23:54:53.558" v="1317" actId="478"/>
          <ac:cxnSpMkLst>
            <pc:docMk/>
            <pc:sldMk cId="3363701109" sldId="284"/>
            <ac:cxnSpMk id="18" creationId="{D6ED3D40-C17C-4E48-A5AB-2A43B8AD43D7}"/>
          </ac:cxnSpMkLst>
        </pc:cxnChg>
        <pc:cxnChg chg="del">
          <ac:chgData name="ღ❤ Alee Moreno" userId="e6cf33d1aa7670d1" providerId="LiveId" clId="{1A6F4606-2A52-47E6-ABDB-9794E7C567C0}" dt="2021-12-22T23:54:55.293" v="1318" actId="478"/>
          <ac:cxnSpMkLst>
            <pc:docMk/>
            <pc:sldMk cId="3363701109" sldId="284"/>
            <ac:cxnSpMk id="39" creationId="{8409BE03-B5DA-4607-B941-B6FD0CA5EE18}"/>
          </ac:cxnSpMkLst>
        </pc:cxnChg>
        <pc:cxnChg chg="del mod">
          <ac:chgData name="ღ❤ Alee Moreno" userId="e6cf33d1aa7670d1" providerId="LiveId" clId="{1A6F4606-2A52-47E6-ABDB-9794E7C567C0}" dt="2021-12-22T23:54:53.558" v="1317" actId="478"/>
          <ac:cxnSpMkLst>
            <pc:docMk/>
            <pc:sldMk cId="3363701109" sldId="284"/>
            <ac:cxnSpMk id="42" creationId="{5DF24DF6-651F-4725-9A45-1D6507A95181}"/>
          </ac:cxnSpMkLst>
        </pc:cxnChg>
      </pc:sldChg>
      <pc:sldChg chg="addSp modSp new mod">
        <pc:chgData name="ღ❤ Alee Moreno" userId="e6cf33d1aa7670d1" providerId="LiveId" clId="{1A6F4606-2A52-47E6-ABDB-9794E7C567C0}" dt="2021-12-22T23:58:02.130" v="1334" actId="1036"/>
        <pc:sldMkLst>
          <pc:docMk/>
          <pc:sldMk cId="4193758960" sldId="284"/>
        </pc:sldMkLst>
        <pc:spChg chg="add mod">
          <ac:chgData name="ღ❤ Alee Moreno" userId="e6cf33d1aa7670d1" providerId="LiveId" clId="{1A6F4606-2A52-47E6-ABDB-9794E7C567C0}" dt="2021-12-22T23:57:57.144" v="1329" actId="1076"/>
          <ac:spMkLst>
            <pc:docMk/>
            <pc:sldMk cId="4193758960" sldId="284"/>
            <ac:spMk id="2" creationId="{85C515C6-FFBA-4BE2-9C6E-C513E0DA0742}"/>
          </ac:spMkLst>
        </pc:spChg>
        <pc:spChg chg="add mod">
          <ac:chgData name="ღ❤ Alee Moreno" userId="e6cf33d1aa7670d1" providerId="LiveId" clId="{1A6F4606-2A52-47E6-ABDB-9794E7C567C0}" dt="2021-12-22T23:57:57.144" v="1329" actId="1076"/>
          <ac:spMkLst>
            <pc:docMk/>
            <pc:sldMk cId="4193758960" sldId="284"/>
            <ac:spMk id="3" creationId="{623BA833-CBAF-4168-8A8C-D6E7D273FB7D}"/>
          </ac:spMkLst>
        </pc:spChg>
        <pc:spChg chg="add mod">
          <ac:chgData name="ღ❤ Alee Moreno" userId="e6cf33d1aa7670d1" providerId="LiveId" clId="{1A6F4606-2A52-47E6-ABDB-9794E7C567C0}" dt="2021-12-22T23:58:02.130" v="1334" actId="1036"/>
          <ac:spMkLst>
            <pc:docMk/>
            <pc:sldMk cId="4193758960" sldId="284"/>
            <ac:spMk id="4" creationId="{728669A9-5A05-4785-AB59-427CCC1CE7AB}"/>
          </ac:spMkLst>
        </pc:spChg>
      </pc:sldChg>
      <pc:sldChg chg="new">
        <pc:chgData name="ღ❤ Alee Moreno" userId="e6cf33d1aa7670d1" providerId="LiveId" clId="{1A6F4606-2A52-47E6-ABDB-9794E7C567C0}" dt="2021-12-22T23:58:08.064" v="1335" actId="680"/>
        <pc:sldMkLst>
          <pc:docMk/>
          <pc:sldMk cId="4254958830" sldId="285"/>
        </pc:sldMkLst>
      </pc:sldChg>
    </pc:docChg>
  </pc:docChgLst>
  <pc:docChgLst>
    <pc:chgData name="Lesly Paguay" userId="3a50471c6ce22bc6" providerId="LiveId" clId="{15E29626-11A2-4873-AF05-21AC337ADAD1}"/>
    <pc:docChg chg="undo custSel addSld delSld modSld">
      <pc:chgData name="Lesly Paguay" userId="3a50471c6ce22bc6" providerId="LiveId" clId="{15E29626-11A2-4873-AF05-21AC337ADAD1}" dt="2021-12-23T13:25:04.715" v="9" actId="1076"/>
      <pc:docMkLst>
        <pc:docMk/>
      </pc:docMkLst>
      <pc:sldChg chg="del">
        <pc:chgData name="Lesly Paguay" userId="3a50471c6ce22bc6" providerId="LiveId" clId="{15E29626-11A2-4873-AF05-21AC337ADAD1}" dt="2021-12-23T13:24:01.599" v="0" actId="2696"/>
        <pc:sldMkLst>
          <pc:docMk/>
          <pc:sldMk cId="4193758960" sldId="284"/>
        </pc:sldMkLst>
      </pc:sldChg>
      <pc:sldChg chg="del">
        <pc:chgData name="Lesly Paguay" userId="3a50471c6ce22bc6" providerId="LiveId" clId="{15E29626-11A2-4873-AF05-21AC337ADAD1}" dt="2021-12-23T13:24:04.844" v="1" actId="2696"/>
        <pc:sldMkLst>
          <pc:docMk/>
          <pc:sldMk cId="1969953085" sldId="288"/>
        </pc:sldMkLst>
      </pc:sldChg>
      <pc:sldChg chg="del">
        <pc:chgData name="Lesly Paguay" userId="3a50471c6ce22bc6" providerId="LiveId" clId="{15E29626-11A2-4873-AF05-21AC337ADAD1}" dt="2021-12-23T13:24:15.833" v="4" actId="2696"/>
        <pc:sldMkLst>
          <pc:docMk/>
          <pc:sldMk cId="1287748911" sldId="289"/>
        </pc:sldMkLst>
      </pc:sldChg>
      <pc:sldChg chg="addSp delSp modSp mod">
        <pc:chgData name="Lesly Paguay" userId="3a50471c6ce22bc6" providerId="LiveId" clId="{15E29626-11A2-4873-AF05-21AC337ADAD1}" dt="2021-12-23T13:25:04.715" v="9" actId="1076"/>
        <pc:sldMkLst>
          <pc:docMk/>
          <pc:sldMk cId="675508268" sldId="322"/>
        </pc:sldMkLst>
        <pc:spChg chg="del">
          <ac:chgData name="Lesly Paguay" userId="3a50471c6ce22bc6" providerId="LiveId" clId="{15E29626-11A2-4873-AF05-21AC337ADAD1}" dt="2021-12-23T13:24:28.110" v="5" actId="478"/>
          <ac:spMkLst>
            <pc:docMk/>
            <pc:sldMk cId="675508268" sldId="322"/>
            <ac:spMk id="2" creationId="{916F8EA6-6144-4EBF-83C0-32FF4C1B428C}"/>
          </ac:spMkLst>
        </pc:spChg>
        <pc:spChg chg="add mod">
          <ac:chgData name="Lesly Paguay" userId="3a50471c6ce22bc6" providerId="LiveId" clId="{15E29626-11A2-4873-AF05-21AC337ADAD1}" dt="2021-12-23T13:25:04.715" v="9" actId="1076"/>
          <ac:spMkLst>
            <pc:docMk/>
            <pc:sldMk cId="675508268" sldId="322"/>
            <ac:spMk id="3" creationId="{1E768FDF-7D86-4657-AA17-BEE1F4064580}"/>
          </ac:spMkLst>
        </pc:spChg>
      </pc:sldChg>
      <pc:sldChg chg="add del">
        <pc:chgData name="Lesly Paguay" userId="3a50471c6ce22bc6" providerId="LiveId" clId="{15E29626-11A2-4873-AF05-21AC337ADAD1}" dt="2021-12-23T13:24:11.858" v="3" actId="2696"/>
        <pc:sldMkLst>
          <pc:docMk/>
          <pc:sldMk cId="1651642949" sldId="333"/>
        </pc:sldMkLst>
      </pc:sldChg>
    </pc:docChg>
  </pc:docChgLst>
  <pc:docChgLst>
    <pc:chgData name="ღ❤ Alee Moreno" userId="e6cf33d1aa7670d1" providerId="LiveId" clId="{F0B31414-F3ED-43A1-9F82-DB0FBDC87737}"/>
    <pc:docChg chg="undo custSel addSld delSld modSld">
      <pc:chgData name="ღ❤ Alee Moreno" userId="e6cf33d1aa7670d1" providerId="LiveId" clId="{F0B31414-F3ED-43A1-9F82-DB0FBDC87737}" dt="2021-12-23T02:28:33.857" v="291" actId="14100"/>
      <pc:docMkLst>
        <pc:docMk/>
      </pc:docMkLst>
      <pc:sldChg chg="addSp delSp modSp mod">
        <pc:chgData name="ღ❤ Alee Moreno" userId="e6cf33d1aa7670d1" providerId="LiveId" clId="{F0B31414-F3ED-43A1-9F82-DB0FBDC87737}" dt="2021-12-23T01:24:52.034" v="112" actId="14100"/>
        <pc:sldMkLst>
          <pc:docMk/>
          <pc:sldMk cId="4193758960" sldId="284"/>
        </pc:sldMkLst>
        <pc:spChg chg="add mod">
          <ac:chgData name="ღ❤ Alee Moreno" userId="e6cf33d1aa7670d1" providerId="LiveId" clId="{F0B31414-F3ED-43A1-9F82-DB0FBDC87737}" dt="2021-12-23T01:19:13.417" v="30" actId="1076"/>
          <ac:spMkLst>
            <pc:docMk/>
            <pc:sldMk cId="4193758960" sldId="284"/>
            <ac:spMk id="6" creationId="{BD3784CD-E451-43D5-8EE3-F5F625F84619}"/>
          </ac:spMkLst>
        </pc:spChg>
        <pc:spChg chg="add mod">
          <ac:chgData name="ღ❤ Alee Moreno" userId="e6cf33d1aa7670d1" providerId="LiveId" clId="{F0B31414-F3ED-43A1-9F82-DB0FBDC87737}" dt="2021-12-23T01:19:05.385" v="26" actId="1076"/>
          <ac:spMkLst>
            <pc:docMk/>
            <pc:sldMk cId="4193758960" sldId="284"/>
            <ac:spMk id="8" creationId="{8DA1C009-95BA-4F46-AE7D-A6992B742472}"/>
          </ac:spMkLst>
        </pc:spChg>
        <pc:spChg chg="add mod">
          <ac:chgData name="ღ❤ Alee Moreno" userId="e6cf33d1aa7670d1" providerId="LiveId" clId="{F0B31414-F3ED-43A1-9F82-DB0FBDC87737}" dt="2021-12-23T01:23:51.856" v="77" actId="403"/>
          <ac:spMkLst>
            <pc:docMk/>
            <pc:sldMk cId="4193758960" sldId="284"/>
            <ac:spMk id="10" creationId="{1F00D6A6-90A0-4209-95A3-5C23774FCF98}"/>
          </ac:spMkLst>
        </pc:spChg>
        <pc:spChg chg="add del">
          <ac:chgData name="ღ❤ Alee Moreno" userId="e6cf33d1aa7670d1" providerId="LiveId" clId="{F0B31414-F3ED-43A1-9F82-DB0FBDC87737}" dt="2021-12-23T01:19:54.624" v="37" actId="478"/>
          <ac:spMkLst>
            <pc:docMk/>
            <pc:sldMk cId="4193758960" sldId="284"/>
            <ac:spMk id="13" creationId="{829407FC-E37D-43BA-9D8B-61704FEC544A}"/>
          </ac:spMkLst>
        </pc:spChg>
        <pc:spChg chg="add mod">
          <ac:chgData name="ღ❤ Alee Moreno" userId="e6cf33d1aa7670d1" providerId="LiveId" clId="{F0B31414-F3ED-43A1-9F82-DB0FBDC87737}" dt="2021-12-23T01:24:52.034" v="112" actId="14100"/>
          <ac:spMkLst>
            <pc:docMk/>
            <pc:sldMk cId="4193758960" sldId="284"/>
            <ac:spMk id="18" creationId="{1DECCFF2-770A-48F0-A297-2509B02F8D86}"/>
          </ac:spMkLst>
        </pc:spChg>
        <pc:spChg chg="add mod">
          <ac:chgData name="ღ❤ Alee Moreno" userId="e6cf33d1aa7670d1" providerId="LiveId" clId="{F0B31414-F3ED-43A1-9F82-DB0FBDC87737}" dt="2021-12-23T01:22:19.133" v="63" actId="1037"/>
          <ac:spMkLst>
            <pc:docMk/>
            <pc:sldMk cId="4193758960" sldId="284"/>
            <ac:spMk id="19" creationId="{584B24C0-7E46-4FDA-BF88-C0BBD153314A}"/>
          </ac:spMkLst>
        </pc:spChg>
        <pc:graphicFrameChg chg="add del mod">
          <ac:chgData name="ღ❤ Alee Moreno" userId="e6cf33d1aa7670d1" providerId="LiveId" clId="{F0B31414-F3ED-43A1-9F82-DB0FBDC87737}" dt="2021-12-23T01:19:42.940" v="34" actId="478"/>
          <ac:graphicFrameMkLst>
            <pc:docMk/>
            <pc:sldMk cId="4193758960" sldId="284"/>
            <ac:graphicFrameMk id="11" creationId="{4CA3507C-2379-4017-89AC-77669BCE608C}"/>
          </ac:graphicFrameMkLst>
        </pc:graphicFrameChg>
        <pc:graphicFrameChg chg="add del mod">
          <ac:chgData name="ღ❤ Alee Moreno" userId="e6cf33d1aa7670d1" providerId="LiveId" clId="{F0B31414-F3ED-43A1-9F82-DB0FBDC87737}" dt="2021-12-23T01:23:29.468" v="71" actId="478"/>
          <ac:graphicFrameMkLst>
            <pc:docMk/>
            <pc:sldMk cId="4193758960" sldId="284"/>
            <ac:graphicFrameMk id="21" creationId="{BC3E269B-43CC-4E98-93DB-A3D58FC168AF}"/>
          </ac:graphicFrameMkLst>
        </pc:graphicFrameChg>
        <pc:picChg chg="add del">
          <ac:chgData name="ღ❤ Alee Moreno" userId="e6cf33d1aa7670d1" providerId="LiveId" clId="{F0B31414-F3ED-43A1-9F82-DB0FBDC87737}" dt="2021-12-23T01:20:02.887" v="39" actId="478"/>
          <ac:picMkLst>
            <pc:docMk/>
            <pc:sldMk cId="4193758960" sldId="284"/>
            <ac:picMk id="14" creationId="{7C99FFEE-0D47-4849-83AF-6DF75641EBC2}"/>
          </ac:picMkLst>
        </pc:picChg>
        <pc:picChg chg="add mod">
          <ac:chgData name="ღ❤ Alee Moreno" userId="e6cf33d1aa7670d1" providerId="LiveId" clId="{F0B31414-F3ED-43A1-9F82-DB0FBDC87737}" dt="2021-12-23T01:21:36.369" v="55" actId="14100"/>
          <ac:picMkLst>
            <pc:docMk/>
            <pc:sldMk cId="4193758960" sldId="284"/>
            <ac:picMk id="15" creationId="{7499C6C1-6C3F-48A1-A15D-A2F6166AF6E1}"/>
          </ac:picMkLst>
        </pc:picChg>
        <pc:picChg chg="add mod">
          <ac:chgData name="ღ❤ Alee Moreno" userId="e6cf33d1aa7670d1" providerId="LiveId" clId="{F0B31414-F3ED-43A1-9F82-DB0FBDC87737}" dt="2021-12-23T01:24:29.072" v="107" actId="14100"/>
          <ac:picMkLst>
            <pc:docMk/>
            <pc:sldMk cId="4193758960" sldId="284"/>
            <ac:picMk id="16" creationId="{A614CB0C-344D-464D-ADB2-994A0D2BE5E3}"/>
          </ac:picMkLst>
        </pc:picChg>
        <pc:picChg chg="add mod">
          <ac:chgData name="ღ❤ Alee Moreno" userId="e6cf33d1aa7670d1" providerId="LiveId" clId="{F0B31414-F3ED-43A1-9F82-DB0FBDC87737}" dt="2021-12-23T01:24:09.621" v="102" actId="1036"/>
          <ac:picMkLst>
            <pc:docMk/>
            <pc:sldMk cId="4193758960" sldId="284"/>
            <ac:picMk id="20" creationId="{5B5DAC57-9A6D-40A4-8141-5DBF451D9082}"/>
          </ac:picMkLst>
        </pc:picChg>
        <pc:picChg chg="add mod">
          <ac:chgData name="ღ❤ Alee Moreno" userId="e6cf33d1aa7670d1" providerId="LiveId" clId="{F0B31414-F3ED-43A1-9F82-DB0FBDC87737}" dt="2021-12-23T01:24:44.260" v="111" actId="1076"/>
          <ac:picMkLst>
            <pc:docMk/>
            <pc:sldMk cId="4193758960" sldId="284"/>
            <ac:picMk id="22" creationId="{9075C5D5-C8B3-4209-B7DF-3BB0D2CD1B96}"/>
          </ac:picMkLst>
        </pc:picChg>
      </pc:sldChg>
      <pc:sldChg chg="addSp delSp modSp mod">
        <pc:chgData name="ღ❤ Alee Moreno" userId="e6cf33d1aa7670d1" providerId="LiveId" clId="{F0B31414-F3ED-43A1-9F82-DB0FBDC87737}" dt="2021-12-23T02:13:10.879" v="287"/>
        <pc:sldMkLst>
          <pc:docMk/>
          <pc:sldMk cId="4254958830" sldId="285"/>
        </pc:sldMkLst>
        <pc:spChg chg="add mod">
          <ac:chgData name="ღ❤ Alee Moreno" userId="e6cf33d1aa7670d1" providerId="LiveId" clId="{F0B31414-F3ED-43A1-9F82-DB0FBDC87737}" dt="2021-12-23T02:12:15.838" v="276"/>
          <ac:spMkLst>
            <pc:docMk/>
            <pc:sldMk cId="4254958830" sldId="285"/>
            <ac:spMk id="4" creationId="{830BDA6D-F911-4144-8A79-FDAE393E0059}"/>
          </ac:spMkLst>
        </pc:spChg>
        <pc:spChg chg="add mod">
          <ac:chgData name="ღ❤ Alee Moreno" userId="e6cf33d1aa7670d1" providerId="LiveId" clId="{F0B31414-F3ED-43A1-9F82-DB0FBDC87737}" dt="2021-12-23T02:12:15.838" v="276"/>
          <ac:spMkLst>
            <pc:docMk/>
            <pc:sldMk cId="4254958830" sldId="285"/>
            <ac:spMk id="5" creationId="{F64A1F22-A297-4F32-9A0B-A35874D45863}"/>
          </ac:spMkLst>
        </pc:spChg>
        <pc:spChg chg="add del mod topLvl">
          <ac:chgData name="ღ❤ Alee Moreno" userId="e6cf33d1aa7670d1" providerId="LiveId" clId="{F0B31414-F3ED-43A1-9F82-DB0FBDC87737}" dt="2021-12-23T02:12:31.047" v="280" actId="478"/>
          <ac:spMkLst>
            <pc:docMk/>
            <pc:sldMk cId="4254958830" sldId="285"/>
            <ac:spMk id="6" creationId="{922B97DD-D48A-4F9B-B28E-E5165ACC8F85}"/>
          </ac:spMkLst>
        </pc:spChg>
        <pc:spChg chg="add mod topLvl">
          <ac:chgData name="ღ❤ Alee Moreno" userId="e6cf33d1aa7670d1" providerId="LiveId" clId="{F0B31414-F3ED-43A1-9F82-DB0FBDC87737}" dt="2021-12-23T02:13:06.929" v="286" actId="21"/>
          <ac:spMkLst>
            <pc:docMk/>
            <pc:sldMk cId="4254958830" sldId="285"/>
            <ac:spMk id="7" creationId="{31ADCDF3-FC86-49E7-BD2B-43DDB29CF1FC}"/>
          </ac:spMkLst>
        </pc:spChg>
        <pc:spChg chg="mod">
          <ac:chgData name="ღ❤ Alee Moreno" userId="e6cf33d1aa7670d1" providerId="LiveId" clId="{F0B31414-F3ED-43A1-9F82-DB0FBDC87737}" dt="2021-12-23T02:12:47.377" v="282"/>
          <ac:spMkLst>
            <pc:docMk/>
            <pc:sldMk cId="4254958830" sldId="285"/>
            <ac:spMk id="9" creationId="{C5B327A8-DF82-40D0-9641-8D83F588A60F}"/>
          </ac:spMkLst>
        </pc:spChg>
        <pc:spChg chg="mod">
          <ac:chgData name="ღ❤ Alee Moreno" userId="e6cf33d1aa7670d1" providerId="LiveId" clId="{F0B31414-F3ED-43A1-9F82-DB0FBDC87737}" dt="2021-12-23T02:13:10.879" v="287"/>
          <ac:spMkLst>
            <pc:docMk/>
            <pc:sldMk cId="4254958830" sldId="285"/>
            <ac:spMk id="10" creationId="{DAB50E9B-25D9-4CB8-AD0B-DE735AFCA43E}"/>
          </ac:spMkLst>
        </pc:spChg>
        <pc:spChg chg="add mod">
          <ac:chgData name="ღ❤ Alee Moreno" userId="e6cf33d1aa7670d1" providerId="LiveId" clId="{F0B31414-F3ED-43A1-9F82-DB0FBDC87737}" dt="2021-12-23T02:13:02.555" v="285" actId="1076"/>
          <ac:spMkLst>
            <pc:docMk/>
            <pc:sldMk cId="4254958830" sldId="285"/>
            <ac:spMk id="11" creationId="{9A133CBF-8D75-48A9-900F-AFFB1251203C}"/>
          </ac:spMkLst>
        </pc:spChg>
        <pc:grpChg chg="add del mod">
          <ac:chgData name="ღ❤ Alee Moreno" userId="e6cf33d1aa7670d1" providerId="LiveId" clId="{F0B31414-F3ED-43A1-9F82-DB0FBDC87737}" dt="2021-12-23T02:12:31.047" v="280" actId="478"/>
          <ac:grpSpMkLst>
            <pc:docMk/>
            <pc:sldMk cId="4254958830" sldId="285"/>
            <ac:grpSpMk id="2" creationId="{E5B05303-90A3-4CCD-8E36-44CB6086CF1D}"/>
          </ac:grpSpMkLst>
        </pc:grpChg>
        <pc:grpChg chg="add mod">
          <ac:chgData name="ღ❤ Alee Moreno" userId="e6cf33d1aa7670d1" providerId="LiveId" clId="{F0B31414-F3ED-43A1-9F82-DB0FBDC87737}" dt="2021-12-23T02:12:37.304" v="281" actId="1076"/>
          <ac:grpSpMkLst>
            <pc:docMk/>
            <pc:sldMk cId="4254958830" sldId="285"/>
            <ac:grpSpMk id="3" creationId="{DE9F63DB-C7BC-465B-ABDF-A10BABA9FFA8}"/>
          </ac:grpSpMkLst>
        </pc:grpChg>
        <pc:grpChg chg="add mod">
          <ac:chgData name="ღ❤ Alee Moreno" userId="e6cf33d1aa7670d1" providerId="LiveId" clId="{F0B31414-F3ED-43A1-9F82-DB0FBDC87737}" dt="2021-12-23T02:13:02.555" v="285" actId="1076"/>
          <ac:grpSpMkLst>
            <pc:docMk/>
            <pc:sldMk cId="4254958830" sldId="285"/>
            <ac:grpSpMk id="8" creationId="{F34F2BD2-82BB-4668-BE0E-E6661EA8DD27}"/>
          </ac:grpSpMkLst>
        </pc:grpChg>
      </pc:sldChg>
      <pc:sldChg chg="addSp modSp new mod">
        <pc:chgData name="ღ❤ Alee Moreno" userId="e6cf33d1aa7670d1" providerId="LiveId" clId="{F0B31414-F3ED-43A1-9F82-DB0FBDC87737}" dt="2021-12-23T01:41:46.755" v="212" actId="12"/>
        <pc:sldMkLst>
          <pc:docMk/>
          <pc:sldMk cId="2140994881" sldId="286"/>
        </pc:sldMkLst>
        <pc:spChg chg="add mod">
          <ac:chgData name="ღ❤ Alee Moreno" userId="e6cf33d1aa7670d1" providerId="LiveId" clId="{F0B31414-F3ED-43A1-9F82-DB0FBDC87737}" dt="2021-12-23T01:12:57.988" v="2" actId="1076"/>
          <ac:spMkLst>
            <pc:docMk/>
            <pc:sldMk cId="2140994881" sldId="286"/>
            <ac:spMk id="2" creationId="{E1BEF2EC-6BFD-4451-88E4-2867CC156191}"/>
          </ac:spMkLst>
        </pc:spChg>
        <pc:spChg chg="add mod">
          <ac:chgData name="ღ❤ Alee Moreno" userId="e6cf33d1aa7670d1" providerId="LiveId" clId="{F0B31414-F3ED-43A1-9F82-DB0FBDC87737}" dt="2021-12-23T01:13:01.430" v="4" actId="1036"/>
          <ac:spMkLst>
            <pc:docMk/>
            <pc:sldMk cId="2140994881" sldId="286"/>
            <ac:spMk id="3" creationId="{6F1CA2DB-C88E-4ADE-93E4-2828A0327151}"/>
          </ac:spMkLst>
        </pc:spChg>
        <pc:spChg chg="add mod">
          <ac:chgData name="ღ❤ Alee Moreno" userId="e6cf33d1aa7670d1" providerId="LiveId" clId="{F0B31414-F3ED-43A1-9F82-DB0FBDC87737}" dt="2021-12-23T01:12:57.988" v="2" actId="1076"/>
          <ac:spMkLst>
            <pc:docMk/>
            <pc:sldMk cId="2140994881" sldId="286"/>
            <ac:spMk id="4" creationId="{2E851CDB-3A9B-4572-B725-D3A7E0020C35}"/>
          </ac:spMkLst>
        </pc:spChg>
        <pc:spChg chg="add mod">
          <ac:chgData name="ღ❤ Alee Moreno" userId="e6cf33d1aa7670d1" providerId="LiveId" clId="{F0B31414-F3ED-43A1-9F82-DB0FBDC87737}" dt="2021-12-23T01:41:46.755" v="212" actId="12"/>
          <ac:spMkLst>
            <pc:docMk/>
            <pc:sldMk cId="2140994881" sldId="286"/>
            <ac:spMk id="6" creationId="{B357DB4C-141B-481E-A8F3-7B4192922616}"/>
          </ac:spMkLst>
        </pc:spChg>
      </pc:sldChg>
      <pc:sldChg chg="addSp modSp add mod">
        <pc:chgData name="ღ❤ Alee Moreno" userId="e6cf33d1aa7670d1" providerId="LiveId" clId="{F0B31414-F3ED-43A1-9F82-DB0FBDC87737}" dt="2021-12-23T01:42:42.911" v="249" actId="1076"/>
        <pc:sldMkLst>
          <pc:docMk/>
          <pc:sldMk cId="677384708" sldId="287"/>
        </pc:sldMkLst>
        <pc:spChg chg="add mod">
          <ac:chgData name="ღ❤ Alee Moreno" userId="e6cf33d1aa7670d1" providerId="LiveId" clId="{F0B31414-F3ED-43A1-9F82-DB0FBDC87737}" dt="2021-12-23T01:42:42.911" v="249" actId="1076"/>
          <ac:spMkLst>
            <pc:docMk/>
            <pc:sldMk cId="677384708" sldId="287"/>
            <ac:spMk id="6" creationId="{D3B53EAD-AA33-445A-9901-5816400B2B2A}"/>
          </ac:spMkLst>
        </pc:spChg>
        <pc:picChg chg="add mod">
          <ac:chgData name="ღ❤ Alee Moreno" userId="e6cf33d1aa7670d1" providerId="LiveId" clId="{F0B31414-F3ED-43A1-9F82-DB0FBDC87737}" dt="2021-12-23T01:17:09.174" v="12" actId="1076"/>
          <ac:picMkLst>
            <pc:docMk/>
            <pc:sldMk cId="677384708" sldId="287"/>
            <ac:picMk id="5" creationId="{B7291759-B3D6-41F7-A3A8-9C8A75E26622}"/>
          </ac:picMkLst>
        </pc:picChg>
      </pc:sldChg>
      <pc:sldChg chg="new del">
        <pc:chgData name="ღ❤ Alee Moreno" userId="e6cf33d1aa7670d1" providerId="LiveId" clId="{F0B31414-F3ED-43A1-9F82-DB0FBDC87737}" dt="2021-12-23T01:16:51.816" v="6" actId="680"/>
        <pc:sldMkLst>
          <pc:docMk/>
          <pc:sldMk cId="2300315260" sldId="287"/>
        </pc:sldMkLst>
      </pc:sldChg>
      <pc:sldChg chg="addSp delSp modSp add mod">
        <pc:chgData name="ღ❤ Alee Moreno" userId="e6cf33d1aa7670d1" providerId="LiveId" clId="{F0B31414-F3ED-43A1-9F82-DB0FBDC87737}" dt="2021-12-23T01:32:17.242" v="182" actId="478"/>
        <pc:sldMkLst>
          <pc:docMk/>
          <pc:sldMk cId="1969953085" sldId="288"/>
        </pc:sldMkLst>
        <pc:spChg chg="del">
          <ac:chgData name="ღ❤ Alee Moreno" userId="e6cf33d1aa7670d1" providerId="LiveId" clId="{F0B31414-F3ED-43A1-9F82-DB0FBDC87737}" dt="2021-12-23T01:32:17.242" v="182" actId="478"/>
          <ac:spMkLst>
            <pc:docMk/>
            <pc:sldMk cId="1969953085" sldId="288"/>
            <ac:spMk id="6" creationId="{BD3784CD-E451-43D5-8EE3-F5F625F84619}"/>
          </ac:spMkLst>
        </pc:spChg>
        <pc:spChg chg="del">
          <ac:chgData name="ღ❤ Alee Moreno" userId="e6cf33d1aa7670d1" providerId="LiveId" clId="{F0B31414-F3ED-43A1-9F82-DB0FBDC87737}" dt="2021-12-23T01:25:14.897" v="116" actId="478"/>
          <ac:spMkLst>
            <pc:docMk/>
            <pc:sldMk cId="1969953085" sldId="288"/>
            <ac:spMk id="10" creationId="{1F00D6A6-90A0-4209-95A3-5C23774FCF98}"/>
          </ac:spMkLst>
        </pc:spChg>
        <pc:spChg chg="add mod">
          <ac:chgData name="ღ❤ Alee Moreno" userId="e6cf33d1aa7670d1" providerId="LiveId" clId="{F0B31414-F3ED-43A1-9F82-DB0FBDC87737}" dt="2021-12-23T01:26:02.542" v="128" actId="404"/>
          <ac:spMkLst>
            <pc:docMk/>
            <pc:sldMk cId="1969953085" sldId="288"/>
            <ac:spMk id="17" creationId="{A57A3296-08B3-48FE-A6B1-206894FD24BE}"/>
          </ac:spMkLst>
        </pc:spChg>
        <pc:spChg chg="del">
          <ac:chgData name="ღ❤ Alee Moreno" userId="e6cf33d1aa7670d1" providerId="LiveId" clId="{F0B31414-F3ED-43A1-9F82-DB0FBDC87737}" dt="2021-12-23T01:25:17.134" v="118" actId="478"/>
          <ac:spMkLst>
            <pc:docMk/>
            <pc:sldMk cId="1969953085" sldId="288"/>
            <ac:spMk id="18" creationId="{1DECCFF2-770A-48F0-A297-2509B02F8D86}"/>
          </ac:spMkLst>
        </pc:spChg>
        <pc:spChg chg="mod">
          <ac:chgData name="ღ❤ Alee Moreno" userId="e6cf33d1aa7670d1" providerId="LiveId" clId="{F0B31414-F3ED-43A1-9F82-DB0FBDC87737}" dt="2021-12-23T01:26:13.079" v="132" actId="14100"/>
          <ac:spMkLst>
            <pc:docMk/>
            <pc:sldMk cId="1969953085" sldId="288"/>
            <ac:spMk id="19" creationId="{584B24C0-7E46-4FDA-BF88-C0BBD153314A}"/>
          </ac:spMkLst>
        </pc:spChg>
        <pc:spChg chg="add mod">
          <ac:chgData name="ღ❤ Alee Moreno" userId="e6cf33d1aa7670d1" providerId="LiveId" clId="{F0B31414-F3ED-43A1-9F82-DB0FBDC87737}" dt="2021-12-23T01:26:02.542" v="128" actId="404"/>
          <ac:spMkLst>
            <pc:docMk/>
            <pc:sldMk cId="1969953085" sldId="288"/>
            <ac:spMk id="21" creationId="{40F5D1B7-5D3C-4850-88B5-D85F8EBB15EA}"/>
          </ac:spMkLst>
        </pc:spChg>
        <pc:graphicFrameChg chg="add del mod">
          <ac:chgData name="ღ❤ Alee Moreno" userId="e6cf33d1aa7670d1" providerId="LiveId" clId="{F0B31414-F3ED-43A1-9F82-DB0FBDC87737}" dt="2021-12-23T01:27:18.716" v="138" actId="478"/>
          <ac:graphicFrameMkLst>
            <pc:docMk/>
            <pc:sldMk cId="1969953085" sldId="288"/>
            <ac:graphicFrameMk id="24" creationId="{A08D5B0F-3429-46E2-8F7C-F5C68A60AACF}"/>
          </ac:graphicFrameMkLst>
        </pc:graphicFrameChg>
        <pc:graphicFrameChg chg="add del mod">
          <ac:chgData name="ღ❤ Alee Moreno" userId="e6cf33d1aa7670d1" providerId="LiveId" clId="{F0B31414-F3ED-43A1-9F82-DB0FBDC87737}" dt="2021-12-23T01:28:20.689" v="147" actId="478"/>
          <ac:graphicFrameMkLst>
            <pc:docMk/>
            <pc:sldMk cId="1969953085" sldId="288"/>
            <ac:graphicFrameMk id="26" creationId="{91D18437-61FD-47B6-8329-DDA4FE0A2F48}"/>
          </ac:graphicFrameMkLst>
        </pc:graphicFrameChg>
        <pc:picChg chg="add mod">
          <ac:chgData name="ღ❤ Alee Moreno" userId="e6cf33d1aa7670d1" providerId="LiveId" clId="{F0B31414-F3ED-43A1-9F82-DB0FBDC87737}" dt="2021-12-23T01:28:35.379" v="152" actId="14100"/>
          <ac:picMkLst>
            <pc:docMk/>
            <pc:sldMk cId="1969953085" sldId="288"/>
            <ac:picMk id="9" creationId="{CAB0AB3C-8B85-4760-9F30-9094362917AF}"/>
          </ac:picMkLst>
        </pc:picChg>
        <pc:picChg chg="add mod">
          <ac:chgData name="ღ❤ Alee Moreno" userId="e6cf33d1aa7670d1" providerId="LiveId" clId="{F0B31414-F3ED-43A1-9F82-DB0FBDC87737}" dt="2021-12-23T01:28:30.947" v="151" actId="14100"/>
          <ac:picMkLst>
            <pc:docMk/>
            <pc:sldMk cId="1969953085" sldId="288"/>
            <ac:picMk id="11" creationId="{2EF7D800-CFB0-4C7C-819A-2DC90434533C}"/>
          </ac:picMkLst>
        </pc:picChg>
        <pc:picChg chg="del">
          <ac:chgData name="ღ❤ Alee Moreno" userId="e6cf33d1aa7670d1" providerId="LiveId" clId="{F0B31414-F3ED-43A1-9F82-DB0FBDC87737}" dt="2021-12-23T01:25:13.109" v="115" actId="478"/>
          <ac:picMkLst>
            <pc:docMk/>
            <pc:sldMk cId="1969953085" sldId="288"/>
            <ac:picMk id="15" creationId="{7499C6C1-6C3F-48A1-A15D-A2F6166AF6E1}"/>
          </ac:picMkLst>
        </pc:picChg>
        <pc:picChg chg="del">
          <ac:chgData name="ღ❤ Alee Moreno" userId="e6cf33d1aa7670d1" providerId="LiveId" clId="{F0B31414-F3ED-43A1-9F82-DB0FBDC87737}" dt="2021-12-23T01:25:12.475" v="114" actId="478"/>
          <ac:picMkLst>
            <pc:docMk/>
            <pc:sldMk cId="1969953085" sldId="288"/>
            <ac:picMk id="16" creationId="{A614CB0C-344D-464D-ADB2-994A0D2BE5E3}"/>
          </ac:picMkLst>
        </pc:picChg>
        <pc:picChg chg="del">
          <ac:chgData name="ღ❤ Alee Moreno" userId="e6cf33d1aa7670d1" providerId="LiveId" clId="{F0B31414-F3ED-43A1-9F82-DB0FBDC87737}" dt="2021-12-23T01:25:15.561" v="117" actId="478"/>
          <ac:picMkLst>
            <pc:docMk/>
            <pc:sldMk cId="1969953085" sldId="288"/>
            <ac:picMk id="20" creationId="{5B5DAC57-9A6D-40A4-8141-5DBF451D9082}"/>
          </ac:picMkLst>
        </pc:picChg>
        <pc:picChg chg="del">
          <ac:chgData name="ღ❤ Alee Moreno" userId="e6cf33d1aa7670d1" providerId="LiveId" clId="{F0B31414-F3ED-43A1-9F82-DB0FBDC87737}" dt="2021-12-23T01:25:18.103" v="119" actId="478"/>
          <ac:picMkLst>
            <pc:docMk/>
            <pc:sldMk cId="1969953085" sldId="288"/>
            <ac:picMk id="22" creationId="{9075C5D5-C8B3-4209-B7DF-3BB0D2CD1B96}"/>
          </ac:picMkLst>
        </pc:picChg>
        <pc:picChg chg="add mod">
          <ac:chgData name="ღ❤ Alee Moreno" userId="e6cf33d1aa7670d1" providerId="LiveId" clId="{F0B31414-F3ED-43A1-9F82-DB0FBDC87737}" dt="2021-12-23T01:27:09.463" v="136" actId="1076"/>
          <ac:picMkLst>
            <pc:docMk/>
            <pc:sldMk cId="1969953085" sldId="288"/>
            <ac:picMk id="23" creationId="{B3D421F7-CAEB-4ACB-8AAD-4DB3F2B4E66B}"/>
          </ac:picMkLst>
        </pc:picChg>
        <pc:picChg chg="add mod">
          <ac:chgData name="ღ❤ Alee Moreno" userId="e6cf33d1aa7670d1" providerId="LiveId" clId="{F0B31414-F3ED-43A1-9F82-DB0FBDC87737}" dt="2021-12-23T01:28:16.851" v="145" actId="14100"/>
          <ac:picMkLst>
            <pc:docMk/>
            <pc:sldMk cId="1969953085" sldId="288"/>
            <ac:picMk id="25" creationId="{D4E3C5D8-3F5D-49BB-ABDC-A5FE110038B6}"/>
          </ac:picMkLst>
        </pc:picChg>
      </pc:sldChg>
      <pc:sldChg chg="addSp delSp modSp add mod">
        <pc:chgData name="ღ❤ Alee Moreno" userId="e6cf33d1aa7670d1" providerId="LiveId" clId="{F0B31414-F3ED-43A1-9F82-DB0FBDC87737}" dt="2021-12-23T01:32:51.676" v="190" actId="14100"/>
        <pc:sldMkLst>
          <pc:docMk/>
          <pc:sldMk cId="1287748911" sldId="289"/>
        </pc:sldMkLst>
        <pc:spChg chg="del">
          <ac:chgData name="ღ❤ Alee Moreno" userId="e6cf33d1aa7670d1" providerId="LiveId" clId="{F0B31414-F3ED-43A1-9F82-DB0FBDC87737}" dt="2021-12-23T01:32:25.480" v="183" actId="478"/>
          <ac:spMkLst>
            <pc:docMk/>
            <pc:sldMk cId="1287748911" sldId="289"/>
            <ac:spMk id="6" creationId="{BD3784CD-E451-43D5-8EE3-F5F625F84619}"/>
          </ac:spMkLst>
        </pc:spChg>
        <pc:spChg chg="add mod">
          <ac:chgData name="ღ❤ Alee Moreno" userId="e6cf33d1aa7670d1" providerId="LiveId" clId="{F0B31414-F3ED-43A1-9F82-DB0FBDC87737}" dt="2021-12-23T01:32:37.301" v="186" actId="1076"/>
          <ac:spMkLst>
            <pc:docMk/>
            <pc:sldMk cId="1287748911" sldId="289"/>
            <ac:spMk id="15" creationId="{4631A71A-3D75-4B4B-88C3-9B3C2C580B5D}"/>
          </ac:spMkLst>
        </pc:spChg>
        <pc:spChg chg="del mod">
          <ac:chgData name="ღ❤ Alee Moreno" userId="e6cf33d1aa7670d1" providerId="LiveId" clId="{F0B31414-F3ED-43A1-9F82-DB0FBDC87737}" dt="2021-12-23T01:29:14.747" v="157" actId="478"/>
          <ac:spMkLst>
            <pc:docMk/>
            <pc:sldMk cId="1287748911" sldId="289"/>
            <ac:spMk id="17" creationId="{A57A3296-08B3-48FE-A6B1-206894FD24BE}"/>
          </ac:spMkLst>
        </pc:spChg>
        <pc:spChg chg="del">
          <ac:chgData name="ღ❤ Alee Moreno" userId="e6cf33d1aa7670d1" providerId="LiveId" clId="{F0B31414-F3ED-43A1-9F82-DB0FBDC87737}" dt="2021-12-23T01:29:10.736" v="155" actId="478"/>
          <ac:spMkLst>
            <pc:docMk/>
            <pc:sldMk cId="1287748911" sldId="289"/>
            <ac:spMk id="19" creationId="{584B24C0-7E46-4FDA-BF88-C0BBD153314A}"/>
          </ac:spMkLst>
        </pc:spChg>
        <pc:spChg chg="del">
          <ac:chgData name="ღ❤ Alee Moreno" userId="e6cf33d1aa7670d1" providerId="LiveId" clId="{F0B31414-F3ED-43A1-9F82-DB0FBDC87737}" dt="2021-12-23T01:29:14.747" v="157" actId="478"/>
          <ac:spMkLst>
            <pc:docMk/>
            <pc:sldMk cId="1287748911" sldId="289"/>
            <ac:spMk id="21" creationId="{40F5D1B7-5D3C-4850-88B5-D85F8EBB15EA}"/>
          </ac:spMkLst>
        </pc:spChg>
        <pc:graphicFrameChg chg="add del mod">
          <ac:chgData name="ღ❤ Alee Moreno" userId="e6cf33d1aa7670d1" providerId="LiveId" clId="{F0B31414-F3ED-43A1-9F82-DB0FBDC87737}" dt="2021-12-23T01:29:46.132" v="163" actId="478"/>
          <ac:graphicFrameMkLst>
            <pc:docMk/>
            <pc:sldMk cId="1287748911" sldId="289"/>
            <ac:graphicFrameMk id="7" creationId="{C62F19BB-7062-489E-944B-611A13FF94C6}"/>
          </ac:graphicFrameMkLst>
        </pc:graphicFrameChg>
        <pc:graphicFrameChg chg="add mod">
          <ac:chgData name="ღ❤ Alee Moreno" userId="e6cf33d1aa7670d1" providerId="LiveId" clId="{F0B31414-F3ED-43A1-9F82-DB0FBDC87737}" dt="2021-12-23T01:31:27.365" v="171"/>
          <ac:graphicFrameMkLst>
            <pc:docMk/>
            <pc:sldMk cId="1287748911" sldId="289"/>
            <ac:graphicFrameMk id="20" creationId="{875B1616-CC0C-4E0C-AD74-26B2AF1A95C2}"/>
          </ac:graphicFrameMkLst>
        </pc:graphicFrameChg>
        <pc:picChg chg="del">
          <ac:chgData name="ღ❤ Alee Moreno" userId="e6cf33d1aa7670d1" providerId="LiveId" clId="{F0B31414-F3ED-43A1-9F82-DB0FBDC87737}" dt="2021-12-23T01:29:09.449" v="154" actId="478"/>
          <ac:picMkLst>
            <pc:docMk/>
            <pc:sldMk cId="1287748911" sldId="289"/>
            <ac:picMk id="9" creationId="{CAB0AB3C-8B85-4760-9F30-9094362917AF}"/>
          </ac:picMkLst>
        </pc:picChg>
        <pc:picChg chg="del">
          <ac:chgData name="ღ❤ Alee Moreno" userId="e6cf33d1aa7670d1" providerId="LiveId" clId="{F0B31414-F3ED-43A1-9F82-DB0FBDC87737}" dt="2021-12-23T01:29:09.449" v="154" actId="478"/>
          <ac:picMkLst>
            <pc:docMk/>
            <pc:sldMk cId="1287748911" sldId="289"/>
            <ac:picMk id="11" creationId="{2EF7D800-CFB0-4C7C-819A-2DC90434533C}"/>
          </ac:picMkLst>
        </pc:picChg>
        <pc:picChg chg="add mod">
          <ac:chgData name="ღ❤ Alee Moreno" userId="e6cf33d1aa7670d1" providerId="LiveId" clId="{F0B31414-F3ED-43A1-9F82-DB0FBDC87737}" dt="2021-12-23T01:32:51.676" v="190" actId="14100"/>
          <ac:picMkLst>
            <pc:docMk/>
            <pc:sldMk cId="1287748911" sldId="289"/>
            <ac:picMk id="12" creationId="{A06CD799-F368-4D77-8B06-29597C38BAC3}"/>
          </ac:picMkLst>
        </pc:picChg>
        <pc:picChg chg="add mod">
          <ac:chgData name="ღ❤ Alee Moreno" userId="e6cf33d1aa7670d1" providerId="LiveId" clId="{F0B31414-F3ED-43A1-9F82-DB0FBDC87737}" dt="2021-12-23T01:32:47.998" v="189" actId="1076"/>
          <ac:picMkLst>
            <pc:docMk/>
            <pc:sldMk cId="1287748911" sldId="289"/>
            <ac:picMk id="13" creationId="{A03A14D3-AC5B-4E2B-B0DF-70FAE7A98A6F}"/>
          </ac:picMkLst>
        </pc:picChg>
        <pc:picChg chg="add del mod">
          <ac:chgData name="ღ❤ Alee Moreno" userId="e6cf33d1aa7670d1" providerId="LiveId" clId="{F0B31414-F3ED-43A1-9F82-DB0FBDC87737}" dt="2021-12-23T01:30:27.324" v="166" actId="478"/>
          <ac:picMkLst>
            <pc:docMk/>
            <pc:sldMk cId="1287748911" sldId="289"/>
            <ac:picMk id="18" creationId="{8E0AB2E3-B997-4A2B-850C-49CD890EDDDA}"/>
          </ac:picMkLst>
        </pc:picChg>
        <pc:picChg chg="del">
          <ac:chgData name="ღ❤ Alee Moreno" userId="e6cf33d1aa7670d1" providerId="LiveId" clId="{F0B31414-F3ED-43A1-9F82-DB0FBDC87737}" dt="2021-12-23T01:29:09.449" v="154" actId="478"/>
          <ac:picMkLst>
            <pc:docMk/>
            <pc:sldMk cId="1287748911" sldId="289"/>
            <ac:picMk id="23" creationId="{B3D421F7-CAEB-4ACB-8AAD-4DB3F2B4E66B}"/>
          </ac:picMkLst>
        </pc:picChg>
        <pc:picChg chg="del">
          <ac:chgData name="ღ❤ Alee Moreno" userId="e6cf33d1aa7670d1" providerId="LiveId" clId="{F0B31414-F3ED-43A1-9F82-DB0FBDC87737}" dt="2021-12-23T01:29:09.449" v="154" actId="478"/>
          <ac:picMkLst>
            <pc:docMk/>
            <pc:sldMk cId="1287748911" sldId="289"/>
            <ac:picMk id="25" creationId="{D4E3C5D8-3F5D-49BB-ABDC-A5FE110038B6}"/>
          </ac:picMkLst>
        </pc:picChg>
      </pc:sldChg>
      <pc:sldChg chg="addSp delSp modSp add mod">
        <pc:chgData name="ღ❤ Alee Moreno" userId="e6cf33d1aa7670d1" providerId="LiveId" clId="{F0B31414-F3ED-43A1-9F82-DB0FBDC87737}" dt="2021-12-23T02:28:33.857" v="291" actId="14100"/>
        <pc:sldMkLst>
          <pc:docMk/>
          <pc:sldMk cId="3029849787" sldId="290"/>
        </pc:sldMkLst>
        <pc:spChg chg="add mod">
          <ac:chgData name="ღ❤ Alee Moreno" userId="e6cf33d1aa7670d1" providerId="LiveId" clId="{F0B31414-F3ED-43A1-9F82-DB0FBDC87737}" dt="2021-12-23T01:43:06.154" v="275" actId="1076"/>
          <ac:spMkLst>
            <pc:docMk/>
            <pc:sldMk cId="3029849787" sldId="290"/>
            <ac:spMk id="6" creationId="{7B335EEC-EDB1-4589-A164-DCB3317F857B}"/>
          </ac:spMkLst>
        </pc:spChg>
        <pc:picChg chg="del">
          <ac:chgData name="ღ❤ Alee Moreno" userId="e6cf33d1aa7670d1" providerId="LiveId" clId="{F0B31414-F3ED-43A1-9F82-DB0FBDC87737}" dt="2021-12-23T01:42:11.434" v="214" actId="478"/>
          <ac:picMkLst>
            <pc:docMk/>
            <pc:sldMk cId="3029849787" sldId="290"/>
            <ac:picMk id="5" creationId="{B7291759-B3D6-41F7-A3A8-9C8A75E26622}"/>
          </ac:picMkLst>
        </pc:picChg>
        <pc:picChg chg="add mod">
          <ac:chgData name="ღ❤ Alee Moreno" userId="e6cf33d1aa7670d1" providerId="LiveId" clId="{F0B31414-F3ED-43A1-9F82-DB0FBDC87737}" dt="2021-12-23T02:28:33.857" v="291" actId="14100"/>
          <ac:picMkLst>
            <pc:docMk/>
            <pc:sldMk cId="3029849787" sldId="290"/>
            <ac:picMk id="7" creationId="{FF9830BD-5345-4B41-B38A-F35AE0CC77CE}"/>
          </ac:picMkLst>
        </pc:picChg>
      </pc:sldChg>
    </pc:docChg>
  </pc:docChgLst>
  <pc:docChgLst>
    <pc:chgData name="ღ❤ Alee Moreno" userId="e6cf33d1aa7670d1" providerId="LiveId" clId="{33D10C40-8397-45D0-8A5F-09CE4C370067}"/>
    <pc:docChg chg="undo redo custSel addSld delSld modSld sldOrd">
      <pc:chgData name="ღ❤ Alee Moreno" userId="e6cf33d1aa7670d1" providerId="LiveId" clId="{33D10C40-8397-45D0-8A5F-09CE4C370067}" dt="2022-01-24T17:11:38.265" v="732" actId="1076"/>
      <pc:docMkLst>
        <pc:docMk/>
      </pc:docMkLst>
      <pc:sldChg chg="modSp">
        <pc:chgData name="ღ❤ Alee Moreno" userId="e6cf33d1aa7670d1" providerId="LiveId" clId="{33D10C40-8397-45D0-8A5F-09CE4C370067}" dt="2022-01-20T15:36:14.650" v="403" actId="20577"/>
        <pc:sldMkLst>
          <pc:docMk/>
          <pc:sldMk cId="3903326903" sldId="258"/>
        </pc:sldMkLst>
        <pc:graphicFrameChg chg="mod">
          <ac:chgData name="ღ❤ Alee Moreno" userId="e6cf33d1aa7670d1" providerId="LiveId" clId="{33D10C40-8397-45D0-8A5F-09CE4C370067}" dt="2022-01-20T15:25:00.044" v="402" actId="20577"/>
          <ac:graphicFrameMkLst>
            <pc:docMk/>
            <pc:sldMk cId="3903326903" sldId="258"/>
            <ac:graphicFrameMk id="11" creationId="{560A4CB0-9652-4CFE-AE1F-A9DB22442AFC}"/>
          </ac:graphicFrameMkLst>
        </pc:graphicFrameChg>
        <pc:graphicFrameChg chg="mod">
          <ac:chgData name="ღ❤ Alee Moreno" userId="e6cf33d1aa7670d1" providerId="LiveId" clId="{33D10C40-8397-45D0-8A5F-09CE4C370067}" dt="2022-01-20T15:36:14.650" v="403" actId="20577"/>
          <ac:graphicFrameMkLst>
            <pc:docMk/>
            <pc:sldMk cId="3903326903" sldId="258"/>
            <ac:graphicFrameMk id="12" creationId="{1261EBBD-D9BA-418C-B976-3322634617BD}"/>
          </ac:graphicFrameMkLst>
        </pc:graphicFrameChg>
      </pc:sldChg>
      <pc:sldChg chg="modSp mod">
        <pc:chgData name="ღ❤ Alee Moreno" userId="e6cf33d1aa7670d1" providerId="LiveId" clId="{33D10C40-8397-45D0-8A5F-09CE4C370067}" dt="2022-01-18T23:05:18.960" v="122" actId="1076"/>
        <pc:sldMkLst>
          <pc:docMk/>
          <pc:sldMk cId="66649677" sldId="261"/>
        </pc:sldMkLst>
        <pc:spChg chg="mod">
          <ac:chgData name="ღ❤ Alee Moreno" userId="e6cf33d1aa7670d1" providerId="LiveId" clId="{33D10C40-8397-45D0-8A5F-09CE4C370067}" dt="2022-01-18T23:05:18.960" v="122" actId="1076"/>
          <ac:spMkLst>
            <pc:docMk/>
            <pc:sldMk cId="66649677" sldId="261"/>
            <ac:spMk id="68" creationId="{2A6D24CA-6E6D-4002-8029-F002B4E51D25}"/>
          </ac:spMkLst>
        </pc:spChg>
      </pc:sldChg>
      <pc:sldChg chg="delSp modSp mod ord">
        <pc:chgData name="ღ❤ Alee Moreno" userId="e6cf33d1aa7670d1" providerId="LiveId" clId="{33D10C40-8397-45D0-8A5F-09CE4C370067}" dt="2022-01-24T17:11:38.265" v="732" actId="1076"/>
        <pc:sldMkLst>
          <pc:docMk/>
          <pc:sldMk cId="382581818" sldId="266"/>
        </pc:sldMkLst>
        <pc:spChg chg="del">
          <ac:chgData name="ღ❤ Alee Moreno" userId="e6cf33d1aa7670d1" providerId="LiveId" clId="{33D10C40-8397-45D0-8A5F-09CE4C370067}" dt="2022-01-20T16:46:19.943" v="406" actId="21"/>
          <ac:spMkLst>
            <pc:docMk/>
            <pc:sldMk cId="382581818" sldId="266"/>
            <ac:spMk id="19" creationId="{855FC831-9BDE-4185-8A77-D7DCC17A1F7F}"/>
          </ac:spMkLst>
        </pc:spChg>
        <pc:spChg chg="del">
          <ac:chgData name="ღ❤ Alee Moreno" userId="e6cf33d1aa7670d1" providerId="LiveId" clId="{33D10C40-8397-45D0-8A5F-09CE4C370067}" dt="2022-01-20T16:51:49.506" v="436" actId="478"/>
          <ac:spMkLst>
            <pc:docMk/>
            <pc:sldMk cId="382581818" sldId="266"/>
            <ac:spMk id="25" creationId="{0D4A5F91-A9EA-42A5-AE75-495678507B80}"/>
          </ac:spMkLst>
        </pc:spChg>
        <pc:graphicFrameChg chg="mod modGraphic">
          <ac:chgData name="ღ❤ Alee Moreno" userId="e6cf33d1aa7670d1" providerId="LiveId" clId="{33D10C40-8397-45D0-8A5F-09CE4C370067}" dt="2022-01-24T17:10:23.296" v="725" actId="1076"/>
          <ac:graphicFrameMkLst>
            <pc:docMk/>
            <pc:sldMk cId="382581818" sldId="266"/>
            <ac:graphicFrameMk id="12" creationId="{10D436B5-F2A0-44FC-84CF-299DE1836568}"/>
          </ac:graphicFrameMkLst>
        </pc:graphicFrameChg>
        <pc:graphicFrameChg chg="mod modGraphic">
          <ac:chgData name="ღ❤ Alee Moreno" userId="e6cf33d1aa7670d1" providerId="LiveId" clId="{33D10C40-8397-45D0-8A5F-09CE4C370067}" dt="2022-01-24T17:11:38.265" v="732" actId="1076"/>
          <ac:graphicFrameMkLst>
            <pc:docMk/>
            <pc:sldMk cId="382581818" sldId="266"/>
            <ac:graphicFrameMk id="17" creationId="{08C7AF4C-7739-4E75-A92B-8D3A72FDC429}"/>
          </ac:graphicFrameMkLst>
        </pc:graphicFrameChg>
      </pc:sldChg>
      <pc:sldChg chg="addSp modSp mod ord">
        <pc:chgData name="ღ❤ Alee Moreno" userId="e6cf33d1aa7670d1" providerId="LiveId" clId="{33D10C40-8397-45D0-8A5F-09CE4C370067}" dt="2022-01-24T17:08:45.052" v="711" actId="1076"/>
        <pc:sldMkLst>
          <pc:docMk/>
          <pc:sldMk cId="2115962811" sldId="267"/>
        </pc:sldMkLst>
        <pc:spChg chg="add mod">
          <ac:chgData name="ღ❤ Alee Moreno" userId="e6cf33d1aa7670d1" providerId="LiveId" clId="{33D10C40-8397-45D0-8A5F-09CE4C370067}" dt="2022-01-20T16:47:16.745" v="420" actId="1076"/>
          <ac:spMkLst>
            <pc:docMk/>
            <pc:sldMk cId="2115962811" sldId="267"/>
            <ac:spMk id="17" creationId="{3896E396-AFE7-4396-81AD-43C59BF23517}"/>
          </ac:spMkLst>
        </pc:spChg>
        <pc:spChg chg="add mod">
          <ac:chgData name="ღ❤ Alee Moreno" userId="e6cf33d1aa7670d1" providerId="LiveId" clId="{33D10C40-8397-45D0-8A5F-09CE4C370067}" dt="2022-01-20T16:50:09.888" v="433" actId="1076"/>
          <ac:spMkLst>
            <pc:docMk/>
            <pc:sldMk cId="2115962811" sldId="267"/>
            <ac:spMk id="18" creationId="{C7731B13-5616-4A65-ABF4-214FDA40B70F}"/>
          </ac:spMkLst>
        </pc:spChg>
        <pc:spChg chg="mod">
          <ac:chgData name="ღ❤ Alee Moreno" userId="e6cf33d1aa7670d1" providerId="LiveId" clId="{33D10C40-8397-45D0-8A5F-09CE4C370067}" dt="2022-01-24T17:08:45.052" v="711" actId="1076"/>
          <ac:spMkLst>
            <pc:docMk/>
            <pc:sldMk cId="2115962811" sldId="267"/>
            <ac:spMk id="19" creationId="{CD8D4C81-3200-4BD2-9D2C-E261FDFD47DF}"/>
          </ac:spMkLst>
        </pc:spChg>
        <pc:picChg chg="mod">
          <ac:chgData name="ღ❤ Alee Moreno" userId="e6cf33d1aa7670d1" providerId="LiveId" clId="{33D10C40-8397-45D0-8A5F-09CE4C370067}" dt="2022-01-20T16:47:21.651" v="421" actId="1076"/>
          <ac:picMkLst>
            <pc:docMk/>
            <pc:sldMk cId="2115962811" sldId="267"/>
            <ac:picMk id="5" creationId="{4AC9F473-67EF-4BD9-995E-A984F1D9A992}"/>
          </ac:picMkLst>
        </pc:picChg>
        <pc:picChg chg="mod">
          <ac:chgData name="ღ❤ Alee Moreno" userId="e6cf33d1aa7670d1" providerId="LiveId" clId="{33D10C40-8397-45D0-8A5F-09CE4C370067}" dt="2022-01-24T17:08:42.012" v="710" actId="1076"/>
          <ac:picMkLst>
            <pc:docMk/>
            <pc:sldMk cId="2115962811" sldId="267"/>
            <ac:picMk id="7" creationId="{3A5EFBF5-1A18-461A-BE4A-082564881420}"/>
          </ac:picMkLst>
        </pc:picChg>
        <pc:picChg chg="mod">
          <ac:chgData name="ღ❤ Alee Moreno" userId="e6cf33d1aa7670d1" providerId="LiveId" clId="{33D10C40-8397-45D0-8A5F-09CE4C370067}" dt="2022-01-24T17:08:25.931" v="706" actId="14100"/>
          <ac:picMkLst>
            <pc:docMk/>
            <pc:sldMk cId="2115962811" sldId="267"/>
            <ac:picMk id="9" creationId="{62BA78AB-54C6-483C-B0C4-D95485ECD5ED}"/>
          </ac:picMkLst>
        </pc:picChg>
      </pc:sldChg>
      <pc:sldChg chg="modSp mod">
        <pc:chgData name="ღ❤ Alee Moreno" userId="e6cf33d1aa7670d1" providerId="LiveId" clId="{33D10C40-8397-45D0-8A5F-09CE4C370067}" dt="2022-01-18T23:15:19.971" v="127" actId="1076"/>
        <pc:sldMkLst>
          <pc:docMk/>
          <pc:sldMk cId="3250331225" sldId="270"/>
        </pc:sldMkLst>
        <pc:spChg chg="mod">
          <ac:chgData name="ღ❤ Alee Moreno" userId="e6cf33d1aa7670d1" providerId="LiveId" clId="{33D10C40-8397-45D0-8A5F-09CE4C370067}" dt="2022-01-18T23:15:19.971" v="127" actId="1076"/>
          <ac:spMkLst>
            <pc:docMk/>
            <pc:sldMk cId="3250331225" sldId="270"/>
            <ac:spMk id="19" creationId="{9C46F1B6-4464-4CF8-B5AF-52C61A7ACE08}"/>
          </ac:spMkLst>
        </pc:spChg>
      </pc:sldChg>
      <pc:sldChg chg="modSp mod">
        <pc:chgData name="ღ❤ Alee Moreno" userId="e6cf33d1aa7670d1" providerId="LiveId" clId="{33D10C40-8397-45D0-8A5F-09CE4C370067}" dt="2022-01-19T22:48:51.765" v="338" actId="1076"/>
        <pc:sldMkLst>
          <pc:docMk/>
          <pc:sldMk cId="4173670199" sldId="271"/>
        </pc:sldMkLst>
        <pc:graphicFrameChg chg="mod">
          <ac:chgData name="ღ❤ Alee Moreno" userId="e6cf33d1aa7670d1" providerId="LiveId" clId="{33D10C40-8397-45D0-8A5F-09CE4C370067}" dt="2022-01-19T22:48:51.765" v="338" actId="1076"/>
          <ac:graphicFrameMkLst>
            <pc:docMk/>
            <pc:sldMk cId="4173670199" sldId="271"/>
            <ac:graphicFrameMk id="25" creationId="{78393A12-659F-4FFD-8A61-65CA4177A9BD}"/>
          </ac:graphicFrameMkLst>
        </pc:graphicFrameChg>
      </pc:sldChg>
      <pc:sldChg chg="del">
        <pc:chgData name="ღ❤ Alee Moreno" userId="e6cf33d1aa7670d1" providerId="LiveId" clId="{33D10C40-8397-45D0-8A5F-09CE4C370067}" dt="2022-01-19T21:10:45.350" v="174" actId="47"/>
        <pc:sldMkLst>
          <pc:docMk/>
          <pc:sldMk cId="2184102569" sldId="273"/>
        </pc:sldMkLst>
      </pc:sldChg>
      <pc:sldChg chg="delSp modSp mod">
        <pc:chgData name="ღ❤ Alee Moreno" userId="e6cf33d1aa7670d1" providerId="LiveId" clId="{33D10C40-8397-45D0-8A5F-09CE4C370067}" dt="2022-01-18T23:24:25.654" v="132" actId="1076"/>
        <pc:sldMkLst>
          <pc:docMk/>
          <pc:sldMk cId="1942013121" sldId="275"/>
        </pc:sldMkLst>
        <pc:graphicFrameChg chg="del">
          <ac:chgData name="ღ❤ Alee Moreno" userId="e6cf33d1aa7670d1" providerId="LiveId" clId="{33D10C40-8397-45D0-8A5F-09CE4C370067}" dt="2022-01-18T23:24:06.948" v="129" actId="478"/>
          <ac:graphicFrameMkLst>
            <pc:docMk/>
            <pc:sldMk cId="1942013121" sldId="275"/>
            <ac:graphicFrameMk id="6" creationId="{D4B3BFD7-DBB1-4F8B-B118-147C19BCD12E}"/>
          </ac:graphicFrameMkLst>
        </pc:graphicFrameChg>
        <pc:picChg chg="mod">
          <ac:chgData name="ღ❤ Alee Moreno" userId="e6cf33d1aa7670d1" providerId="LiveId" clId="{33D10C40-8397-45D0-8A5F-09CE4C370067}" dt="2022-01-18T23:24:25.654" v="132" actId="1076"/>
          <ac:picMkLst>
            <pc:docMk/>
            <pc:sldMk cId="1942013121" sldId="275"/>
            <ac:picMk id="7" creationId="{50576CB3-D6B6-41C7-B44A-148223A856B6}"/>
          </ac:picMkLst>
        </pc:picChg>
      </pc:sldChg>
      <pc:sldChg chg="addSp modSp mod">
        <pc:chgData name="ღ❤ Alee Moreno" userId="e6cf33d1aa7670d1" providerId="LiveId" clId="{33D10C40-8397-45D0-8A5F-09CE4C370067}" dt="2022-01-20T21:03:18.156" v="469" actId="208"/>
        <pc:sldMkLst>
          <pc:docMk/>
          <pc:sldMk cId="1756866264" sldId="279"/>
        </pc:sldMkLst>
        <pc:spChg chg="mod">
          <ac:chgData name="ღ❤ Alee Moreno" userId="e6cf33d1aa7670d1" providerId="LiveId" clId="{33D10C40-8397-45D0-8A5F-09CE4C370067}" dt="2022-01-20T21:03:18.156" v="469" actId="208"/>
          <ac:spMkLst>
            <pc:docMk/>
            <pc:sldMk cId="1756866264" sldId="279"/>
            <ac:spMk id="12" creationId="{ACD1F118-B5F9-419A-87D0-7E0CFC728459}"/>
          </ac:spMkLst>
        </pc:spChg>
        <pc:spChg chg="mod">
          <ac:chgData name="ღ❤ Alee Moreno" userId="e6cf33d1aa7670d1" providerId="LiveId" clId="{33D10C40-8397-45D0-8A5F-09CE4C370067}" dt="2022-01-20T21:03:18.156" v="469" actId="208"/>
          <ac:spMkLst>
            <pc:docMk/>
            <pc:sldMk cId="1756866264" sldId="279"/>
            <ac:spMk id="25" creationId="{12C5A9A5-9DC5-4870-A524-F9645FB27777}"/>
          </ac:spMkLst>
        </pc:spChg>
        <pc:spChg chg="mod">
          <ac:chgData name="ღ❤ Alee Moreno" userId="e6cf33d1aa7670d1" providerId="LiveId" clId="{33D10C40-8397-45D0-8A5F-09CE4C370067}" dt="2022-01-20T21:03:18.156" v="469" actId="208"/>
          <ac:spMkLst>
            <pc:docMk/>
            <pc:sldMk cId="1756866264" sldId="279"/>
            <ac:spMk id="26" creationId="{C6CD78B1-EAFD-4343-A88B-A6F3F07E8B83}"/>
          </ac:spMkLst>
        </pc:spChg>
        <pc:spChg chg="add mod">
          <ac:chgData name="ღ❤ Alee Moreno" userId="e6cf33d1aa7670d1" providerId="LiveId" clId="{33D10C40-8397-45D0-8A5F-09CE4C370067}" dt="2022-01-20T21:02:12.364" v="464" actId="1076"/>
          <ac:spMkLst>
            <pc:docMk/>
            <pc:sldMk cId="1756866264" sldId="279"/>
            <ac:spMk id="35" creationId="{601D667F-1B8D-4E9F-B7AF-8589D0E5D8F2}"/>
          </ac:spMkLst>
        </pc:spChg>
        <pc:spChg chg="add mod">
          <ac:chgData name="ღ❤ Alee Moreno" userId="e6cf33d1aa7670d1" providerId="LiveId" clId="{33D10C40-8397-45D0-8A5F-09CE4C370067}" dt="2022-01-20T21:02:16.742" v="465" actId="1076"/>
          <ac:spMkLst>
            <pc:docMk/>
            <pc:sldMk cId="1756866264" sldId="279"/>
            <ac:spMk id="36" creationId="{A1EB7206-0D98-4434-9FAD-761BAE8C6093}"/>
          </ac:spMkLst>
        </pc:spChg>
      </pc:sldChg>
      <pc:sldChg chg="modSp mod">
        <pc:chgData name="ღ❤ Alee Moreno" userId="e6cf33d1aa7670d1" providerId="LiveId" clId="{33D10C40-8397-45D0-8A5F-09CE4C370067}" dt="2022-01-20T21:02:31.062" v="466" actId="6549"/>
        <pc:sldMkLst>
          <pc:docMk/>
          <pc:sldMk cId="3117575003" sldId="281"/>
        </pc:sldMkLst>
        <pc:spChg chg="mod">
          <ac:chgData name="ღ❤ Alee Moreno" userId="e6cf33d1aa7670d1" providerId="LiveId" clId="{33D10C40-8397-45D0-8A5F-09CE4C370067}" dt="2022-01-20T21:02:31.062" v="466" actId="6549"/>
          <ac:spMkLst>
            <pc:docMk/>
            <pc:sldMk cId="3117575003" sldId="281"/>
            <ac:spMk id="27" creationId="{6CE1F187-9C0F-4DA8-9169-5CCA1F3C2650}"/>
          </ac:spMkLst>
        </pc:spChg>
      </pc:sldChg>
      <pc:sldChg chg="addSp modSp mod">
        <pc:chgData name="ღ❤ Alee Moreno" userId="e6cf33d1aa7670d1" providerId="LiveId" clId="{33D10C40-8397-45D0-8A5F-09CE4C370067}" dt="2022-01-20T20:52:40.559" v="462" actId="1076"/>
        <pc:sldMkLst>
          <pc:docMk/>
          <pc:sldMk cId="2050465028" sldId="282"/>
        </pc:sldMkLst>
        <pc:graphicFrameChg chg="add mod modGraphic">
          <ac:chgData name="ღ❤ Alee Moreno" userId="e6cf33d1aa7670d1" providerId="LiveId" clId="{33D10C40-8397-45D0-8A5F-09CE4C370067}" dt="2022-01-20T20:52:34.015" v="461" actId="14100"/>
          <ac:graphicFrameMkLst>
            <pc:docMk/>
            <pc:sldMk cId="2050465028" sldId="282"/>
            <ac:graphicFrameMk id="27" creationId="{34F4FCEA-2EB7-4D7E-B46A-1FA1B4E9383C}"/>
          </ac:graphicFrameMkLst>
        </pc:graphicFrameChg>
        <pc:picChg chg="mod">
          <ac:chgData name="ღ❤ Alee Moreno" userId="e6cf33d1aa7670d1" providerId="LiveId" clId="{33D10C40-8397-45D0-8A5F-09CE4C370067}" dt="2022-01-20T20:52:40.559" v="462" actId="1076"/>
          <ac:picMkLst>
            <pc:docMk/>
            <pc:sldMk cId="2050465028" sldId="282"/>
            <ac:picMk id="24" creationId="{C6EC6000-4037-4AD5-94E4-FD2951A7191D}"/>
          </ac:picMkLst>
        </pc:picChg>
      </pc:sldChg>
      <pc:sldChg chg="addSp delSp modSp mod addAnim delAnim modAnim">
        <pc:chgData name="ღ❤ Alee Moreno" userId="e6cf33d1aa7670d1" providerId="LiveId" clId="{33D10C40-8397-45D0-8A5F-09CE4C370067}" dt="2022-01-20T23:41:49.245" v="585"/>
        <pc:sldMkLst>
          <pc:docMk/>
          <pc:sldMk cId="4193758960" sldId="284"/>
        </pc:sldMkLst>
        <pc:picChg chg="add del mod">
          <ac:chgData name="ღ❤ Alee Moreno" userId="e6cf33d1aa7670d1" providerId="LiveId" clId="{33D10C40-8397-45D0-8A5F-09CE4C370067}" dt="2022-01-20T23:05:37.856" v="515" actId="21"/>
          <ac:picMkLst>
            <pc:docMk/>
            <pc:sldMk cId="4193758960" sldId="284"/>
            <ac:picMk id="7" creationId="{9E331ED2-191C-4B67-938C-C65E8D50279B}"/>
          </ac:picMkLst>
        </pc:picChg>
        <pc:picChg chg="add mod">
          <ac:chgData name="ღ❤ Alee Moreno" userId="e6cf33d1aa7670d1" providerId="LiveId" clId="{33D10C40-8397-45D0-8A5F-09CE4C370067}" dt="2022-01-20T23:04:12.057" v="503" actId="14100"/>
          <ac:picMkLst>
            <pc:docMk/>
            <pc:sldMk cId="4193758960" sldId="284"/>
            <ac:picMk id="9" creationId="{9899DF38-40A4-4BA9-B624-AB5FD764957B}"/>
          </ac:picMkLst>
        </pc:picChg>
        <pc:picChg chg="add mod modCrop">
          <ac:chgData name="ღ❤ Alee Moreno" userId="e6cf33d1aa7670d1" providerId="LiveId" clId="{33D10C40-8397-45D0-8A5F-09CE4C370067}" dt="2022-01-20T23:05:12.783" v="513" actId="732"/>
          <ac:picMkLst>
            <pc:docMk/>
            <pc:sldMk cId="4193758960" sldId="284"/>
            <ac:picMk id="12" creationId="{5DB2EA29-D60D-4D5C-9369-3A9DDF208701}"/>
          </ac:picMkLst>
        </pc:picChg>
        <pc:picChg chg="add del">
          <ac:chgData name="ღ❤ Alee Moreno" userId="e6cf33d1aa7670d1" providerId="LiveId" clId="{33D10C40-8397-45D0-8A5F-09CE4C370067}" dt="2022-01-20T23:35:47.209" v="550" actId="22"/>
          <ac:picMkLst>
            <pc:docMk/>
            <pc:sldMk cId="4193758960" sldId="284"/>
            <ac:picMk id="14" creationId="{A17F7A75-35A5-475D-A41D-69846F897CD3}"/>
          </ac:picMkLst>
        </pc:picChg>
        <pc:picChg chg="del">
          <ac:chgData name="ღ❤ Alee Moreno" userId="e6cf33d1aa7670d1" providerId="LiveId" clId="{33D10C40-8397-45D0-8A5F-09CE4C370067}" dt="2022-01-20T23:03:41.773" v="500" actId="478"/>
          <ac:picMkLst>
            <pc:docMk/>
            <pc:sldMk cId="4193758960" sldId="284"/>
            <ac:picMk id="15" creationId="{7499C6C1-6C3F-48A1-A15D-A2F6166AF6E1}"/>
          </ac:picMkLst>
        </pc:picChg>
        <pc:picChg chg="del">
          <ac:chgData name="ღ❤ Alee Moreno" userId="e6cf33d1aa7670d1" providerId="LiveId" clId="{33D10C40-8397-45D0-8A5F-09CE4C370067}" dt="2022-01-20T23:04:16.885" v="504" actId="478"/>
          <ac:picMkLst>
            <pc:docMk/>
            <pc:sldMk cId="4193758960" sldId="284"/>
            <ac:picMk id="20" creationId="{5B5DAC57-9A6D-40A4-8141-5DBF451D9082}"/>
          </ac:picMkLst>
        </pc:picChg>
        <pc:picChg chg="add mod">
          <ac:chgData name="ღ❤ Alee Moreno" userId="e6cf33d1aa7670d1" providerId="LiveId" clId="{33D10C40-8397-45D0-8A5F-09CE4C370067}" dt="2022-01-20T23:41:15.167" v="583" actId="14100"/>
          <ac:picMkLst>
            <pc:docMk/>
            <pc:sldMk cId="4193758960" sldId="284"/>
            <ac:picMk id="21" creationId="{F837086C-0ACF-433D-87B8-9495315F49EC}"/>
          </ac:picMkLst>
        </pc:picChg>
        <pc:picChg chg="mod">
          <ac:chgData name="ღ❤ Alee Moreno" userId="e6cf33d1aa7670d1" providerId="LiveId" clId="{33D10C40-8397-45D0-8A5F-09CE4C370067}" dt="2022-01-20T23:38:34.860" v="562" actId="1076"/>
          <ac:picMkLst>
            <pc:docMk/>
            <pc:sldMk cId="4193758960" sldId="284"/>
            <ac:picMk id="22" creationId="{9075C5D5-C8B3-4209-B7DF-3BB0D2CD1B96}"/>
          </ac:picMkLst>
        </pc:picChg>
      </pc:sldChg>
      <pc:sldChg chg="add del">
        <pc:chgData name="ღ❤ Alee Moreno" userId="e6cf33d1aa7670d1" providerId="LiveId" clId="{33D10C40-8397-45D0-8A5F-09CE4C370067}" dt="2022-01-20T21:17:34.856" v="490" actId="47"/>
        <pc:sldMkLst>
          <pc:docMk/>
          <pc:sldMk cId="1969953085" sldId="288"/>
        </pc:sldMkLst>
      </pc:sldChg>
      <pc:sldChg chg="addSp delSp modSp mod">
        <pc:chgData name="ღ❤ Alee Moreno" userId="e6cf33d1aa7670d1" providerId="LiveId" clId="{33D10C40-8397-45D0-8A5F-09CE4C370067}" dt="2022-01-20T23:41:02.184" v="582" actId="1076"/>
        <pc:sldMkLst>
          <pc:docMk/>
          <pc:sldMk cId="1287748911" sldId="289"/>
        </pc:sldMkLst>
        <pc:graphicFrameChg chg="add del mod">
          <ac:chgData name="ღ❤ Alee Moreno" userId="e6cf33d1aa7670d1" providerId="LiveId" clId="{33D10C40-8397-45D0-8A5F-09CE4C370067}" dt="2022-01-20T23:39:28.762" v="571" actId="478"/>
          <ac:graphicFrameMkLst>
            <pc:docMk/>
            <pc:sldMk cId="1287748911" sldId="289"/>
            <ac:graphicFrameMk id="5" creationId="{1C40122C-07FE-443B-A39A-D107AD428475}"/>
          </ac:graphicFrameMkLst>
        </pc:graphicFrameChg>
        <pc:picChg chg="add mod">
          <ac:chgData name="ღ❤ Alee Moreno" userId="e6cf33d1aa7670d1" providerId="LiveId" clId="{33D10C40-8397-45D0-8A5F-09CE4C370067}" dt="2022-01-20T23:41:02.184" v="582" actId="1076"/>
          <ac:picMkLst>
            <pc:docMk/>
            <pc:sldMk cId="1287748911" sldId="289"/>
            <ac:picMk id="7" creationId="{9754D284-9F83-460E-B924-96EAB9C7DBB1}"/>
          </ac:picMkLst>
        </pc:picChg>
        <pc:picChg chg="del mod">
          <ac:chgData name="ღ❤ Alee Moreno" userId="e6cf33d1aa7670d1" providerId="LiveId" clId="{33D10C40-8397-45D0-8A5F-09CE4C370067}" dt="2022-01-20T23:39:22.548" v="569" actId="478"/>
          <ac:picMkLst>
            <pc:docMk/>
            <pc:sldMk cId="1287748911" sldId="289"/>
            <ac:picMk id="12" creationId="{A06CD799-F368-4D77-8B06-29597C38BAC3}"/>
          </ac:picMkLst>
        </pc:picChg>
        <pc:picChg chg="mod">
          <ac:chgData name="ღ❤ Alee Moreno" userId="e6cf33d1aa7670d1" providerId="LiveId" clId="{33D10C40-8397-45D0-8A5F-09CE4C370067}" dt="2022-01-20T23:40:58.725" v="581" actId="14100"/>
          <ac:picMkLst>
            <pc:docMk/>
            <pc:sldMk cId="1287748911" sldId="289"/>
            <ac:picMk id="13" creationId="{A03A14D3-AC5B-4E2B-B0DF-70FAE7A98A6F}"/>
          </ac:picMkLst>
        </pc:picChg>
      </pc:sldChg>
      <pc:sldChg chg="delSp modSp mod">
        <pc:chgData name="ღ❤ Alee Moreno" userId="e6cf33d1aa7670d1" providerId="LiveId" clId="{33D10C40-8397-45D0-8A5F-09CE4C370067}" dt="2022-01-18T22:41:19.537" v="2" actId="478"/>
        <pc:sldMkLst>
          <pc:docMk/>
          <pc:sldMk cId="2207046623" sldId="296"/>
        </pc:sldMkLst>
        <pc:spChg chg="del">
          <ac:chgData name="ღ❤ Alee Moreno" userId="e6cf33d1aa7670d1" providerId="LiveId" clId="{33D10C40-8397-45D0-8A5F-09CE4C370067}" dt="2022-01-18T22:41:19.537" v="2" actId="478"/>
          <ac:spMkLst>
            <pc:docMk/>
            <pc:sldMk cId="2207046623" sldId="296"/>
            <ac:spMk id="3" creationId="{004CC0E4-26F8-44EE-B7E8-6FD94102FD0E}"/>
          </ac:spMkLst>
        </pc:spChg>
        <pc:spChg chg="mod">
          <ac:chgData name="ღ❤ Alee Moreno" userId="e6cf33d1aa7670d1" providerId="LiveId" clId="{33D10C40-8397-45D0-8A5F-09CE4C370067}" dt="2022-01-18T22:37:03.928" v="1" actId="14100"/>
          <ac:spMkLst>
            <pc:docMk/>
            <pc:sldMk cId="2207046623" sldId="296"/>
            <ac:spMk id="14" creationId="{D8D90362-177C-408E-9EF6-DB9E1436A6DA}"/>
          </ac:spMkLst>
        </pc:spChg>
        <pc:spChg chg="del">
          <ac:chgData name="ღ❤ Alee Moreno" userId="e6cf33d1aa7670d1" providerId="LiveId" clId="{33D10C40-8397-45D0-8A5F-09CE4C370067}" dt="2022-01-18T22:36:58.600" v="0" actId="478"/>
          <ac:spMkLst>
            <pc:docMk/>
            <pc:sldMk cId="2207046623" sldId="296"/>
            <ac:spMk id="79" creationId="{EDDD24A3-35DD-43A1-BBBA-4ADF2E6189B7}"/>
          </ac:spMkLst>
        </pc:spChg>
      </pc:sldChg>
      <pc:sldChg chg="delSp mod">
        <pc:chgData name="ღ❤ Alee Moreno" userId="e6cf33d1aa7670d1" providerId="LiveId" clId="{33D10C40-8397-45D0-8A5F-09CE4C370067}" dt="2022-01-18T22:44:36.553" v="5" actId="478"/>
        <pc:sldMkLst>
          <pc:docMk/>
          <pc:sldMk cId="1715507962" sldId="313"/>
        </pc:sldMkLst>
        <pc:spChg chg="del">
          <ac:chgData name="ღ❤ Alee Moreno" userId="e6cf33d1aa7670d1" providerId="LiveId" clId="{33D10C40-8397-45D0-8A5F-09CE4C370067}" dt="2022-01-18T22:44:34.005" v="4" actId="478"/>
          <ac:spMkLst>
            <pc:docMk/>
            <pc:sldMk cId="1715507962" sldId="313"/>
            <ac:spMk id="3" creationId="{004CC0E4-26F8-44EE-B7E8-6FD94102FD0E}"/>
          </ac:spMkLst>
        </pc:spChg>
        <pc:spChg chg="del">
          <ac:chgData name="ღ❤ Alee Moreno" userId="e6cf33d1aa7670d1" providerId="LiveId" clId="{33D10C40-8397-45D0-8A5F-09CE4C370067}" dt="2022-01-18T22:44:36.553" v="5" actId="478"/>
          <ac:spMkLst>
            <pc:docMk/>
            <pc:sldMk cId="1715507962" sldId="313"/>
            <ac:spMk id="37" creationId="{EAD086AE-1F69-40DB-BDC1-A76E96F11EE3}"/>
          </ac:spMkLst>
        </pc:spChg>
      </pc:sldChg>
      <pc:sldChg chg="del">
        <pc:chgData name="ღ❤ Alee Moreno" userId="e6cf33d1aa7670d1" providerId="LiveId" clId="{33D10C40-8397-45D0-8A5F-09CE4C370067}" dt="2022-01-18T22:44:28.541" v="3" actId="47"/>
        <pc:sldMkLst>
          <pc:docMk/>
          <pc:sldMk cId="1280770662" sldId="314"/>
        </pc:sldMkLst>
      </pc:sldChg>
      <pc:sldChg chg="del">
        <pc:chgData name="ღ❤ Alee Moreno" userId="e6cf33d1aa7670d1" providerId="LiveId" clId="{33D10C40-8397-45D0-8A5F-09CE4C370067}" dt="2022-01-18T22:44:28.541" v="3" actId="47"/>
        <pc:sldMkLst>
          <pc:docMk/>
          <pc:sldMk cId="3357530521" sldId="315"/>
        </pc:sldMkLst>
      </pc:sldChg>
      <pc:sldChg chg="del">
        <pc:chgData name="ღ❤ Alee Moreno" userId="e6cf33d1aa7670d1" providerId="LiveId" clId="{33D10C40-8397-45D0-8A5F-09CE4C370067}" dt="2022-01-18T22:44:28.541" v="3" actId="47"/>
        <pc:sldMkLst>
          <pc:docMk/>
          <pc:sldMk cId="2639883259" sldId="316"/>
        </pc:sldMkLst>
      </pc:sldChg>
      <pc:sldChg chg="del">
        <pc:chgData name="ღ❤ Alee Moreno" userId="e6cf33d1aa7670d1" providerId="LiveId" clId="{33D10C40-8397-45D0-8A5F-09CE4C370067}" dt="2022-01-18T22:44:28.541" v="3" actId="47"/>
        <pc:sldMkLst>
          <pc:docMk/>
          <pc:sldMk cId="1594315586" sldId="317"/>
        </pc:sldMkLst>
      </pc:sldChg>
      <pc:sldChg chg="del">
        <pc:chgData name="ღ❤ Alee Moreno" userId="e6cf33d1aa7670d1" providerId="LiveId" clId="{33D10C40-8397-45D0-8A5F-09CE4C370067}" dt="2022-01-18T22:44:28.541" v="3" actId="47"/>
        <pc:sldMkLst>
          <pc:docMk/>
          <pc:sldMk cId="2612017119" sldId="318"/>
        </pc:sldMkLst>
      </pc:sldChg>
      <pc:sldChg chg="del">
        <pc:chgData name="ღ❤ Alee Moreno" userId="e6cf33d1aa7670d1" providerId="LiveId" clId="{33D10C40-8397-45D0-8A5F-09CE4C370067}" dt="2022-01-18T22:44:28.541" v="3" actId="47"/>
        <pc:sldMkLst>
          <pc:docMk/>
          <pc:sldMk cId="4101395205" sldId="319"/>
        </pc:sldMkLst>
      </pc:sldChg>
      <pc:sldChg chg="del">
        <pc:chgData name="ღ❤ Alee Moreno" userId="e6cf33d1aa7670d1" providerId="LiveId" clId="{33D10C40-8397-45D0-8A5F-09CE4C370067}" dt="2022-01-18T22:44:28.541" v="3" actId="47"/>
        <pc:sldMkLst>
          <pc:docMk/>
          <pc:sldMk cId="4155889486" sldId="320"/>
        </pc:sldMkLst>
      </pc:sldChg>
      <pc:sldChg chg="del">
        <pc:chgData name="ღ❤ Alee Moreno" userId="e6cf33d1aa7670d1" providerId="LiveId" clId="{33D10C40-8397-45D0-8A5F-09CE4C370067}" dt="2022-01-18T22:44:28.541" v="3" actId="47"/>
        <pc:sldMkLst>
          <pc:docMk/>
          <pc:sldMk cId="207392577" sldId="321"/>
        </pc:sldMkLst>
      </pc:sldChg>
      <pc:sldChg chg="del">
        <pc:chgData name="ღ❤ Alee Moreno" userId="e6cf33d1aa7670d1" providerId="LiveId" clId="{33D10C40-8397-45D0-8A5F-09CE4C370067}" dt="2022-01-18T22:44:47.739" v="6" actId="47"/>
        <pc:sldMkLst>
          <pc:docMk/>
          <pc:sldMk cId="675508268" sldId="322"/>
        </pc:sldMkLst>
      </pc:sldChg>
      <pc:sldChg chg="del">
        <pc:chgData name="ღ❤ Alee Moreno" userId="e6cf33d1aa7670d1" providerId="LiveId" clId="{33D10C40-8397-45D0-8A5F-09CE4C370067}" dt="2022-01-18T22:45:00.710" v="10" actId="47"/>
        <pc:sldMkLst>
          <pc:docMk/>
          <pc:sldMk cId="1989220151" sldId="323"/>
        </pc:sldMkLst>
      </pc:sldChg>
      <pc:sldChg chg="del">
        <pc:chgData name="ღ❤ Alee Moreno" userId="e6cf33d1aa7670d1" providerId="LiveId" clId="{33D10C40-8397-45D0-8A5F-09CE4C370067}" dt="2022-01-18T22:44:54.714" v="7" actId="47"/>
        <pc:sldMkLst>
          <pc:docMk/>
          <pc:sldMk cId="511568303" sldId="324"/>
        </pc:sldMkLst>
      </pc:sldChg>
      <pc:sldChg chg="del">
        <pc:chgData name="ღ❤ Alee Moreno" userId="e6cf33d1aa7670d1" providerId="LiveId" clId="{33D10C40-8397-45D0-8A5F-09CE4C370067}" dt="2022-01-18T22:44:58.219" v="9" actId="47"/>
        <pc:sldMkLst>
          <pc:docMk/>
          <pc:sldMk cId="2299887950" sldId="325"/>
        </pc:sldMkLst>
      </pc:sldChg>
      <pc:sldChg chg="del">
        <pc:chgData name="ღ❤ Alee Moreno" userId="e6cf33d1aa7670d1" providerId="LiveId" clId="{33D10C40-8397-45D0-8A5F-09CE4C370067}" dt="2022-01-18T22:44:56.007" v="8" actId="47"/>
        <pc:sldMkLst>
          <pc:docMk/>
          <pc:sldMk cId="2681655574" sldId="326"/>
        </pc:sldMkLst>
      </pc:sldChg>
      <pc:sldChg chg="del">
        <pc:chgData name="ღ❤ Alee Moreno" userId="e6cf33d1aa7670d1" providerId="LiveId" clId="{33D10C40-8397-45D0-8A5F-09CE4C370067}" dt="2022-01-18T22:45:01.610" v="11" actId="47"/>
        <pc:sldMkLst>
          <pc:docMk/>
          <pc:sldMk cId="1608867275" sldId="327"/>
        </pc:sldMkLst>
      </pc:sldChg>
      <pc:sldChg chg="del">
        <pc:chgData name="ღ❤ Alee Moreno" userId="e6cf33d1aa7670d1" providerId="LiveId" clId="{33D10C40-8397-45D0-8A5F-09CE4C370067}" dt="2022-01-18T22:45:03.281" v="12" actId="47"/>
        <pc:sldMkLst>
          <pc:docMk/>
          <pc:sldMk cId="2446183768" sldId="328"/>
        </pc:sldMkLst>
      </pc:sldChg>
      <pc:sldChg chg="del">
        <pc:chgData name="ღ❤ Alee Moreno" userId="e6cf33d1aa7670d1" providerId="LiveId" clId="{33D10C40-8397-45D0-8A5F-09CE4C370067}" dt="2022-01-18T22:45:05.338" v="13" actId="47"/>
        <pc:sldMkLst>
          <pc:docMk/>
          <pc:sldMk cId="230627718" sldId="329"/>
        </pc:sldMkLst>
      </pc:sldChg>
      <pc:sldChg chg="addSp delSp modSp mod modAnim">
        <pc:chgData name="ღ❤ Alee Moreno" userId="e6cf33d1aa7670d1" providerId="LiveId" clId="{33D10C40-8397-45D0-8A5F-09CE4C370067}" dt="2022-01-18T22:54:45.738" v="112" actId="1076"/>
        <pc:sldMkLst>
          <pc:docMk/>
          <pc:sldMk cId="4279148407" sldId="330"/>
        </pc:sldMkLst>
        <pc:spChg chg="add del mod">
          <ac:chgData name="ღ❤ Alee Moreno" userId="e6cf33d1aa7670d1" providerId="LiveId" clId="{33D10C40-8397-45D0-8A5F-09CE4C370067}" dt="2022-01-18T22:54:28.109" v="108" actId="478"/>
          <ac:spMkLst>
            <pc:docMk/>
            <pc:sldMk cId="4279148407" sldId="330"/>
            <ac:spMk id="7" creationId="{57792D37-F2F7-41B0-A1BA-3CD2F8ED8967}"/>
          </ac:spMkLst>
        </pc:spChg>
        <pc:spChg chg="add del mod">
          <ac:chgData name="ღ❤ Alee Moreno" userId="e6cf33d1aa7670d1" providerId="LiveId" clId="{33D10C40-8397-45D0-8A5F-09CE4C370067}" dt="2022-01-18T22:53:21.457" v="94"/>
          <ac:spMkLst>
            <pc:docMk/>
            <pc:sldMk cId="4279148407" sldId="330"/>
            <ac:spMk id="16" creationId="{3877729B-DCAC-4ECE-86E2-BD8D7FAB2A94}"/>
          </ac:spMkLst>
        </pc:spChg>
        <pc:spChg chg="add mod">
          <ac:chgData name="ღ❤ Alee Moreno" userId="e6cf33d1aa7670d1" providerId="LiveId" clId="{33D10C40-8397-45D0-8A5F-09CE4C370067}" dt="2022-01-18T22:53:54.415" v="102" actId="122"/>
          <ac:spMkLst>
            <pc:docMk/>
            <pc:sldMk cId="4279148407" sldId="330"/>
            <ac:spMk id="17" creationId="{AA547D15-0ACB-4532-B798-58AB01562D0E}"/>
          </ac:spMkLst>
        </pc:spChg>
        <pc:spChg chg="add mod">
          <ac:chgData name="ღ❤ Alee Moreno" userId="e6cf33d1aa7670d1" providerId="LiveId" clId="{33D10C40-8397-45D0-8A5F-09CE4C370067}" dt="2022-01-18T22:54:45.738" v="112" actId="1076"/>
          <ac:spMkLst>
            <pc:docMk/>
            <pc:sldMk cId="4279148407" sldId="330"/>
            <ac:spMk id="19" creationId="{A2E302AC-D12E-44EE-8C10-8F634D70FEA5}"/>
          </ac:spMkLst>
        </pc:spChg>
        <pc:graphicFrameChg chg="mod">
          <ac:chgData name="ღ❤ Alee Moreno" userId="e6cf33d1aa7670d1" providerId="LiveId" clId="{33D10C40-8397-45D0-8A5F-09CE4C370067}" dt="2022-01-18T22:52:36.782" v="82" actId="1076"/>
          <ac:graphicFrameMkLst>
            <pc:docMk/>
            <pc:sldMk cId="4279148407" sldId="330"/>
            <ac:graphicFrameMk id="4" creationId="{0C71453F-34C1-4AF4-B38E-446EA20ED8A4}"/>
          </ac:graphicFrameMkLst>
        </pc:graphicFrameChg>
        <pc:graphicFrameChg chg="add mod modGraphic">
          <ac:chgData name="ღ❤ Alee Moreno" userId="e6cf33d1aa7670d1" providerId="LiveId" clId="{33D10C40-8397-45D0-8A5F-09CE4C370067}" dt="2022-01-18T22:53:38.946" v="97" actId="1076"/>
          <ac:graphicFrameMkLst>
            <pc:docMk/>
            <pc:sldMk cId="4279148407" sldId="330"/>
            <ac:graphicFrameMk id="15" creationId="{787A887A-41FB-4B8A-9E77-5E58ED4D6C30}"/>
          </ac:graphicFrameMkLst>
        </pc:graphicFrameChg>
        <pc:picChg chg="add mod">
          <ac:chgData name="ღ❤ Alee Moreno" userId="e6cf33d1aa7670d1" providerId="LiveId" clId="{33D10C40-8397-45D0-8A5F-09CE4C370067}" dt="2022-01-18T22:52:39.830" v="83" actId="1076"/>
          <ac:picMkLst>
            <pc:docMk/>
            <pc:sldMk cId="4279148407" sldId="330"/>
            <ac:picMk id="3" creationId="{A32DC126-1D2A-49E6-A50C-A2CB2EB80522}"/>
          </ac:picMkLst>
        </pc:picChg>
        <pc:picChg chg="add mod">
          <ac:chgData name="ღ❤ Alee Moreno" userId="e6cf33d1aa7670d1" providerId="LiveId" clId="{33D10C40-8397-45D0-8A5F-09CE4C370067}" dt="2022-01-18T22:54:40.997" v="111" actId="1076"/>
          <ac:picMkLst>
            <pc:docMk/>
            <pc:sldMk cId="4279148407" sldId="330"/>
            <ac:picMk id="6" creationId="{CE765EDB-276B-4CD3-8BA8-2561EB57536F}"/>
          </ac:picMkLst>
        </pc:picChg>
      </pc:sldChg>
      <pc:sldChg chg="modSp del mod">
        <pc:chgData name="ღ❤ Alee Moreno" userId="e6cf33d1aa7670d1" providerId="LiveId" clId="{33D10C40-8397-45D0-8A5F-09CE4C370067}" dt="2022-01-18T22:51:48.932" v="79" actId="47"/>
        <pc:sldMkLst>
          <pc:docMk/>
          <pc:sldMk cId="3176723292" sldId="331"/>
        </pc:sldMkLst>
        <pc:graphicFrameChg chg="mod">
          <ac:chgData name="ღ❤ Alee Moreno" userId="e6cf33d1aa7670d1" providerId="LiveId" clId="{33D10C40-8397-45D0-8A5F-09CE4C370067}" dt="2022-01-18T22:48:53.793" v="40" actId="1076"/>
          <ac:graphicFrameMkLst>
            <pc:docMk/>
            <pc:sldMk cId="3176723292" sldId="331"/>
            <ac:graphicFrameMk id="2" creationId="{DDA5E357-3A45-4CC7-9F97-CCB786E0B579}"/>
          </ac:graphicFrameMkLst>
        </pc:graphicFrameChg>
        <pc:graphicFrameChg chg="mod">
          <ac:chgData name="ღ❤ Alee Moreno" userId="e6cf33d1aa7670d1" providerId="LiveId" clId="{33D10C40-8397-45D0-8A5F-09CE4C370067}" dt="2022-01-18T22:48:48.876" v="39" actId="1035"/>
          <ac:graphicFrameMkLst>
            <pc:docMk/>
            <pc:sldMk cId="3176723292" sldId="331"/>
            <ac:graphicFrameMk id="3" creationId="{3D766315-5B01-471B-83BD-5541B64AB124}"/>
          </ac:graphicFrameMkLst>
        </pc:graphicFrameChg>
      </pc:sldChg>
      <pc:sldChg chg="modSp del mod">
        <pc:chgData name="ღ❤ Alee Moreno" userId="e6cf33d1aa7670d1" providerId="LiveId" clId="{33D10C40-8397-45D0-8A5F-09CE4C370067}" dt="2022-01-18T22:51:48.932" v="79" actId="47"/>
        <pc:sldMkLst>
          <pc:docMk/>
          <pc:sldMk cId="2985387002" sldId="332"/>
        </pc:sldMkLst>
        <pc:graphicFrameChg chg="mod">
          <ac:chgData name="ღ❤ Alee Moreno" userId="e6cf33d1aa7670d1" providerId="LiveId" clId="{33D10C40-8397-45D0-8A5F-09CE4C370067}" dt="2022-01-18T22:51:09.616" v="72" actId="1037"/>
          <ac:graphicFrameMkLst>
            <pc:docMk/>
            <pc:sldMk cId="2985387002" sldId="332"/>
            <ac:graphicFrameMk id="2" creationId="{738ABB52-E4F6-41A1-8BFE-9493B0D5A595}"/>
          </ac:graphicFrameMkLst>
        </pc:graphicFrameChg>
        <pc:graphicFrameChg chg="mod">
          <ac:chgData name="ღ❤ Alee Moreno" userId="e6cf33d1aa7670d1" providerId="LiveId" clId="{33D10C40-8397-45D0-8A5F-09CE4C370067}" dt="2022-01-18T22:51:09.616" v="72" actId="1037"/>
          <ac:graphicFrameMkLst>
            <pc:docMk/>
            <pc:sldMk cId="2985387002" sldId="332"/>
            <ac:graphicFrameMk id="3" creationId="{453DF8B2-85C3-4FB6-9C27-756CBFED88A5}"/>
          </ac:graphicFrameMkLst>
        </pc:graphicFrameChg>
      </pc:sldChg>
      <pc:sldChg chg="del">
        <pc:chgData name="ღ❤ Alee Moreno" userId="e6cf33d1aa7670d1" providerId="LiveId" clId="{33D10C40-8397-45D0-8A5F-09CE4C370067}" dt="2022-01-18T22:54:50.575" v="113" actId="47"/>
        <pc:sldMkLst>
          <pc:docMk/>
          <pc:sldMk cId="1651642949" sldId="333"/>
        </pc:sldMkLst>
      </pc:sldChg>
      <pc:sldChg chg="addSp delSp modSp mod">
        <pc:chgData name="ღ❤ Alee Moreno" userId="e6cf33d1aa7670d1" providerId="LiveId" clId="{33D10C40-8397-45D0-8A5F-09CE4C370067}" dt="2022-01-20T23:49:00.563" v="607" actId="1076"/>
        <pc:sldMkLst>
          <pc:docMk/>
          <pc:sldMk cId="773646186" sldId="335"/>
        </pc:sldMkLst>
        <pc:spChg chg="mod">
          <ac:chgData name="ღ❤ Alee Moreno" userId="e6cf33d1aa7670d1" providerId="LiveId" clId="{33D10C40-8397-45D0-8A5F-09CE4C370067}" dt="2022-01-20T23:49:00.563" v="607" actId="1076"/>
          <ac:spMkLst>
            <pc:docMk/>
            <pc:sldMk cId="773646186" sldId="335"/>
            <ac:spMk id="11" creationId="{3D53AA18-B81E-4A95-B172-BDD5BD3210F2}"/>
          </ac:spMkLst>
        </pc:spChg>
        <pc:spChg chg="mod">
          <ac:chgData name="ღ❤ Alee Moreno" userId="e6cf33d1aa7670d1" providerId="LiveId" clId="{33D10C40-8397-45D0-8A5F-09CE4C370067}" dt="2022-01-20T23:48:54.971" v="606" actId="1076"/>
          <ac:spMkLst>
            <pc:docMk/>
            <pc:sldMk cId="773646186" sldId="335"/>
            <ac:spMk id="12" creationId="{FC3F0B6A-018D-400A-86AE-238699E25819}"/>
          </ac:spMkLst>
        </pc:spChg>
        <pc:spChg chg="mod">
          <ac:chgData name="ღ❤ Alee Moreno" userId="e6cf33d1aa7670d1" providerId="LiveId" clId="{33D10C40-8397-45D0-8A5F-09CE4C370067}" dt="2022-01-20T23:49:00.563" v="607" actId="1076"/>
          <ac:spMkLst>
            <pc:docMk/>
            <pc:sldMk cId="773646186" sldId="335"/>
            <ac:spMk id="20" creationId="{C92C2B3F-F8F5-47FA-8FA6-6A93A134C228}"/>
          </ac:spMkLst>
        </pc:spChg>
        <pc:spChg chg="mod">
          <ac:chgData name="ღ❤ Alee Moreno" userId="e6cf33d1aa7670d1" providerId="LiveId" clId="{33D10C40-8397-45D0-8A5F-09CE4C370067}" dt="2022-01-20T23:48:54.971" v="606" actId="1076"/>
          <ac:spMkLst>
            <pc:docMk/>
            <pc:sldMk cId="773646186" sldId="335"/>
            <ac:spMk id="21" creationId="{C2C7E264-C93D-419A-97E5-E6DD25D81AD4}"/>
          </ac:spMkLst>
        </pc:spChg>
        <pc:spChg chg="add del">
          <ac:chgData name="ღ❤ Alee Moreno" userId="e6cf33d1aa7670d1" providerId="LiveId" clId="{33D10C40-8397-45D0-8A5F-09CE4C370067}" dt="2022-01-20T23:48:38.114" v="601" actId="21"/>
          <ac:spMkLst>
            <pc:docMk/>
            <pc:sldMk cId="773646186" sldId="335"/>
            <ac:spMk id="22" creationId="{6D856C2F-537D-42CE-B031-F820EB502CE1}"/>
          </ac:spMkLst>
        </pc:spChg>
        <pc:spChg chg="add del">
          <ac:chgData name="ღ❤ Alee Moreno" userId="e6cf33d1aa7670d1" providerId="LiveId" clId="{33D10C40-8397-45D0-8A5F-09CE4C370067}" dt="2022-01-20T23:48:38.114" v="601" actId="21"/>
          <ac:spMkLst>
            <pc:docMk/>
            <pc:sldMk cId="773646186" sldId="335"/>
            <ac:spMk id="24" creationId="{0A70E2DB-8A01-4523-9F0D-E924B73DA2A5}"/>
          </ac:spMkLst>
        </pc:spChg>
      </pc:sldChg>
      <pc:sldChg chg="addSp delSp modSp mod">
        <pc:chgData name="ღ❤ Alee Moreno" userId="e6cf33d1aa7670d1" providerId="LiveId" clId="{33D10C40-8397-45D0-8A5F-09CE4C370067}" dt="2022-01-20T23:51:35.992" v="705" actId="1076"/>
        <pc:sldMkLst>
          <pc:docMk/>
          <pc:sldMk cId="2767217860" sldId="337"/>
        </pc:sldMkLst>
        <pc:spChg chg="mod">
          <ac:chgData name="ღ❤ Alee Moreno" userId="e6cf33d1aa7670d1" providerId="LiveId" clId="{33D10C40-8397-45D0-8A5F-09CE4C370067}" dt="2022-01-20T23:51:23.991" v="704" actId="14100"/>
          <ac:spMkLst>
            <pc:docMk/>
            <pc:sldMk cId="2767217860" sldId="337"/>
            <ac:spMk id="10" creationId="{70062A71-13FB-4F88-8344-5930C18443C0}"/>
          </ac:spMkLst>
        </pc:spChg>
        <pc:spChg chg="add mod">
          <ac:chgData name="ღ❤ Alee Moreno" userId="e6cf33d1aa7670d1" providerId="LiveId" clId="{33D10C40-8397-45D0-8A5F-09CE4C370067}" dt="2022-01-20T23:51:01.678" v="698" actId="1037"/>
          <ac:spMkLst>
            <pc:docMk/>
            <pc:sldMk cId="2767217860" sldId="337"/>
            <ac:spMk id="11" creationId="{20D6AD2B-8A1A-4A6B-82CE-13C84EF1E498}"/>
          </ac:spMkLst>
        </pc:spChg>
        <pc:spChg chg="add mod">
          <ac:chgData name="ღ❤ Alee Moreno" userId="e6cf33d1aa7670d1" providerId="LiveId" clId="{33D10C40-8397-45D0-8A5F-09CE4C370067}" dt="2022-01-20T23:51:01.678" v="698" actId="1037"/>
          <ac:spMkLst>
            <pc:docMk/>
            <pc:sldMk cId="2767217860" sldId="337"/>
            <ac:spMk id="12" creationId="{22BC4D13-20E8-4B7D-876A-249AA8822D3C}"/>
          </ac:spMkLst>
        </pc:spChg>
        <pc:spChg chg="add mod ord">
          <ac:chgData name="ღ❤ Alee Moreno" userId="e6cf33d1aa7670d1" providerId="LiveId" clId="{33D10C40-8397-45D0-8A5F-09CE4C370067}" dt="2022-01-20T23:51:35.992" v="705" actId="1076"/>
          <ac:spMkLst>
            <pc:docMk/>
            <pc:sldMk cId="2767217860" sldId="337"/>
            <ac:spMk id="13" creationId="{35DB4647-41AF-4803-8D44-68227CF25B2E}"/>
          </ac:spMkLst>
        </pc:spChg>
        <pc:spChg chg="del mod">
          <ac:chgData name="ღ❤ Alee Moreno" userId="e6cf33d1aa7670d1" providerId="LiveId" clId="{33D10C40-8397-45D0-8A5F-09CE4C370067}" dt="2022-01-20T23:50:30.195" v="620" actId="478"/>
          <ac:spMkLst>
            <pc:docMk/>
            <pc:sldMk cId="2767217860" sldId="337"/>
            <ac:spMk id="14" creationId="{59A7B0BF-2AAE-4AD2-A3F9-966BD02E0AA6}"/>
          </ac:spMkLst>
        </pc:spChg>
        <pc:spChg chg="mod">
          <ac:chgData name="ღ❤ Alee Moreno" userId="e6cf33d1aa7670d1" providerId="LiveId" clId="{33D10C40-8397-45D0-8A5F-09CE4C370067}" dt="2022-01-20T23:51:11.821" v="700" actId="14100"/>
          <ac:spMkLst>
            <pc:docMk/>
            <pc:sldMk cId="2767217860" sldId="337"/>
            <ac:spMk id="15" creationId="{1111AC3C-C89D-48CA-AB0F-8E7B213584C0}"/>
          </ac:spMkLst>
        </pc:spChg>
        <pc:spChg chg="mod">
          <ac:chgData name="ღ❤ Alee Moreno" userId="e6cf33d1aa7670d1" providerId="LiveId" clId="{33D10C40-8397-45D0-8A5F-09CE4C370067}" dt="2022-01-20T23:51:07.586" v="699" actId="14100"/>
          <ac:spMkLst>
            <pc:docMk/>
            <pc:sldMk cId="2767217860" sldId="337"/>
            <ac:spMk id="16" creationId="{1687F62C-559D-4905-B624-DF813717248F}"/>
          </ac:spMkLst>
        </pc:spChg>
        <pc:spChg chg="mod">
          <ac:chgData name="ღ❤ Alee Moreno" userId="e6cf33d1aa7670d1" providerId="LiveId" clId="{33D10C40-8397-45D0-8A5F-09CE4C370067}" dt="2022-01-20T23:51:35.992" v="705" actId="1076"/>
          <ac:spMkLst>
            <pc:docMk/>
            <pc:sldMk cId="2767217860" sldId="337"/>
            <ac:spMk id="17" creationId="{B56C5093-CEED-4518-8955-B4A7349814AB}"/>
          </ac:spMkLst>
        </pc:spChg>
        <pc:spChg chg="mod">
          <ac:chgData name="ღ❤ Alee Moreno" userId="e6cf33d1aa7670d1" providerId="LiveId" clId="{33D10C40-8397-45D0-8A5F-09CE4C370067}" dt="2022-01-20T23:51:14.829" v="701" actId="14100"/>
          <ac:spMkLst>
            <pc:docMk/>
            <pc:sldMk cId="2767217860" sldId="337"/>
            <ac:spMk id="18" creationId="{8860A6A8-008B-46A1-B989-CD53B6EC0FB0}"/>
          </ac:spMkLst>
        </pc:spChg>
      </pc:sldChg>
      <pc:sldChg chg="addSp modSp mod modTransition modAnim">
        <pc:chgData name="ღ❤ Alee Moreno" userId="e6cf33d1aa7670d1" providerId="LiveId" clId="{33D10C40-8397-45D0-8A5F-09CE4C370067}" dt="2022-01-20T23:47:42.804" v="595"/>
        <pc:sldMkLst>
          <pc:docMk/>
          <pc:sldMk cId="2661461198" sldId="339"/>
        </pc:sldMkLst>
        <pc:picChg chg="mod">
          <ac:chgData name="ღ❤ Alee Moreno" userId="e6cf33d1aa7670d1" providerId="LiveId" clId="{33D10C40-8397-45D0-8A5F-09CE4C370067}" dt="2022-01-18T23:33:07.066" v="133" actId="1076"/>
          <ac:picMkLst>
            <pc:docMk/>
            <pc:sldMk cId="2661461198" sldId="339"/>
            <ac:picMk id="5" creationId="{B7291759-B3D6-41F7-A3A8-9C8A75E26622}"/>
          </ac:picMkLst>
        </pc:picChg>
        <pc:picChg chg="add mod">
          <ac:chgData name="ღ❤ Alee Moreno" userId="e6cf33d1aa7670d1" providerId="LiveId" clId="{33D10C40-8397-45D0-8A5F-09CE4C370067}" dt="2022-01-20T23:47:28.643" v="594" actId="1076"/>
          <ac:picMkLst>
            <pc:docMk/>
            <pc:sldMk cId="2661461198" sldId="339"/>
            <ac:picMk id="9" creationId="{7902C893-A7A0-4F78-A350-4D29362BDB10}"/>
          </ac:picMkLst>
        </pc:picChg>
      </pc:sldChg>
      <pc:sldChg chg="add del">
        <pc:chgData name="ღ❤ Alee Moreno" userId="e6cf33d1aa7670d1" providerId="LiveId" clId="{33D10C40-8397-45D0-8A5F-09CE4C370067}" dt="2022-01-20T23:47:50.532" v="596" actId="47"/>
        <pc:sldMkLst>
          <pc:docMk/>
          <pc:sldMk cId="2589426218" sldId="348"/>
        </pc:sldMkLst>
      </pc:sldChg>
      <pc:sldChg chg="addSp delSp modSp new mod ord">
        <pc:chgData name="ღ❤ Alee Moreno" userId="e6cf33d1aa7670d1" providerId="LiveId" clId="{33D10C40-8397-45D0-8A5F-09CE4C370067}" dt="2022-01-19T22:22:17.849" v="336" actId="14100"/>
        <pc:sldMkLst>
          <pc:docMk/>
          <pc:sldMk cId="1117183648" sldId="349"/>
        </pc:sldMkLst>
        <pc:spChg chg="add mod ord">
          <ac:chgData name="ღ❤ Alee Moreno" userId="e6cf33d1aa7670d1" providerId="LiveId" clId="{33D10C40-8397-45D0-8A5F-09CE4C370067}" dt="2022-01-19T20:37:02.303" v="157" actId="167"/>
          <ac:spMkLst>
            <pc:docMk/>
            <pc:sldMk cId="1117183648" sldId="349"/>
            <ac:spMk id="8" creationId="{5820E326-D0BC-44AF-944F-2FEDB9CDE5FD}"/>
          </ac:spMkLst>
        </pc:spChg>
        <pc:spChg chg="add mod">
          <ac:chgData name="ღ❤ Alee Moreno" userId="e6cf33d1aa7670d1" providerId="LiveId" clId="{33D10C40-8397-45D0-8A5F-09CE4C370067}" dt="2022-01-19T21:18:05.086" v="243" actId="1076"/>
          <ac:spMkLst>
            <pc:docMk/>
            <pc:sldMk cId="1117183648" sldId="349"/>
            <ac:spMk id="14" creationId="{0C25BC3F-CC09-4E58-A587-F2F2B00AA1B4}"/>
          </ac:spMkLst>
        </pc:spChg>
        <pc:spChg chg="add mod">
          <ac:chgData name="ღ❤ Alee Moreno" userId="e6cf33d1aa7670d1" providerId="LiveId" clId="{33D10C40-8397-45D0-8A5F-09CE4C370067}" dt="2022-01-19T21:20:32.925" v="314" actId="1076"/>
          <ac:spMkLst>
            <pc:docMk/>
            <pc:sldMk cId="1117183648" sldId="349"/>
            <ac:spMk id="16" creationId="{0D923FAA-7FD0-4E3C-993A-AACE3A4D665B}"/>
          </ac:spMkLst>
        </pc:spChg>
        <pc:spChg chg="add mod">
          <ac:chgData name="ღ❤ Alee Moreno" userId="e6cf33d1aa7670d1" providerId="LiveId" clId="{33D10C40-8397-45D0-8A5F-09CE4C370067}" dt="2022-01-19T21:20:25.788" v="313" actId="1076"/>
          <ac:spMkLst>
            <pc:docMk/>
            <pc:sldMk cId="1117183648" sldId="349"/>
            <ac:spMk id="17" creationId="{31882D07-D3C0-4111-87BA-1404BC759081}"/>
          </ac:spMkLst>
        </pc:spChg>
        <pc:picChg chg="add del mod">
          <ac:chgData name="ღ❤ Alee Moreno" userId="e6cf33d1aa7670d1" providerId="LiveId" clId="{33D10C40-8397-45D0-8A5F-09CE4C370067}" dt="2022-01-19T22:16:55.035" v="315" actId="478"/>
          <ac:picMkLst>
            <pc:docMk/>
            <pc:sldMk cId="1117183648" sldId="349"/>
            <ac:picMk id="3" creationId="{14297BB9-D729-4540-864D-BD6EB817373A}"/>
          </ac:picMkLst>
        </pc:picChg>
        <pc:picChg chg="add mod ord modCrop">
          <ac:chgData name="ღ❤ Alee Moreno" userId="e6cf33d1aa7670d1" providerId="LiveId" clId="{33D10C40-8397-45D0-8A5F-09CE4C370067}" dt="2022-01-19T21:18:29.615" v="253" actId="1036"/>
          <ac:picMkLst>
            <pc:docMk/>
            <pc:sldMk cId="1117183648" sldId="349"/>
            <ac:picMk id="5" creationId="{63EA6BC0-710C-4DB9-B2A7-2BAB7DB5C5B6}"/>
          </ac:picMkLst>
        </pc:picChg>
        <pc:picChg chg="add del mod">
          <ac:chgData name="ღ❤ Alee Moreno" userId="e6cf33d1aa7670d1" providerId="LiveId" clId="{33D10C40-8397-45D0-8A5F-09CE4C370067}" dt="2022-01-19T22:21:48.657" v="330" actId="478"/>
          <ac:picMkLst>
            <pc:docMk/>
            <pc:sldMk cId="1117183648" sldId="349"/>
            <ac:picMk id="7" creationId="{505CD686-D23C-4710-9432-B8E1480B55D9}"/>
          </ac:picMkLst>
        </pc:picChg>
        <pc:picChg chg="add mod">
          <ac:chgData name="ღ❤ Alee Moreno" userId="e6cf33d1aa7670d1" providerId="LiveId" clId="{33D10C40-8397-45D0-8A5F-09CE4C370067}" dt="2022-01-19T21:12:47.649" v="179" actId="1076"/>
          <ac:picMkLst>
            <pc:docMk/>
            <pc:sldMk cId="1117183648" sldId="349"/>
            <ac:picMk id="10" creationId="{BDA7681C-44FF-4D73-AC07-18A078781D61}"/>
          </ac:picMkLst>
        </pc:picChg>
        <pc:picChg chg="add mod">
          <ac:chgData name="ღ❤ Alee Moreno" userId="e6cf33d1aa7670d1" providerId="LiveId" clId="{33D10C40-8397-45D0-8A5F-09CE4C370067}" dt="2022-01-19T22:17:20.728" v="321" actId="14100"/>
          <ac:picMkLst>
            <pc:docMk/>
            <pc:sldMk cId="1117183648" sldId="349"/>
            <ac:picMk id="19" creationId="{E37978DE-C651-494E-805D-AD1949A8FC9B}"/>
          </ac:picMkLst>
        </pc:picChg>
        <pc:picChg chg="add del mod modCrop">
          <ac:chgData name="ღ❤ Alee Moreno" userId="e6cf33d1aa7670d1" providerId="LiveId" clId="{33D10C40-8397-45D0-8A5F-09CE4C370067}" dt="2022-01-19T22:21:20.042" v="329" actId="478"/>
          <ac:picMkLst>
            <pc:docMk/>
            <pc:sldMk cId="1117183648" sldId="349"/>
            <ac:picMk id="20" creationId="{BC853AFC-7EBA-42B6-BEB5-D4661A437598}"/>
          </ac:picMkLst>
        </pc:picChg>
        <pc:picChg chg="add mod">
          <ac:chgData name="ღ❤ Alee Moreno" userId="e6cf33d1aa7670d1" providerId="LiveId" clId="{33D10C40-8397-45D0-8A5F-09CE4C370067}" dt="2022-01-19T22:22:17.849" v="336" actId="14100"/>
          <ac:picMkLst>
            <pc:docMk/>
            <pc:sldMk cId="1117183648" sldId="349"/>
            <ac:picMk id="22" creationId="{6FD02781-1BA3-474E-883D-5AE64D851B52}"/>
          </ac:picMkLst>
        </pc:picChg>
        <pc:cxnChg chg="add mod">
          <ac:chgData name="ღ❤ Alee Moreno" userId="e6cf33d1aa7670d1" providerId="LiveId" clId="{33D10C40-8397-45D0-8A5F-09CE4C370067}" dt="2022-01-19T21:17:42.214" v="242" actId="14100"/>
          <ac:cxnSpMkLst>
            <pc:docMk/>
            <pc:sldMk cId="1117183648" sldId="349"/>
            <ac:cxnSpMk id="12" creationId="{4EBF8BCC-2DE8-40A8-900D-41C61B194CDD}"/>
          </ac:cxnSpMkLst>
        </pc:cxnChg>
      </pc:sldChg>
      <pc:sldChg chg="addSp modSp new del mod modAnim">
        <pc:chgData name="ღ❤ Alee Moreno" userId="e6cf33d1aa7670d1" providerId="LiveId" clId="{33D10C40-8397-45D0-8A5F-09CE4C370067}" dt="2022-01-20T23:39:00.004" v="567" actId="47"/>
        <pc:sldMkLst>
          <pc:docMk/>
          <pc:sldMk cId="1194498404" sldId="351"/>
        </pc:sldMkLst>
        <pc:spChg chg="add mod">
          <ac:chgData name="ღ❤ Alee Moreno" userId="e6cf33d1aa7670d1" providerId="LiveId" clId="{33D10C40-8397-45D0-8A5F-09CE4C370067}" dt="2022-01-20T23:37:55.028" v="553" actId="1076"/>
          <ac:spMkLst>
            <pc:docMk/>
            <pc:sldMk cId="1194498404" sldId="351"/>
            <ac:spMk id="7" creationId="{812E3676-EA74-43E4-B287-208AA4B4D4E3}"/>
          </ac:spMkLst>
        </pc:spChg>
        <pc:spChg chg="add mod">
          <ac:chgData name="ღ❤ Alee Moreno" userId="e6cf33d1aa7670d1" providerId="LiveId" clId="{33D10C40-8397-45D0-8A5F-09CE4C370067}" dt="2022-01-20T23:38:07.661" v="558" actId="1076"/>
          <ac:spMkLst>
            <pc:docMk/>
            <pc:sldMk cId="1194498404" sldId="351"/>
            <ac:spMk id="8" creationId="{345488BF-8D40-45A1-BE86-295A03B96154}"/>
          </ac:spMkLst>
        </pc:spChg>
        <pc:picChg chg="add mod modCrop">
          <ac:chgData name="ღ❤ Alee Moreno" userId="e6cf33d1aa7670d1" providerId="LiveId" clId="{33D10C40-8397-45D0-8A5F-09CE4C370067}" dt="2022-01-20T23:34:07.685" v="531" actId="732"/>
          <ac:picMkLst>
            <pc:docMk/>
            <pc:sldMk cId="1194498404" sldId="351"/>
            <ac:picMk id="2" creationId="{6345BEFE-3C25-489B-A027-D4E75FA6A548}"/>
          </ac:picMkLst>
        </pc:picChg>
        <pc:picChg chg="add mod">
          <ac:chgData name="ღ❤ Alee Moreno" userId="e6cf33d1aa7670d1" providerId="LiveId" clId="{33D10C40-8397-45D0-8A5F-09CE4C370067}" dt="2022-01-20T23:06:56.433" v="526" actId="14100"/>
          <ac:picMkLst>
            <pc:docMk/>
            <pc:sldMk cId="1194498404" sldId="351"/>
            <ac:picMk id="4" creationId="{51AFF0C8-29CE-49CF-81BD-2A7CF3F4C391}"/>
          </ac:picMkLst>
        </pc:picChg>
        <pc:picChg chg="add mod">
          <ac:chgData name="ღ❤ Alee Moreno" userId="e6cf33d1aa7670d1" providerId="LiveId" clId="{33D10C40-8397-45D0-8A5F-09CE4C370067}" dt="2022-01-20T23:38:01.568" v="557" actId="1076"/>
          <ac:picMkLst>
            <pc:docMk/>
            <pc:sldMk cId="1194498404" sldId="351"/>
            <ac:picMk id="6" creationId="{36C765F6-F68B-48F3-B7F0-B74259496151}"/>
          </ac:picMkLst>
        </pc:picChg>
      </pc:sldChg>
      <pc:sldChg chg="new del">
        <pc:chgData name="ღ❤ Alee Moreno" userId="e6cf33d1aa7670d1" providerId="LiveId" clId="{33D10C40-8397-45D0-8A5F-09CE4C370067}" dt="2022-01-20T23:46:15.470" v="587" actId="47"/>
        <pc:sldMkLst>
          <pc:docMk/>
          <pc:sldMk cId="2324335035" sldId="351"/>
        </pc:sldMkLst>
      </pc:sldChg>
    </pc:docChg>
  </pc:docChgLst>
  <pc:docChgLst>
    <pc:chgData name="ღ❤ Alee Moreno" userId="e6cf33d1aa7670d1" providerId="LiveId" clId="{2AFD0958-F907-47F1-9B6B-26CE76C8D992}"/>
    <pc:docChg chg="undo custSel delSld modSld">
      <pc:chgData name="ღ❤ Alee Moreno" userId="e6cf33d1aa7670d1" providerId="LiveId" clId="{2AFD0958-F907-47F1-9B6B-26CE76C8D992}" dt="2022-01-26T00:04:10.997" v="74" actId="1076"/>
      <pc:docMkLst>
        <pc:docMk/>
      </pc:docMkLst>
      <pc:sldChg chg="addSp delSp modSp mod">
        <pc:chgData name="ღ❤ Alee Moreno" userId="e6cf33d1aa7670d1" providerId="LiveId" clId="{2AFD0958-F907-47F1-9B6B-26CE76C8D992}" dt="2022-01-26T00:00:23.687" v="57" actId="1076"/>
        <pc:sldMkLst>
          <pc:docMk/>
          <pc:sldMk cId="3903326903" sldId="258"/>
        </pc:sldMkLst>
        <pc:spChg chg="mod">
          <ac:chgData name="ღ❤ Alee Moreno" userId="e6cf33d1aa7670d1" providerId="LiveId" clId="{2AFD0958-F907-47F1-9B6B-26CE76C8D992}" dt="2022-01-25T23:58:48.274" v="9" actId="14100"/>
          <ac:spMkLst>
            <pc:docMk/>
            <pc:sldMk cId="3903326903" sldId="258"/>
            <ac:spMk id="5" creationId="{9577F49D-0B96-4D9B-8AE7-B4E6F7F00814}"/>
          </ac:spMkLst>
        </pc:spChg>
        <pc:spChg chg="mod">
          <ac:chgData name="ღ❤ Alee Moreno" userId="e6cf33d1aa7670d1" providerId="LiveId" clId="{2AFD0958-F907-47F1-9B6B-26CE76C8D992}" dt="2022-01-26T00:00:20.234" v="56" actId="1076"/>
          <ac:spMkLst>
            <pc:docMk/>
            <pc:sldMk cId="3903326903" sldId="258"/>
            <ac:spMk id="13" creationId="{0B3CD536-E631-4082-87AA-68E2AF43BDDA}"/>
          </ac:spMkLst>
        </pc:spChg>
        <pc:spChg chg="mod">
          <ac:chgData name="ღ❤ Alee Moreno" userId="e6cf33d1aa7670d1" providerId="LiveId" clId="{2AFD0958-F907-47F1-9B6B-26CE76C8D992}" dt="2022-01-25T23:59:57.321" v="55" actId="1036"/>
          <ac:spMkLst>
            <pc:docMk/>
            <pc:sldMk cId="3903326903" sldId="258"/>
            <ac:spMk id="21" creationId="{CC4A4B25-14C8-4954-BE1A-3CC5E4677F0C}"/>
          </ac:spMkLst>
        </pc:spChg>
        <pc:spChg chg="mod">
          <ac:chgData name="ღ❤ Alee Moreno" userId="e6cf33d1aa7670d1" providerId="LiveId" clId="{2AFD0958-F907-47F1-9B6B-26CE76C8D992}" dt="2022-01-25T23:59:57.321" v="55" actId="1036"/>
          <ac:spMkLst>
            <pc:docMk/>
            <pc:sldMk cId="3903326903" sldId="258"/>
            <ac:spMk id="22" creationId="{0D8A016F-7188-4160-BAC6-A5EC830B07B0}"/>
          </ac:spMkLst>
        </pc:spChg>
        <pc:spChg chg="mod">
          <ac:chgData name="ღ❤ Alee Moreno" userId="e6cf33d1aa7670d1" providerId="LiveId" clId="{2AFD0958-F907-47F1-9B6B-26CE76C8D992}" dt="2022-01-25T23:59:57.321" v="55" actId="1036"/>
          <ac:spMkLst>
            <pc:docMk/>
            <pc:sldMk cId="3903326903" sldId="258"/>
            <ac:spMk id="23" creationId="{AF7E92EC-FD07-40BD-9866-5D61D097BA83}"/>
          </ac:spMkLst>
        </pc:spChg>
        <pc:spChg chg="mod">
          <ac:chgData name="ღ❤ Alee Moreno" userId="e6cf33d1aa7670d1" providerId="LiveId" clId="{2AFD0958-F907-47F1-9B6B-26CE76C8D992}" dt="2022-01-26T00:00:23.687" v="57" actId="1076"/>
          <ac:spMkLst>
            <pc:docMk/>
            <pc:sldMk cId="3903326903" sldId="258"/>
            <ac:spMk id="24" creationId="{38A5E1AD-4D9D-4B60-9337-90921FBD00E8}"/>
          </ac:spMkLst>
        </pc:spChg>
        <pc:spChg chg="add del mod">
          <ac:chgData name="ღ❤ Alee Moreno" userId="e6cf33d1aa7670d1" providerId="LiveId" clId="{2AFD0958-F907-47F1-9B6B-26CE76C8D992}" dt="2022-01-25T23:59:56.337" v="53"/>
          <ac:spMkLst>
            <pc:docMk/>
            <pc:sldMk cId="3903326903" sldId="258"/>
            <ac:spMk id="29" creationId="{0248074C-68D8-4DB1-9127-DC81E5018B5C}"/>
          </ac:spMkLst>
        </pc:spChg>
      </pc:sldChg>
      <pc:sldChg chg="del">
        <pc:chgData name="ღ❤ Alee Moreno" userId="e6cf33d1aa7670d1" providerId="LiveId" clId="{2AFD0958-F907-47F1-9B6B-26CE76C8D992}" dt="2022-01-25T23:54:55.438" v="0" actId="47"/>
        <pc:sldMkLst>
          <pc:docMk/>
          <pc:sldMk cId="382581818" sldId="266"/>
        </pc:sldMkLst>
      </pc:sldChg>
      <pc:sldChg chg="modSp mod">
        <pc:chgData name="ღ❤ Alee Moreno" userId="e6cf33d1aa7670d1" providerId="LiveId" clId="{2AFD0958-F907-47F1-9B6B-26CE76C8D992}" dt="2022-01-25T23:56:10.508" v="3" actId="1076"/>
        <pc:sldMkLst>
          <pc:docMk/>
          <pc:sldMk cId="3250331225" sldId="270"/>
        </pc:sldMkLst>
        <pc:spChg chg="mod">
          <ac:chgData name="ღ❤ Alee Moreno" userId="e6cf33d1aa7670d1" providerId="LiveId" clId="{2AFD0958-F907-47F1-9B6B-26CE76C8D992}" dt="2022-01-25T23:56:10.508" v="3" actId="1076"/>
          <ac:spMkLst>
            <pc:docMk/>
            <pc:sldMk cId="3250331225" sldId="270"/>
            <ac:spMk id="24" creationId="{55ED22D7-241D-4538-9272-7CC0AEFFA554}"/>
          </ac:spMkLst>
        </pc:spChg>
      </pc:sldChg>
      <pc:sldChg chg="modSp mod">
        <pc:chgData name="ღ❤ Alee Moreno" userId="e6cf33d1aa7670d1" providerId="LiveId" clId="{2AFD0958-F907-47F1-9B6B-26CE76C8D992}" dt="2022-01-26T00:04:10.997" v="74" actId="1076"/>
        <pc:sldMkLst>
          <pc:docMk/>
          <pc:sldMk cId="4173670199" sldId="271"/>
        </pc:sldMkLst>
        <pc:spChg chg="mod">
          <ac:chgData name="ღ❤ Alee Moreno" userId="e6cf33d1aa7670d1" providerId="LiveId" clId="{2AFD0958-F907-47F1-9B6B-26CE76C8D992}" dt="2022-01-26T00:03:52.255" v="71" actId="1076"/>
          <ac:spMkLst>
            <pc:docMk/>
            <pc:sldMk cId="4173670199" sldId="271"/>
            <ac:spMk id="24" creationId="{4A992FF4-86F1-4984-B6BD-343DA100A3A0}"/>
          </ac:spMkLst>
        </pc:spChg>
        <pc:spChg chg="mod">
          <ac:chgData name="ღ❤ Alee Moreno" userId="e6cf33d1aa7670d1" providerId="LiveId" clId="{2AFD0958-F907-47F1-9B6B-26CE76C8D992}" dt="2022-01-26T00:03:40.010" v="69" actId="14100"/>
          <ac:spMkLst>
            <pc:docMk/>
            <pc:sldMk cId="4173670199" sldId="271"/>
            <ac:spMk id="26" creationId="{6D55F656-FE33-48FE-90CA-79D33DBB1EDE}"/>
          </ac:spMkLst>
        </pc:spChg>
        <pc:spChg chg="mod">
          <ac:chgData name="ღ❤ Alee Moreno" userId="e6cf33d1aa7670d1" providerId="LiveId" clId="{2AFD0958-F907-47F1-9B6B-26CE76C8D992}" dt="2022-01-26T00:04:04.779" v="73" actId="14100"/>
          <ac:spMkLst>
            <pc:docMk/>
            <pc:sldMk cId="4173670199" sldId="271"/>
            <ac:spMk id="27" creationId="{D817390F-5D8A-4137-9E03-4209FE3B085C}"/>
          </ac:spMkLst>
        </pc:spChg>
        <pc:spChg chg="mod">
          <ac:chgData name="ღ❤ Alee Moreno" userId="e6cf33d1aa7670d1" providerId="LiveId" clId="{2AFD0958-F907-47F1-9B6B-26CE76C8D992}" dt="2022-01-26T00:04:10.997" v="74" actId="1076"/>
          <ac:spMkLst>
            <pc:docMk/>
            <pc:sldMk cId="4173670199" sldId="271"/>
            <ac:spMk id="28" creationId="{0B6E6467-3393-4846-84C5-70A8524EB0E7}"/>
          </ac:spMkLst>
        </pc:spChg>
        <pc:graphicFrameChg chg="mod modGraphic">
          <ac:chgData name="ღ❤ Alee Moreno" userId="e6cf33d1aa7670d1" providerId="LiveId" clId="{2AFD0958-F907-47F1-9B6B-26CE76C8D992}" dt="2022-01-26T00:03:45.965" v="70" actId="1076"/>
          <ac:graphicFrameMkLst>
            <pc:docMk/>
            <pc:sldMk cId="4173670199" sldId="271"/>
            <ac:graphicFrameMk id="25" creationId="{78393A12-659F-4FFD-8A61-65CA4177A9BD}"/>
          </ac:graphicFrameMkLst>
        </pc:graphicFrameChg>
      </pc:sldChg>
      <pc:sldChg chg="modSp mod">
        <pc:chgData name="ღ❤ Alee Moreno" userId="e6cf33d1aa7670d1" providerId="LiveId" clId="{2AFD0958-F907-47F1-9B6B-26CE76C8D992}" dt="2022-01-26T00:02:54.859" v="60" actId="2711"/>
        <pc:sldMkLst>
          <pc:docMk/>
          <pc:sldMk cId="1683769278" sldId="272"/>
        </pc:sldMkLst>
        <pc:graphicFrameChg chg="modGraphic">
          <ac:chgData name="ღ❤ Alee Moreno" userId="e6cf33d1aa7670d1" providerId="LiveId" clId="{2AFD0958-F907-47F1-9B6B-26CE76C8D992}" dt="2022-01-26T00:02:54.859" v="60" actId="2711"/>
          <ac:graphicFrameMkLst>
            <pc:docMk/>
            <pc:sldMk cId="1683769278" sldId="272"/>
            <ac:graphicFrameMk id="18" creationId="{A7E5E4A8-E9B9-4376-A252-0CD22F593E5F}"/>
          </ac:graphicFrameMkLst>
        </pc:graphicFrameChg>
      </pc:sldChg>
      <pc:sldChg chg="modAnim">
        <pc:chgData name="ღ❤ Alee Moreno" userId="e6cf33d1aa7670d1" providerId="LiveId" clId="{2AFD0958-F907-47F1-9B6B-26CE76C8D992}" dt="2022-01-26T00:01:47.673" v="58"/>
        <pc:sldMkLst>
          <pc:docMk/>
          <pc:sldMk cId="3168355485" sldId="356"/>
        </pc:sldMkLst>
      </pc:sldChg>
      <pc:sldChg chg="modAnim">
        <pc:chgData name="ღ❤ Alee Moreno" userId="e6cf33d1aa7670d1" providerId="LiveId" clId="{2AFD0958-F907-47F1-9B6B-26CE76C8D992}" dt="2022-01-26T00:01:51.342" v="59"/>
        <pc:sldMkLst>
          <pc:docMk/>
          <pc:sldMk cId="2875865188" sldId="35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E9494C-76DE-488D-9250-878A060EF835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A5D04989-B59E-48BE-AAC0-5099A69C4992}">
      <dgm:prSet phldrT="[Texto]" custT="1"/>
      <dgm:spPr/>
      <dgm:t>
        <a:bodyPr/>
        <a:lstStyle/>
        <a:p>
          <a:r>
            <a:rPr lang="es-EC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Problema</a:t>
          </a:r>
        </a:p>
      </dgm:t>
    </dgm:pt>
    <dgm:pt modelId="{507F45CA-7B67-43B2-A088-04AF71F6A63B}" type="parTrans" cxnId="{1AB5D606-121C-43E9-81DD-5D51558F579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2B3C1A-6903-4213-B635-33DBDE25E948}" type="sibTrans" cxnId="{1AB5D606-121C-43E9-81DD-5D51558F579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B82FC3-912D-4A2B-9DA7-F59E2593A9D9}" type="pres">
      <dgm:prSet presAssocID="{A5E9494C-76DE-488D-9250-878A060EF835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98E4330C-7D1A-4123-ACAC-311B631BAB38}" type="pres">
      <dgm:prSet presAssocID="{A5D04989-B59E-48BE-AAC0-5099A69C4992}" presName="Accent1" presStyleCnt="0"/>
      <dgm:spPr/>
    </dgm:pt>
    <dgm:pt modelId="{3DC2F5D8-DCC0-462D-A0D3-8B4D0B5B2557}" type="pres">
      <dgm:prSet presAssocID="{A5D04989-B59E-48BE-AAC0-5099A69C4992}" presName="Accent" presStyleLbl="node1" presStyleIdx="0" presStyleCnt="1" custScaleX="60952" custScaleY="65221"/>
      <dgm:spPr/>
    </dgm:pt>
    <dgm:pt modelId="{4679B7A2-1B84-430A-A253-D9DE2DAA8C22}" type="pres">
      <dgm:prSet presAssocID="{A5D04989-B59E-48BE-AAC0-5099A69C4992}" presName="Parent1" presStyleLbl="revTx" presStyleIdx="0" presStyleCnt="1">
        <dgm:presLayoutVars>
          <dgm:chMax val="1"/>
          <dgm:chPref val="1"/>
          <dgm:bulletEnabled val="1"/>
        </dgm:presLayoutVars>
      </dgm:prSet>
      <dgm:spPr/>
    </dgm:pt>
  </dgm:ptLst>
  <dgm:cxnLst>
    <dgm:cxn modelId="{1AB5D606-121C-43E9-81DD-5D51558F5796}" srcId="{A5E9494C-76DE-488D-9250-878A060EF835}" destId="{A5D04989-B59E-48BE-AAC0-5099A69C4992}" srcOrd="0" destOrd="0" parTransId="{507F45CA-7B67-43B2-A088-04AF71F6A63B}" sibTransId="{672B3C1A-6903-4213-B635-33DBDE25E948}"/>
    <dgm:cxn modelId="{20CEDB5D-BA62-4CCF-8932-4B507B25F0E8}" type="presOf" srcId="{A5D04989-B59E-48BE-AAC0-5099A69C4992}" destId="{4679B7A2-1B84-430A-A253-D9DE2DAA8C22}" srcOrd="0" destOrd="0" presId="urn:microsoft.com/office/officeart/2009/layout/CircleArrowProcess"/>
    <dgm:cxn modelId="{A26D4D81-0212-48B4-BBE1-7A7927EE0D74}" type="presOf" srcId="{A5E9494C-76DE-488D-9250-878A060EF835}" destId="{D5B82FC3-912D-4A2B-9DA7-F59E2593A9D9}" srcOrd="0" destOrd="0" presId="urn:microsoft.com/office/officeart/2009/layout/CircleArrowProcess"/>
    <dgm:cxn modelId="{213C26CB-19EF-4C7E-8F6F-85F2D9F970C7}" type="presParOf" srcId="{D5B82FC3-912D-4A2B-9DA7-F59E2593A9D9}" destId="{98E4330C-7D1A-4123-ACAC-311B631BAB38}" srcOrd="0" destOrd="0" presId="urn:microsoft.com/office/officeart/2009/layout/CircleArrowProcess"/>
    <dgm:cxn modelId="{9E4716E3-CAC2-4E9E-B7B0-E8B081D5FED5}" type="presParOf" srcId="{98E4330C-7D1A-4123-ACAC-311B631BAB38}" destId="{3DC2F5D8-DCC0-462D-A0D3-8B4D0B5B2557}" srcOrd="0" destOrd="0" presId="urn:microsoft.com/office/officeart/2009/layout/CircleArrowProcess"/>
    <dgm:cxn modelId="{AA893876-1D9F-440F-BCC0-9B7E13D40CE2}" type="presParOf" srcId="{D5B82FC3-912D-4A2B-9DA7-F59E2593A9D9}" destId="{4679B7A2-1B84-430A-A253-D9DE2DAA8C22}" srcOrd="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5F79286-34B4-48D4-9F97-61D34480308B}" type="doc">
      <dgm:prSet loTypeId="urn:microsoft.com/office/officeart/2009/3/layout/StepUpProcess" loCatId="process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943A722B-E91C-479A-B02F-E9C53BE8B52D}">
      <dgm:prSet phldrT="[Texto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Filtraci</a:t>
          </a:r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ón de datos</a:t>
          </a:r>
        </a:p>
      </dgm:t>
    </dgm:pt>
    <dgm:pt modelId="{DB4DA47D-EF8E-45D1-B1CD-00ADA976CE80}" type="parTrans" cxnId="{027FF1F9-4E0F-40B1-A3EB-28081654F3F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EAA817-C52D-4F9F-A3C3-E7ABA0709FB2}" type="sibTrans" cxnId="{027FF1F9-4E0F-40B1-A3EB-28081654F3F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3DEFE4-1E8C-4D40-9A3A-91BF4C6C4FD2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Obtención de muestra</a:t>
          </a:r>
        </a:p>
      </dgm:t>
    </dgm:pt>
    <dgm:pt modelId="{0E5C33CD-DCC6-4EE8-8BB7-AC3C3301CC74}" type="parTrans" cxnId="{587BF8D0-77C9-43FD-B955-2D2A5B773D6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B43845-62A5-48A3-81C0-6FFA12960026}" type="sibTrans" cxnId="{587BF8D0-77C9-43FD-B955-2D2A5B773D6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43EB2-390A-493C-A994-DBC049FF36F1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el Software SIG</a:t>
          </a:r>
        </a:p>
      </dgm:t>
    </dgm:pt>
    <dgm:pt modelId="{D08B0A19-6F11-443E-946D-3B63DDDBB07E}" type="parTrans" cxnId="{3C72E246-770A-4E16-9B36-4ECA002C501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837433-4A18-4299-8759-F2BE23B6ABA5}" type="sibTrans" cxnId="{3C72E246-770A-4E16-9B36-4ECA002C501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3BDA54-EE73-4E62-9690-3E9EF36CDDEA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excel</a:t>
          </a:r>
        </a:p>
      </dgm:t>
    </dgm:pt>
    <dgm:pt modelId="{A5A2A49D-1043-4309-BF0F-7AC3A9F4E7D1}" type="parTrans" cxnId="{B618270F-078E-4DD2-AE2B-560EF99D63E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81D38-C935-4B9A-A5A6-65BD6308C257}" type="sibTrans" cxnId="{B618270F-078E-4DD2-AE2B-560EF99D63E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BA47A2-DE2C-40A5-9F8B-22145258C1FA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Determinación Zonas Homogéneas de Valor</a:t>
          </a:r>
        </a:p>
      </dgm:t>
    </dgm:pt>
    <dgm:pt modelId="{3F06CA27-2503-416B-9805-0524242A2F8E}" type="parTrans" cxnId="{6137340E-E9CF-4475-B649-1981B5CA742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68D6B4-3DD3-48C8-A803-44E7FAED5A54}" type="sibTrans" cxnId="{6137340E-E9CF-4475-B649-1981B5CA742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B66AF0-A453-476E-845A-A357A027D2F6}" type="pres">
      <dgm:prSet presAssocID="{25F79286-34B4-48D4-9F97-61D34480308B}" presName="rootnode" presStyleCnt="0">
        <dgm:presLayoutVars>
          <dgm:chMax/>
          <dgm:chPref/>
          <dgm:dir/>
          <dgm:animLvl val="lvl"/>
        </dgm:presLayoutVars>
      </dgm:prSet>
      <dgm:spPr/>
    </dgm:pt>
    <dgm:pt modelId="{5D9834AF-27E6-47D5-A341-9E3F2C5C1B6B}" type="pres">
      <dgm:prSet presAssocID="{943A722B-E91C-479A-B02F-E9C53BE8B52D}" presName="composite" presStyleCnt="0"/>
      <dgm:spPr/>
    </dgm:pt>
    <dgm:pt modelId="{AA5E8FD8-8D85-46D8-95C9-6228CF6D8213}" type="pres">
      <dgm:prSet presAssocID="{943A722B-E91C-479A-B02F-E9C53BE8B52D}" presName="LShape" presStyleLbl="alignNode1" presStyleIdx="0" presStyleCnt="9"/>
      <dgm:spPr/>
    </dgm:pt>
    <dgm:pt modelId="{63B10C8C-8FC3-4126-81EA-F41C009C1D50}" type="pres">
      <dgm:prSet presAssocID="{943A722B-E91C-479A-B02F-E9C53BE8B52D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1BEF3FCA-407A-4C0B-8995-DCA979CD5ED7}" type="pres">
      <dgm:prSet presAssocID="{943A722B-E91C-479A-B02F-E9C53BE8B52D}" presName="Triangle" presStyleLbl="alignNode1" presStyleIdx="1" presStyleCnt="9"/>
      <dgm:spPr/>
    </dgm:pt>
    <dgm:pt modelId="{3D94402A-D07C-43E3-BE15-18B29368F93B}" type="pres">
      <dgm:prSet presAssocID="{35EAA817-C52D-4F9F-A3C3-E7ABA0709FB2}" presName="sibTrans" presStyleCnt="0"/>
      <dgm:spPr/>
    </dgm:pt>
    <dgm:pt modelId="{2036C46D-2229-4454-929A-829948B214C2}" type="pres">
      <dgm:prSet presAssocID="{35EAA817-C52D-4F9F-A3C3-E7ABA0709FB2}" presName="space" presStyleCnt="0"/>
      <dgm:spPr/>
    </dgm:pt>
    <dgm:pt modelId="{37FBDE1D-DD64-4A63-82AD-EE3308827075}" type="pres">
      <dgm:prSet presAssocID="{153DEFE4-1E8C-4D40-9A3A-91BF4C6C4FD2}" presName="composite" presStyleCnt="0"/>
      <dgm:spPr/>
    </dgm:pt>
    <dgm:pt modelId="{E8BCDF15-F144-419F-8A7F-3EFFED4DE454}" type="pres">
      <dgm:prSet presAssocID="{153DEFE4-1E8C-4D40-9A3A-91BF4C6C4FD2}" presName="LShape" presStyleLbl="alignNode1" presStyleIdx="2" presStyleCnt="9"/>
      <dgm:spPr/>
    </dgm:pt>
    <dgm:pt modelId="{0F543F84-7E84-4F6C-854F-C14B794AE609}" type="pres">
      <dgm:prSet presAssocID="{153DEFE4-1E8C-4D40-9A3A-91BF4C6C4FD2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8BC15B13-9B3E-4922-8311-727CB52FE24A}" type="pres">
      <dgm:prSet presAssocID="{153DEFE4-1E8C-4D40-9A3A-91BF4C6C4FD2}" presName="Triangle" presStyleLbl="alignNode1" presStyleIdx="3" presStyleCnt="9"/>
      <dgm:spPr/>
    </dgm:pt>
    <dgm:pt modelId="{4A37BEA2-BF00-469C-8000-E264A1B1F1E1}" type="pres">
      <dgm:prSet presAssocID="{5FB43845-62A5-48A3-81C0-6FFA12960026}" presName="sibTrans" presStyleCnt="0"/>
      <dgm:spPr/>
    </dgm:pt>
    <dgm:pt modelId="{B04A79FD-9A51-46A3-9B9E-9BBC4AD021AA}" type="pres">
      <dgm:prSet presAssocID="{5FB43845-62A5-48A3-81C0-6FFA12960026}" presName="space" presStyleCnt="0"/>
      <dgm:spPr/>
    </dgm:pt>
    <dgm:pt modelId="{C7422A3F-2D51-486F-89E4-CF5D1A924E67}" type="pres">
      <dgm:prSet presAssocID="{93043EB2-390A-493C-A994-DBC049FF36F1}" presName="composite" presStyleCnt="0"/>
      <dgm:spPr/>
    </dgm:pt>
    <dgm:pt modelId="{8DA1096E-E088-46E4-A78C-73C749F5CA2A}" type="pres">
      <dgm:prSet presAssocID="{93043EB2-390A-493C-A994-DBC049FF36F1}" presName="LShape" presStyleLbl="alignNode1" presStyleIdx="4" presStyleCnt="9"/>
      <dgm:spPr/>
    </dgm:pt>
    <dgm:pt modelId="{F29721FC-EB34-4CAB-8713-16E4E660249C}" type="pres">
      <dgm:prSet presAssocID="{93043EB2-390A-493C-A994-DBC049FF36F1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8A993BB8-D1F1-4249-8129-A8357A77137E}" type="pres">
      <dgm:prSet presAssocID="{93043EB2-390A-493C-A994-DBC049FF36F1}" presName="Triangle" presStyleLbl="alignNode1" presStyleIdx="5" presStyleCnt="9"/>
      <dgm:spPr/>
    </dgm:pt>
    <dgm:pt modelId="{6F9B927B-D462-48EC-833D-AEA1159BA80E}" type="pres">
      <dgm:prSet presAssocID="{E8837433-4A18-4299-8759-F2BE23B6ABA5}" presName="sibTrans" presStyleCnt="0"/>
      <dgm:spPr/>
    </dgm:pt>
    <dgm:pt modelId="{02B472C0-E4B9-44FE-B0CB-AAF29C7EE90D}" type="pres">
      <dgm:prSet presAssocID="{E8837433-4A18-4299-8759-F2BE23B6ABA5}" presName="space" presStyleCnt="0"/>
      <dgm:spPr/>
    </dgm:pt>
    <dgm:pt modelId="{E918CF45-EB23-4A2F-97FB-CD3856B4287A}" type="pres">
      <dgm:prSet presAssocID="{B13BDA54-EE73-4E62-9690-3E9EF36CDDEA}" presName="composite" presStyleCnt="0"/>
      <dgm:spPr/>
    </dgm:pt>
    <dgm:pt modelId="{28B31786-B8CF-41FA-98E3-EC2D999921BA}" type="pres">
      <dgm:prSet presAssocID="{B13BDA54-EE73-4E62-9690-3E9EF36CDDEA}" presName="LShape" presStyleLbl="alignNode1" presStyleIdx="6" presStyleCnt="9"/>
      <dgm:spPr/>
    </dgm:pt>
    <dgm:pt modelId="{204B19FE-5862-4D9E-A844-27F820868EB9}" type="pres">
      <dgm:prSet presAssocID="{B13BDA54-EE73-4E62-9690-3E9EF36CDDEA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C807D725-0501-4868-A6BF-2F141C96F0D5}" type="pres">
      <dgm:prSet presAssocID="{B13BDA54-EE73-4E62-9690-3E9EF36CDDEA}" presName="Triangle" presStyleLbl="alignNode1" presStyleIdx="7" presStyleCnt="9"/>
      <dgm:spPr/>
    </dgm:pt>
    <dgm:pt modelId="{3E9E926F-9909-4D69-8460-FFE88A34B54F}" type="pres">
      <dgm:prSet presAssocID="{12281D38-C935-4B9A-A5A6-65BD6308C257}" presName="sibTrans" presStyleCnt="0"/>
      <dgm:spPr/>
    </dgm:pt>
    <dgm:pt modelId="{71EED6E0-DF40-4964-857B-69FB6720C7B9}" type="pres">
      <dgm:prSet presAssocID="{12281D38-C935-4B9A-A5A6-65BD6308C257}" presName="space" presStyleCnt="0"/>
      <dgm:spPr/>
    </dgm:pt>
    <dgm:pt modelId="{3F89BD00-8D80-46D7-B5A5-F12E9CFE3BDC}" type="pres">
      <dgm:prSet presAssocID="{40BA47A2-DE2C-40A5-9F8B-22145258C1FA}" presName="composite" presStyleCnt="0"/>
      <dgm:spPr/>
    </dgm:pt>
    <dgm:pt modelId="{D7F77236-58E4-4C37-ADC1-4DC68E3E8821}" type="pres">
      <dgm:prSet presAssocID="{40BA47A2-DE2C-40A5-9F8B-22145258C1FA}" presName="LShape" presStyleLbl="alignNode1" presStyleIdx="8" presStyleCnt="9"/>
      <dgm:spPr/>
    </dgm:pt>
    <dgm:pt modelId="{F2100B3F-0645-4B0F-BB3A-AD0567894893}" type="pres">
      <dgm:prSet presAssocID="{40BA47A2-DE2C-40A5-9F8B-22145258C1FA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6137340E-E9CF-4475-B649-1981B5CA7429}" srcId="{25F79286-34B4-48D4-9F97-61D34480308B}" destId="{40BA47A2-DE2C-40A5-9F8B-22145258C1FA}" srcOrd="4" destOrd="0" parTransId="{3F06CA27-2503-416B-9805-0524242A2F8E}" sibTransId="{7B68D6B4-3DD3-48C8-A803-44E7FAED5A54}"/>
    <dgm:cxn modelId="{B618270F-078E-4DD2-AE2B-560EF99D63EC}" srcId="{25F79286-34B4-48D4-9F97-61D34480308B}" destId="{B13BDA54-EE73-4E62-9690-3E9EF36CDDEA}" srcOrd="3" destOrd="0" parTransId="{A5A2A49D-1043-4309-BF0F-7AC3A9F4E7D1}" sibTransId="{12281D38-C935-4B9A-A5A6-65BD6308C257}"/>
    <dgm:cxn modelId="{31055111-A45C-4F51-8A50-6F657126440F}" type="presOf" srcId="{40BA47A2-DE2C-40A5-9F8B-22145258C1FA}" destId="{F2100B3F-0645-4B0F-BB3A-AD0567894893}" srcOrd="0" destOrd="0" presId="urn:microsoft.com/office/officeart/2009/3/layout/StepUpProcess"/>
    <dgm:cxn modelId="{BC534E29-E3F0-4290-BD18-5E8166AD3AFD}" type="presOf" srcId="{153DEFE4-1E8C-4D40-9A3A-91BF4C6C4FD2}" destId="{0F543F84-7E84-4F6C-854F-C14B794AE609}" srcOrd="0" destOrd="0" presId="urn:microsoft.com/office/officeart/2009/3/layout/StepUpProcess"/>
    <dgm:cxn modelId="{3C72E246-770A-4E16-9B36-4ECA002C5014}" srcId="{25F79286-34B4-48D4-9F97-61D34480308B}" destId="{93043EB2-390A-493C-A994-DBC049FF36F1}" srcOrd="2" destOrd="0" parTransId="{D08B0A19-6F11-443E-946D-3B63DDDBB07E}" sibTransId="{E8837433-4A18-4299-8759-F2BE23B6ABA5}"/>
    <dgm:cxn modelId="{2FE4F579-5D5C-4A58-AE59-EF2D9342D7EC}" type="presOf" srcId="{943A722B-E91C-479A-B02F-E9C53BE8B52D}" destId="{63B10C8C-8FC3-4126-81EA-F41C009C1D50}" srcOrd="0" destOrd="0" presId="urn:microsoft.com/office/officeart/2009/3/layout/StepUpProcess"/>
    <dgm:cxn modelId="{776305A4-BECE-42C4-A2A4-0ACEE1787ECE}" type="presOf" srcId="{25F79286-34B4-48D4-9F97-61D34480308B}" destId="{1DB66AF0-A453-476E-845A-A357A027D2F6}" srcOrd="0" destOrd="0" presId="urn:microsoft.com/office/officeart/2009/3/layout/StepUpProcess"/>
    <dgm:cxn modelId="{30B929A9-1BA6-4100-86D7-C5AA25468310}" type="presOf" srcId="{B13BDA54-EE73-4E62-9690-3E9EF36CDDEA}" destId="{204B19FE-5862-4D9E-A844-27F820868EB9}" srcOrd="0" destOrd="0" presId="urn:microsoft.com/office/officeart/2009/3/layout/StepUpProcess"/>
    <dgm:cxn modelId="{587BF8D0-77C9-43FD-B955-2D2A5B773D67}" srcId="{25F79286-34B4-48D4-9F97-61D34480308B}" destId="{153DEFE4-1E8C-4D40-9A3A-91BF4C6C4FD2}" srcOrd="1" destOrd="0" parTransId="{0E5C33CD-DCC6-4EE8-8BB7-AC3C3301CC74}" sibTransId="{5FB43845-62A5-48A3-81C0-6FFA12960026}"/>
    <dgm:cxn modelId="{091F04E3-E437-47C3-B560-E8B8B38E3860}" type="presOf" srcId="{93043EB2-390A-493C-A994-DBC049FF36F1}" destId="{F29721FC-EB34-4CAB-8713-16E4E660249C}" srcOrd="0" destOrd="0" presId="urn:microsoft.com/office/officeart/2009/3/layout/StepUpProcess"/>
    <dgm:cxn modelId="{027FF1F9-4E0F-40B1-A3EB-28081654F3F0}" srcId="{25F79286-34B4-48D4-9F97-61D34480308B}" destId="{943A722B-E91C-479A-B02F-E9C53BE8B52D}" srcOrd="0" destOrd="0" parTransId="{DB4DA47D-EF8E-45D1-B1CD-00ADA976CE80}" sibTransId="{35EAA817-C52D-4F9F-A3C3-E7ABA0709FB2}"/>
    <dgm:cxn modelId="{77C627D2-AB83-4A0A-B974-5E2C6F588BC5}" type="presParOf" srcId="{1DB66AF0-A453-476E-845A-A357A027D2F6}" destId="{5D9834AF-27E6-47D5-A341-9E3F2C5C1B6B}" srcOrd="0" destOrd="0" presId="urn:microsoft.com/office/officeart/2009/3/layout/StepUpProcess"/>
    <dgm:cxn modelId="{6D0FEFEC-AF7F-4432-9E53-660BDA36C0FC}" type="presParOf" srcId="{5D9834AF-27E6-47D5-A341-9E3F2C5C1B6B}" destId="{AA5E8FD8-8D85-46D8-95C9-6228CF6D8213}" srcOrd="0" destOrd="0" presId="urn:microsoft.com/office/officeart/2009/3/layout/StepUpProcess"/>
    <dgm:cxn modelId="{87FA6CE9-56A8-43EF-9CA5-FE4045BED1E2}" type="presParOf" srcId="{5D9834AF-27E6-47D5-A341-9E3F2C5C1B6B}" destId="{63B10C8C-8FC3-4126-81EA-F41C009C1D50}" srcOrd="1" destOrd="0" presId="urn:microsoft.com/office/officeart/2009/3/layout/StepUpProcess"/>
    <dgm:cxn modelId="{EC8BD74D-596B-4035-A0D3-EA7C25AD89B4}" type="presParOf" srcId="{5D9834AF-27E6-47D5-A341-9E3F2C5C1B6B}" destId="{1BEF3FCA-407A-4C0B-8995-DCA979CD5ED7}" srcOrd="2" destOrd="0" presId="urn:microsoft.com/office/officeart/2009/3/layout/StepUpProcess"/>
    <dgm:cxn modelId="{340FE98A-547C-461B-A004-ABEDE7A8FD71}" type="presParOf" srcId="{1DB66AF0-A453-476E-845A-A357A027D2F6}" destId="{3D94402A-D07C-43E3-BE15-18B29368F93B}" srcOrd="1" destOrd="0" presId="urn:microsoft.com/office/officeart/2009/3/layout/StepUpProcess"/>
    <dgm:cxn modelId="{C8376A87-3926-4F50-86AB-197D683DCA84}" type="presParOf" srcId="{3D94402A-D07C-43E3-BE15-18B29368F93B}" destId="{2036C46D-2229-4454-929A-829948B214C2}" srcOrd="0" destOrd="0" presId="urn:microsoft.com/office/officeart/2009/3/layout/StepUpProcess"/>
    <dgm:cxn modelId="{8740CF41-1413-4CE8-97A8-309F41C56545}" type="presParOf" srcId="{1DB66AF0-A453-476E-845A-A357A027D2F6}" destId="{37FBDE1D-DD64-4A63-82AD-EE3308827075}" srcOrd="2" destOrd="0" presId="urn:microsoft.com/office/officeart/2009/3/layout/StepUpProcess"/>
    <dgm:cxn modelId="{4E5D2406-EAA6-4A55-9FDC-4DC60653D9CE}" type="presParOf" srcId="{37FBDE1D-DD64-4A63-82AD-EE3308827075}" destId="{E8BCDF15-F144-419F-8A7F-3EFFED4DE454}" srcOrd="0" destOrd="0" presId="urn:microsoft.com/office/officeart/2009/3/layout/StepUpProcess"/>
    <dgm:cxn modelId="{3C999FC2-5DB9-4CEE-8956-D9727D6E359B}" type="presParOf" srcId="{37FBDE1D-DD64-4A63-82AD-EE3308827075}" destId="{0F543F84-7E84-4F6C-854F-C14B794AE609}" srcOrd="1" destOrd="0" presId="urn:microsoft.com/office/officeart/2009/3/layout/StepUpProcess"/>
    <dgm:cxn modelId="{F10FAC0A-B1CD-4BE5-BC92-939FE0564FE9}" type="presParOf" srcId="{37FBDE1D-DD64-4A63-82AD-EE3308827075}" destId="{8BC15B13-9B3E-4922-8311-727CB52FE24A}" srcOrd="2" destOrd="0" presId="urn:microsoft.com/office/officeart/2009/3/layout/StepUpProcess"/>
    <dgm:cxn modelId="{02B26E0D-9323-4E80-B987-34C58D94E758}" type="presParOf" srcId="{1DB66AF0-A453-476E-845A-A357A027D2F6}" destId="{4A37BEA2-BF00-469C-8000-E264A1B1F1E1}" srcOrd="3" destOrd="0" presId="urn:microsoft.com/office/officeart/2009/3/layout/StepUpProcess"/>
    <dgm:cxn modelId="{BE910344-4374-4742-AE6D-03F059578848}" type="presParOf" srcId="{4A37BEA2-BF00-469C-8000-E264A1B1F1E1}" destId="{B04A79FD-9A51-46A3-9B9E-9BBC4AD021AA}" srcOrd="0" destOrd="0" presId="urn:microsoft.com/office/officeart/2009/3/layout/StepUpProcess"/>
    <dgm:cxn modelId="{8ACEC9B4-8351-40EC-AB33-F3C7E9895E0E}" type="presParOf" srcId="{1DB66AF0-A453-476E-845A-A357A027D2F6}" destId="{C7422A3F-2D51-486F-89E4-CF5D1A924E67}" srcOrd="4" destOrd="0" presId="urn:microsoft.com/office/officeart/2009/3/layout/StepUpProcess"/>
    <dgm:cxn modelId="{F3350323-FD3C-49EB-B4C2-B1D793A0DE74}" type="presParOf" srcId="{C7422A3F-2D51-486F-89E4-CF5D1A924E67}" destId="{8DA1096E-E088-46E4-A78C-73C749F5CA2A}" srcOrd="0" destOrd="0" presId="urn:microsoft.com/office/officeart/2009/3/layout/StepUpProcess"/>
    <dgm:cxn modelId="{4BEBA059-07C0-4BE8-A895-A4E2A580F81F}" type="presParOf" srcId="{C7422A3F-2D51-486F-89E4-CF5D1A924E67}" destId="{F29721FC-EB34-4CAB-8713-16E4E660249C}" srcOrd="1" destOrd="0" presId="urn:microsoft.com/office/officeart/2009/3/layout/StepUpProcess"/>
    <dgm:cxn modelId="{B1CE0F7E-93C1-4154-842D-85FC273A0340}" type="presParOf" srcId="{C7422A3F-2D51-486F-89E4-CF5D1A924E67}" destId="{8A993BB8-D1F1-4249-8129-A8357A77137E}" srcOrd="2" destOrd="0" presId="urn:microsoft.com/office/officeart/2009/3/layout/StepUpProcess"/>
    <dgm:cxn modelId="{538E50D5-27DF-4107-8B24-366CE7CA8F91}" type="presParOf" srcId="{1DB66AF0-A453-476E-845A-A357A027D2F6}" destId="{6F9B927B-D462-48EC-833D-AEA1159BA80E}" srcOrd="5" destOrd="0" presId="urn:microsoft.com/office/officeart/2009/3/layout/StepUpProcess"/>
    <dgm:cxn modelId="{A33BBEBD-12FE-47B9-B12C-15E9B3C306CE}" type="presParOf" srcId="{6F9B927B-D462-48EC-833D-AEA1159BA80E}" destId="{02B472C0-E4B9-44FE-B0CB-AAF29C7EE90D}" srcOrd="0" destOrd="0" presId="urn:microsoft.com/office/officeart/2009/3/layout/StepUpProcess"/>
    <dgm:cxn modelId="{9FB3E742-07A0-4261-8B7F-6C5911178266}" type="presParOf" srcId="{1DB66AF0-A453-476E-845A-A357A027D2F6}" destId="{E918CF45-EB23-4A2F-97FB-CD3856B4287A}" srcOrd="6" destOrd="0" presId="urn:microsoft.com/office/officeart/2009/3/layout/StepUpProcess"/>
    <dgm:cxn modelId="{9F807D1B-8E1B-4C06-9CD0-7A1D195648EB}" type="presParOf" srcId="{E918CF45-EB23-4A2F-97FB-CD3856B4287A}" destId="{28B31786-B8CF-41FA-98E3-EC2D999921BA}" srcOrd="0" destOrd="0" presId="urn:microsoft.com/office/officeart/2009/3/layout/StepUpProcess"/>
    <dgm:cxn modelId="{E460DD7A-C7A8-4E29-B25F-384AB75248BE}" type="presParOf" srcId="{E918CF45-EB23-4A2F-97FB-CD3856B4287A}" destId="{204B19FE-5862-4D9E-A844-27F820868EB9}" srcOrd="1" destOrd="0" presId="urn:microsoft.com/office/officeart/2009/3/layout/StepUpProcess"/>
    <dgm:cxn modelId="{7B9D86E4-A8A6-411F-A4EE-E4771B918815}" type="presParOf" srcId="{E918CF45-EB23-4A2F-97FB-CD3856B4287A}" destId="{C807D725-0501-4868-A6BF-2F141C96F0D5}" srcOrd="2" destOrd="0" presId="urn:microsoft.com/office/officeart/2009/3/layout/StepUpProcess"/>
    <dgm:cxn modelId="{A2ADE600-D0BE-475B-B429-AC167394A4F1}" type="presParOf" srcId="{1DB66AF0-A453-476E-845A-A357A027D2F6}" destId="{3E9E926F-9909-4D69-8460-FFE88A34B54F}" srcOrd="7" destOrd="0" presId="urn:microsoft.com/office/officeart/2009/3/layout/StepUpProcess"/>
    <dgm:cxn modelId="{5B919450-971C-4C3F-AC56-368726F17105}" type="presParOf" srcId="{3E9E926F-9909-4D69-8460-FFE88A34B54F}" destId="{71EED6E0-DF40-4964-857B-69FB6720C7B9}" srcOrd="0" destOrd="0" presId="urn:microsoft.com/office/officeart/2009/3/layout/StepUpProcess"/>
    <dgm:cxn modelId="{0D4ED42D-684B-464F-BFC8-63B200BEF2B1}" type="presParOf" srcId="{1DB66AF0-A453-476E-845A-A357A027D2F6}" destId="{3F89BD00-8D80-46D7-B5A5-F12E9CFE3BDC}" srcOrd="8" destOrd="0" presId="urn:microsoft.com/office/officeart/2009/3/layout/StepUpProcess"/>
    <dgm:cxn modelId="{286C0245-8E43-48A1-8DF6-E5A840527B5B}" type="presParOf" srcId="{3F89BD00-8D80-46D7-B5A5-F12E9CFE3BDC}" destId="{D7F77236-58E4-4C37-ADC1-4DC68E3E8821}" srcOrd="0" destOrd="0" presId="urn:microsoft.com/office/officeart/2009/3/layout/StepUpProcess"/>
    <dgm:cxn modelId="{D3E58FAF-F124-4887-B20D-ABB876576DE3}" type="presParOf" srcId="{3F89BD00-8D80-46D7-B5A5-F12E9CFE3BDC}" destId="{F2100B3F-0645-4B0F-BB3A-AD056789489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5F79286-34B4-48D4-9F97-61D34480308B}" type="doc">
      <dgm:prSet loTypeId="urn:microsoft.com/office/officeart/2009/3/layout/StepUpProcess" loCatId="process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943A722B-E91C-479A-B02F-E9C53BE8B52D}">
      <dgm:prSet phldrT="[Texto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Filtraci</a:t>
          </a:r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ón de datos</a:t>
          </a:r>
        </a:p>
      </dgm:t>
    </dgm:pt>
    <dgm:pt modelId="{DB4DA47D-EF8E-45D1-B1CD-00ADA976CE80}" type="parTrans" cxnId="{027FF1F9-4E0F-40B1-A3EB-28081654F3F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EAA817-C52D-4F9F-A3C3-E7ABA0709FB2}" type="sibTrans" cxnId="{027FF1F9-4E0F-40B1-A3EB-28081654F3F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3DEFE4-1E8C-4D40-9A3A-91BF4C6C4FD2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Obtención de muestra</a:t>
          </a:r>
        </a:p>
      </dgm:t>
    </dgm:pt>
    <dgm:pt modelId="{0E5C33CD-DCC6-4EE8-8BB7-AC3C3301CC74}" type="parTrans" cxnId="{587BF8D0-77C9-43FD-B955-2D2A5B773D6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B43845-62A5-48A3-81C0-6FFA12960026}" type="sibTrans" cxnId="{587BF8D0-77C9-43FD-B955-2D2A5B773D6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43EB2-390A-493C-A994-DBC049FF36F1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el Software SIG</a:t>
          </a:r>
        </a:p>
      </dgm:t>
    </dgm:pt>
    <dgm:pt modelId="{D08B0A19-6F11-443E-946D-3B63DDDBB07E}" type="parTrans" cxnId="{3C72E246-770A-4E16-9B36-4ECA002C501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837433-4A18-4299-8759-F2BE23B6ABA5}" type="sibTrans" cxnId="{3C72E246-770A-4E16-9B36-4ECA002C501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3BDA54-EE73-4E62-9690-3E9EF36CDDEA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excel</a:t>
          </a:r>
        </a:p>
      </dgm:t>
    </dgm:pt>
    <dgm:pt modelId="{A5A2A49D-1043-4309-BF0F-7AC3A9F4E7D1}" type="parTrans" cxnId="{B618270F-078E-4DD2-AE2B-560EF99D63E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81D38-C935-4B9A-A5A6-65BD6308C257}" type="sibTrans" cxnId="{B618270F-078E-4DD2-AE2B-560EF99D63E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BA47A2-DE2C-40A5-9F8B-22145258C1FA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Determinación Zonas Homogéneas de Valor</a:t>
          </a:r>
        </a:p>
      </dgm:t>
    </dgm:pt>
    <dgm:pt modelId="{3F06CA27-2503-416B-9805-0524242A2F8E}" type="parTrans" cxnId="{6137340E-E9CF-4475-B649-1981B5CA742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68D6B4-3DD3-48C8-A803-44E7FAED5A54}" type="sibTrans" cxnId="{6137340E-E9CF-4475-B649-1981B5CA742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B66AF0-A453-476E-845A-A357A027D2F6}" type="pres">
      <dgm:prSet presAssocID="{25F79286-34B4-48D4-9F97-61D34480308B}" presName="rootnode" presStyleCnt="0">
        <dgm:presLayoutVars>
          <dgm:chMax/>
          <dgm:chPref/>
          <dgm:dir/>
          <dgm:animLvl val="lvl"/>
        </dgm:presLayoutVars>
      </dgm:prSet>
      <dgm:spPr/>
    </dgm:pt>
    <dgm:pt modelId="{5D9834AF-27E6-47D5-A341-9E3F2C5C1B6B}" type="pres">
      <dgm:prSet presAssocID="{943A722B-E91C-479A-B02F-E9C53BE8B52D}" presName="composite" presStyleCnt="0"/>
      <dgm:spPr/>
    </dgm:pt>
    <dgm:pt modelId="{AA5E8FD8-8D85-46D8-95C9-6228CF6D8213}" type="pres">
      <dgm:prSet presAssocID="{943A722B-E91C-479A-B02F-E9C53BE8B52D}" presName="LShape" presStyleLbl="alignNode1" presStyleIdx="0" presStyleCnt="9"/>
      <dgm:spPr/>
    </dgm:pt>
    <dgm:pt modelId="{63B10C8C-8FC3-4126-81EA-F41C009C1D50}" type="pres">
      <dgm:prSet presAssocID="{943A722B-E91C-479A-B02F-E9C53BE8B52D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1BEF3FCA-407A-4C0B-8995-DCA979CD5ED7}" type="pres">
      <dgm:prSet presAssocID="{943A722B-E91C-479A-B02F-E9C53BE8B52D}" presName="Triangle" presStyleLbl="alignNode1" presStyleIdx="1" presStyleCnt="9"/>
      <dgm:spPr/>
    </dgm:pt>
    <dgm:pt modelId="{3D94402A-D07C-43E3-BE15-18B29368F93B}" type="pres">
      <dgm:prSet presAssocID="{35EAA817-C52D-4F9F-A3C3-E7ABA0709FB2}" presName="sibTrans" presStyleCnt="0"/>
      <dgm:spPr/>
    </dgm:pt>
    <dgm:pt modelId="{2036C46D-2229-4454-929A-829948B214C2}" type="pres">
      <dgm:prSet presAssocID="{35EAA817-C52D-4F9F-A3C3-E7ABA0709FB2}" presName="space" presStyleCnt="0"/>
      <dgm:spPr/>
    </dgm:pt>
    <dgm:pt modelId="{37FBDE1D-DD64-4A63-82AD-EE3308827075}" type="pres">
      <dgm:prSet presAssocID="{153DEFE4-1E8C-4D40-9A3A-91BF4C6C4FD2}" presName="composite" presStyleCnt="0"/>
      <dgm:spPr/>
    </dgm:pt>
    <dgm:pt modelId="{E8BCDF15-F144-419F-8A7F-3EFFED4DE454}" type="pres">
      <dgm:prSet presAssocID="{153DEFE4-1E8C-4D40-9A3A-91BF4C6C4FD2}" presName="LShape" presStyleLbl="alignNode1" presStyleIdx="2" presStyleCnt="9"/>
      <dgm:spPr/>
    </dgm:pt>
    <dgm:pt modelId="{0F543F84-7E84-4F6C-854F-C14B794AE609}" type="pres">
      <dgm:prSet presAssocID="{153DEFE4-1E8C-4D40-9A3A-91BF4C6C4FD2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8BC15B13-9B3E-4922-8311-727CB52FE24A}" type="pres">
      <dgm:prSet presAssocID="{153DEFE4-1E8C-4D40-9A3A-91BF4C6C4FD2}" presName="Triangle" presStyleLbl="alignNode1" presStyleIdx="3" presStyleCnt="9"/>
      <dgm:spPr/>
    </dgm:pt>
    <dgm:pt modelId="{4A37BEA2-BF00-469C-8000-E264A1B1F1E1}" type="pres">
      <dgm:prSet presAssocID="{5FB43845-62A5-48A3-81C0-6FFA12960026}" presName="sibTrans" presStyleCnt="0"/>
      <dgm:spPr/>
    </dgm:pt>
    <dgm:pt modelId="{B04A79FD-9A51-46A3-9B9E-9BBC4AD021AA}" type="pres">
      <dgm:prSet presAssocID="{5FB43845-62A5-48A3-81C0-6FFA12960026}" presName="space" presStyleCnt="0"/>
      <dgm:spPr/>
    </dgm:pt>
    <dgm:pt modelId="{C7422A3F-2D51-486F-89E4-CF5D1A924E67}" type="pres">
      <dgm:prSet presAssocID="{93043EB2-390A-493C-A994-DBC049FF36F1}" presName="composite" presStyleCnt="0"/>
      <dgm:spPr/>
    </dgm:pt>
    <dgm:pt modelId="{8DA1096E-E088-46E4-A78C-73C749F5CA2A}" type="pres">
      <dgm:prSet presAssocID="{93043EB2-390A-493C-A994-DBC049FF36F1}" presName="LShape" presStyleLbl="alignNode1" presStyleIdx="4" presStyleCnt="9"/>
      <dgm:spPr/>
    </dgm:pt>
    <dgm:pt modelId="{F29721FC-EB34-4CAB-8713-16E4E660249C}" type="pres">
      <dgm:prSet presAssocID="{93043EB2-390A-493C-A994-DBC049FF36F1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8A993BB8-D1F1-4249-8129-A8357A77137E}" type="pres">
      <dgm:prSet presAssocID="{93043EB2-390A-493C-A994-DBC049FF36F1}" presName="Triangle" presStyleLbl="alignNode1" presStyleIdx="5" presStyleCnt="9"/>
      <dgm:spPr/>
    </dgm:pt>
    <dgm:pt modelId="{6F9B927B-D462-48EC-833D-AEA1159BA80E}" type="pres">
      <dgm:prSet presAssocID="{E8837433-4A18-4299-8759-F2BE23B6ABA5}" presName="sibTrans" presStyleCnt="0"/>
      <dgm:spPr/>
    </dgm:pt>
    <dgm:pt modelId="{02B472C0-E4B9-44FE-B0CB-AAF29C7EE90D}" type="pres">
      <dgm:prSet presAssocID="{E8837433-4A18-4299-8759-F2BE23B6ABA5}" presName="space" presStyleCnt="0"/>
      <dgm:spPr/>
    </dgm:pt>
    <dgm:pt modelId="{E918CF45-EB23-4A2F-97FB-CD3856B4287A}" type="pres">
      <dgm:prSet presAssocID="{B13BDA54-EE73-4E62-9690-3E9EF36CDDEA}" presName="composite" presStyleCnt="0"/>
      <dgm:spPr/>
    </dgm:pt>
    <dgm:pt modelId="{28B31786-B8CF-41FA-98E3-EC2D999921BA}" type="pres">
      <dgm:prSet presAssocID="{B13BDA54-EE73-4E62-9690-3E9EF36CDDEA}" presName="LShape" presStyleLbl="alignNode1" presStyleIdx="6" presStyleCnt="9"/>
      <dgm:spPr/>
    </dgm:pt>
    <dgm:pt modelId="{204B19FE-5862-4D9E-A844-27F820868EB9}" type="pres">
      <dgm:prSet presAssocID="{B13BDA54-EE73-4E62-9690-3E9EF36CDDEA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C807D725-0501-4868-A6BF-2F141C96F0D5}" type="pres">
      <dgm:prSet presAssocID="{B13BDA54-EE73-4E62-9690-3E9EF36CDDEA}" presName="Triangle" presStyleLbl="alignNode1" presStyleIdx="7" presStyleCnt="9"/>
      <dgm:spPr/>
    </dgm:pt>
    <dgm:pt modelId="{3E9E926F-9909-4D69-8460-FFE88A34B54F}" type="pres">
      <dgm:prSet presAssocID="{12281D38-C935-4B9A-A5A6-65BD6308C257}" presName="sibTrans" presStyleCnt="0"/>
      <dgm:spPr/>
    </dgm:pt>
    <dgm:pt modelId="{71EED6E0-DF40-4964-857B-69FB6720C7B9}" type="pres">
      <dgm:prSet presAssocID="{12281D38-C935-4B9A-A5A6-65BD6308C257}" presName="space" presStyleCnt="0"/>
      <dgm:spPr/>
    </dgm:pt>
    <dgm:pt modelId="{3F89BD00-8D80-46D7-B5A5-F12E9CFE3BDC}" type="pres">
      <dgm:prSet presAssocID="{40BA47A2-DE2C-40A5-9F8B-22145258C1FA}" presName="composite" presStyleCnt="0"/>
      <dgm:spPr/>
    </dgm:pt>
    <dgm:pt modelId="{D7F77236-58E4-4C37-ADC1-4DC68E3E8821}" type="pres">
      <dgm:prSet presAssocID="{40BA47A2-DE2C-40A5-9F8B-22145258C1FA}" presName="LShape" presStyleLbl="alignNode1" presStyleIdx="8" presStyleCnt="9"/>
      <dgm:spPr/>
    </dgm:pt>
    <dgm:pt modelId="{F2100B3F-0645-4B0F-BB3A-AD0567894893}" type="pres">
      <dgm:prSet presAssocID="{40BA47A2-DE2C-40A5-9F8B-22145258C1FA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6137340E-E9CF-4475-B649-1981B5CA7429}" srcId="{25F79286-34B4-48D4-9F97-61D34480308B}" destId="{40BA47A2-DE2C-40A5-9F8B-22145258C1FA}" srcOrd="4" destOrd="0" parTransId="{3F06CA27-2503-416B-9805-0524242A2F8E}" sibTransId="{7B68D6B4-3DD3-48C8-A803-44E7FAED5A54}"/>
    <dgm:cxn modelId="{B618270F-078E-4DD2-AE2B-560EF99D63EC}" srcId="{25F79286-34B4-48D4-9F97-61D34480308B}" destId="{B13BDA54-EE73-4E62-9690-3E9EF36CDDEA}" srcOrd="3" destOrd="0" parTransId="{A5A2A49D-1043-4309-BF0F-7AC3A9F4E7D1}" sibTransId="{12281D38-C935-4B9A-A5A6-65BD6308C257}"/>
    <dgm:cxn modelId="{31055111-A45C-4F51-8A50-6F657126440F}" type="presOf" srcId="{40BA47A2-DE2C-40A5-9F8B-22145258C1FA}" destId="{F2100B3F-0645-4B0F-BB3A-AD0567894893}" srcOrd="0" destOrd="0" presId="urn:microsoft.com/office/officeart/2009/3/layout/StepUpProcess"/>
    <dgm:cxn modelId="{BC534E29-E3F0-4290-BD18-5E8166AD3AFD}" type="presOf" srcId="{153DEFE4-1E8C-4D40-9A3A-91BF4C6C4FD2}" destId="{0F543F84-7E84-4F6C-854F-C14B794AE609}" srcOrd="0" destOrd="0" presId="urn:microsoft.com/office/officeart/2009/3/layout/StepUpProcess"/>
    <dgm:cxn modelId="{3C72E246-770A-4E16-9B36-4ECA002C5014}" srcId="{25F79286-34B4-48D4-9F97-61D34480308B}" destId="{93043EB2-390A-493C-A994-DBC049FF36F1}" srcOrd="2" destOrd="0" parTransId="{D08B0A19-6F11-443E-946D-3B63DDDBB07E}" sibTransId="{E8837433-4A18-4299-8759-F2BE23B6ABA5}"/>
    <dgm:cxn modelId="{2FE4F579-5D5C-4A58-AE59-EF2D9342D7EC}" type="presOf" srcId="{943A722B-E91C-479A-B02F-E9C53BE8B52D}" destId="{63B10C8C-8FC3-4126-81EA-F41C009C1D50}" srcOrd="0" destOrd="0" presId="urn:microsoft.com/office/officeart/2009/3/layout/StepUpProcess"/>
    <dgm:cxn modelId="{776305A4-BECE-42C4-A2A4-0ACEE1787ECE}" type="presOf" srcId="{25F79286-34B4-48D4-9F97-61D34480308B}" destId="{1DB66AF0-A453-476E-845A-A357A027D2F6}" srcOrd="0" destOrd="0" presId="urn:microsoft.com/office/officeart/2009/3/layout/StepUpProcess"/>
    <dgm:cxn modelId="{30B929A9-1BA6-4100-86D7-C5AA25468310}" type="presOf" srcId="{B13BDA54-EE73-4E62-9690-3E9EF36CDDEA}" destId="{204B19FE-5862-4D9E-A844-27F820868EB9}" srcOrd="0" destOrd="0" presId="urn:microsoft.com/office/officeart/2009/3/layout/StepUpProcess"/>
    <dgm:cxn modelId="{587BF8D0-77C9-43FD-B955-2D2A5B773D67}" srcId="{25F79286-34B4-48D4-9F97-61D34480308B}" destId="{153DEFE4-1E8C-4D40-9A3A-91BF4C6C4FD2}" srcOrd="1" destOrd="0" parTransId="{0E5C33CD-DCC6-4EE8-8BB7-AC3C3301CC74}" sibTransId="{5FB43845-62A5-48A3-81C0-6FFA12960026}"/>
    <dgm:cxn modelId="{091F04E3-E437-47C3-B560-E8B8B38E3860}" type="presOf" srcId="{93043EB2-390A-493C-A994-DBC049FF36F1}" destId="{F29721FC-EB34-4CAB-8713-16E4E660249C}" srcOrd="0" destOrd="0" presId="urn:microsoft.com/office/officeart/2009/3/layout/StepUpProcess"/>
    <dgm:cxn modelId="{027FF1F9-4E0F-40B1-A3EB-28081654F3F0}" srcId="{25F79286-34B4-48D4-9F97-61D34480308B}" destId="{943A722B-E91C-479A-B02F-E9C53BE8B52D}" srcOrd="0" destOrd="0" parTransId="{DB4DA47D-EF8E-45D1-B1CD-00ADA976CE80}" sibTransId="{35EAA817-C52D-4F9F-A3C3-E7ABA0709FB2}"/>
    <dgm:cxn modelId="{77C627D2-AB83-4A0A-B974-5E2C6F588BC5}" type="presParOf" srcId="{1DB66AF0-A453-476E-845A-A357A027D2F6}" destId="{5D9834AF-27E6-47D5-A341-9E3F2C5C1B6B}" srcOrd="0" destOrd="0" presId="urn:microsoft.com/office/officeart/2009/3/layout/StepUpProcess"/>
    <dgm:cxn modelId="{6D0FEFEC-AF7F-4432-9E53-660BDA36C0FC}" type="presParOf" srcId="{5D9834AF-27E6-47D5-A341-9E3F2C5C1B6B}" destId="{AA5E8FD8-8D85-46D8-95C9-6228CF6D8213}" srcOrd="0" destOrd="0" presId="urn:microsoft.com/office/officeart/2009/3/layout/StepUpProcess"/>
    <dgm:cxn modelId="{87FA6CE9-56A8-43EF-9CA5-FE4045BED1E2}" type="presParOf" srcId="{5D9834AF-27E6-47D5-A341-9E3F2C5C1B6B}" destId="{63B10C8C-8FC3-4126-81EA-F41C009C1D50}" srcOrd="1" destOrd="0" presId="urn:microsoft.com/office/officeart/2009/3/layout/StepUpProcess"/>
    <dgm:cxn modelId="{EC8BD74D-596B-4035-A0D3-EA7C25AD89B4}" type="presParOf" srcId="{5D9834AF-27E6-47D5-A341-9E3F2C5C1B6B}" destId="{1BEF3FCA-407A-4C0B-8995-DCA979CD5ED7}" srcOrd="2" destOrd="0" presId="urn:microsoft.com/office/officeart/2009/3/layout/StepUpProcess"/>
    <dgm:cxn modelId="{340FE98A-547C-461B-A004-ABEDE7A8FD71}" type="presParOf" srcId="{1DB66AF0-A453-476E-845A-A357A027D2F6}" destId="{3D94402A-D07C-43E3-BE15-18B29368F93B}" srcOrd="1" destOrd="0" presId="urn:microsoft.com/office/officeart/2009/3/layout/StepUpProcess"/>
    <dgm:cxn modelId="{C8376A87-3926-4F50-86AB-197D683DCA84}" type="presParOf" srcId="{3D94402A-D07C-43E3-BE15-18B29368F93B}" destId="{2036C46D-2229-4454-929A-829948B214C2}" srcOrd="0" destOrd="0" presId="urn:microsoft.com/office/officeart/2009/3/layout/StepUpProcess"/>
    <dgm:cxn modelId="{8740CF41-1413-4CE8-97A8-309F41C56545}" type="presParOf" srcId="{1DB66AF0-A453-476E-845A-A357A027D2F6}" destId="{37FBDE1D-DD64-4A63-82AD-EE3308827075}" srcOrd="2" destOrd="0" presId="urn:microsoft.com/office/officeart/2009/3/layout/StepUpProcess"/>
    <dgm:cxn modelId="{4E5D2406-EAA6-4A55-9FDC-4DC60653D9CE}" type="presParOf" srcId="{37FBDE1D-DD64-4A63-82AD-EE3308827075}" destId="{E8BCDF15-F144-419F-8A7F-3EFFED4DE454}" srcOrd="0" destOrd="0" presId="urn:microsoft.com/office/officeart/2009/3/layout/StepUpProcess"/>
    <dgm:cxn modelId="{3C999FC2-5DB9-4CEE-8956-D9727D6E359B}" type="presParOf" srcId="{37FBDE1D-DD64-4A63-82AD-EE3308827075}" destId="{0F543F84-7E84-4F6C-854F-C14B794AE609}" srcOrd="1" destOrd="0" presId="urn:microsoft.com/office/officeart/2009/3/layout/StepUpProcess"/>
    <dgm:cxn modelId="{F10FAC0A-B1CD-4BE5-BC92-939FE0564FE9}" type="presParOf" srcId="{37FBDE1D-DD64-4A63-82AD-EE3308827075}" destId="{8BC15B13-9B3E-4922-8311-727CB52FE24A}" srcOrd="2" destOrd="0" presId="urn:microsoft.com/office/officeart/2009/3/layout/StepUpProcess"/>
    <dgm:cxn modelId="{02B26E0D-9323-4E80-B987-34C58D94E758}" type="presParOf" srcId="{1DB66AF0-A453-476E-845A-A357A027D2F6}" destId="{4A37BEA2-BF00-469C-8000-E264A1B1F1E1}" srcOrd="3" destOrd="0" presId="urn:microsoft.com/office/officeart/2009/3/layout/StepUpProcess"/>
    <dgm:cxn modelId="{BE910344-4374-4742-AE6D-03F059578848}" type="presParOf" srcId="{4A37BEA2-BF00-469C-8000-E264A1B1F1E1}" destId="{B04A79FD-9A51-46A3-9B9E-9BBC4AD021AA}" srcOrd="0" destOrd="0" presId="urn:microsoft.com/office/officeart/2009/3/layout/StepUpProcess"/>
    <dgm:cxn modelId="{8ACEC9B4-8351-40EC-AB33-F3C7E9895E0E}" type="presParOf" srcId="{1DB66AF0-A453-476E-845A-A357A027D2F6}" destId="{C7422A3F-2D51-486F-89E4-CF5D1A924E67}" srcOrd="4" destOrd="0" presId="urn:microsoft.com/office/officeart/2009/3/layout/StepUpProcess"/>
    <dgm:cxn modelId="{F3350323-FD3C-49EB-B4C2-B1D793A0DE74}" type="presParOf" srcId="{C7422A3F-2D51-486F-89E4-CF5D1A924E67}" destId="{8DA1096E-E088-46E4-A78C-73C749F5CA2A}" srcOrd="0" destOrd="0" presId="urn:microsoft.com/office/officeart/2009/3/layout/StepUpProcess"/>
    <dgm:cxn modelId="{4BEBA059-07C0-4BE8-A895-A4E2A580F81F}" type="presParOf" srcId="{C7422A3F-2D51-486F-89E4-CF5D1A924E67}" destId="{F29721FC-EB34-4CAB-8713-16E4E660249C}" srcOrd="1" destOrd="0" presId="urn:microsoft.com/office/officeart/2009/3/layout/StepUpProcess"/>
    <dgm:cxn modelId="{B1CE0F7E-93C1-4154-842D-85FC273A0340}" type="presParOf" srcId="{C7422A3F-2D51-486F-89E4-CF5D1A924E67}" destId="{8A993BB8-D1F1-4249-8129-A8357A77137E}" srcOrd="2" destOrd="0" presId="urn:microsoft.com/office/officeart/2009/3/layout/StepUpProcess"/>
    <dgm:cxn modelId="{538E50D5-27DF-4107-8B24-366CE7CA8F91}" type="presParOf" srcId="{1DB66AF0-A453-476E-845A-A357A027D2F6}" destId="{6F9B927B-D462-48EC-833D-AEA1159BA80E}" srcOrd="5" destOrd="0" presId="urn:microsoft.com/office/officeart/2009/3/layout/StepUpProcess"/>
    <dgm:cxn modelId="{A33BBEBD-12FE-47B9-B12C-15E9B3C306CE}" type="presParOf" srcId="{6F9B927B-D462-48EC-833D-AEA1159BA80E}" destId="{02B472C0-E4B9-44FE-B0CB-AAF29C7EE90D}" srcOrd="0" destOrd="0" presId="urn:microsoft.com/office/officeart/2009/3/layout/StepUpProcess"/>
    <dgm:cxn modelId="{9FB3E742-07A0-4261-8B7F-6C5911178266}" type="presParOf" srcId="{1DB66AF0-A453-476E-845A-A357A027D2F6}" destId="{E918CF45-EB23-4A2F-97FB-CD3856B4287A}" srcOrd="6" destOrd="0" presId="urn:microsoft.com/office/officeart/2009/3/layout/StepUpProcess"/>
    <dgm:cxn modelId="{9F807D1B-8E1B-4C06-9CD0-7A1D195648EB}" type="presParOf" srcId="{E918CF45-EB23-4A2F-97FB-CD3856B4287A}" destId="{28B31786-B8CF-41FA-98E3-EC2D999921BA}" srcOrd="0" destOrd="0" presId="urn:microsoft.com/office/officeart/2009/3/layout/StepUpProcess"/>
    <dgm:cxn modelId="{E460DD7A-C7A8-4E29-B25F-384AB75248BE}" type="presParOf" srcId="{E918CF45-EB23-4A2F-97FB-CD3856B4287A}" destId="{204B19FE-5862-4D9E-A844-27F820868EB9}" srcOrd="1" destOrd="0" presId="urn:microsoft.com/office/officeart/2009/3/layout/StepUpProcess"/>
    <dgm:cxn modelId="{7B9D86E4-A8A6-411F-A4EE-E4771B918815}" type="presParOf" srcId="{E918CF45-EB23-4A2F-97FB-CD3856B4287A}" destId="{C807D725-0501-4868-A6BF-2F141C96F0D5}" srcOrd="2" destOrd="0" presId="urn:microsoft.com/office/officeart/2009/3/layout/StepUpProcess"/>
    <dgm:cxn modelId="{A2ADE600-D0BE-475B-B429-AC167394A4F1}" type="presParOf" srcId="{1DB66AF0-A453-476E-845A-A357A027D2F6}" destId="{3E9E926F-9909-4D69-8460-FFE88A34B54F}" srcOrd="7" destOrd="0" presId="urn:microsoft.com/office/officeart/2009/3/layout/StepUpProcess"/>
    <dgm:cxn modelId="{5B919450-971C-4C3F-AC56-368726F17105}" type="presParOf" srcId="{3E9E926F-9909-4D69-8460-FFE88A34B54F}" destId="{71EED6E0-DF40-4964-857B-69FB6720C7B9}" srcOrd="0" destOrd="0" presId="urn:microsoft.com/office/officeart/2009/3/layout/StepUpProcess"/>
    <dgm:cxn modelId="{0D4ED42D-684B-464F-BFC8-63B200BEF2B1}" type="presParOf" srcId="{1DB66AF0-A453-476E-845A-A357A027D2F6}" destId="{3F89BD00-8D80-46D7-B5A5-F12E9CFE3BDC}" srcOrd="8" destOrd="0" presId="urn:microsoft.com/office/officeart/2009/3/layout/StepUpProcess"/>
    <dgm:cxn modelId="{286C0245-8E43-48A1-8DF6-E5A840527B5B}" type="presParOf" srcId="{3F89BD00-8D80-46D7-B5A5-F12E9CFE3BDC}" destId="{D7F77236-58E4-4C37-ADC1-4DC68E3E8821}" srcOrd="0" destOrd="0" presId="urn:microsoft.com/office/officeart/2009/3/layout/StepUpProcess"/>
    <dgm:cxn modelId="{D3E58FAF-F124-4887-B20D-ABB876576DE3}" type="presParOf" srcId="{3F89BD00-8D80-46D7-B5A5-F12E9CFE3BDC}" destId="{F2100B3F-0645-4B0F-BB3A-AD056789489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5F79286-34B4-48D4-9F97-61D34480308B}" type="doc">
      <dgm:prSet loTypeId="urn:microsoft.com/office/officeart/2009/3/layout/StepUpProcess" loCatId="process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943A722B-E91C-479A-B02F-E9C53BE8B52D}">
      <dgm:prSet phldrT="[Texto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Filtraci</a:t>
          </a:r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ón de datos</a:t>
          </a:r>
        </a:p>
      </dgm:t>
    </dgm:pt>
    <dgm:pt modelId="{DB4DA47D-EF8E-45D1-B1CD-00ADA976CE80}" type="parTrans" cxnId="{027FF1F9-4E0F-40B1-A3EB-28081654F3F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EAA817-C52D-4F9F-A3C3-E7ABA0709FB2}" type="sibTrans" cxnId="{027FF1F9-4E0F-40B1-A3EB-28081654F3F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3DEFE4-1E8C-4D40-9A3A-91BF4C6C4FD2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Obtención de muestra</a:t>
          </a:r>
        </a:p>
      </dgm:t>
    </dgm:pt>
    <dgm:pt modelId="{0E5C33CD-DCC6-4EE8-8BB7-AC3C3301CC74}" type="parTrans" cxnId="{587BF8D0-77C9-43FD-B955-2D2A5B773D6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B43845-62A5-48A3-81C0-6FFA12960026}" type="sibTrans" cxnId="{587BF8D0-77C9-43FD-B955-2D2A5B773D6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43EB2-390A-493C-A994-DBC049FF36F1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el Software SIG</a:t>
          </a:r>
        </a:p>
      </dgm:t>
    </dgm:pt>
    <dgm:pt modelId="{D08B0A19-6F11-443E-946D-3B63DDDBB07E}" type="parTrans" cxnId="{3C72E246-770A-4E16-9B36-4ECA002C501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837433-4A18-4299-8759-F2BE23B6ABA5}" type="sibTrans" cxnId="{3C72E246-770A-4E16-9B36-4ECA002C501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3BDA54-EE73-4E62-9690-3E9EF36CDDEA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excel</a:t>
          </a:r>
        </a:p>
      </dgm:t>
    </dgm:pt>
    <dgm:pt modelId="{A5A2A49D-1043-4309-BF0F-7AC3A9F4E7D1}" type="parTrans" cxnId="{B618270F-078E-4DD2-AE2B-560EF99D63E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81D38-C935-4B9A-A5A6-65BD6308C257}" type="sibTrans" cxnId="{B618270F-078E-4DD2-AE2B-560EF99D63E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BA47A2-DE2C-40A5-9F8B-22145258C1FA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Determinación Zonas Homogéneas de Valor</a:t>
          </a:r>
        </a:p>
      </dgm:t>
    </dgm:pt>
    <dgm:pt modelId="{3F06CA27-2503-416B-9805-0524242A2F8E}" type="parTrans" cxnId="{6137340E-E9CF-4475-B649-1981B5CA742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68D6B4-3DD3-48C8-A803-44E7FAED5A54}" type="sibTrans" cxnId="{6137340E-E9CF-4475-B649-1981B5CA742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B66AF0-A453-476E-845A-A357A027D2F6}" type="pres">
      <dgm:prSet presAssocID="{25F79286-34B4-48D4-9F97-61D34480308B}" presName="rootnode" presStyleCnt="0">
        <dgm:presLayoutVars>
          <dgm:chMax/>
          <dgm:chPref/>
          <dgm:dir/>
          <dgm:animLvl val="lvl"/>
        </dgm:presLayoutVars>
      </dgm:prSet>
      <dgm:spPr/>
    </dgm:pt>
    <dgm:pt modelId="{5D9834AF-27E6-47D5-A341-9E3F2C5C1B6B}" type="pres">
      <dgm:prSet presAssocID="{943A722B-E91C-479A-B02F-E9C53BE8B52D}" presName="composite" presStyleCnt="0"/>
      <dgm:spPr/>
    </dgm:pt>
    <dgm:pt modelId="{AA5E8FD8-8D85-46D8-95C9-6228CF6D8213}" type="pres">
      <dgm:prSet presAssocID="{943A722B-E91C-479A-B02F-E9C53BE8B52D}" presName="LShape" presStyleLbl="alignNode1" presStyleIdx="0" presStyleCnt="9"/>
      <dgm:spPr/>
    </dgm:pt>
    <dgm:pt modelId="{63B10C8C-8FC3-4126-81EA-F41C009C1D50}" type="pres">
      <dgm:prSet presAssocID="{943A722B-E91C-479A-B02F-E9C53BE8B52D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1BEF3FCA-407A-4C0B-8995-DCA979CD5ED7}" type="pres">
      <dgm:prSet presAssocID="{943A722B-E91C-479A-B02F-E9C53BE8B52D}" presName="Triangle" presStyleLbl="alignNode1" presStyleIdx="1" presStyleCnt="9"/>
      <dgm:spPr/>
    </dgm:pt>
    <dgm:pt modelId="{3D94402A-D07C-43E3-BE15-18B29368F93B}" type="pres">
      <dgm:prSet presAssocID="{35EAA817-C52D-4F9F-A3C3-E7ABA0709FB2}" presName="sibTrans" presStyleCnt="0"/>
      <dgm:spPr/>
    </dgm:pt>
    <dgm:pt modelId="{2036C46D-2229-4454-929A-829948B214C2}" type="pres">
      <dgm:prSet presAssocID="{35EAA817-C52D-4F9F-A3C3-E7ABA0709FB2}" presName="space" presStyleCnt="0"/>
      <dgm:spPr/>
    </dgm:pt>
    <dgm:pt modelId="{37FBDE1D-DD64-4A63-82AD-EE3308827075}" type="pres">
      <dgm:prSet presAssocID="{153DEFE4-1E8C-4D40-9A3A-91BF4C6C4FD2}" presName="composite" presStyleCnt="0"/>
      <dgm:spPr/>
    </dgm:pt>
    <dgm:pt modelId="{E8BCDF15-F144-419F-8A7F-3EFFED4DE454}" type="pres">
      <dgm:prSet presAssocID="{153DEFE4-1E8C-4D40-9A3A-91BF4C6C4FD2}" presName="LShape" presStyleLbl="alignNode1" presStyleIdx="2" presStyleCnt="9"/>
      <dgm:spPr/>
    </dgm:pt>
    <dgm:pt modelId="{0F543F84-7E84-4F6C-854F-C14B794AE609}" type="pres">
      <dgm:prSet presAssocID="{153DEFE4-1E8C-4D40-9A3A-91BF4C6C4FD2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8BC15B13-9B3E-4922-8311-727CB52FE24A}" type="pres">
      <dgm:prSet presAssocID="{153DEFE4-1E8C-4D40-9A3A-91BF4C6C4FD2}" presName="Triangle" presStyleLbl="alignNode1" presStyleIdx="3" presStyleCnt="9"/>
      <dgm:spPr/>
    </dgm:pt>
    <dgm:pt modelId="{4A37BEA2-BF00-469C-8000-E264A1B1F1E1}" type="pres">
      <dgm:prSet presAssocID="{5FB43845-62A5-48A3-81C0-6FFA12960026}" presName="sibTrans" presStyleCnt="0"/>
      <dgm:spPr/>
    </dgm:pt>
    <dgm:pt modelId="{B04A79FD-9A51-46A3-9B9E-9BBC4AD021AA}" type="pres">
      <dgm:prSet presAssocID="{5FB43845-62A5-48A3-81C0-6FFA12960026}" presName="space" presStyleCnt="0"/>
      <dgm:spPr/>
    </dgm:pt>
    <dgm:pt modelId="{C7422A3F-2D51-486F-89E4-CF5D1A924E67}" type="pres">
      <dgm:prSet presAssocID="{93043EB2-390A-493C-A994-DBC049FF36F1}" presName="composite" presStyleCnt="0"/>
      <dgm:spPr/>
    </dgm:pt>
    <dgm:pt modelId="{8DA1096E-E088-46E4-A78C-73C749F5CA2A}" type="pres">
      <dgm:prSet presAssocID="{93043EB2-390A-493C-A994-DBC049FF36F1}" presName="LShape" presStyleLbl="alignNode1" presStyleIdx="4" presStyleCnt="9"/>
      <dgm:spPr/>
    </dgm:pt>
    <dgm:pt modelId="{F29721FC-EB34-4CAB-8713-16E4E660249C}" type="pres">
      <dgm:prSet presAssocID="{93043EB2-390A-493C-A994-DBC049FF36F1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8A993BB8-D1F1-4249-8129-A8357A77137E}" type="pres">
      <dgm:prSet presAssocID="{93043EB2-390A-493C-A994-DBC049FF36F1}" presName="Triangle" presStyleLbl="alignNode1" presStyleIdx="5" presStyleCnt="9"/>
      <dgm:spPr/>
    </dgm:pt>
    <dgm:pt modelId="{6F9B927B-D462-48EC-833D-AEA1159BA80E}" type="pres">
      <dgm:prSet presAssocID="{E8837433-4A18-4299-8759-F2BE23B6ABA5}" presName="sibTrans" presStyleCnt="0"/>
      <dgm:spPr/>
    </dgm:pt>
    <dgm:pt modelId="{02B472C0-E4B9-44FE-B0CB-AAF29C7EE90D}" type="pres">
      <dgm:prSet presAssocID="{E8837433-4A18-4299-8759-F2BE23B6ABA5}" presName="space" presStyleCnt="0"/>
      <dgm:spPr/>
    </dgm:pt>
    <dgm:pt modelId="{E918CF45-EB23-4A2F-97FB-CD3856B4287A}" type="pres">
      <dgm:prSet presAssocID="{B13BDA54-EE73-4E62-9690-3E9EF36CDDEA}" presName="composite" presStyleCnt="0"/>
      <dgm:spPr/>
    </dgm:pt>
    <dgm:pt modelId="{28B31786-B8CF-41FA-98E3-EC2D999921BA}" type="pres">
      <dgm:prSet presAssocID="{B13BDA54-EE73-4E62-9690-3E9EF36CDDEA}" presName="LShape" presStyleLbl="alignNode1" presStyleIdx="6" presStyleCnt="9"/>
      <dgm:spPr/>
    </dgm:pt>
    <dgm:pt modelId="{204B19FE-5862-4D9E-A844-27F820868EB9}" type="pres">
      <dgm:prSet presAssocID="{B13BDA54-EE73-4E62-9690-3E9EF36CDDEA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C807D725-0501-4868-A6BF-2F141C96F0D5}" type="pres">
      <dgm:prSet presAssocID="{B13BDA54-EE73-4E62-9690-3E9EF36CDDEA}" presName="Triangle" presStyleLbl="alignNode1" presStyleIdx="7" presStyleCnt="9"/>
      <dgm:spPr/>
    </dgm:pt>
    <dgm:pt modelId="{3E9E926F-9909-4D69-8460-FFE88A34B54F}" type="pres">
      <dgm:prSet presAssocID="{12281D38-C935-4B9A-A5A6-65BD6308C257}" presName="sibTrans" presStyleCnt="0"/>
      <dgm:spPr/>
    </dgm:pt>
    <dgm:pt modelId="{71EED6E0-DF40-4964-857B-69FB6720C7B9}" type="pres">
      <dgm:prSet presAssocID="{12281D38-C935-4B9A-A5A6-65BD6308C257}" presName="space" presStyleCnt="0"/>
      <dgm:spPr/>
    </dgm:pt>
    <dgm:pt modelId="{3F89BD00-8D80-46D7-B5A5-F12E9CFE3BDC}" type="pres">
      <dgm:prSet presAssocID="{40BA47A2-DE2C-40A5-9F8B-22145258C1FA}" presName="composite" presStyleCnt="0"/>
      <dgm:spPr/>
    </dgm:pt>
    <dgm:pt modelId="{D7F77236-58E4-4C37-ADC1-4DC68E3E8821}" type="pres">
      <dgm:prSet presAssocID="{40BA47A2-DE2C-40A5-9F8B-22145258C1FA}" presName="LShape" presStyleLbl="alignNode1" presStyleIdx="8" presStyleCnt="9"/>
      <dgm:spPr/>
    </dgm:pt>
    <dgm:pt modelId="{F2100B3F-0645-4B0F-BB3A-AD0567894893}" type="pres">
      <dgm:prSet presAssocID="{40BA47A2-DE2C-40A5-9F8B-22145258C1FA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6137340E-E9CF-4475-B649-1981B5CA7429}" srcId="{25F79286-34B4-48D4-9F97-61D34480308B}" destId="{40BA47A2-DE2C-40A5-9F8B-22145258C1FA}" srcOrd="4" destOrd="0" parTransId="{3F06CA27-2503-416B-9805-0524242A2F8E}" sibTransId="{7B68D6B4-3DD3-48C8-A803-44E7FAED5A54}"/>
    <dgm:cxn modelId="{B618270F-078E-4DD2-AE2B-560EF99D63EC}" srcId="{25F79286-34B4-48D4-9F97-61D34480308B}" destId="{B13BDA54-EE73-4E62-9690-3E9EF36CDDEA}" srcOrd="3" destOrd="0" parTransId="{A5A2A49D-1043-4309-BF0F-7AC3A9F4E7D1}" sibTransId="{12281D38-C935-4B9A-A5A6-65BD6308C257}"/>
    <dgm:cxn modelId="{31055111-A45C-4F51-8A50-6F657126440F}" type="presOf" srcId="{40BA47A2-DE2C-40A5-9F8B-22145258C1FA}" destId="{F2100B3F-0645-4B0F-BB3A-AD0567894893}" srcOrd="0" destOrd="0" presId="urn:microsoft.com/office/officeart/2009/3/layout/StepUpProcess"/>
    <dgm:cxn modelId="{BC534E29-E3F0-4290-BD18-5E8166AD3AFD}" type="presOf" srcId="{153DEFE4-1E8C-4D40-9A3A-91BF4C6C4FD2}" destId="{0F543F84-7E84-4F6C-854F-C14B794AE609}" srcOrd="0" destOrd="0" presId="urn:microsoft.com/office/officeart/2009/3/layout/StepUpProcess"/>
    <dgm:cxn modelId="{3C72E246-770A-4E16-9B36-4ECA002C5014}" srcId="{25F79286-34B4-48D4-9F97-61D34480308B}" destId="{93043EB2-390A-493C-A994-DBC049FF36F1}" srcOrd="2" destOrd="0" parTransId="{D08B0A19-6F11-443E-946D-3B63DDDBB07E}" sibTransId="{E8837433-4A18-4299-8759-F2BE23B6ABA5}"/>
    <dgm:cxn modelId="{2FE4F579-5D5C-4A58-AE59-EF2D9342D7EC}" type="presOf" srcId="{943A722B-E91C-479A-B02F-E9C53BE8B52D}" destId="{63B10C8C-8FC3-4126-81EA-F41C009C1D50}" srcOrd="0" destOrd="0" presId="urn:microsoft.com/office/officeart/2009/3/layout/StepUpProcess"/>
    <dgm:cxn modelId="{776305A4-BECE-42C4-A2A4-0ACEE1787ECE}" type="presOf" srcId="{25F79286-34B4-48D4-9F97-61D34480308B}" destId="{1DB66AF0-A453-476E-845A-A357A027D2F6}" srcOrd="0" destOrd="0" presId="urn:microsoft.com/office/officeart/2009/3/layout/StepUpProcess"/>
    <dgm:cxn modelId="{30B929A9-1BA6-4100-86D7-C5AA25468310}" type="presOf" srcId="{B13BDA54-EE73-4E62-9690-3E9EF36CDDEA}" destId="{204B19FE-5862-4D9E-A844-27F820868EB9}" srcOrd="0" destOrd="0" presId="urn:microsoft.com/office/officeart/2009/3/layout/StepUpProcess"/>
    <dgm:cxn modelId="{587BF8D0-77C9-43FD-B955-2D2A5B773D67}" srcId="{25F79286-34B4-48D4-9F97-61D34480308B}" destId="{153DEFE4-1E8C-4D40-9A3A-91BF4C6C4FD2}" srcOrd="1" destOrd="0" parTransId="{0E5C33CD-DCC6-4EE8-8BB7-AC3C3301CC74}" sibTransId="{5FB43845-62A5-48A3-81C0-6FFA12960026}"/>
    <dgm:cxn modelId="{091F04E3-E437-47C3-B560-E8B8B38E3860}" type="presOf" srcId="{93043EB2-390A-493C-A994-DBC049FF36F1}" destId="{F29721FC-EB34-4CAB-8713-16E4E660249C}" srcOrd="0" destOrd="0" presId="urn:microsoft.com/office/officeart/2009/3/layout/StepUpProcess"/>
    <dgm:cxn modelId="{027FF1F9-4E0F-40B1-A3EB-28081654F3F0}" srcId="{25F79286-34B4-48D4-9F97-61D34480308B}" destId="{943A722B-E91C-479A-B02F-E9C53BE8B52D}" srcOrd="0" destOrd="0" parTransId="{DB4DA47D-EF8E-45D1-B1CD-00ADA976CE80}" sibTransId="{35EAA817-C52D-4F9F-A3C3-E7ABA0709FB2}"/>
    <dgm:cxn modelId="{77C627D2-AB83-4A0A-B974-5E2C6F588BC5}" type="presParOf" srcId="{1DB66AF0-A453-476E-845A-A357A027D2F6}" destId="{5D9834AF-27E6-47D5-A341-9E3F2C5C1B6B}" srcOrd="0" destOrd="0" presId="urn:microsoft.com/office/officeart/2009/3/layout/StepUpProcess"/>
    <dgm:cxn modelId="{6D0FEFEC-AF7F-4432-9E53-660BDA36C0FC}" type="presParOf" srcId="{5D9834AF-27E6-47D5-A341-9E3F2C5C1B6B}" destId="{AA5E8FD8-8D85-46D8-95C9-6228CF6D8213}" srcOrd="0" destOrd="0" presId="urn:microsoft.com/office/officeart/2009/3/layout/StepUpProcess"/>
    <dgm:cxn modelId="{87FA6CE9-56A8-43EF-9CA5-FE4045BED1E2}" type="presParOf" srcId="{5D9834AF-27E6-47D5-A341-9E3F2C5C1B6B}" destId="{63B10C8C-8FC3-4126-81EA-F41C009C1D50}" srcOrd="1" destOrd="0" presId="urn:microsoft.com/office/officeart/2009/3/layout/StepUpProcess"/>
    <dgm:cxn modelId="{EC8BD74D-596B-4035-A0D3-EA7C25AD89B4}" type="presParOf" srcId="{5D9834AF-27E6-47D5-A341-9E3F2C5C1B6B}" destId="{1BEF3FCA-407A-4C0B-8995-DCA979CD5ED7}" srcOrd="2" destOrd="0" presId="urn:microsoft.com/office/officeart/2009/3/layout/StepUpProcess"/>
    <dgm:cxn modelId="{340FE98A-547C-461B-A004-ABEDE7A8FD71}" type="presParOf" srcId="{1DB66AF0-A453-476E-845A-A357A027D2F6}" destId="{3D94402A-D07C-43E3-BE15-18B29368F93B}" srcOrd="1" destOrd="0" presId="urn:microsoft.com/office/officeart/2009/3/layout/StepUpProcess"/>
    <dgm:cxn modelId="{C8376A87-3926-4F50-86AB-197D683DCA84}" type="presParOf" srcId="{3D94402A-D07C-43E3-BE15-18B29368F93B}" destId="{2036C46D-2229-4454-929A-829948B214C2}" srcOrd="0" destOrd="0" presId="urn:microsoft.com/office/officeart/2009/3/layout/StepUpProcess"/>
    <dgm:cxn modelId="{8740CF41-1413-4CE8-97A8-309F41C56545}" type="presParOf" srcId="{1DB66AF0-A453-476E-845A-A357A027D2F6}" destId="{37FBDE1D-DD64-4A63-82AD-EE3308827075}" srcOrd="2" destOrd="0" presId="urn:microsoft.com/office/officeart/2009/3/layout/StepUpProcess"/>
    <dgm:cxn modelId="{4E5D2406-EAA6-4A55-9FDC-4DC60653D9CE}" type="presParOf" srcId="{37FBDE1D-DD64-4A63-82AD-EE3308827075}" destId="{E8BCDF15-F144-419F-8A7F-3EFFED4DE454}" srcOrd="0" destOrd="0" presId="urn:microsoft.com/office/officeart/2009/3/layout/StepUpProcess"/>
    <dgm:cxn modelId="{3C999FC2-5DB9-4CEE-8956-D9727D6E359B}" type="presParOf" srcId="{37FBDE1D-DD64-4A63-82AD-EE3308827075}" destId="{0F543F84-7E84-4F6C-854F-C14B794AE609}" srcOrd="1" destOrd="0" presId="urn:microsoft.com/office/officeart/2009/3/layout/StepUpProcess"/>
    <dgm:cxn modelId="{F10FAC0A-B1CD-4BE5-BC92-939FE0564FE9}" type="presParOf" srcId="{37FBDE1D-DD64-4A63-82AD-EE3308827075}" destId="{8BC15B13-9B3E-4922-8311-727CB52FE24A}" srcOrd="2" destOrd="0" presId="urn:microsoft.com/office/officeart/2009/3/layout/StepUpProcess"/>
    <dgm:cxn modelId="{02B26E0D-9323-4E80-B987-34C58D94E758}" type="presParOf" srcId="{1DB66AF0-A453-476E-845A-A357A027D2F6}" destId="{4A37BEA2-BF00-469C-8000-E264A1B1F1E1}" srcOrd="3" destOrd="0" presId="urn:microsoft.com/office/officeart/2009/3/layout/StepUpProcess"/>
    <dgm:cxn modelId="{BE910344-4374-4742-AE6D-03F059578848}" type="presParOf" srcId="{4A37BEA2-BF00-469C-8000-E264A1B1F1E1}" destId="{B04A79FD-9A51-46A3-9B9E-9BBC4AD021AA}" srcOrd="0" destOrd="0" presId="urn:microsoft.com/office/officeart/2009/3/layout/StepUpProcess"/>
    <dgm:cxn modelId="{8ACEC9B4-8351-40EC-AB33-F3C7E9895E0E}" type="presParOf" srcId="{1DB66AF0-A453-476E-845A-A357A027D2F6}" destId="{C7422A3F-2D51-486F-89E4-CF5D1A924E67}" srcOrd="4" destOrd="0" presId="urn:microsoft.com/office/officeart/2009/3/layout/StepUpProcess"/>
    <dgm:cxn modelId="{F3350323-FD3C-49EB-B4C2-B1D793A0DE74}" type="presParOf" srcId="{C7422A3F-2D51-486F-89E4-CF5D1A924E67}" destId="{8DA1096E-E088-46E4-A78C-73C749F5CA2A}" srcOrd="0" destOrd="0" presId="urn:microsoft.com/office/officeart/2009/3/layout/StepUpProcess"/>
    <dgm:cxn modelId="{4BEBA059-07C0-4BE8-A895-A4E2A580F81F}" type="presParOf" srcId="{C7422A3F-2D51-486F-89E4-CF5D1A924E67}" destId="{F29721FC-EB34-4CAB-8713-16E4E660249C}" srcOrd="1" destOrd="0" presId="urn:microsoft.com/office/officeart/2009/3/layout/StepUpProcess"/>
    <dgm:cxn modelId="{B1CE0F7E-93C1-4154-842D-85FC273A0340}" type="presParOf" srcId="{C7422A3F-2D51-486F-89E4-CF5D1A924E67}" destId="{8A993BB8-D1F1-4249-8129-A8357A77137E}" srcOrd="2" destOrd="0" presId="urn:microsoft.com/office/officeart/2009/3/layout/StepUpProcess"/>
    <dgm:cxn modelId="{538E50D5-27DF-4107-8B24-366CE7CA8F91}" type="presParOf" srcId="{1DB66AF0-A453-476E-845A-A357A027D2F6}" destId="{6F9B927B-D462-48EC-833D-AEA1159BA80E}" srcOrd="5" destOrd="0" presId="urn:microsoft.com/office/officeart/2009/3/layout/StepUpProcess"/>
    <dgm:cxn modelId="{A33BBEBD-12FE-47B9-B12C-15E9B3C306CE}" type="presParOf" srcId="{6F9B927B-D462-48EC-833D-AEA1159BA80E}" destId="{02B472C0-E4B9-44FE-B0CB-AAF29C7EE90D}" srcOrd="0" destOrd="0" presId="urn:microsoft.com/office/officeart/2009/3/layout/StepUpProcess"/>
    <dgm:cxn modelId="{9FB3E742-07A0-4261-8B7F-6C5911178266}" type="presParOf" srcId="{1DB66AF0-A453-476E-845A-A357A027D2F6}" destId="{E918CF45-EB23-4A2F-97FB-CD3856B4287A}" srcOrd="6" destOrd="0" presId="urn:microsoft.com/office/officeart/2009/3/layout/StepUpProcess"/>
    <dgm:cxn modelId="{9F807D1B-8E1B-4C06-9CD0-7A1D195648EB}" type="presParOf" srcId="{E918CF45-EB23-4A2F-97FB-CD3856B4287A}" destId="{28B31786-B8CF-41FA-98E3-EC2D999921BA}" srcOrd="0" destOrd="0" presId="urn:microsoft.com/office/officeart/2009/3/layout/StepUpProcess"/>
    <dgm:cxn modelId="{E460DD7A-C7A8-4E29-B25F-384AB75248BE}" type="presParOf" srcId="{E918CF45-EB23-4A2F-97FB-CD3856B4287A}" destId="{204B19FE-5862-4D9E-A844-27F820868EB9}" srcOrd="1" destOrd="0" presId="urn:microsoft.com/office/officeart/2009/3/layout/StepUpProcess"/>
    <dgm:cxn modelId="{7B9D86E4-A8A6-411F-A4EE-E4771B918815}" type="presParOf" srcId="{E918CF45-EB23-4A2F-97FB-CD3856B4287A}" destId="{C807D725-0501-4868-A6BF-2F141C96F0D5}" srcOrd="2" destOrd="0" presId="urn:microsoft.com/office/officeart/2009/3/layout/StepUpProcess"/>
    <dgm:cxn modelId="{A2ADE600-D0BE-475B-B429-AC167394A4F1}" type="presParOf" srcId="{1DB66AF0-A453-476E-845A-A357A027D2F6}" destId="{3E9E926F-9909-4D69-8460-FFE88A34B54F}" srcOrd="7" destOrd="0" presId="urn:microsoft.com/office/officeart/2009/3/layout/StepUpProcess"/>
    <dgm:cxn modelId="{5B919450-971C-4C3F-AC56-368726F17105}" type="presParOf" srcId="{3E9E926F-9909-4D69-8460-FFE88A34B54F}" destId="{71EED6E0-DF40-4964-857B-69FB6720C7B9}" srcOrd="0" destOrd="0" presId="urn:microsoft.com/office/officeart/2009/3/layout/StepUpProcess"/>
    <dgm:cxn modelId="{0D4ED42D-684B-464F-BFC8-63B200BEF2B1}" type="presParOf" srcId="{1DB66AF0-A453-476E-845A-A357A027D2F6}" destId="{3F89BD00-8D80-46D7-B5A5-F12E9CFE3BDC}" srcOrd="8" destOrd="0" presId="urn:microsoft.com/office/officeart/2009/3/layout/StepUpProcess"/>
    <dgm:cxn modelId="{286C0245-8E43-48A1-8DF6-E5A840527B5B}" type="presParOf" srcId="{3F89BD00-8D80-46D7-B5A5-F12E9CFE3BDC}" destId="{D7F77236-58E4-4C37-ADC1-4DC68E3E8821}" srcOrd="0" destOrd="0" presId="urn:microsoft.com/office/officeart/2009/3/layout/StepUpProcess"/>
    <dgm:cxn modelId="{D3E58FAF-F124-4887-B20D-ABB876576DE3}" type="presParOf" srcId="{3F89BD00-8D80-46D7-B5A5-F12E9CFE3BDC}" destId="{F2100B3F-0645-4B0F-BB3A-AD056789489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5F79286-34B4-48D4-9F97-61D34480308B}" type="doc">
      <dgm:prSet loTypeId="urn:microsoft.com/office/officeart/2009/3/layout/StepUpProcess" loCatId="process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943A722B-E91C-479A-B02F-E9C53BE8B52D}">
      <dgm:prSet phldrT="[Texto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Filtraci</a:t>
          </a:r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ón de datos</a:t>
          </a:r>
        </a:p>
      </dgm:t>
    </dgm:pt>
    <dgm:pt modelId="{DB4DA47D-EF8E-45D1-B1CD-00ADA976CE80}" type="parTrans" cxnId="{027FF1F9-4E0F-40B1-A3EB-28081654F3F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EAA817-C52D-4F9F-A3C3-E7ABA0709FB2}" type="sibTrans" cxnId="{027FF1F9-4E0F-40B1-A3EB-28081654F3F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3DEFE4-1E8C-4D40-9A3A-91BF4C6C4FD2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Obtención de muestra</a:t>
          </a:r>
        </a:p>
      </dgm:t>
    </dgm:pt>
    <dgm:pt modelId="{0E5C33CD-DCC6-4EE8-8BB7-AC3C3301CC74}" type="parTrans" cxnId="{587BF8D0-77C9-43FD-B955-2D2A5B773D6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B43845-62A5-48A3-81C0-6FFA12960026}" type="sibTrans" cxnId="{587BF8D0-77C9-43FD-B955-2D2A5B773D6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43EB2-390A-493C-A994-DBC049FF36F1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el Software SIG</a:t>
          </a:r>
        </a:p>
      </dgm:t>
    </dgm:pt>
    <dgm:pt modelId="{D08B0A19-6F11-443E-946D-3B63DDDBB07E}" type="parTrans" cxnId="{3C72E246-770A-4E16-9B36-4ECA002C501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837433-4A18-4299-8759-F2BE23B6ABA5}" type="sibTrans" cxnId="{3C72E246-770A-4E16-9B36-4ECA002C501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3BDA54-EE73-4E62-9690-3E9EF36CDDEA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excel</a:t>
          </a:r>
        </a:p>
      </dgm:t>
    </dgm:pt>
    <dgm:pt modelId="{A5A2A49D-1043-4309-BF0F-7AC3A9F4E7D1}" type="parTrans" cxnId="{B618270F-078E-4DD2-AE2B-560EF99D63E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81D38-C935-4B9A-A5A6-65BD6308C257}" type="sibTrans" cxnId="{B618270F-078E-4DD2-AE2B-560EF99D63E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BA47A2-DE2C-40A5-9F8B-22145258C1FA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Determinación Zonas Homogéneas de Valor</a:t>
          </a:r>
        </a:p>
      </dgm:t>
    </dgm:pt>
    <dgm:pt modelId="{3F06CA27-2503-416B-9805-0524242A2F8E}" type="parTrans" cxnId="{6137340E-E9CF-4475-B649-1981B5CA742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68D6B4-3DD3-48C8-A803-44E7FAED5A54}" type="sibTrans" cxnId="{6137340E-E9CF-4475-B649-1981B5CA742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B66AF0-A453-476E-845A-A357A027D2F6}" type="pres">
      <dgm:prSet presAssocID="{25F79286-34B4-48D4-9F97-61D34480308B}" presName="rootnode" presStyleCnt="0">
        <dgm:presLayoutVars>
          <dgm:chMax/>
          <dgm:chPref/>
          <dgm:dir/>
          <dgm:animLvl val="lvl"/>
        </dgm:presLayoutVars>
      </dgm:prSet>
      <dgm:spPr/>
    </dgm:pt>
    <dgm:pt modelId="{5D9834AF-27E6-47D5-A341-9E3F2C5C1B6B}" type="pres">
      <dgm:prSet presAssocID="{943A722B-E91C-479A-B02F-E9C53BE8B52D}" presName="composite" presStyleCnt="0"/>
      <dgm:spPr/>
    </dgm:pt>
    <dgm:pt modelId="{AA5E8FD8-8D85-46D8-95C9-6228CF6D8213}" type="pres">
      <dgm:prSet presAssocID="{943A722B-E91C-479A-B02F-E9C53BE8B52D}" presName="LShape" presStyleLbl="alignNode1" presStyleIdx="0" presStyleCnt="9"/>
      <dgm:spPr/>
    </dgm:pt>
    <dgm:pt modelId="{63B10C8C-8FC3-4126-81EA-F41C009C1D50}" type="pres">
      <dgm:prSet presAssocID="{943A722B-E91C-479A-B02F-E9C53BE8B52D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1BEF3FCA-407A-4C0B-8995-DCA979CD5ED7}" type="pres">
      <dgm:prSet presAssocID="{943A722B-E91C-479A-B02F-E9C53BE8B52D}" presName="Triangle" presStyleLbl="alignNode1" presStyleIdx="1" presStyleCnt="9"/>
      <dgm:spPr/>
    </dgm:pt>
    <dgm:pt modelId="{3D94402A-D07C-43E3-BE15-18B29368F93B}" type="pres">
      <dgm:prSet presAssocID="{35EAA817-C52D-4F9F-A3C3-E7ABA0709FB2}" presName="sibTrans" presStyleCnt="0"/>
      <dgm:spPr/>
    </dgm:pt>
    <dgm:pt modelId="{2036C46D-2229-4454-929A-829948B214C2}" type="pres">
      <dgm:prSet presAssocID="{35EAA817-C52D-4F9F-A3C3-E7ABA0709FB2}" presName="space" presStyleCnt="0"/>
      <dgm:spPr/>
    </dgm:pt>
    <dgm:pt modelId="{37FBDE1D-DD64-4A63-82AD-EE3308827075}" type="pres">
      <dgm:prSet presAssocID="{153DEFE4-1E8C-4D40-9A3A-91BF4C6C4FD2}" presName="composite" presStyleCnt="0"/>
      <dgm:spPr/>
    </dgm:pt>
    <dgm:pt modelId="{E8BCDF15-F144-419F-8A7F-3EFFED4DE454}" type="pres">
      <dgm:prSet presAssocID="{153DEFE4-1E8C-4D40-9A3A-91BF4C6C4FD2}" presName="LShape" presStyleLbl="alignNode1" presStyleIdx="2" presStyleCnt="9"/>
      <dgm:spPr/>
    </dgm:pt>
    <dgm:pt modelId="{0F543F84-7E84-4F6C-854F-C14B794AE609}" type="pres">
      <dgm:prSet presAssocID="{153DEFE4-1E8C-4D40-9A3A-91BF4C6C4FD2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8BC15B13-9B3E-4922-8311-727CB52FE24A}" type="pres">
      <dgm:prSet presAssocID="{153DEFE4-1E8C-4D40-9A3A-91BF4C6C4FD2}" presName="Triangle" presStyleLbl="alignNode1" presStyleIdx="3" presStyleCnt="9"/>
      <dgm:spPr/>
    </dgm:pt>
    <dgm:pt modelId="{4A37BEA2-BF00-469C-8000-E264A1B1F1E1}" type="pres">
      <dgm:prSet presAssocID="{5FB43845-62A5-48A3-81C0-6FFA12960026}" presName="sibTrans" presStyleCnt="0"/>
      <dgm:spPr/>
    </dgm:pt>
    <dgm:pt modelId="{B04A79FD-9A51-46A3-9B9E-9BBC4AD021AA}" type="pres">
      <dgm:prSet presAssocID="{5FB43845-62A5-48A3-81C0-6FFA12960026}" presName="space" presStyleCnt="0"/>
      <dgm:spPr/>
    </dgm:pt>
    <dgm:pt modelId="{C7422A3F-2D51-486F-89E4-CF5D1A924E67}" type="pres">
      <dgm:prSet presAssocID="{93043EB2-390A-493C-A994-DBC049FF36F1}" presName="composite" presStyleCnt="0"/>
      <dgm:spPr/>
    </dgm:pt>
    <dgm:pt modelId="{8DA1096E-E088-46E4-A78C-73C749F5CA2A}" type="pres">
      <dgm:prSet presAssocID="{93043EB2-390A-493C-A994-DBC049FF36F1}" presName="LShape" presStyleLbl="alignNode1" presStyleIdx="4" presStyleCnt="9"/>
      <dgm:spPr/>
    </dgm:pt>
    <dgm:pt modelId="{F29721FC-EB34-4CAB-8713-16E4E660249C}" type="pres">
      <dgm:prSet presAssocID="{93043EB2-390A-493C-A994-DBC049FF36F1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8A993BB8-D1F1-4249-8129-A8357A77137E}" type="pres">
      <dgm:prSet presAssocID="{93043EB2-390A-493C-A994-DBC049FF36F1}" presName="Triangle" presStyleLbl="alignNode1" presStyleIdx="5" presStyleCnt="9"/>
      <dgm:spPr/>
    </dgm:pt>
    <dgm:pt modelId="{6F9B927B-D462-48EC-833D-AEA1159BA80E}" type="pres">
      <dgm:prSet presAssocID="{E8837433-4A18-4299-8759-F2BE23B6ABA5}" presName="sibTrans" presStyleCnt="0"/>
      <dgm:spPr/>
    </dgm:pt>
    <dgm:pt modelId="{02B472C0-E4B9-44FE-B0CB-AAF29C7EE90D}" type="pres">
      <dgm:prSet presAssocID="{E8837433-4A18-4299-8759-F2BE23B6ABA5}" presName="space" presStyleCnt="0"/>
      <dgm:spPr/>
    </dgm:pt>
    <dgm:pt modelId="{E918CF45-EB23-4A2F-97FB-CD3856B4287A}" type="pres">
      <dgm:prSet presAssocID="{B13BDA54-EE73-4E62-9690-3E9EF36CDDEA}" presName="composite" presStyleCnt="0"/>
      <dgm:spPr/>
    </dgm:pt>
    <dgm:pt modelId="{28B31786-B8CF-41FA-98E3-EC2D999921BA}" type="pres">
      <dgm:prSet presAssocID="{B13BDA54-EE73-4E62-9690-3E9EF36CDDEA}" presName="LShape" presStyleLbl="alignNode1" presStyleIdx="6" presStyleCnt="9"/>
      <dgm:spPr/>
    </dgm:pt>
    <dgm:pt modelId="{204B19FE-5862-4D9E-A844-27F820868EB9}" type="pres">
      <dgm:prSet presAssocID="{B13BDA54-EE73-4E62-9690-3E9EF36CDDEA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C807D725-0501-4868-A6BF-2F141C96F0D5}" type="pres">
      <dgm:prSet presAssocID="{B13BDA54-EE73-4E62-9690-3E9EF36CDDEA}" presName="Triangle" presStyleLbl="alignNode1" presStyleIdx="7" presStyleCnt="9"/>
      <dgm:spPr/>
    </dgm:pt>
    <dgm:pt modelId="{3E9E926F-9909-4D69-8460-FFE88A34B54F}" type="pres">
      <dgm:prSet presAssocID="{12281D38-C935-4B9A-A5A6-65BD6308C257}" presName="sibTrans" presStyleCnt="0"/>
      <dgm:spPr/>
    </dgm:pt>
    <dgm:pt modelId="{71EED6E0-DF40-4964-857B-69FB6720C7B9}" type="pres">
      <dgm:prSet presAssocID="{12281D38-C935-4B9A-A5A6-65BD6308C257}" presName="space" presStyleCnt="0"/>
      <dgm:spPr/>
    </dgm:pt>
    <dgm:pt modelId="{3F89BD00-8D80-46D7-B5A5-F12E9CFE3BDC}" type="pres">
      <dgm:prSet presAssocID="{40BA47A2-DE2C-40A5-9F8B-22145258C1FA}" presName="composite" presStyleCnt="0"/>
      <dgm:spPr/>
    </dgm:pt>
    <dgm:pt modelId="{D7F77236-58E4-4C37-ADC1-4DC68E3E8821}" type="pres">
      <dgm:prSet presAssocID="{40BA47A2-DE2C-40A5-9F8B-22145258C1FA}" presName="LShape" presStyleLbl="alignNode1" presStyleIdx="8" presStyleCnt="9"/>
      <dgm:spPr/>
    </dgm:pt>
    <dgm:pt modelId="{F2100B3F-0645-4B0F-BB3A-AD0567894893}" type="pres">
      <dgm:prSet presAssocID="{40BA47A2-DE2C-40A5-9F8B-22145258C1FA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6137340E-E9CF-4475-B649-1981B5CA7429}" srcId="{25F79286-34B4-48D4-9F97-61D34480308B}" destId="{40BA47A2-DE2C-40A5-9F8B-22145258C1FA}" srcOrd="4" destOrd="0" parTransId="{3F06CA27-2503-416B-9805-0524242A2F8E}" sibTransId="{7B68D6B4-3DD3-48C8-A803-44E7FAED5A54}"/>
    <dgm:cxn modelId="{B618270F-078E-4DD2-AE2B-560EF99D63EC}" srcId="{25F79286-34B4-48D4-9F97-61D34480308B}" destId="{B13BDA54-EE73-4E62-9690-3E9EF36CDDEA}" srcOrd="3" destOrd="0" parTransId="{A5A2A49D-1043-4309-BF0F-7AC3A9F4E7D1}" sibTransId="{12281D38-C935-4B9A-A5A6-65BD6308C257}"/>
    <dgm:cxn modelId="{31055111-A45C-4F51-8A50-6F657126440F}" type="presOf" srcId="{40BA47A2-DE2C-40A5-9F8B-22145258C1FA}" destId="{F2100B3F-0645-4B0F-BB3A-AD0567894893}" srcOrd="0" destOrd="0" presId="urn:microsoft.com/office/officeart/2009/3/layout/StepUpProcess"/>
    <dgm:cxn modelId="{BC534E29-E3F0-4290-BD18-5E8166AD3AFD}" type="presOf" srcId="{153DEFE4-1E8C-4D40-9A3A-91BF4C6C4FD2}" destId="{0F543F84-7E84-4F6C-854F-C14B794AE609}" srcOrd="0" destOrd="0" presId="urn:microsoft.com/office/officeart/2009/3/layout/StepUpProcess"/>
    <dgm:cxn modelId="{3C72E246-770A-4E16-9B36-4ECA002C5014}" srcId="{25F79286-34B4-48D4-9F97-61D34480308B}" destId="{93043EB2-390A-493C-A994-DBC049FF36F1}" srcOrd="2" destOrd="0" parTransId="{D08B0A19-6F11-443E-946D-3B63DDDBB07E}" sibTransId="{E8837433-4A18-4299-8759-F2BE23B6ABA5}"/>
    <dgm:cxn modelId="{2FE4F579-5D5C-4A58-AE59-EF2D9342D7EC}" type="presOf" srcId="{943A722B-E91C-479A-B02F-E9C53BE8B52D}" destId="{63B10C8C-8FC3-4126-81EA-F41C009C1D50}" srcOrd="0" destOrd="0" presId="urn:microsoft.com/office/officeart/2009/3/layout/StepUpProcess"/>
    <dgm:cxn modelId="{776305A4-BECE-42C4-A2A4-0ACEE1787ECE}" type="presOf" srcId="{25F79286-34B4-48D4-9F97-61D34480308B}" destId="{1DB66AF0-A453-476E-845A-A357A027D2F6}" srcOrd="0" destOrd="0" presId="urn:microsoft.com/office/officeart/2009/3/layout/StepUpProcess"/>
    <dgm:cxn modelId="{30B929A9-1BA6-4100-86D7-C5AA25468310}" type="presOf" srcId="{B13BDA54-EE73-4E62-9690-3E9EF36CDDEA}" destId="{204B19FE-5862-4D9E-A844-27F820868EB9}" srcOrd="0" destOrd="0" presId="urn:microsoft.com/office/officeart/2009/3/layout/StepUpProcess"/>
    <dgm:cxn modelId="{587BF8D0-77C9-43FD-B955-2D2A5B773D67}" srcId="{25F79286-34B4-48D4-9F97-61D34480308B}" destId="{153DEFE4-1E8C-4D40-9A3A-91BF4C6C4FD2}" srcOrd="1" destOrd="0" parTransId="{0E5C33CD-DCC6-4EE8-8BB7-AC3C3301CC74}" sibTransId="{5FB43845-62A5-48A3-81C0-6FFA12960026}"/>
    <dgm:cxn modelId="{091F04E3-E437-47C3-B560-E8B8B38E3860}" type="presOf" srcId="{93043EB2-390A-493C-A994-DBC049FF36F1}" destId="{F29721FC-EB34-4CAB-8713-16E4E660249C}" srcOrd="0" destOrd="0" presId="urn:microsoft.com/office/officeart/2009/3/layout/StepUpProcess"/>
    <dgm:cxn modelId="{027FF1F9-4E0F-40B1-A3EB-28081654F3F0}" srcId="{25F79286-34B4-48D4-9F97-61D34480308B}" destId="{943A722B-E91C-479A-B02F-E9C53BE8B52D}" srcOrd="0" destOrd="0" parTransId="{DB4DA47D-EF8E-45D1-B1CD-00ADA976CE80}" sibTransId="{35EAA817-C52D-4F9F-A3C3-E7ABA0709FB2}"/>
    <dgm:cxn modelId="{77C627D2-AB83-4A0A-B974-5E2C6F588BC5}" type="presParOf" srcId="{1DB66AF0-A453-476E-845A-A357A027D2F6}" destId="{5D9834AF-27E6-47D5-A341-9E3F2C5C1B6B}" srcOrd="0" destOrd="0" presId="urn:microsoft.com/office/officeart/2009/3/layout/StepUpProcess"/>
    <dgm:cxn modelId="{6D0FEFEC-AF7F-4432-9E53-660BDA36C0FC}" type="presParOf" srcId="{5D9834AF-27E6-47D5-A341-9E3F2C5C1B6B}" destId="{AA5E8FD8-8D85-46D8-95C9-6228CF6D8213}" srcOrd="0" destOrd="0" presId="urn:microsoft.com/office/officeart/2009/3/layout/StepUpProcess"/>
    <dgm:cxn modelId="{87FA6CE9-56A8-43EF-9CA5-FE4045BED1E2}" type="presParOf" srcId="{5D9834AF-27E6-47D5-A341-9E3F2C5C1B6B}" destId="{63B10C8C-8FC3-4126-81EA-F41C009C1D50}" srcOrd="1" destOrd="0" presId="urn:microsoft.com/office/officeart/2009/3/layout/StepUpProcess"/>
    <dgm:cxn modelId="{EC8BD74D-596B-4035-A0D3-EA7C25AD89B4}" type="presParOf" srcId="{5D9834AF-27E6-47D5-A341-9E3F2C5C1B6B}" destId="{1BEF3FCA-407A-4C0B-8995-DCA979CD5ED7}" srcOrd="2" destOrd="0" presId="urn:microsoft.com/office/officeart/2009/3/layout/StepUpProcess"/>
    <dgm:cxn modelId="{340FE98A-547C-461B-A004-ABEDE7A8FD71}" type="presParOf" srcId="{1DB66AF0-A453-476E-845A-A357A027D2F6}" destId="{3D94402A-D07C-43E3-BE15-18B29368F93B}" srcOrd="1" destOrd="0" presId="urn:microsoft.com/office/officeart/2009/3/layout/StepUpProcess"/>
    <dgm:cxn modelId="{C8376A87-3926-4F50-86AB-197D683DCA84}" type="presParOf" srcId="{3D94402A-D07C-43E3-BE15-18B29368F93B}" destId="{2036C46D-2229-4454-929A-829948B214C2}" srcOrd="0" destOrd="0" presId="urn:microsoft.com/office/officeart/2009/3/layout/StepUpProcess"/>
    <dgm:cxn modelId="{8740CF41-1413-4CE8-97A8-309F41C56545}" type="presParOf" srcId="{1DB66AF0-A453-476E-845A-A357A027D2F6}" destId="{37FBDE1D-DD64-4A63-82AD-EE3308827075}" srcOrd="2" destOrd="0" presId="urn:microsoft.com/office/officeart/2009/3/layout/StepUpProcess"/>
    <dgm:cxn modelId="{4E5D2406-EAA6-4A55-9FDC-4DC60653D9CE}" type="presParOf" srcId="{37FBDE1D-DD64-4A63-82AD-EE3308827075}" destId="{E8BCDF15-F144-419F-8A7F-3EFFED4DE454}" srcOrd="0" destOrd="0" presId="urn:microsoft.com/office/officeart/2009/3/layout/StepUpProcess"/>
    <dgm:cxn modelId="{3C999FC2-5DB9-4CEE-8956-D9727D6E359B}" type="presParOf" srcId="{37FBDE1D-DD64-4A63-82AD-EE3308827075}" destId="{0F543F84-7E84-4F6C-854F-C14B794AE609}" srcOrd="1" destOrd="0" presId="urn:microsoft.com/office/officeart/2009/3/layout/StepUpProcess"/>
    <dgm:cxn modelId="{F10FAC0A-B1CD-4BE5-BC92-939FE0564FE9}" type="presParOf" srcId="{37FBDE1D-DD64-4A63-82AD-EE3308827075}" destId="{8BC15B13-9B3E-4922-8311-727CB52FE24A}" srcOrd="2" destOrd="0" presId="urn:microsoft.com/office/officeart/2009/3/layout/StepUpProcess"/>
    <dgm:cxn modelId="{02B26E0D-9323-4E80-B987-34C58D94E758}" type="presParOf" srcId="{1DB66AF0-A453-476E-845A-A357A027D2F6}" destId="{4A37BEA2-BF00-469C-8000-E264A1B1F1E1}" srcOrd="3" destOrd="0" presId="urn:microsoft.com/office/officeart/2009/3/layout/StepUpProcess"/>
    <dgm:cxn modelId="{BE910344-4374-4742-AE6D-03F059578848}" type="presParOf" srcId="{4A37BEA2-BF00-469C-8000-E264A1B1F1E1}" destId="{B04A79FD-9A51-46A3-9B9E-9BBC4AD021AA}" srcOrd="0" destOrd="0" presId="urn:microsoft.com/office/officeart/2009/3/layout/StepUpProcess"/>
    <dgm:cxn modelId="{8ACEC9B4-8351-40EC-AB33-F3C7E9895E0E}" type="presParOf" srcId="{1DB66AF0-A453-476E-845A-A357A027D2F6}" destId="{C7422A3F-2D51-486F-89E4-CF5D1A924E67}" srcOrd="4" destOrd="0" presId="urn:microsoft.com/office/officeart/2009/3/layout/StepUpProcess"/>
    <dgm:cxn modelId="{F3350323-FD3C-49EB-B4C2-B1D793A0DE74}" type="presParOf" srcId="{C7422A3F-2D51-486F-89E4-CF5D1A924E67}" destId="{8DA1096E-E088-46E4-A78C-73C749F5CA2A}" srcOrd="0" destOrd="0" presId="urn:microsoft.com/office/officeart/2009/3/layout/StepUpProcess"/>
    <dgm:cxn modelId="{4BEBA059-07C0-4BE8-A895-A4E2A580F81F}" type="presParOf" srcId="{C7422A3F-2D51-486F-89E4-CF5D1A924E67}" destId="{F29721FC-EB34-4CAB-8713-16E4E660249C}" srcOrd="1" destOrd="0" presId="urn:microsoft.com/office/officeart/2009/3/layout/StepUpProcess"/>
    <dgm:cxn modelId="{B1CE0F7E-93C1-4154-842D-85FC273A0340}" type="presParOf" srcId="{C7422A3F-2D51-486F-89E4-CF5D1A924E67}" destId="{8A993BB8-D1F1-4249-8129-A8357A77137E}" srcOrd="2" destOrd="0" presId="urn:microsoft.com/office/officeart/2009/3/layout/StepUpProcess"/>
    <dgm:cxn modelId="{538E50D5-27DF-4107-8B24-366CE7CA8F91}" type="presParOf" srcId="{1DB66AF0-A453-476E-845A-A357A027D2F6}" destId="{6F9B927B-D462-48EC-833D-AEA1159BA80E}" srcOrd="5" destOrd="0" presId="urn:microsoft.com/office/officeart/2009/3/layout/StepUpProcess"/>
    <dgm:cxn modelId="{A33BBEBD-12FE-47B9-B12C-15E9B3C306CE}" type="presParOf" srcId="{6F9B927B-D462-48EC-833D-AEA1159BA80E}" destId="{02B472C0-E4B9-44FE-B0CB-AAF29C7EE90D}" srcOrd="0" destOrd="0" presId="urn:microsoft.com/office/officeart/2009/3/layout/StepUpProcess"/>
    <dgm:cxn modelId="{9FB3E742-07A0-4261-8B7F-6C5911178266}" type="presParOf" srcId="{1DB66AF0-A453-476E-845A-A357A027D2F6}" destId="{E918CF45-EB23-4A2F-97FB-CD3856B4287A}" srcOrd="6" destOrd="0" presId="urn:microsoft.com/office/officeart/2009/3/layout/StepUpProcess"/>
    <dgm:cxn modelId="{9F807D1B-8E1B-4C06-9CD0-7A1D195648EB}" type="presParOf" srcId="{E918CF45-EB23-4A2F-97FB-CD3856B4287A}" destId="{28B31786-B8CF-41FA-98E3-EC2D999921BA}" srcOrd="0" destOrd="0" presId="urn:microsoft.com/office/officeart/2009/3/layout/StepUpProcess"/>
    <dgm:cxn modelId="{E460DD7A-C7A8-4E29-B25F-384AB75248BE}" type="presParOf" srcId="{E918CF45-EB23-4A2F-97FB-CD3856B4287A}" destId="{204B19FE-5862-4D9E-A844-27F820868EB9}" srcOrd="1" destOrd="0" presId="urn:microsoft.com/office/officeart/2009/3/layout/StepUpProcess"/>
    <dgm:cxn modelId="{7B9D86E4-A8A6-411F-A4EE-E4771B918815}" type="presParOf" srcId="{E918CF45-EB23-4A2F-97FB-CD3856B4287A}" destId="{C807D725-0501-4868-A6BF-2F141C96F0D5}" srcOrd="2" destOrd="0" presId="urn:microsoft.com/office/officeart/2009/3/layout/StepUpProcess"/>
    <dgm:cxn modelId="{A2ADE600-D0BE-475B-B429-AC167394A4F1}" type="presParOf" srcId="{1DB66AF0-A453-476E-845A-A357A027D2F6}" destId="{3E9E926F-9909-4D69-8460-FFE88A34B54F}" srcOrd="7" destOrd="0" presId="urn:microsoft.com/office/officeart/2009/3/layout/StepUpProcess"/>
    <dgm:cxn modelId="{5B919450-971C-4C3F-AC56-368726F17105}" type="presParOf" srcId="{3E9E926F-9909-4D69-8460-FFE88A34B54F}" destId="{71EED6E0-DF40-4964-857B-69FB6720C7B9}" srcOrd="0" destOrd="0" presId="urn:microsoft.com/office/officeart/2009/3/layout/StepUpProcess"/>
    <dgm:cxn modelId="{0D4ED42D-684B-464F-BFC8-63B200BEF2B1}" type="presParOf" srcId="{1DB66AF0-A453-476E-845A-A357A027D2F6}" destId="{3F89BD00-8D80-46D7-B5A5-F12E9CFE3BDC}" srcOrd="8" destOrd="0" presId="urn:microsoft.com/office/officeart/2009/3/layout/StepUpProcess"/>
    <dgm:cxn modelId="{286C0245-8E43-48A1-8DF6-E5A840527B5B}" type="presParOf" srcId="{3F89BD00-8D80-46D7-B5A5-F12E9CFE3BDC}" destId="{D7F77236-58E4-4C37-ADC1-4DC68E3E8821}" srcOrd="0" destOrd="0" presId="urn:microsoft.com/office/officeart/2009/3/layout/StepUpProcess"/>
    <dgm:cxn modelId="{D3E58FAF-F124-4887-B20D-ABB876576DE3}" type="presParOf" srcId="{3F89BD00-8D80-46D7-B5A5-F12E9CFE3BDC}" destId="{F2100B3F-0645-4B0F-BB3A-AD056789489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5F79286-34B4-48D4-9F97-61D34480308B}" type="doc">
      <dgm:prSet loTypeId="urn:microsoft.com/office/officeart/2009/3/layout/StepUpProcess" loCatId="process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943A722B-E91C-479A-B02F-E9C53BE8B52D}">
      <dgm:prSet phldrT="[Texto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Filtraci</a:t>
          </a:r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ón de datos</a:t>
          </a:r>
        </a:p>
      </dgm:t>
    </dgm:pt>
    <dgm:pt modelId="{DB4DA47D-EF8E-45D1-B1CD-00ADA976CE80}" type="parTrans" cxnId="{027FF1F9-4E0F-40B1-A3EB-28081654F3F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EAA817-C52D-4F9F-A3C3-E7ABA0709FB2}" type="sibTrans" cxnId="{027FF1F9-4E0F-40B1-A3EB-28081654F3F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3DEFE4-1E8C-4D40-9A3A-91BF4C6C4FD2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Obtención de muestra</a:t>
          </a:r>
        </a:p>
      </dgm:t>
    </dgm:pt>
    <dgm:pt modelId="{0E5C33CD-DCC6-4EE8-8BB7-AC3C3301CC74}" type="parTrans" cxnId="{587BF8D0-77C9-43FD-B955-2D2A5B773D6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B43845-62A5-48A3-81C0-6FFA12960026}" type="sibTrans" cxnId="{587BF8D0-77C9-43FD-B955-2D2A5B773D6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43EB2-390A-493C-A994-DBC049FF36F1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el Software SIG</a:t>
          </a:r>
        </a:p>
      </dgm:t>
    </dgm:pt>
    <dgm:pt modelId="{D08B0A19-6F11-443E-946D-3B63DDDBB07E}" type="parTrans" cxnId="{3C72E246-770A-4E16-9B36-4ECA002C501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837433-4A18-4299-8759-F2BE23B6ABA5}" type="sibTrans" cxnId="{3C72E246-770A-4E16-9B36-4ECA002C501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3BDA54-EE73-4E62-9690-3E9EF36CDDEA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excel</a:t>
          </a:r>
        </a:p>
      </dgm:t>
    </dgm:pt>
    <dgm:pt modelId="{A5A2A49D-1043-4309-BF0F-7AC3A9F4E7D1}" type="parTrans" cxnId="{B618270F-078E-4DD2-AE2B-560EF99D63E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81D38-C935-4B9A-A5A6-65BD6308C257}" type="sibTrans" cxnId="{B618270F-078E-4DD2-AE2B-560EF99D63E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BA47A2-DE2C-40A5-9F8B-22145258C1FA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Determinación Zonas Homogéneas de Valor</a:t>
          </a:r>
        </a:p>
      </dgm:t>
    </dgm:pt>
    <dgm:pt modelId="{3F06CA27-2503-416B-9805-0524242A2F8E}" type="parTrans" cxnId="{6137340E-E9CF-4475-B649-1981B5CA742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68D6B4-3DD3-48C8-A803-44E7FAED5A54}" type="sibTrans" cxnId="{6137340E-E9CF-4475-B649-1981B5CA742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B66AF0-A453-476E-845A-A357A027D2F6}" type="pres">
      <dgm:prSet presAssocID="{25F79286-34B4-48D4-9F97-61D34480308B}" presName="rootnode" presStyleCnt="0">
        <dgm:presLayoutVars>
          <dgm:chMax/>
          <dgm:chPref/>
          <dgm:dir/>
          <dgm:animLvl val="lvl"/>
        </dgm:presLayoutVars>
      </dgm:prSet>
      <dgm:spPr/>
    </dgm:pt>
    <dgm:pt modelId="{5D9834AF-27E6-47D5-A341-9E3F2C5C1B6B}" type="pres">
      <dgm:prSet presAssocID="{943A722B-E91C-479A-B02F-E9C53BE8B52D}" presName="composite" presStyleCnt="0"/>
      <dgm:spPr/>
    </dgm:pt>
    <dgm:pt modelId="{AA5E8FD8-8D85-46D8-95C9-6228CF6D8213}" type="pres">
      <dgm:prSet presAssocID="{943A722B-E91C-479A-B02F-E9C53BE8B52D}" presName="LShape" presStyleLbl="alignNode1" presStyleIdx="0" presStyleCnt="9"/>
      <dgm:spPr/>
    </dgm:pt>
    <dgm:pt modelId="{63B10C8C-8FC3-4126-81EA-F41C009C1D50}" type="pres">
      <dgm:prSet presAssocID="{943A722B-E91C-479A-B02F-E9C53BE8B52D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1BEF3FCA-407A-4C0B-8995-DCA979CD5ED7}" type="pres">
      <dgm:prSet presAssocID="{943A722B-E91C-479A-B02F-E9C53BE8B52D}" presName="Triangle" presStyleLbl="alignNode1" presStyleIdx="1" presStyleCnt="9"/>
      <dgm:spPr/>
    </dgm:pt>
    <dgm:pt modelId="{3D94402A-D07C-43E3-BE15-18B29368F93B}" type="pres">
      <dgm:prSet presAssocID="{35EAA817-C52D-4F9F-A3C3-E7ABA0709FB2}" presName="sibTrans" presStyleCnt="0"/>
      <dgm:spPr/>
    </dgm:pt>
    <dgm:pt modelId="{2036C46D-2229-4454-929A-829948B214C2}" type="pres">
      <dgm:prSet presAssocID="{35EAA817-C52D-4F9F-A3C3-E7ABA0709FB2}" presName="space" presStyleCnt="0"/>
      <dgm:spPr/>
    </dgm:pt>
    <dgm:pt modelId="{37FBDE1D-DD64-4A63-82AD-EE3308827075}" type="pres">
      <dgm:prSet presAssocID="{153DEFE4-1E8C-4D40-9A3A-91BF4C6C4FD2}" presName="composite" presStyleCnt="0"/>
      <dgm:spPr/>
    </dgm:pt>
    <dgm:pt modelId="{E8BCDF15-F144-419F-8A7F-3EFFED4DE454}" type="pres">
      <dgm:prSet presAssocID="{153DEFE4-1E8C-4D40-9A3A-91BF4C6C4FD2}" presName="LShape" presStyleLbl="alignNode1" presStyleIdx="2" presStyleCnt="9"/>
      <dgm:spPr/>
    </dgm:pt>
    <dgm:pt modelId="{0F543F84-7E84-4F6C-854F-C14B794AE609}" type="pres">
      <dgm:prSet presAssocID="{153DEFE4-1E8C-4D40-9A3A-91BF4C6C4FD2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8BC15B13-9B3E-4922-8311-727CB52FE24A}" type="pres">
      <dgm:prSet presAssocID="{153DEFE4-1E8C-4D40-9A3A-91BF4C6C4FD2}" presName="Triangle" presStyleLbl="alignNode1" presStyleIdx="3" presStyleCnt="9"/>
      <dgm:spPr/>
    </dgm:pt>
    <dgm:pt modelId="{4A37BEA2-BF00-469C-8000-E264A1B1F1E1}" type="pres">
      <dgm:prSet presAssocID="{5FB43845-62A5-48A3-81C0-6FFA12960026}" presName="sibTrans" presStyleCnt="0"/>
      <dgm:spPr/>
    </dgm:pt>
    <dgm:pt modelId="{B04A79FD-9A51-46A3-9B9E-9BBC4AD021AA}" type="pres">
      <dgm:prSet presAssocID="{5FB43845-62A5-48A3-81C0-6FFA12960026}" presName="space" presStyleCnt="0"/>
      <dgm:spPr/>
    </dgm:pt>
    <dgm:pt modelId="{C7422A3F-2D51-486F-89E4-CF5D1A924E67}" type="pres">
      <dgm:prSet presAssocID="{93043EB2-390A-493C-A994-DBC049FF36F1}" presName="composite" presStyleCnt="0"/>
      <dgm:spPr/>
    </dgm:pt>
    <dgm:pt modelId="{8DA1096E-E088-46E4-A78C-73C749F5CA2A}" type="pres">
      <dgm:prSet presAssocID="{93043EB2-390A-493C-A994-DBC049FF36F1}" presName="LShape" presStyleLbl="alignNode1" presStyleIdx="4" presStyleCnt="9"/>
      <dgm:spPr/>
    </dgm:pt>
    <dgm:pt modelId="{F29721FC-EB34-4CAB-8713-16E4E660249C}" type="pres">
      <dgm:prSet presAssocID="{93043EB2-390A-493C-A994-DBC049FF36F1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8A993BB8-D1F1-4249-8129-A8357A77137E}" type="pres">
      <dgm:prSet presAssocID="{93043EB2-390A-493C-A994-DBC049FF36F1}" presName="Triangle" presStyleLbl="alignNode1" presStyleIdx="5" presStyleCnt="9"/>
      <dgm:spPr/>
    </dgm:pt>
    <dgm:pt modelId="{6F9B927B-D462-48EC-833D-AEA1159BA80E}" type="pres">
      <dgm:prSet presAssocID="{E8837433-4A18-4299-8759-F2BE23B6ABA5}" presName="sibTrans" presStyleCnt="0"/>
      <dgm:spPr/>
    </dgm:pt>
    <dgm:pt modelId="{02B472C0-E4B9-44FE-B0CB-AAF29C7EE90D}" type="pres">
      <dgm:prSet presAssocID="{E8837433-4A18-4299-8759-F2BE23B6ABA5}" presName="space" presStyleCnt="0"/>
      <dgm:spPr/>
    </dgm:pt>
    <dgm:pt modelId="{E918CF45-EB23-4A2F-97FB-CD3856B4287A}" type="pres">
      <dgm:prSet presAssocID="{B13BDA54-EE73-4E62-9690-3E9EF36CDDEA}" presName="composite" presStyleCnt="0"/>
      <dgm:spPr/>
    </dgm:pt>
    <dgm:pt modelId="{28B31786-B8CF-41FA-98E3-EC2D999921BA}" type="pres">
      <dgm:prSet presAssocID="{B13BDA54-EE73-4E62-9690-3E9EF36CDDEA}" presName="LShape" presStyleLbl="alignNode1" presStyleIdx="6" presStyleCnt="9"/>
      <dgm:spPr/>
    </dgm:pt>
    <dgm:pt modelId="{204B19FE-5862-4D9E-A844-27F820868EB9}" type="pres">
      <dgm:prSet presAssocID="{B13BDA54-EE73-4E62-9690-3E9EF36CDDEA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C807D725-0501-4868-A6BF-2F141C96F0D5}" type="pres">
      <dgm:prSet presAssocID="{B13BDA54-EE73-4E62-9690-3E9EF36CDDEA}" presName="Triangle" presStyleLbl="alignNode1" presStyleIdx="7" presStyleCnt="9"/>
      <dgm:spPr/>
    </dgm:pt>
    <dgm:pt modelId="{3E9E926F-9909-4D69-8460-FFE88A34B54F}" type="pres">
      <dgm:prSet presAssocID="{12281D38-C935-4B9A-A5A6-65BD6308C257}" presName="sibTrans" presStyleCnt="0"/>
      <dgm:spPr/>
    </dgm:pt>
    <dgm:pt modelId="{71EED6E0-DF40-4964-857B-69FB6720C7B9}" type="pres">
      <dgm:prSet presAssocID="{12281D38-C935-4B9A-A5A6-65BD6308C257}" presName="space" presStyleCnt="0"/>
      <dgm:spPr/>
    </dgm:pt>
    <dgm:pt modelId="{3F89BD00-8D80-46D7-B5A5-F12E9CFE3BDC}" type="pres">
      <dgm:prSet presAssocID="{40BA47A2-DE2C-40A5-9F8B-22145258C1FA}" presName="composite" presStyleCnt="0"/>
      <dgm:spPr/>
    </dgm:pt>
    <dgm:pt modelId="{D7F77236-58E4-4C37-ADC1-4DC68E3E8821}" type="pres">
      <dgm:prSet presAssocID="{40BA47A2-DE2C-40A5-9F8B-22145258C1FA}" presName="LShape" presStyleLbl="alignNode1" presStyleIdx="8" presStyleCnt="9"/>
      <dgm:spPr/>
    </dgm:pt>
    <dgm:pt modelId="{F2100B3F-0645-4B0F-BB3A-AD0567894893}" type="pres">
      <dgm:prSet presAssocID="{40BA47A2-DE2C-40A5-9F8B-22145258C1FA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6137340E-E9CF-4475-B649-1981B5CA7429}" srcId="{25F79286-34B4-48D4-9F97-61D34480308B}" destId="{40BA47A2-DE2C-40A5-9F8B-22145258C1FA}" srcOrd="4" destOrd="0" parTransId="{3F06CA27-2503-416B-9805-0524242A2F8E}" sibTransId="{7B68D6B4-3DD3-48C8-A803-44E7FAED5A54}"/>
    <dgm:cxn modelId="{B618270F-078E-4DD2-AE2B-560EF99D63EC}" srcId="{25F79286-34B4-48D4-9F97-61D34480308B}" destId="{B13BDA54-EE73-4E62-9690-3E9EF36CDDEA}" srcOrd="3" destOrd="0" parTransId="{A5A2A49D-1043-4309-BF0F-7AC3A9F4E7D1}" sibTransId="{12281D38-C935-4B9A-A5A6-65BD6308C257}"/>
    <dgm:cxn modelId="{31055111-A45C-4F51-8A50-6F657126440F}" type="presOf" srcId="{40BA47A2-DE2C-40A5-9F8B-22145258C1FA}" destId="{F2100B3F-0645-4B0F-BB3A-AD0567894893}" srcOrd="0" destOrd="0" presId="urn:microsoft.com/office/officeart/2009/3/layout/StepUpProcess"/>
    <dgm:cxn modelId="{BC534E29-E3F0-4290-BD18-5E8166AD3AFD}" type="presOf" srcId="{153DEFE4-1E8C-4D40-9A3A-91BF4C6C4FD2}" destId="{0F543F84-7E84-4F6C-854F-C14B794AE609}" srcOrd="0" destOrd="0" presId="urn:microsoft.com/office/officeart/2009/3/layout/StepUpProcess"/>
    <dgm:cxn modelId="{3C72E246-770A-4E16-9B36-4ECA002C5014}" srcId="{25F79286-34B4-48D4-9F97-61D34480308B}" destId="{93043EB2-390A-493C-A994-DBC049FF36F1}" srcOrd="2" destOrd="0" parTransId="{D08B0A19-6F11-443E-946D-3B63DDDBB07E}" sibTransId="{E8837433-4A18-4299-8759-F2BE23B6ABA5}"/>
    <dgm:cxn modelId="{2FE4F579-5D5C-4A58-AE59-EF2D9342D7EC}" type="presOf" srcId="{943A722B-E91C-479A-B02F-E9C53BE8B52D}" destId="{63B10C8C-8FC3-4126-81EA-F41C009C1D50}" srcOrd="0" destOrd="0" presId="urn:microsoft.com/office/officeart/2009/3/layout/StepUpProcess"/>
    <dgm:cxn modelId="{776305A4-BECE-42C4-A2A4-0ACEE1787ECE}" type="presOf" srcId="{25F79286-34B4-48D4-9F97-61D34480308B}" destId="{1DB66AF0-A453-476E-845A-A357A027D2F6}" srcOrd="0" destOrd="0" presId="urn:microsoft.com/office/officeart/2009/3/layout/StepUpProcess"/>
    <dgm:cxn modelId="{30B929A9-1BA6-4100-86D7-C5AA25468310}" type="presOf" srcId="{B13BDA54-EE73-4E62-9690-3E9EF36CDDEA}" destId="{204B19FE-5862-4D9E-A844-27F820868EB9}" srcOrd="0" destOrd="0" presId="urn:microsoft.com/office/officeart/2009/3/layout/StepUpProcess"/>
    <dgm:cxn modelId="{587BF8D0-77C9-43FD-B955-2D2A5B773D67}" srcId="{25F79286-34B4-48D4-9F97-61D34480308B}" destId="{153DEFE4-1E8C-4D40-9A3A-91BF4C6C4FD2}" srcOrd="1" destOrd="0" parTransId="{0E5C33CD-DCC6-4EE8-8BB7-AC3C3301CC74}" sibTransId="{5FB43845-62A5-48A3-81C0-6FFA12960026}"/>
    <dgm:cxn modelId="{091F04E3-E437-47C3-B560-E8B8B38E3860}" type="presOf" srcId="{93043EB2-390A-493C-A994-DBC049FF36F1}" destId="{F29721FC-EB34-4CAB-8713-16E4E660249C}" srcOrd="0" destOrd="0" presId="urn:microsoft.com/office/officeart/2009/3/layout/StepUpProcess"/>
    <dgm:cxn modelId="{027FF1F9-4E0F-40B1-A3EB-28081654F3F0}" srcId="{25F79286-34B4-48D4-9F97-61D34480308B}" destId="{943A722B-E91C-479A-B02F-E9C53BE8B52D}" srcOrd="0" destOrd="0" parTransId="{DB4DA47D-EF8E-45D1-B1CD-00ADA976CE80}" sibTransId="{35EAA817-C52D-4F9F-A3C3-E7ABA0709FB2}"/>
    <dgm:cxn modelId="{77C627D2-AB83-4A0A-B974-5E2C6F588BC5}" type="presParOf" srcId="{1DB66AF0-A453-476E-845A-A357A027D2F6}" destId="{5D9834AF-27E6-47D5-A341-9E3F2C5C1B6B}" srcOrd="0" destOrd="0" presId="urn:microsoft.com/office/officeart/2009/3/layout/StepUpProcess"/>
    <dgm:cxn modelId="{6D0FEFEC-AF7F-4432-9E53-660BDA36C0FC}" type="presParOf" srcId="{5D9834AF-27E6-47D5-A341-9E3F2C5C1B6B}" destId="{AA5E8FD8-8D85-46D8-95C9-6228CF6D8213}" srcOrd="0" destOrd="0" presId="urn:microsoft.com/office/officeart/2009/3/layout/StepUpProcess"/>
    <dgm:cxn modelId="{87FA6CE9-56A8-43EF-9CA5-FE4045BED1E2}" type="presParOf" srcId="{5D9834AF-27E6-47D5-A341-9E3F2C5C1B6B}" destId="{63B10C8C-8FC3-4126-81EA-F41C009C1D50}" srcOrd="1" destOrd="0" presId="urn:microsoft.com/office/officeart/2009/3/layout/StepUpProcess"/>
    <dgm:cxn modelId="{EC8BD74D-596B-4035-A0D3-EA7C25AD89B4}" type="presParOf" srcId="{5D9834AF-27E6-47D5-A341-9E3F2C5C1B6B}" destId="{1BEF3FCA-407A-4C0B-8995-DCA979CD5ED7}" srcOrd="2" destOrd="0" presId="urn:microsoft.com/office/officeart/2009/3/layout/StepUpProcess"/>
    <dgm:cxn modelId="{340FE98A-547C-461B-A004-ABEDE7A8FD71}" type="presParOf" srcId="{1DB66AF0-A453-476E-845A-A357A027D2F6}" destId="{3D94402A-D07C-43E3-BE15-18B29368F93B}" srcOrd="1" destOrd="0" presId="urn:microsoft.com/office/officeart/2009/3/layout/StepUpProcess"/>
    <dgm:cxn modelId="{C8376A87-3926-4F50-86AB-197D683DCA84}" type="presParOf" srcId="{3D94402A-D07C-43E3-BE15-18B29368F93B}" destId="{2036C46D-2229-4454-929A-829948B214C2}" srcOrd="0" destOrd="0" presId="urn:microsoft.com/office/officeart/2009/3/layout/StepUpProcess"/>
    <dgm:cxn modelId="{8740CF41-1413-4CE8-97A8-309F41C56545}" type="presParOf" srcId="{1DB66AF0-A453-476E-845A-A357A027D2F6}" destId="{37FBDE1D-DD64-4A63-82AD-EE3308827075}" srcOrd="2" destOrd="0" presId="urn:microsoft.com/office/officeart/2009/3/layout/StepUpProcess"/>
    <dgm:cxn modelId="{4E5D2406-EAA6-4A55-9FDC-4DC60653D9CE}" type="presParOf" srcId="{37FBDE1D-DD64-4A63-82AD-EE3308827075}" destId="{E8BCDF15-F144-419F-8A7F-3EFFED4DE454}" srcOrd="0" destOrd="0" presId="urn:microsoft.com/office/officeart/2009/3/layout/StepUpProcess"/>
    <dgm:cxn modelId="{3C999FC2-5DB9-4CEE-8956-D9727D6E359B}" type="presParOf" srcId="{37FBDE1D-DD64-4A63-82AD-EE3308827075}" destId="{0F543F84-7E84-4F6C-854F-C14B794AE609}" srcOrd="1" destOrd="0" presId="urn:microsoft.com/office/officeart/2009/3/layout/StepUpProcess"/>
    <dgm:cxn modelId="{F10FAC0A-B1CD-4BE5-BC92-939FE0564FE9}" type="presParOf" srcId="{37FBDE1D-DD64-4A63-82AD-EE3308827075}" destId="{8BC15B13-9B3E-4922-8311-727CB52FE24A}" srcOrd="2" destOrd="0" presId="urn:microsoft.com/office/officeart/2009/3/layout/StepUpProcess"/>
    <dgm:cxn modelId="{02B26E0D-9323-4E80-B987-34C58D94E758}" type="presParOf" srcId="{1DB66AF0-A453-476E-845A-A357A027D2F6}" destId="{4A37BEA2-BF00-469C-8000-E264A1B1F1E1}" srcOrd="3" destOrd="0" presId="urn:microsoft.com/office/officeart/2009/3/layout/StepUpProcess"/>
    <dgm:cxn modelId="{BE910344-4374-4742-AE6D-03F059578848}" type="presParOf" srcId="{4A37BEA2-BF00-469C-8000-E264A1B1F1E1}" destId="{B04A79FD-9A51-46A3-9B9E-9BBC4AD021AA}" srcOrd="0" destOrd="0" presId="urn:microsoft.com/office/officeart/2009/3/layout/StepUpProcess"/>
    <dgm:cxn modelId="{8ACEC9B4-8351-40EC-AB33-F3C7E9895E0E}" type="presParOf" srcId="{1DB66AF0-A453-476E-845A-A357A027D2F6}" destId="{C7422A3F-2D51-486F-89E4-CF5D1A924E67}" srcOrd="4" destOrd="0" presId="urn:microsoft.com/office/officeart/2009/3/layout/StepUpProcess"/>
    <dgm:cxn modelId="{F3350323-FD3C-49EB-B4C2-B1D793A0DE74}" type="presParOf" srcId="{C7422A3F-2D51-486F-89E4-CF5D1A924E67}" destId="{8DA1096E-E088-46E4-A78C-73C749F5CA2A}" srcOrd="0" destOrd="0" presId="urn:microsoft.com/office/officeart/2009/3/layout/StepUpProcess"/>
    <dgm:cxn modelId="{4BEBA059-07C0-4BE8-A895-A4E2A580F81F}" type="presParOf" srcId="{C7422A3F-2D51-486F-89E4-CF5D1A924E67}" destId="{F29721FC-EB34-4CAB-8713-16E4E660249C}" srcOrd="1" destOrd="0" presId="urn:microsoft.com/office/officeart/2009/3/layout/StepUpProcess"/>
    <dgm:cxn modelId="{B1CE0F7E-93C1-4154-842D-85FC273A0340}" type="presParOf" srcId="{C7422A3F-2D51-486F-89E4-CF5D1A924E67}" destId="{8A993BB8-D1F1-4249-8129-A8357A77137E}" srcOrd="2" destOrd="0" presId="urn:microsoft.com/office/officeart/2009/3/layout/StepUpProcess"/>
    <dgm:cxn modelId="{538E50D5-27DF-4107-8B24-366CE7CA8F91}" type="presParOf" srcId="{1DB66AF0-A453-476E-845A-A357A027D2F6}" destId="{6F9B927B-D462-48EC-833D-AEA1159BA80E}" srcOrd="5" destOrd="0" presId="urn:microsoft.com/office/officeart/2009/3/layout/StepUpProcess"/>
    <dgm:cxn modelId="{A33BBEBD-12FE-47B9-B12C-15E9B3C306CE}" type="presParOf" srcId="{6F9B927B-D462-48EC-833D-AEA1159BA80E}" destId="{02B472C0-E4B9-44FE-B0CB-AAF29C7EE90D}" srcOrd="0" destOrd="0" presId="urn:microsoft.com/office/officeart/2009/3/layout/StepUpProcess"/>
    <dgm:cxn modelId="{9FB3E742-07A0-4261-8B7F-6C5911178266}" type="presParOf" srcId="{1DB66AF0-A453-476E-845A-A357A027D2F6}" destId="{E918CF45-EB23-4A2F-97FB-CD3856B4287A}" srcOrd="6" destOrd="0" presId="urn:microsoft.com/office/officeart/2009/3/layout/StepUpProcess"/>
    <dgm:cxn modelId="{9F807D1B-8E1B-4C06-9CD0-7A1D195648EB}" type="presParOf" srcId="{E918CF45-EB23-4A2F-97FB-CD3856B4287A}" destId="{28B31786-B8CF-41FA-98E3-EC2D999921BA}" srcOrd="0" destOrd="0" presId="urn:microsoft.com/office/officeart/2009/3/layout/StepUpProcess"/>
    <dgm:cxn modelId="{E460DD7A-C7A8-4E29-B25F-384AB75248BE}" type="presParOf" srcId="{E918CF45-EB23-4A2F-97FB-CD3856B4287A}" destId="{204B19FE-5862-4D9E-A844-27F820868EB9}" srcOrd="1" destOrd="0" presId="urn:microsoft.com/office/officeart/2009/3/layout/StepUpProcess"/>
    <dgm:cxn modelId="{7B9D86E4-A8A6-411F-A4EE-E4771B918815}" type="presParOf" srcId="{E918CF45-EB23-4A2F-97FB-CD3856B4287A}" destId="{C807D725-0501-4868-A6BF-2F141C96F0D5}" srcOrd="2" destOrd="0" presId="urn:microsoft.com/office/officeart/2009/3/layout/StepUpProcess"/>
    <dgm:cxn modelId="{A2ADE600-D0BE-475B-B429-AC167394A4F1}" type="presParOf" srcId="{1DB66AF0-A453-476E-845A-A357A027D2F6}" destId="{3E9E926F-9909-4D69-8460-FFE88A34B54F}" srcOrd="7" destOrd="0" presId="urn:microsoft.com/office/officeart/2009/3/layout/StepUpProcess"/>
    <dgm:cxn modelId="{5B919450-971C-4C3F-AC56-368726F17105}" type="presParOf" srcId="{3E9E926F-9909-4D69-8460-FFE88A34B54F}" destId="{71EED6E0-DF40-4964-857B-69FB6720C7B9}" srcOrd="0" destOrd="0" presId="urn:microsoft.com/office/officeart/2009/3/layout/StepUpProcess"/>
    <dgm:cxn modelId="{0D4ED42D-684B-464F-BFC8-63B200BEF2B1}" type="presParOf" srcId="{1DB66AF0-A453-476E-845A-A357A027D2F6}" destId="{3F89BD00-8D80-46D7-B5A5-F12E9CFE3BDC}" srcOrd="8" destOrd="0" presId="urn:microsoft.com/office/officeart/2009/3/layout/StepUpProcess"/>
    <dgm:cxn modelId="{286C0245-8E43-48A1-8DF6-E5A840527B5B}" type="presParOf" srcId="{3F89BD00-8D80-46D7-B5A5-F12E9CFE3BDC}" destId="{D7F77236-58E4-4C37-ADC1-4DC68E3E8821}" srcOrd="0" destOrd="0" presId="urn:microsoft.com/office/officeart/2009/3/layout/StepUpProcess"/>
    <dgm:cxn modelId="{D3E58FAF-F124-4887-B20D-ABB876576DE3}" type="presParOf" srcId="{3F89BD00-8D80-46D7-B5A5-F12E9CFE3BDC}" destId="{F2100B3F-0645-4B0F-BB3A-AD056789489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5F79286-34B4-48D4-9F97-61D34480308B}" type="doc">
      <dgm:prSet loTypeId="urn:microsoft.com/office/officeart/2009/3/layout/StepUpProcess" loCatId="process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943A722B-E91C-479A-B02F-E9C53BE8B52D}">
      <dgm:prSet phldrT="[Texto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Filtraci</a:t>
          </a:r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ón de datos</a:t>
          </a:r>
        </a:p>
      </dgm:t>
    </dgm:pt>
    <dgm:pt modelId="{DB4DA47D-EF8E-45D1-B1CD-00ADA976CE80}" type="parTrans" cxnId="{027FF1F9-4E0F-40B1-A3EB-28081654F3F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EAA817-C52D-4F9F-A3C3-E7ABA0709FB2}" type="sibTrans" cxnId="{027FF1F9-4E0F-40B1-A3EB-28081654F3F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3DEFE4-1E8C-4D40-9A3A-91BF4C6C4FD2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Obtención de muestra</a:t>
          </a:r>
        </a:p>
      </dgm:t>
    </dgm:pt>
    <dgm:pt modelId="{0E5C33CD-DCC6-4EE8-8BB7-AC3C3301CC74}" type="parTrans" cxnId="{587BF8D0-77C9-43FD-B955-2D2A5B773D6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B43845-62A5-48A3-81C0-6FFA12960026}" type="sibTrans" cxnId="{587BF8D0-77C9-43FD-B955-2D2A5B773D6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43EB2-390A-493C-A994-DBC049FF36F1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el Software SIG</a:t>
          </a:r>
        </a:p>
      </dgm:t>
    </dgm:pt>
    <dgm:pt modelId="{D08B0A19-6F11-443E-946D-3B63DDDBB07E}" type="parTrans" cxnId="{3C72E246-770A-4E16-9B36-4ECA002C501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837433-4A18-4299-8759-F2BE23B6ABA5}" type="sibTrans" cxnId="{3C72E246-770A-4E16-9B36-4ECA002C501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3BDA54-EE73-4E62-9690-3E9EF36CDDEA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excel</a:t>
          </a:r>
        </a:p>
      </dgm:t>
    </dgm:pt>
    <dgm:pt modelId="{A5A2A49D-1043-4309-BF0F-7AC3A9F4E7D1}" type="parTrans" cxnId="{B618270F-078E-4DD2-AE2B-560EF99D63E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81D38-C935-4B9A-A5A6-65BD6308C257}" type="sibTrans" cxnId="{B618270F-078E-4DD2-AE2B-560EF99D63E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BA47A2-DE2C-40A5-9F8B-22145258C1FA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Determinación Zonas Homogéneas de Valor</a:t>
          </a:r>
        </a:p>
      </dgm:t>
    </dgm:pt>
    <dgm:pt modelId="{3F06CA27-2503-416B-9805-0524242A2F8E}" type="parTrans" cxnId="{6137340E-E9CF-4475-B649-1981B5CA742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68D6B4-3DD3-48C8-A803-44E7FAED5A54}" type="sibTrans" cxnId="{6137340E-E9CF-4475-B649-1981B5CA742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B66AF0-A453-476E-845A-A357A027D2F6}" type="pres">
      <dgm:prSet presAssocID="{25F79286-34B4-48D4-9F97-61D34480308B}" presName="rootnode" presStyleCnt="0">
        <dgm:presLayoutVars>
          <dgm:chMax/>
          <dgm:chPref/>
          <dgm:dir/>
          <dgm:animLvl val="lvl"/>
        </dgm:presLayoutVars>
      </dgm:prSet>
      <dgm:spPr/>
    </dgm:pt>
    <dgm:pt modelId="{5D9834AF-27E6-47D5-A341-9E3F2C5C1B6B}" type="pres">
      <dgm:prSet presAssocID="{943A722B-E91C-479A-B02F-E9C53BE8B52D}" presName="composite" presStyleCnt="0"/>
      <dgm:spPr/>
    </dgm:pt>
    <dgm:pt modelId="{AA5E8FD8-8D85-46D8-95C9-6228CF6D8213}" type="pres">
      <dgm:prSet presAssocID="{943A722B-E91C-479A-B02F-E9C53BE8B52D}" presName="LShape" presStyleLbl="alignNode1" presStyleIdx="0" presStyleCnt="9"/>
      <dgm:spPr/>
    </dgm:pt>
    <dgm:pt modelId="{63B10C8C-8FC3-4126-81EA-F41C009C1D50}" type="pres">
      <dgm:prSet presAssocID="{943A722B-E91C-479A-B02F-E9C53BE8B52D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1BEF3FCA-407A-4C0B-8995-DCA979CD5ED7}" type="pres">
      <dgm:prSet presAssocID="{943A722B-E91C-479A-B02F-E9C53BE8B52D}" presName="Triangle" presStyleLbl="alignNode1" presStyleIdx="1" presStyleCnt="9"/>
      <dgm:spPr/>
    </dgm:pt>
    <dgm:pt modelId="{3D94402A-D07C-43E3-BE15-18B29368F93B}" type="pres">
      <dgm:prSet presAssocID="{35EAA817-C52D-4F9F-A3C3-E7ABA0709FB2}" presName="sibTrans" presStyleCnt="0"/>
      <dgm:spPr/>
    </dgm:pt>
    <dgm:pt modelId="{2036C46D-2229-4454-929A-829948B214C2}" type="pres">
      <dgm:prSet presAssocID="{35EAA817-C52D-4F9F-A3C3-E7ABA0709FB2}" presName="space" presStyleCnt="0"/>
      <dgm:spPr/>
    </dgm:pt>
    <dgm:pt modelId="{37FBDE1D-DD64-4A63-82AD-EE3308827075}" type="pres">
      <dgm:prSet presAssocID="{153DEFE4-1E8C-4D40-9A3A-91BF4C6C4FD2}" presName="composite" presStyleCnt="0"/>
      <dgm:spPr/>
    </dgm:pt>
    <dgm:pt modelId="{E8BCDF15-F144-419F-8A7F-3EFFED4DE454}" type="pres">
      <dgm:prSet presAssocID="{153DEFE4-1E8C-4D40-9A3A-91BF4C6C4FD2}" presName="LShape" presStyleLbl="alignNode1" presStyleIdx="2" presStyleCnt="9"/>
      <dgm:spPr/>
    </dgm:pt>
    <dgm:pt modelId="{0F543F84-7E84-4F6C-854F-C14B794AE609}" type="pres">
      <dgm:prSet presAssocID="{153DEFE4-1E8C-4D40-9A3A-91BF4C6C4FD2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8BC15B13-9B3E-4922-8311-727CB52FE24A}" type="pres">
      <dgm:prSet presAssocID="{153DEFE4-1E8C-4D40-9A3A-91BF4C6C4FD2}" presName="Triangle" presStyleLbl="alignNode1" presStyleIdx="3" presStyleCnt="9"/>
      <dgm:spPr/>
    </dgm:pt>
    <dgm:pt modelId="{4A37BEA2-BF00-469C-8000-E264A1B1F1E1}" type="pres">
      <dgm:prSet presAssocID="{5FB43845-62A5-48A3-81C0-6FFA12960026}" presName="sibTrans" presStyleCnt="0"/>
      <dgm:spPr/>
    </dgm:pt>
    <dgm:pt modelId="{B04A79FD-9A51-46A3-9B9E-9BBC4AD021AA}" type="pres">
      <dgm:prSet presAssocID="{5FB43845-62A5-48A3-81C0-6FFA12960026}" presName="space" presStyleCnt="0"/>
      <dgm:spPr/>
    </dgm:pt>
    <dgm:pt modelId="{C7422A3F-2D51-486F-89E4-CF5D1A924E67}" type="pres">
      <dgm:prSet presAssocID="{93043EB2-390A-493C-A994-DBC049FF36F1}" presName="composite" presStyleCnt="0"/>
      <dgm:spPr/>
    </dgm:pt>
    <dgm:pt modelId="{8DA1096E-E088-46E4-A78C-73C749F5CA2A}" type="pres">
      <dgm:prSet presAssocID="{93043EB2-390A-493C-A994-DBC049FF36F1}" presName="LShape" presStyleLbl="alignNode1" presStyleIdx="4" presStyleCnt="9"/>
      <dgm:spPr/>
    </dgm:pt>
    <dgm:pt modelId="{F29721FC-EB34-4CAB-8713-16E4E660249C}" type="pres">
      <dgm:prSet presAssocID="{93043EB2-390A-493C-A994-DBC049FF36F1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8A993BB8-D1F1-4249-8129-A8357A77137E}" type="pres">
      <dgm:prSet presAssocID="{93043EB2-390A-493C-A994-DBC049FF36F1}" presName="Triangle" presStyleLbl="alignNode1" presStyleIdx="5" presStyleCnt="9"/>
      <dgm:spPr/>
    </dgm:pt>
    <dgm:pt modelId="{6F9B927B-D462-48EC-833D-AEA1159BA80E}" type="pres">
      <dgm:prSet presAssocID="{E8837433-4A18-4299-8759-F2BE23B6ABA5}" presName="sibTrans" presStyleCnt="0"/>
      <dgm:spPr/>
    </dgm:pt>
    <dgm:pt modelId="{02B472C0-E4B9-44FE-B0CB-AAF29C7EE90D}" type="pres">
      <dgm:prSet presAssocID="{E8837433-4A18-4299-8759-F2BE23B6ABA5}" presName="space" presStyleCnt="0"/>
      <dgm:spPr/>
    </dgm:pt>
    <dgm:pt modelId="{E918CF45-EB23-4A2F-97FB-CD3856B4287A}" type="pres">
      <dgm:prSet presAssocID="{B13BDA54-EE73-4E62-9690-3E9EF36CDDEA}" presName="composite" presStyleCnt="0"/>
      <dgm:spPr/>
    </dgm:pt>
    <dgm:pt modelId="{28B31786-B8CF-41FA-98E3-EC2D999921BA}" type="pres">
      <dgm:prSet presAssocID="{B13BDA54-EE73-4E62-9690-3E9EF36CDDEA}" presName="LShape" presStyleLbl="alignNode1" presStyleIdx="6" presStyleCnt="9"/>
      <dgm:spPr/>
    </dgm:pt>
    <dgm:pt modelId="{204B19FE-5862-4D9E-A844-27F820868EB9}" type="pres">
      <dgm:prSet presAssocID="{B13BDA54-EE73-4E62-9690-3E9EF36CDDEA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C807D725-0501-4868-A6BF-2F141C96F0D5}" type="pres">
      <dgm:prSet presAssocID="{B13BDA54-EE73-4E62-9690-3E9EF36CDDEA}" presName="Triangle" presStyleLbl="alignNode1" presStyleIdx="7" presStyleCnt="9"/>
      <dgm:spPr/>
    </dgm:pt>
    <dgm:pt modelId="{3E9E926F-9909-4D69-8460-FFE88A34B54F}" type="pres">
      <dgm:prSet presAssocID="{12281D38-C935-4B9A-A5A6-65BD6308C257}" presName="sibTrans" presStyleCnt="0"/>
      <dgm:spPr/>
    </dgm:pt>
    <dgm:pt modelId="{71EED6E0-DF40-4964-857B-69FB6720C7B9}" type="pres">
      <dgm:prSet presAssocID="{12281D38-C935-4B9A-A5A6-65BD6308C257}" presName="space" presStyleCnt="0"/>
      <dgm:spPr/>
    </dgm:pt>
    <dgm:pt modelId="{3F89BD00-8D80-46D7-B5A5-F12E9CFE3BDC}" type="pres">
      <dgm:prSet presAssocID="{40BA47A2-DE2C-40A5-9F8B-22145258C1FA}" presName="composite" presStyleCnt="0"/>
      <dgm:spPr/>
    </dgm:pt>
    <dgm:pt modelId="{D7F77236-58E4-4C37-ADC1-4DC68E3E8821}" type="pres">
      <dgm:prSet presAssocID="{40BA47A2-DE2C-40A5-9F8B-22145258C1FA}" presName="LShape" presStyleLbl="alignNode1" presStyleIdx="8" presStyleCnt="9"/>
      <dgm:spPr/>
    </dgm:pt>
    <dgm:pt modelId="{F2100B3F-0645-4B0F-BB3A-AD0567894893}" type="pres">
      <dgm:prSet presAssocID="{40BA47A2-DE2C-40A5-9F8B-22145258C1FA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6137340E-E9CF-4475-B649-1981B5CA7429}" srcId="{25F79286-34B4-48D4-9F97-61D34480308B}" destId="{40BA47A2-DE2C-40A5-9F8B-22145258C1FA}" srcOrd="4" destOrd="0" parTransId="{3F06CA27-2503-416B-9805-0524242A2F8E}" sibTransId="{7B68D6B4-3DD3-48C8-A803-44E7FAED5A54}"/>
    <dgm:cxn modelId="{B618270F-078E-4DD2-AE2B-560EF99D63EC}" srcId="{25F79286-34B4-48D4-9F97-61D34480308B}" destId="{B13BDA54-EE73-4E62-9690-3E9EF36CDDEA}" srcOrd="3" destOrd="0" parTransId="{A5A2A49D-1043-4309-BF0F-7AC3A9F4E7D1}" sibTransId="{12281D38-C935-4B9A-A5A6-65BD6308C257}"/>
    <dgm:cxn modelId="{31055111-A45C-4F51-8A50-6F657126440F}" type="presOf" srcId="{40BA47A2-DE2C-40A5-9F8B-22145258C1FA}" destId="{F2100B3F-0645-4B0F-BB3A-AD0567894893}" srcOrd="0" destOrd="0" presId="urn:microsoft.com/office/officeart/2009/3/layout/StepUpProcess"/>
    <dgm:cxn modelId="{BC534E29-E3F0-4290-BD18-5E8166AD3AFD}" type="presOf" srcId="{153DEFE4-1E8C-4D40-9A3A-91BF4C6C4FD2}" destId="{0F543F84-7E84-4F6C-854F-C14B794AE609}" srcOrd="0" destOrd="0" presId="urn:microsoft.com/office/officeart/2009/3/layout/StepUpProcess"/>
    <dgm:cxn modelId="{3C72E246-770A-4E16-9B36-4ECA002C5014}" srcId="{25F79286-34B4-48D4-9F97-61D34480308B}" destId="{93043EB2-390A-493C-A994-DBC049FF36F1}" srcOrd="2" destOrd="0" parTransId="{D08B0A19-6F11-443E-946D-3B63DDDBB07E}" sibTransId="{E8837433-4A18-4299-8759-F2BE23B6ABA5}"/>
    <dgm:cxn modelId="{2FE4F579-5D5C-4A58-AE59-EF2D9342D7EC}" type="presOf" srcId="{943A722B-E91C-479A-B02F-E9C53BE8B52D}" destId="{63B10C8C-8FC3-4126-81EA-F41C009C1D50}" srcOrd="0" destOrd="0" presId="urn:microsoft.com/office/officeart/2009/3/layout/StepUpProcess"/>
    <dgm:cxn modelId="{776305A4-BECE-42C4-A2A4-0ACEE1787ECE}" type="presOf" srcId="{25F79286-34B4-48D4-9F97-61D34480308B}" destId="{1DB66AF0-A453-476E-845A-A357A027D2F6}" srcOrd="0" destOrd="0" presId="urn:microsoft.com/office/officeart/2009/3/layout/StepUpProcess"/>
    <dgm:cxn modelId="{30B929A9-1BA6-4100-86D7-C5AA25468310}" type="presOf" srcId="{B13BDA54-EE73-4E62-9690-3E9EF36CDDEA}" destId="{204B19FE-5862-4D9E-A844-27F820868EB9}" srcOrd="0" destOrd="0" presId="urn:microsoft.com/office/officeart/2009/3/layout/StepUpProcess"/>
    <dgm:cxn modelId="{587BF8D0-77C9-43FD-B955-2D2A5B773D67}" srcId="{25F79286-34B4-48D4-9F97-61D34480308B}" destId="{153DEFE4-1E8C-4D40-9A3A-91BF4C6C4FD2}" srcOrd="1" destOrd="0" parTransId="{0E5C33CD-DCC6-4EE8-8BB7-AC3C3301CC74}" sibTransId="{5FB43845-62A5-48A3-81C0-6FFA12960026}"/>
    <dgm:cxn modelId="{091F04E3-E437-47C3-B560-E8B8B38E3860}" type="presOf" srcId="{93043EB2-390A-493C-A994-DBC049FF36F1}" destId="{F29721FC-EB34-4CAB-8713-16E4E660249C}" srcOrd="0" destOrd="0" presId="urn:microsoft.com/office/officeart/2009/3/layout/StepUpProcess"/>
    <dgm:cxn modelId="{027FF1F9-4E0F-40B1-A3EB-28081654F3F0}" srcId="{25F79286-34B4-48D4-9F97-61D34480308B}" destId="{943A722B-E91C-479A-B02F-E9C53BE8B52D}" srcOrd="0" destOrd="0" parTransId="{DB4DA47D-EF8E-45D1-B1CD-00ADA976CE80}" sibTransId="{35EAA817-C52D-4F9F-A3C3-E7ABA0709FB2}"/>
    <dgm:cxn modelId="{77C627D2-AB83-4A0A-B974-5E2C6F588BC5}" type="presParOf" srcId="{1DB66AF0-A453-476E-845A-A357A027D2F6}" destId="{5D9834AF-27E6-47D5-A341-9E3F2C5C1B6B}" srcOrd="0" destOrd="0" presId="urn:microsoft.com/office/officeart/2009/3/layout/StepUpProcess"/>
    <dgm:cxn modelId="{6D0FEFEC-AF7F-4432-9E53-660BDA36C0FC}" type="presParOf" srcId="{5D9834AF-27E6-47D5-A341-9E3F2C5C1B6B}" destId="{AA5E8FD8-8D85-46D8-95C9-6228CF6D8213}" srcOrd="0" destOrd="0" presId="urn:microsoft.com/office/officeart/2009/3/layout/StepUpProcess"/>
    <dgm:cxn modelId="{87FA6CE9-56A8-43EF-9CA5-FE4045BED1E2}" type="presParOf" srcId="{5D9834AF-27E6-47D5-A341-9E3F2C5C1B6B}" destId="{63B10C8C-8FC3-4126-81EA-F41C009C1D50}" srcOrd="1" destOrd="0" presId="urn:microsoft.com/office/officeart/2009/3/layout/StepUpProcess"/>
    <dgm:cxn modelId="{EC8BD74D-596B-4035-A0D3-EA7C25AD89B4}" type="presParOf" srcId="{5D9834AF-27E6-47D5-A341-9E3F2C5C1B6B}" destId="{1BEF3FCA-407A-4C0B-8995-DCA979CD5ED7}" srcOrd="2" destOrd="0" presId="urn:microsoft.com/office/officeart/2009/3/layout/StepUpProcess"/>
    <dgm:cxn modelId="{340FE98A-547C-461B-A004-ABEDE7A8FD71}" type="presParOf" srcId="{1DB66AF0-A453-476E-845A-A357A027D2F6}" destId="{3D94402A-D07C-43E3-BE15-18B29368F93B}" srcOrd="1" destOrd="0" presId="urn:microsoft.com/office/officeart/2009/3/layout/StepUpProcess"/>
    <dgm:cxn modelId="{C8376A87-3926-4F50-86AB-197D683DCA84}" type="presParOf" srcId="{3D94402A-D07C-43E3-BE15-18B29368F93B}" destId="{2036C46D-2229-4454-929A-829948B214C2}" srcOrd="0" destOrd="0" presId="urn:microsoft.com/office/officeart/2009/3/layout/StepUpProcess"/>
    <dgm:cxn modelId="{8740CF41-1413-4CE8-97A8-309F41C56545}" type="presParOf" srcId="{1DB66AF0-A453-476E-845A-A357A027D2F6}" destId="{37FBDE1D-DD64-4A63-82AD-EE3308827075}" srcOrd="2" destOrd="0" presId="urn:microsoft.com/office/officeart/2009/3/layout/StepUpProcess"/>
    <dgm:cxn modelId="{4E5D2406-EAA6-4A55-9FDC-4DC60653D9CE}" type="presParOf" srcId="{37FBDE1D-DD64-4A63-82AD-EE3308827075}" destId="{E8BCDF15-F144-419F-8A7F-3EFFED4DE454}" srcOrd="0" destOrd="0" presId="urn:microsoft.com/office/officeart/2009/3/layout/StepUpProcess"/>
    <dgm:cxn modelId="{3C999FC2-5DB9-4CEE-8956-D9727D6E359B}" type="presParOf" srcId="{37FBDE1D-DD64-4A63-82AD-EE3308827075}" destId="{0F543F84-7E84-4F6C-854F-C14B794AE609}" srcOrd="1" destOrd="0" presId="urn:microsoft.com/office/officeart/2009/3/layout/StepUpProcess"/>
    <dgm:cxn modelId="{F10FAC0A-B1CD-4BE5-BC92-939FE0564FE9}" type="presParOf" srcId="{37FBDE1D-DD64-4A63-82AD-EE3308827075}" destId="{8BC15B13-9B3E-4922-8311-727CB52FE24A}" srcOrd="2" destOrd="0" presId="urn:microsoft.com/office/officeart/2009/3/layout/StepUpProcess"/>
    <dgm:cxn modelId="{02B26E0D-9323-4E80-B987-34C58D94E758}" type="presParOf" srcId="{1DB66AF0-A453-476E-845A-A357A027D2F6}" destId="{4A37BEA2-BF00-469C-8000-E264A1B1F1E1}" srcOrd="3" destOrd="0" presId="urn:microsoft.com/office/officeart/2009/3/layout/StepUpProcess"/>
    <dgm:cxn modelId="{BE910344-4374-4742-AE6D-03F059578848}" type="presParOf" srcId="{4A37BEA2-BF00-469C-8000-E264A1B1F1E1}" destId="{B04A79FD-9A51-46A3-9B9E-9BBC4AD021AA}" srcOrd="0" destOrd="0" presId="urn:microsoft.com/office/officeart/2009/3/layout/StepUpProcess"/>
    <dgm:cxn modelId="{8ACEC9B4-8351-40EC-AB33-F3C7E9895E0E}" type="presParOf" srcId="{1DB66AF0-A453-476E-845A-A357A027D2F6}" destId="{C7422A3F-2D51-486F-89E4-CF5D1A924E67}" srcOrd="4" destOrd="0" presId="urn:microsoft.com/office/officeart/2009/3/layout/StepUpProcess"/>
    <dgm:cxn modelId="{F3350323-FD3C-49EB-B4C2-B1D793A0DE74}" type="presParOf" srcId="{C7422A3F-2D51-486F-89E4-CF5D1A924E67}" destId="{8DA1096E-E088-46E4-A78C-73C749F5CA2A}" srcOrd="0" destOrd="0" presId="urn:microsoft.com/office/officeart/2009/3/layout/StepUpProcess"/>
    <dgm:cxn modelId="{4BEBA059-07C0-4BE8-A895-A4E2A580F81F}" type="presParOf" srcId="{C7422A3F-2D51-486F-89E4-CF5D1A924E67}" destId="{F29721FC-EB34-4CAB-8713-16E4E660249C}" srcOrd="1" destOrd="0" presId="urn:microsoft.com/office/officeart/2009/3/layout/StepUpProcess"/>
    <dgm:cxn modelId="{B1CE0F7E-93C1-4154-842D-85FC273A0340}" type="presParOf" srcId="{C7422A3F-2D51-486F-89E4-CF5D1A924E67}" destId="{8A993BB8-D1F1-4249-8129-A8357A77137E}" srcOrd="2" destOrd="0" presId="urn:microsoft.com/office/officeart/2009/3/layout/StepUpProcess"/>
    <dgm:cxn modelId="{538E50D5-27DF-4107-8B24-366CE7CA8F91}" type="presParOf" srcId="{1DB66AF0-A453-476E-845A-A357A027D2F6}" destId="{6F9B927B-D462-48EC-833D-AEA1159BA80E}" srcOrd="5" destOrd="0" presId="urn:microsoft.com/office/officeart/2009/3/layout/StepUpProcess"/>
    <dgm:cxn modelId="{A33BBEBD-12FE-47B9-B12C-15E9B3C306CE}" type="presParOf" srcId="{6F9B927B-D462-48EC-833D-AEA1159BA80E}" destId="{02B472C0-E4B9-44FE-B0CB-AAF29C7EE90D}" srcOrd="0" destOrd="0" presId="urn:microsoft.com/office/officeart/2009/3/layout/StepUpProcess"/>
    <dgm:cxn modelId="{9FB3E742-07A0-4261-8B7F-6C5911178266}" type="presParOf" srcId="{1DB66AF0-A453-476E-845A-A357A027D2F6}" destId="{E918CF45-EB23-4A2F-97FB-CD3856B4287A}" srcOrd="6" destOrd="0" presId="urn:microsoft.com/office/officeart/2009/3/layout/StepUpProcess"/>
    <dgm:cxn modelId="{9F807D1B-8E1B-4C06-9CD0-7A1D195648EB}" type="presParOf" srcId="{E918CF45-EB23-4A2F-97FB-CD3856B4287A}" destId="{28B31786-B8CF-41FA-98E3-EC2D999921BA}" srcOrd="0" destOrd="0" presId="urn:microsoft.com/office/officeart/2009/3/layout/StepUpProcess"/>
    <dgm:cxn modelId="{E460DD7A-C7A8-4E29-B25F-384AB75248BE}" type="presParOf" srcId="{E918CF45-EB23-4A2F-97FB-CD3856B4287A}" destId="{204B19FE-5862-4D9E-A844-27F820868EB9}" srcOrd="1" destOrd="0" presId="urn:microsoft.com/office/officeart/2009/3/layout/StepUpProcess"/>
    <dgm:cxn modelId="{7B9D86E4-A8A6-411F-A4EE-E4771B918815}" type="presParOf" srcId="{E918CF45-EB23-4A2F-97FB-CD3856B4287A}" destId="{C807D725-0501-4868-A6BF-2F141C96F0D5}" srcOrd="2" destOrd="0" presId="urn:microsoft.com/office/officeart/2009/3/layout/StepUpProcess"/>
    <dgm:cxn modelId="{A2ADE600-D0BE-475B-B429-AC167394A4F1}" type="presParOf" srcId="{1DB66AF0-A453-476E-845A-A357A027D2F6}" destId="{3E9E926F-9909-4D69-8460-FFE88A34B54F}" srcOrd="7" destOrd="0" presId="urn:microsoft.com/office/officeart/2009/3/layout/StepUpProcess"/>
    <dgm:cxn modelId="{5B919450-971C-4C3F-AC56-368726F17105}" type="presParOf" srcId="{3E9E926F-9909-4D69-8460-FFE88A34B54F}" destId="{71EED6E0-DF40-4964-857B-69FB6720C7B9}" srcOrd="0" destOrd="0" presId="urn:microsoft.com/office/officeart/2009/3/layout/StepUpProcess"/>
    <dgm:cxn modelId="{0D4ED42D-684B-464F-BFC8-63B200BEF2B1}" type="presParOf" srcId="{1DB66AF0-A453-476E-845A-A357A027D2F6}" destId="{3F89BD00-8D80-46D7-B5A5-F12E9CFE3BDC}" srcOrd="8" destOrd="0" presId="urn:microsoft.com/office/officeart/2009/3/layout/StepUpProcess"/>
    <dgm:cxn modelId="{286C0245-8E43-48A1-8DF6-E5A840527B5B}" type="presParOf" srcId="{3F89BD00-8D80-46D7-B5A5-F12E9CFE3BDC}" destId="{D7F77236-58E4-4C37-ADC1-4DC68E3E8821}" srcOrd="0" destOrd="0" presId="urn:microsoft.com/office/officeart/2009/3/layout/StepUpProcess"/>
    <dgm:cxn modelId="{D3E58FAF-F124-4887-B20D-ABB876576DE3}" type="presParOf" srcId="{3F89BD00-8D80-46D7-B5A5-F12E9CFE3BDC}" destId="{F2100B3F-0645-4B0F-BB3A-AD056789489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5F79286-34B4-48D4-9F97-61D34480308B}" type="doc">
      <dgm:prSet loTypeId="urn:microsoft.com/office/officeart/2009/3/layout/StepUpProcess" loCatId="process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943A722B-E91C-479A-B02F-E9C53BE8B52D}">
      <dgm:prSet phldrT="[Texto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Filtraci</a:t>
          </a:r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ón de datos</a:t>
          </a:r>
        </a:p>
      </dgm:t>
    </dgm:pt>
    <dgm:pt modelId="{DB4DA47D-EF8E-45D1-B1CD-00ADA976CE80}" type="parTrans" cxnId="{027FF1F9-4E0F-40B1-A3EB-28081654F3F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EAA817-C52D-4F9F-A3C3-E7ABA0709FB2}" type="sibTrans" cxnId="{027FF1F9-4E0F-40B1-A3EB-28081654F3F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3DEFE4-1E8C-4D40-9A3A-91BF4C6C4FD2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Obtención de muestra</a:t>
          </a:r>
        </a:p>
      </dgm:t>
    </dgm:pt>
    <dgm:pt modelId="{0E5C33CD-DCC6-4EE8-8BB7-AC3C3301CC74}" type="parTrans" cxnId="{587BF8D0-77C9-43FD-B955-2D2A5B773D6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B43845-62A5-48A3-81C0-6FFA12960026}" type="sibTrans" cxnId="{587BF8D0-77C9-43FD-B955-2D2A5B773D6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43EB2-390A-493C-A994-DBC049FF36F1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el Software SIG</a:t>
          </a:r>
        </a:p>
      </dgm:t>
    </dgm:pt>
    <dgm:pt modelId="{D08B0A19-6F11-443E-946D-3B63DDDBB07E}" type="parTrans" cxnId="{3C72E246-770A-4E16-9B36-4ECA002C501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837433-4A18-4299-8759-F2BE23B6ABA5}" type="sibTrans" cxnId="{3C72E246-770A-4E16-9B36-4ECA002C501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3BDA54-EE73-4E62-9690-3E9EF36CDDEA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excel</a:t>
          </a:r>
        </a:p>
      </dgm:t>
    </dgm:pt>
    <dgm:pt modelId="{A5A2A49D-1043-4309-BF0F-7AC3A9F4E7D1}" type="parTrans" cxnId="{B618270F-078E-4DD2-AE2B-560EF99D63E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81D38-C935-4B9A-A5A6-65BD6308C257}" type="sibTrans" cxnId="{B618270F-078E-4DD2-AE2B-560EF99D63E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BA47A2-DE2C-40A5-9F8B-22145258C1FA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Determinación Zonas Homogéneas de Valor</a:t>
          </a:r>
        </a:p>
      </dgm:t>
    </dgm:pt>
    <dgm:pt modelId="{3F06CA27-2503-416B-9805-0524242A2F8E}" type="parTrans" cxnId="{6137340E-E9CF-4475-B649-1981B5CA742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68D6B4-3DD3-48C8-A803-44E7FAED5A54}" type="sibTrans" cxnId="{6137340E-E9CF-4475-B649-1981B5CA742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B66AF0-A453-476E-845A-A357A027D2F6}" type="pres">
      <dgm:prSet presAssocID="{25F79286-34B4-48D4-9F97-61D34480308B}" presName="rootnode" presStyleCnt="0">
        <dgm:presLayoutVars>
          <dgm:chMax/>
          <dgm:chPref/>
          <dgm:dir/>
          <dgm:animLvl val="lvl"/>
        </dgm:presLayoutVars>
      </dgm:prSet>
      <dgm:spPr/>
    </dgm:pt>
    <dgm:pt modelId="{5D9834AF-27E6-47D5-A341-9E3F2C5C1B6B}" type="pres">
      <dgm:prSet presAssocID="{943A722B-E91C-479A-B02F-E9C53BE8B52D}" presName="composite" presStyleCnt="0"/>
      <dgm:spPr/>
    </dgm:pt>
    <dgm:pt modelId="{AA5E8FD8-8D85-46D8-95C9-6228CF6D8213}" type="pres">
      <dgm:prSet presAssocID="{943A722B-E91C-479A-B02F-E9C53BE8B52D}" presName="LShape" presStyleLbl="alignNode1" presStyleIdx="0" presStyleCnt="9"/>
      <dgm:spPr/>
    </dgm:pt>
    <dgm:pt modelId="{63B10C8C-8FC3-4126-81EA-F41C009C1D50}" type="pres">
      <dgm:prSet presAssocID="{943A722B-E91C-479A-B02F-E9C53BE8B52D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1BEF3FCA-407A-4C0B-8995-DCA979CD5ED7}" type="pres">
      <dgm:prSet presAssocID="{943A722B-E91C-479A-B02F-E9C53BE8B52D}" presName="Triangle" presStyleLbl="alignNode1" presStyleIdx="1" presStyleCnt="9"/>
      <dgm:spPr/>
    </dgm:pt>
    <dgm:pt modelId="{3D94402A-D07C-43E3-BE15-18B29368F93B}" type="pres">
      <dgm:prSet presAssocID="{35EAA817-C52D-4F9F-A3C3-E7ABA0709FB2}" presName="sibTrans" presStyleCnt="0"/>
      <dgm:spPr/>
    </dgm:pt>
    <dgm:pt modelId="{2036C46D-2229-4454-929A-829948B214C2}" type="pres">
      <dgm:prSet presAssocID="{35EAA817-C52D-4F9F-A3C3-E7ABA0709FB2}" presName="space" presStyleCnt="0"/>
      <dgm:spPr/>
    </dgm:pt>
    <dgm:pt modelId="{37FBDE1D-DD64-4A63-82AD-EE3308827075}" type="pres">
      <dgm:prSet presAssocID="{153DEFE4-1E8C-4D40-9A3A-91BF4C6C4FD2}" presName="composite" presStyleCnt="0"/>
      <dgm:spPr/>
    </dgm:pt>
    <dgm:pt modelId="{E8BCDF15-F144-419F-8A7F-3EFFED4DE454}" type="pres">
      <dgm:prSet presAssocID="{153DEFE4-1E8C-4D40-9A3A-91BF4C6C4FD2}" presName="LShape" presStyleLbl="alignNode1" presStyleIdx="2" presStyleCnt="9"/>
      <dgm:spPr/>
    </dgm:pt>
    <dgm:pt modelId="{0F543F84-7E84-4F6C-854F-C14B794AE609}" type="pres">
      <dgm:prSet presAssocID="{153DEFE4-1E8C-4D40-9A3A-91BF4C6C4FD2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8BC15B13-9B3E-4922-8311-727CB52FE24A}" type="pres">
      <dgm:prSet presAssocID="{153DEFE4-1E8C-4D40-9A3A-91BF4C6C4FD2}" presName="Triangle" presStyleLbl="alignNode1" presStyleIdx="3" presStyleCnt="9"/>
      <dgm:spPr/>
    </dgm:pt>
    <dgm:pt modelId="{4A37BEA2-BF00-469C-8000-E264A1B1F1E1}" type="pres">
      <dgm:prSet presAssocID="{5FB43845-62A5-48A3-81C0-6FFA12960026}" presName="sibTrans" presStyleCnt="0"/>
      <dgm:spPr/>
    </dgm:pt>
    <dgm:pt modelId="{B04A79FD-9A51-46A3-9B9E-9BBC4AD021AA}" type="pres">
      <dgm:prSet presAssocID="{5FB43845-62A5-48A3-81C0-6FFA12960026}" presName="space" presStyleCnt="0"/>
      <dgm:spPr/>
    </dgm:pt>
    <dgm:pt modelId="{C7422A3F-2D51-486F-89E4-CF5D1A924E67}" type="pres">
      <dgm:prSet presAssocID="{93043EB2-390A-493C-A994-DBC049FF36F1}" presName="composite" presStyleCnt="0"/>
      <dgm:spPr/>
    </dgm:pt>
    <dgm:pt modelId="{8DA1096E-E088-46E4-A78C-73C749F5CA2A}" type="pres">
      <dgm:prSet presAssocID="{93043EB2-390A-493C-A994-DBC049FF36F1}" presName="LShape" presStyleLbl="alignNode1" presStyleIdx="4" presStyleCnt="9"/>
      <dgm:spPr/>
    </dgm:pt>
    <dgm:pt modelId="{F29721FC-EB34-4CAB-8713-16E4E660249C}" type="pres">
      <dgm:prSet presAssocID="{93043EB2-390A-493C-A994-DBC049FF36F1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8A993BB8-D1F1-4249-8129-A8357A77137E}" type="pres">
      <dgm:prSet presAssocID="{93043EB2-390A-493C-A994-DBC049FF36F1}" presName="Triangle" presStyleLbl="alignNode1" presStyleIdx="5" presStyleCnt="9"/>
      <dgm:spPr/>
    </dgm:pt>
    <dgm:pt modelId="{6F9B927B-D462-48EC-833D-AEA1159BA80E}" type="pres">
      <dgm:prSet presAssocID="{E8837433-4A18-4299-8759-F2BE23B6ABA5}" presName="sibTrans" presStyleCnt="0"/>
      <dgm:spPr/>
    </dgm:pt>
    <dgm:pt modelId="{02B472C0-E4B9-44FE-B0CB-AAF29C7EE90D}" type="pres">
      <dgm:prSet presAssocID="{E8837433-4A18-4299-8759-F2BE23B6ABA5}" presName="space" presStyleCnt="0"/>
      <dgm:spPr/>
    </dgm:pt>
    <dgm:pt modelId="{E918CF45-EB23-4A2F-97FB-CD3856B4287A}" type="pres">
      <dgm:prSet presAssocID="{B13BDA54-EE73-4E62-9690-3E9EF36CDDEA}" presName="composite" presStyleCnt="0"/>
      <dgm:spPr/>
    </dgm:pt>
    <dgm:pt modelId="{28B31786-B8CF-41FA-98E3-EC2D999921BA}" type="pres">
      <dgm:prSet presAssocID="{B13BDA54-EE73-4E62-9690-3E9EF36CDDEA}" presName="LShape" presStyleLbl="alignNode1" presStyleIdx="6" presStyleCnt="9"/>
      <dgm:spPr/>
    </dgm:pt>
    <dgm:pt modelId="{204B19FE-5862-4D9E-A844-27F820868EB9}" type="pres">
      <dgm:prSet presAssocID="{B13BDA54-EE73-4E62-9690-3E9EF36CDDEA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C807D725-0501-4868-A6BF-2F141C96F0D5}" type="pres">
      <dgm:prSet presAssocID="{B13BDA54-EE73-4E62-9690-3E9EF36CDDEA}" presName="Triangle" presStyleLbl="alignNode1" presStyleIdx="7" presStyleCnt="9"/>
      <dgm:spPr/>
    </dgm:pt>
    <dgm:pt modelId="{3E9E926F-9909-4D69-8460-FFE88A34B54F}" type="pres">
      <dgm:prSet presAssocID="{12281D38-C935-4B9A-A5A6-65BD6308C257}" presName="sibTrans" presStyleCnt="0"/>
      <dgm:spPr/>
    </dgm:pt>
    <dgm:pt modelId="{71EED6E0-DF40-4964-857B-69FB6720C7B9}" type="pres">
      <dgm:prSet presAssocID="{12281D38-C935-4B9A-A5A6-65BD6308C257}" presName="space" presStyleCnt="0"/>
      <dgm:spPr/>
    </dgm:pt>
    <dgm:pt modelId="{3F89BD00-8D80-46D7-B5A5-F12E9CFE3BDC}" type="pres">
      <dgm:prSet presAssocID="{40BA47A2-DE2C-40A5-9F8B-22145258C1FA}" presName="composite" presStyleCnt="0"/>
      <dgm:spPr/>
    </dgm:pt>
    <dgm:pt modelId="{D7F77236-58E4-4C37-ADC1-4DC68E3E8821}" type="pres">
      <dgm:prSet presAssocID="{40BA47A2-DE2C-40A5-9F8B-22145258C1FA}" presName="LShape" presStyleLbl="alignNode1" presStyleIdx="8" presStyleCnt="9"/>
      <dgm:spPr/>
    </dgm:pt>
    <dgm:pt modelId="{F2100B3F-0645-4B0F-BB3A-AD0567894893}" type="pres">
      <dgm:prSet presAssocID="{40BA47A2-DE2C-40A5-9F8B-22145258C1FA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6137340E-E9CF-4475-B649-1981B5CA7429}" srcId="{25F79286-34B4-48D4-9F97-61D34480308B}" destId="{40BA47A2-DE2C-40A5-9F8B-22145258C1FA}" srcOrd="4" destOrd="0" parTransId="{3F06CA27-2503-416B-9805-0524242A2F8E}" sibTransId="{7B68D6B4-3DD3-48C8-A803-44E7FAED5A54}"/>
    <dgm:cxn modelId="{B618270F-078E-4DD2-AE2B-560EF99D63EC}" srcId="{25F79286-34B4-48D4-9F97-61D34480308B}" destId="{B13BDA54-EE73-4E62-9690-3E9EF36CDDEA}" srcOrd="3" destOrd="0" parTransId="{A5A2A49D-1043-4309-BF0F-7AC3A9F4E7D1}" sibTransId="{12281D38-C935-4B9A-A5A6-65BD6308C257}"/>
    <dgm:cxn modelId="{31055111-A45C-4F51-8A50-6F657126440F}" type="presOf" srcId="{40BA47A2-DE2C-40A5-9F8B-22145258C1FA}" destId="{F2100B3F-0645-4B0F-BB3A-AD0567894893}" srcOrd="0" destOrd="0" presId="urn:microsoft.com/office/officeart/2009/3/layout/StepUpProcess"/>
    <dgm:cxn modelId="{BC534E29-E3F0-4290-BD18-5E8166AD3AFD}" type="presOf" srcId="{153DEFE4-1E8C-4D40-9A3A-91BF4C6C4FD2}" destId="{0F543F84-7E84-4F6C-854F-C14B794AE609}" srcOrd="0" destOrd="0" presId="urn:microsoft.com/office/officeart/2009/3/layout/StepUpProcess"/>
    <dgm:cxn modelId="{3C72E246-770A-4E16-9B36-4ECA002C5014}" srcId="{25F79286-34B4-48D4-9F97-61D34480308B}" destId="{93043EB2-390A-493C-A994-DBC049FF36F1}" srcOrd="2" destOrd="0" parTransId="{D08B0A19-6F11-443E-946D-3B63DDDBB07E}" sibTransId="{E8837433-4A18-4299-8759-F2BE23B6ABA5}"/>
    <dgm:cxn modelId="{2FE4F579-5D5C-4A58-AE59-EF2D9342D7EC}" type="presOf" srcId="{943A722B-E91C-479A-B02F-E9C53BE8B52D}" destId="{63B10C8C-8FC3-4126-81EA-F41C009C1D50}" srcOrd="0" destOrd="0" presId="urn:microsoft.com/office/officeart/2009/3/layout/StepUpProcess"/>
    <dgm:cxn modelId="{776305A4-BECE-42C4-A2A4-0ACEE1787ECE}" type="presOf" srcId="{25F79286-34B4-48D4-9F97-61D34480308B}" destId="{1DB66AF0-A453-476E-845A-A357A027D2F6}" srcOrd="0" destOrd="0" presId="urn:microsoft.com/office/officeart/2009/3/layout/StepUpProcess"/>
    <dgm:cxn modelId="{30B929A9-1BA6-4100-86D7-C5AA25468310}" type="presOf" srcId="{B13BDA54-EE73-4E62-9690-3E9EF36CDDEA}" destId="{204B19FE-5862-4D9E-A844-27F820868EB9}" srcOrd="0" destOrd="0" presId="urn:microsoft.com/office/officeart/2009/3/layout/StepUpProcess"/>
    <dgm:cxn modelId="{587BF8D0-77C9-43FD-B955-2D2A5B773D67}" srcId="{25F79286-34B4-48D4-9F97-61D34480308B}" destId="{153DEFE4-1E8C-4D40-9A3A-91BF4C6C4FD2}" srcOrd="1" destOrd="0" parTransId="{0E5C33CD-DCC6-4EE8-8BB7-AC3C3301CC74}" sibTransId="{5FB43845-62A5-48A3-81C0-6FFA12960026}"/>
    <dgm:cxn modelId="{091F04E3-E437-47C3-B560-E8B8B38E3860}" type="presOf" srcId="{93043EB2-390A-493C-A994-DBC049FF36F1}" destId="{F29721FC-EB34-4CAB-8713-16E4E660249C}" srcOrd="0" destOrd="0" presId="urn:microsoft.com/office/officeart/2009/3/layout/StepUpProcess"/>
    <dgm:cxn modelId="{027FF1F9-4E0F-40B1-A3EB-28081654F3F0}" srcId="{25F79286-34B4-48D4-9F97-61D34480308B}" destId="{943A722B-E91C-479A-B02F-E9C53BE8B52D}" srcOrd="0" destOrd="0" parTransId="{DB4DA47D-EF8E-45D1-B1CD-00ADA976CE80}" sibTransId="{35EAA817-C52D-4F9F-A3C3-E7ABA0709FB2}"/>
    <dgm:cxn modelId="{77C627D2-AB83-4A0A-B974-5E2C6F588BC5}" type="presParOf" srcId="{1DB66AF0-A453-476E-845A-A357A027D2F6}" destId="{5D9834AF-27E6-47D5-A341-9E3F2C5C1B6B}" srcOrd="0" destOrd="0" presId="urn:microsoft.com/office/officeart/2009/3/layout/StepUpProcess"/>
    <dgm:cxn modelId="{6D0FEFEC-AF7F-4432-9E53-660BDA36C0FC}" type="presParOf" srcId="{5D9834AF-27E6-47D5-A341-9E3F2C5C1B6B}" destId="{AA5E8FD8-8D85-46D8-95C9-6228CF6D8213}" srcOrd="0" destOrd="0" presId="urn:microsoft.com/office/officeart/2009/3/layout/StepUpProcess"/>
    <dgm:cxn modelId="{87FA6CE9-56A8-43EF-9CA5-FE4045BED1E2}" type="presParOf" srcId="{5D9834AF-27E6-47D5-A341-9E3F2C5C1B6B}" destId="{63B10C8C-8FC3-4126-81EA-F41C009C1D50}" srcOrd="1" destOrd="0" presId="urn:microsoft.com/office/officeart/2009/3/layout/StepUpProcess"/>
    <dgm:cxn modelId="{EC8BD74D-596B-4035-A0D3-EA7C25AD89B4}" type="presParOf" srcId="{5D9834AF-27E6-47D5-A341-9E3F2C5C1B6B}" destId="{1BEF3FCA-407A-4C0B-8995-DCA979CD5ED7}" srcOrd="2" destOrd="0" presId="urn:microsoft.com/office/officeart/2009/3/layout/StepUpProcess"/>
    <dgm:cxn modelId="{340FE98A-547C-461B-A004-ABEDE7A8FD71}" type="presParOf" srcId="{1DB66AF0-A453-476E-845A-A357A027D2F6}" destId="{3D94402A-D07C-43E3-BE15-18B29368F93B}" srcOrd="1" destOrd="0" presId="urn:microsoft.com/office/officeart/2009/3/layout/StepUpProcess"/>
    <dgm:cxn modelId="{C8376A87-3926-4F50-86AB-197D683DCA84}" type="presParOf" srcId="{3D94402A-D07C-43E3-BE15-18B29368F93B}" destId="{2036C46D-2229-4454-929A-829948B214C2}" srcOrd="0" destOrd="0" presId="urn:microsoft.com/office/officeart/2009/3/layout/StepUpProcess"/>
    <dgm:cxn modelId="{8740CF41-1413-4CE8-97A8-309F41C56545}" type="presParOf" srcId="{1DB66AF0-A453-476E-845A-A357A027D2F6}" destId="{37FBDE1D-DD64-4A63-82AD-EE3308827075}" srcOrd="2" destOrd="0" presId="urn:microsoft.com/office/officeart/2009/3/layout/StepUpProcess"/>
    <dgm:cxn modelId="{4E5D2406-EAA6-4A55-9FDC-4DC60653D9CE}" type="presParOf" srcId="{37FBDE1D-DD64-4A63-82AD-EE3308827075}" destId="{E8BCDF15-F144-419F-8A7F-3EFFED4DE454}" srcOrd="0" destOrd="0" presId="urn:microsoft.com/office/officeart/2009/3/layout/StepUpProcess"/>
    <dgm:cxn modelId="{3C999FC2-5DB9-4CEE-8956-D9727D6E359B}" type="presParOf" srcId="{37FBDE1D-DD64-4A63-82AD-EE3308827075}" destId="{0F543F84-7E84-4F6C-854F-C14B794AE609}" srcOrd="1" destOrd="0" presId="urn:microsoft.com/office/officeart/2009/3/layout/StepUpProcess"/>
    <dgm:cxn modelId="{F10FAC0A-B1CD-4BE5-BC92-939FE0564FE9}" type="presParOf" srcId="{37FBDE1D-DD64-4A63-82AD-EE3308827075}" destId="{8BC15B13-9B3E-4922-8311-727CB52FE24A}" srcOrd="2" destOrd="0" presId="urn:microsoft.com/office/officeart/2009/3/layout/StepUpProcess"/>
    <dgm:cxn modelId="{02B26E0D-9323-4E80-B987-34C58D94E758}" type="presParOf" srcId="{1DB66AF0-A453-476E-845A-A357A027D2F6}" destId="{4A37BEA2-BF00-469C-8000-E264A1B1F1E1}" srcOrd="3" destOrd="0" presId="urn:microsoft.com/office/officeart/2009/3/layout/StepUpProcess"/>
    <dgm:cxn modelId="{BE910344-4374-4742-AE6D-03F059578848}" type="presParOf" srcId="{4A37BEA2-BF00-469C-8000-E264A1B1F1E1}" destId="{B04A79FD-9A51-46A3-9B9E-9BBC4AD021AA}" srcOrd="0" destOrd="0" presId="urn:microsoft.com/office/officeart/2009/3/layout/StepUpProcess"/>
    <dgm:cxn modelId="{8ACEC9B4-8351-40EC-AB33-F3C7E9895E0E}" type="presParOf" srcId="{1DB66AF0-A453-476E-845A-A357A027D2F6}" destId="{C7422A3F-2D51-486F-89E4-CF5D1A924E67}" srcOrd="4" destOrd="0" presId="urn:microsoft.com/office/officeart/2009/3/layout/StepUpProcess"/>
    <dgm:cxn modelId="{F3350323-FD3C-49EB-B4C2-B1D793A0DE74}" type="presParOf" srcId="{C7422A3F-2D51-486F-89E4-CF5D1A924E67}" destId="{8DA1096E-E088-46E4-A78C-73C749F5CA2A}" srcOrd="0" destOrd="0" presId="urn:microsoft.com/office/officeart/2009/3/layout/StepUpProcess"/>
    <dgm:cxn modelId="{4BEBA059-07C0-4BE8-A895-A4E2A580F81F}" type="presParOf" srcId="{C7422A3F-2D51-486F-89E4-CF5D1A924E67}" destId="{F29721FC-EB34-4CAB-8713-16E4E660249C}" srcOrd="1" destOrd="0" presId="urn:microsoft.com/office/officeart/2009/3/layout/StepUpProcess"/>
    <dgm:cxn modelId="{B1CE0F7E-93C1-4154-842D-85FC273A0340}" type="presParOf" srcId="{C7422A3F-2D51-486F-89E4-CF5D1A924E67}" destId="{8A993BB8-D1F1-4249-8129-A8357A77137E}" srcOrd="2" destOrd="0" presId="urn:microsoft.com/office/officeart/2009/3/layout/StepUpProcess"/>
    <dgm:cxn modelId="{538E50D5-27DF-4107-8B24-366CE7CA8F91}" type="presParOf" srcId="{1DB66AF0-A453-476E-845A-A357A027D2F6}" destId="{6F9B927B-D462-48EC-833D-AEA1159BA80E}" srcOrd="5" destOrd="0" presId="urn:microsoft.com/office/officeart/2009/3/layout/StepUpProcess"/>
    <dgm:cxn modelId="{A33BBEBD-12FE-47B9-B12C-15E9B3C306CE}" type="presParOf" srcId="{6F9B927B-D462-48EC-833D-AEA1159BA80E}" destId="{02B472C0-E4B9-44FE-B0CB-AAF29C7EE90D}" srcOrd="0" destOrd="0" presId="urn:microsoft.com/office/officeart/2009/3/layout/StepUpProcess"/>
    <dgm:cxn modelId="{9FB3E742-07A0-4261-8B7F-6C5911178266}" type="presParOf" srcId="{1DB66AF0-A453-476E-845A-A357A027D2F6}" destId="{E918CF45-EB23-4A2F-97FB-CD3856B4287A}" srcOrd="6" destOrd="0" presId="urn:microsoft.com/office/officeart/2009/3/layout/StepUpProcess"/>
    <dgm:cxn modelId="{9F807D1B-8E1B-4C06-9CD0-7A1D195648EB}" type="presParOf" srcId="{E918CF45-EB23-4A2F-97FB-CD3856B4287A}" destId="{28B31786-B8CF-41FA-98E3-EC2D999921BA}" srcOrd="0" destOrd="0" presId="urn:microsoft.com/office/officeart/2009/3/layout/StepUpProcess"/>
    <dgm:cxn modelId="{E460DD7A-C7A8-4E29-B25F-384AB75248BE}" type="presParOf" srcId="{E918CF45-EB23-4A2F-97FB-CD3856B4287A}" destId="{204B19FE-5862-4D9E-A844-27F820868EB9}" srcOrd="1" destOrd="0" presId="urn:microsoft.com/office/officeart/2009/3/layout/StepUpProcess"/>
    <dgm:cxn modelId="{7B9D86E4-A8A6-411F-A4EE-E4771B918815}" type="presParOf" srcId="{E918CF45-EB23-4A2F-97FB-CD3856B4287A}" destId="{C807D725-0501-4868-A6BF-2F141C96F0D5}" srcOrd="2" destOrd="0" presId="urn:microsoft.com/office/officeart/2009/3/layout/StepUpProcess"/>
    <dgm:cxn modelId="{A2ADE600-D0BE-475B-B429-AC167394A4F1}" type="presParOf" srcId="{1DB66AF0-A453-476E-845A-A357A027D2F6}" destId="{3E9E926F-9909-4D69-8460-FFE88A34B54F}" srcOrd="7" destOrd="0" presId="urn:microsoft.com/office/officeart/2009/3/layout/StepUpProcess"/>
    <dgm:cxn modelId="{5B919450-971C-4C3F-AC56-368726F17105}" type="presParOf" srcId="{3E9E926F-9909-4D69-8460-FFE88A34B54F}" destId="{71EED6E0-DF40-4964-857B-69FB6720C7B9}" srcOrd="0" destOrd="0" presId="urn:microsoft.com/office/officeart/2009/3/layout/StepUpProcess"/>
    <dgm:cxn modelId="{0D4ED42D-684B-464F-BFC8-63B200BEF2B1}" type="presParOf" srcId="{1DB66AF0-A453-476E-845A-A357A027D2F6}" destId="{3F89BD00-8D80-46D7-B5A5-F12E9CFE3BDC}" srcOrd="8" destOrd="0" presId="urn:microsoft.com/office/officeart/2009/3/layout/StepUpProcess"/>
    <dgm:cxn modelId="{286C0245-8E43-48A1-8DF6-E5A840527B5B}" type="presParOf" srcId="{3F89BD00-8D80-46D7-B5A5-F12E9CFE3BDC}" destId="{D7F77236-58E4-4C37-ADC1-4DC68E3E8821}" srcOrd="0" destOrd="0" presId="urn:microsoft.com/office/officeart/2009/3/layout/StepUpProcess"/>
    <dgm:cxn modelId="{D3E58FAF-F124-4887-B20D-ABB876576DE3}" type="presParOf" srcId="{3F89BD00-8D80-46D7-B5A5-F12E9CFE3BDC}" destId="{F2100B3F-0645-4B0F-BB3A-AD056789489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5F79286-34B4-48D4-9F97-61D34480308B}" type="doc">
      <dgm:prSet loTypeId="urn:microsoft.com/office/officeart/2009/3/layout/StepUpProcess" loCatId="process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943A722B-E91C-479A-B02F-E9C53BE8B52D}">
      <dgm:prSet phldrT="[Texto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Filtraci</a:t>
          </a:r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ón de datos</a:t>
          </a:r>
        </a:p>
      </dgm:t>
    </dgm:pt>
    <dgm:pt modelId="{DB4DA47D-EF8E-45D1-B1CD-00ADA976CE80}" type="parTrans" cxnId="{027FF1F9-4E0F-40B1-A3EB-28081654F3F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EAA817-C52D-4F9F-A3C3-E7ABA0709FB2}" type="sibTrans" cxnId="{027FF1F9-4E0F-40B1-A3EB-28081654F3F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3DEFE4-1E8C-4D40-9A3A-91BF4C6C4FD2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Obtención de muestra</a:t>
          </a:r>
        </a:p>
      </dgm:t>
    </dgm:pt>
    <dgm:pt modelId="{0E5C33CD-DCC6-4EE8-8BB7-AC3C3301CC74}" type="parTrans" cxnId="{587BF8D0-77C9-43FD-B955-2D2A5B773D6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B43845-62A5-48A3-81C0-6FFA12960026}" type="sibTrans" cxnId="{587BF8D0-77C9-43FD-B955-2D2A5B773D6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43EB2-390A-493C-A994-DBC049FF36F1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el Software SIG</a:t>
          </a:r>
        </a:p>
      </dgm:t>
    </dgm:pt>
    <dgm:pt modelId="{D08B0A19-6F11-443E-946D-3B63DDDBB07E}" type="parTrans" cxnId="{3C72E246-770A-4E16-9B36-4ECA002C501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837433-4A18-4299-8759-F2BE23B6ABA5}" type="sibTrans" cxnId="{3C72E246-770A-4E16-9B36-4ECA002C501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3BDA54-EE73-4E62-9690-3E9EF36CDDEA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excel</a:t>
          </a:r>
        </a:p>
      </dgm:t>
    </dgm:pt>
    <dgm:pt modelId="{A5A2A49D-1043-4309-BF0F-7AC3A9F4E7D1}" type="parTrans" cxnId="{B618270F-078E-4DD2-AE2B-560EF99D63E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81D38-C935-4B9A-A5A6-65BD6308C257}" type="sibTrans" cxnId="{B618270F-078E-4DD2-AE2B-560EF99D63E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BA47A2-DE2C-40A5-9F8B-22145258C1FA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Determinación Zonas Homogéneas de Valor</a:t>
          </a:r>
        </a:p>
      </dgm:t>
    </dgm:pt>
    <dgm:pt modelId="{3F06CA27-2503-416B-9805-0524242A2F8E}" type="parTrans" cxnId="{6137340E-E9CF-4475-B649-1981B5CA742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68D6B4-3DD3-48C8-A803-44E7FAED5A54}" type="sibTrans" cxnId="{6137340E-E9CF-4475-B649-1981B5CA742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B66AF0-A453-476E-845A-A357A027D2F6}" type="pres">
      <dgm:prSet presAssocID="{25F79286-34B4-48D4-9F97-61D34480308B}" presName="rootnode" presStyleCnt="0">
        <dgm:presLayoutVars>
          <dgm:chMax/>
          <dgm:chPref/>
          <dgm:dir/>
          <dgm:animLvl val="lvl"/>
        </dgm:presLayoutVars>
      </dgm:prSet>
      <dgm:spPr/>
    </dgm:pt>
    <dgm:pt modelId="{5D9834AF-27E6-47D5-A341-9E3F2C5C1B6B}" type="pres">
      <dgm:prSet presAssocID="{943A722B-E91C-479A-B02F-E9C53BE8B52D}" presName="composite" presStyleCnt="0"/>
      <dgm:spPr/>
    </dgm:pt>
    <dgm:pt modelId="{AA5E8FD8-8D85-46D8-95C9-6228CF6D8213}" type="pres">
      <dgm:prSet presAssocID="{943A722B-E91C-479A-B02F-E9C53BE8B52D}" presName="LShape" presStyleLbl="alignNode1" presStyleIdx="0" presStyleCnt="9"/>
      <dgm:spPr/>
    </dgm:pt>
    <dgm:pt modelId="{63B10C8C-8FC3-4126-81EA-F41C009C1D50}" type="pres">
      <dgm:prSet presAssocID="{943A722B-E91C-479A-B02F-E9C53BE8B52D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1BEF3FCA-407A-4C0B-8995-DCA979CD5ED7}" type="pres">
      <dgm:prSet presAssocID="{943A722B-E91C-479A-B02F-E9C53BE8B52D}" presName="Triangle" presStyleLbl="alignNode1" presStyleIdx="1" presStyleCnt="9"/>
      <dgm:spPr/>
    </dgm:pt>
    <dgm:pt modelId="{3D94402A-D07C-43E3-BE15-18B29368F93B}" type="pres">
      <dgm:prSet presAssocID="{35EAA817-C52D-4F9F-A3C3-E7ABA0709FB2}" presName="sibTrans" presStyleCnt="0"/>
      <dgm:spPr/>
    </dgm:pt>
    <dgm:pt modelId="{2036C46D-2229-4454-929A-829948B214C2}" type="pres">
      <dgm:prSet presAssocID="{35EAA817-C52D-4F9F-A3C3-E7ABA0709FB2}" presName="space" presStyleCnt="0"/>
      <dgm:spPr/>
    </dgm:pt>
    <dgm:pt modelId="{37FBDE1D-DD64-4A63-82AD-EE3308827075}" type="pres">
      <dgm:prSet presAssocID="{153DEFE4-1E8C-4D40-9A3A-91BF4C6C4FD2}" presName="composite" presStyleCnt="0"/>
      <dgm:spPr/>
    </dgm:pt>
    <dgm:pt modelId="{E8BCDF15-F144-419F-8A7F-3EFFED4DE454}" type="pres">
      <dgm:prSet presAssocID="{153DEFE4-1E8C-4D40-9A3A-91BF4C6C4FD2}" presName="LShape" presStyleLbl="alignNode1" presStyleIdx="2" presStyleCnt="9"/>
      <dgm:spPr/>
    </dgm:pt>
    <dgm:pt modelId="{0F543F84-7E84-4F6C-854F-C14B794AE609}" type="pres">
      <dgm:prSet presAssocID="{153DEFE4-1E8C-4D40-9A3A-91BF4C6C4FD2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8BC15B13-9B3E-4922-8311-727CB52FE24A}" type="pres">
      <dgm:prSet presAssocID="{153DEFE4-1E8C-4D40-9A3A-91BF4C6C4FD2}" presName="Triangle" presStyleLbl="alignNode1" presStyleIdx="3" presStyleCnt="9"/>
      <dgm:spPr/>
    </dgm:pt>
    <dgm:pt modelId="{4A37BEA2-BF00-469C-8000-E264A1B1F1E1}" type="pres">
      <dgm:prSet presAssocID="{5FB43845-62A5-48A3-81C0-6FFA12960026}" presName="sibTrans" presStyleCnt="0"/>
      <dgm:spPr/>
    </dgm:pt>
    <dgm:pt modelId="{B04A79FD-9A51-46A3-9B9E-9BBC4AD021AA}" type="pres">
      <dgm:prSet presAssocID="{5FB43845-62A5-48A3-81C0-6FFA12960026}" presName="space" presStyleCnt="0"/>
      <dgm:spPr/>
    </dgm:pt>
    <dgm:pt modelId="{C7422A3F-2D51-486F-89E4-CF5D1A924E67}" type="pres">
      <dgm:prSet presAssocID="{93043EB2-390A-493C-A994-DBC049FF36F1}" presName="composite" presStyleCnt="0"/>
      <dgm:spPr/>
    </dgm:pt>
    <dgm:pt modelId="{8DA1096E-E088-46E4-A78C-73C749F5CA2A}" type="pres">
      <dgm:prSet presAssocID="{93043EB2-390A-493C-A994-DBC049FF36F1}" presName="LShape" presStyleLbl="alignNode1" presStyleIdx="4" presStyleCnt="9"/>
      <dgm:spPr/>
    </dgm:pt>
    <dgm:pt modelId="{F29721FC-EB34-4CAB-8713-16E4E660249C}" type="pres">
      <dgm:prSet presAssocID="{93043EB2-390A-493C-A994-DBC049FF36F1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8A993BB8-D1F1-4249-8129-A8357A77137E}" type="pres">
      <dgm:prSet presAssocID="{93043EB2-390A-493C-A994-DBC049FF36F1}" presName="Triangle" presStyleLbl="alignNode1" presStyleIdx="5" presStyleCnt="9"/>
      <dgm:spPr/>
    </dgm:pt>
    <dgm:pt modelId="{6F9B927B-D462-48EC-833D-AEA1159BA80E}" type="pres">
      <dgm:prSet presAssocID="{E8837433-4A18-4299-8759-F2BE23B6ABA5}" presName="sibTrans" presStyleCnt="0"/>
      <dgm:spPr/>
    </dgm:pt>
    <dgm:pt modelId="{02B472C0-E4B9-44FE-B0CB-AAF29C7EE90D}" type="pres">
      <dgm:prSet presAssocID="{E8837433-4A18-4299-8759-F2BE23B6ABA5}" presName="space" presStyleCnt="0"/>
      <dgm:spPr/>
    </dgm:pt>
    <dgm:pt modelId="{E918CF45-EB23-4A2F-97FB-CD3856B4287A}" type="pres">
      <dgm:prSet presAssocID="{B13BDA54-EE73-4E62-9690-3E9EF36CDDEA}" presName="composite" presStyleCnt="0"/>
      <dgm:spPr/>
    </dgm:pt>
    <dgm:pt modelId="{28B31786-B8CF-41FA-98E3-EC2D999921BA}" type="pres">
      <dgm:prSet presAssocID="{B13BDA54-EE73-4E62-9690-3E9EF36CDDEA}" presName="LShape" presStyleLbl="alignNode1" presStyleIdx="6" presStyleCnt="9"/>
      <dgm:spPr/>
    </dgm:pt>
    <dgm:pt modelId="{204B19FE-5862-4D9E-A844-27F820868EB9}" type="pres">
      <dgm:prSet presAssocID="{B13BDA54-EE73-4E62-9690-3E9EF36CDDEA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C807D725-0501-4868-A6BF-2F141C96F0D5}" type="pres">
      <dgm:prSet presAssocID="{B13BDA54-EE73-4E62-9690-3E9EF36CDDEA}" presName="Triangle" presStyleLbl="alignNode1" presStyleIdx="7" presStyleCnt="9"/>
      <dgm:spPr/>
    </dgm:pt>
    <dgm:pt modelId="{3E9E926F-9909-4D69-8460-FFE88A34B54F}" type="pres">
      <dgm:prSet presAssocID="{12281D38-C935-4B9A-A5A6-65BD6308C257}" presName="sibTrans" presStyleCnt="0"/>
      <dgm:spPr/>
    </dgm:pt>
    <dgm:pt modelId="{71EED6E0-DF40-4964-857B-69FB6720C7B9}" type="pres">
      <dgm:prSet presAssocID="{12281D38-C935-4B9A-A5A6-65BD6308C257}" presName="space" presStyleCnt="0"/>
      <dgm:spPr/>
    </dgm:pt>
    <dgm:pt modelId="{3F89BD00-8D80-46D7-B5A5-F12E9CFE3BDC}" type="pres">
      <dgm:prSet presAssocID="{40BA47A2-DE2C-40A5-9F8B-22145258C1FA}" presName="composite" presStyleCnt="0"/>
      <dgm:spPr/>
    </dgm:pt>
    <dgm:pt modelId="{D7F77236-58E4-4C37-ADC1-4DC68E3E8821}" type="pres">
      <dgm:prSet presAssocID="{40BA47A2-DE2C-40A5-9F8B-22145258C1FA}" presName="LShape" presStyleLbl="alignNode1" presStyleIdx="8" presStyleCnt="9"/>
      <dgm:spPr/>
    </dgm:pt>
    <dgm:pt modelId="{F2100B3F-0645-4B0F-BB3A-AD0567894893}" type="pres">
      <dgm:prSet presAssocID="{40BA47A2-DE2C-40A5-9F8B-22145258C1FA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6137340E-E9CF-4475-B649-1981B5CA7429}" srcId="{25F79286-34B4-48D4-9F97-61D34480308B}" destId="{40BA47A2-DE2C-40A5-9F8B-22145258C1FA}" srcOrd="4" destOrd="0" parTransId="{3F06CA27-2503-416B-9805-0524242A2F8E}" sibTransId="{7B68D6B4-3DD3-48C8-A803-44E7FAED5A54}"/>
    <dgm:cxn modelId="{B618270F-078E-4DD2-AE2B-560EF99D63EC}" srcId="{25F79286-34B4-48D4-9F97-61D34480308B}" destId="{B13BDA54-EE73-4E62-9690-3E9EF36CDDEA}" srcOrd="3" destOrd="0" parTransId="{A5A2A49D-1043-4309-BF0F-7AC3A9F4E7D1}" sibTransId="{12281D38-C935-4B9A-A5A6-65BD6308C257}"/>
    <dgm:cxn modelId="{31055111-A45C-4F51-8A50-6F657126440F}" type="presOf" srcId="{40BA47A2-DE2C-40A5-9F8B-22145258C1FA}" destId="{F2100B3F-0645-4B0F-BB3A-AD0567894893}" srcOrd="0" destOrd="0" presId="urn:microsoft.com/office/officeart/2009/3/layout/StepUpProcess"/>
    <dgm:cxn modelId="{BC534E29-E3F0-4290-BD18-5E8166AD3AFD}" type="presOf" srcId="{153DEFE4-1E8C-4D40-9A3A-91BF4C6C4FD2}" destId="{0F543F84-7E84-4F6C-854F-C14B794AE609}" srcOrd="0" destOrd="0" presId="urn:microsoft.com/office/officeart/2009/3/layout/StepUpProcess"/>
    <dgm:cxn modelId="{3C72E246-770A-4E16-9B36-4ECA002C5014}" srcId="{25F79286-34B4-48D4-9F97-61D34480308B}" destId="{93043EB2-390A-493C-A994-DBC049FF36F1}" srcOrd="2" destOrd="0" parTransId="{D08B0A19-6F11-443E-946D-3B63DDDBB07E}" sibTransId="{E8837433-4A18-4299-8759-F2BE23B6ABA5}"/>
    <dgm:cxn modelId="{2FE4F579-5D5C-4A58-AE59-EF2D9342D7EC}" type="presOf" srcId="{943A722B-E91C-479A-B02F-E9C53BE8B52D}" destId="{63B10C8C-8FC3-4126-81EA-F41C009C1D50}" srcOrd="0" destOrd="0" presId="urn:microsoft.com/office/officeart/2009/3/layout/StepUpProcess"/>
    <dgm:cxn modelId="{776305A4-BECE-42C4-A2A4-0ACEE1787ECE}" type="presOf" srcId="{25F79286-34B4-48D4-9F97-61D34480308B}" destId="{1DB66AF0-A453-476E-845A-A357A027D2F6}" srcOrd="0" destOrd="0" presId="urn:microsoft.com/office/officeart/2009/3/layout/StepUpProcess"/>
    <dgm:cxn modelId="{30B929A9-1BA6-4100-86D7-C5AA25468310}" type="presOf" srcId="{B13BDA54-EE73-4E62-9690-3E9EF36CDDEA}" destId="{204B19FE-5862-4D9E-A844-27F820868EB9}" srcOrd="0" destOrd="0" presId="urn:microsoft.com/office/officeart/2009/3/layout/StepUpProcess"/>
    <dgm:cxn modelId="{587BF8D0-77C9-43FD-B955-2D2A5B773D67}" srcId="{25F79286-34B4-48D4-9F97-61D34480308B}" destId="{153DEFE4-1E8C-4D40-9A3A-91BF4C6C4FD2}" srcOrd="1" destOrd="0" parTransId="{0E5C33CD-DCC6-4EE8-8BB7-AC3C3301CC74}" sibTransId="{5FB43845-62A5-48A3-81C0-6FFA12960026}"/>
    <dgm:cxn modelId="{091F04E3-E437-47C3-B560-E8B8B38E3860}" type="presOf" srcId="{93043EB2-390A-493C-A994-DBC049FF36F1}" destId="{F29721FC-EB34-4CAB-8713-16E4E660249C}" srcOrd="0" destOrd="0" presId="urn:microsoft.com/office/officeart/2009/3/layout/StepUpProcess"/>
    <dgm:cxn modelId="{027FF1F9-4E0F-40B1-A3EB-28081654F3F0}" srcId="{25F79286-34B4-48D4-9F97-61D34480308B}" destId="{943A722B-E91C-479A-B02F-E9C53BE8B52D}" srcOrd="0" destOrd="0" parTransId="{DB4DA47D-EF8E-45D1-B1CD-00ADA976CE80}" sibTransId="{35EAA817-C52D-4F9F-A3C3-E7ABA0709FB2}"/>
    <dgm:cxn modelId="{77C627D2-AB83-4A0A-B974-5E2C6F588BC5}" type="presParOf" srcId="{1DB66AF0-A453-476E-845A-A357A027D2F6}" destId="{5D9834AF-27E6-47D5-A341-9E3F2C5C1B6B}" srcOrd="0" destOrd="0" presId="urn:microsoft.com/office/officeart/2009/3/layout/StepUpProcess"/>
    <dgm:cxn modelId="{6D0FEFEC-AF7F-4432-9E53-660BDA36C0FC}" type="presParOf" srcId="{5D9834AF-27E6-47D5-A341-9E3F2C5C1B6B}" destId="{AA5E8FD8-8D85-46D8-95C9-6228CF6D8213}" srcOrd="0" destOrd="0" presId="urn:microsoft.com/office/officeart/2009/3/layout/StepUpProcess"/>
    <dgm:cxn modelId="{87FA6CE9-56A8-43EF-9CA5-FE4045BED1E2}" type="presParOf" srcId="{5D9834AF-27E6-47D5-A341-9E3F2C5C1B6B}" destId="{63B10C8C-8FC3-4126-81EA-F41C009C1D50}" srcOrd="1" destOrd="0" presId="urn:microsoft.com/office/officeart/2009/3/layout/StepUpProcess"/>
    <dgm:cxn modelId="{EC8BD74D-596B-4035-A0D3-EA7C25AD89B4}" type="presParOf" srcId="{5D9834AF-27E6-47D5-A341-9E3F2C5C1B6B}" destId="{1BEF3FCA-407A-4C0B-8995-DCA979CD5ED7}" srcOrd="2" destOrd="0" presId="urn:microsoft.com/office/officeart/2009/3/layout/StepUpProcess"/>
    <dgm:cxn modelId="{340FE98A-547C-461B-A004-ABEDE7A8FD71}" type="presParOf" srcId="{1DB66AF0-A453-476E-845A-A357A027D2F6}" destId="{3D94402A-D07C-43E3-BE15-18B29368F93B}" srcOrd="1" destOrd="0" presId="urn:microsoft.com/office/officeart/2009/3/layout/StepUpProcess"/>
    <dgm:cxn modelId="{C8376A87-3926-4F50-86AB-197D683DCA84}" type="presParOf" srcId="{3D94402A-D07C-43E3-BE15-18B29368F93B}" destId="{2036C46D-2229-4454-929A-829948B214C2}" srcOrd="0" destOrd="0" presId="urn:microsoft.com/office/officeart/2009/3/layout/StepUpProcess"/>
    <dgm:cxn modelId="{8740CF41-1413-4CE8-97A8-309F41C56545}" type="presParOf" srcId="{1DB66AF0-A453-476E-845A-A357A027D2F6}" destId="{37FBDE1D-DD64-4A63-82AD-EE3308827075}" srcOrd="2" destOrd="0" presId="urn:microsoft.com/office/officeart/2009/3/layout/StepUpProcess"/>
    <dgm:cxn modelId="{4E5D2406-EAA6-4A55-9FDC-4DC60653D9CE}" type="presParOf" srcId="{37FBDE1D-DD64-4A63-82AD-EE3308827075}" destId="{E8BCDF15-F144-419F-8A7F-3EFFED4DE454}" srcOrd="0" destOrd="0" presId="urn:microsoft.com/office/officeart/2009/3/layout/StepUpProcess"/>
    <dgm:cxn modelId="{3C999FC2-5DB9-4CEE-8956-D9727D6E359B}" type="presParOf" srcId="{37FBDE1D-DD64-4A63-82AD-EE3308827075}" destId="{0F543F84-7E84-4F6C-854F-C14B794AE609}" srcOrd="1" destOrd="0" presId="urn:microsoft.com/office/officeart/2009/3/layout/StepUpProcess"/>
    <dgm:cxn modelId="{F10FAC0A-B1CD-4BE5-BC92-939FE0564FE9}" type="presParOf" srcId="{37FBDE1D-DD64-4A63-82AD-EE3308827075}" destId="{8BC15B13-9B3E-4922-8311-727CB52FE24A}" srcOrd="2" destOrd="0" presId="urn:microsoft.com/office/officeart/2009/3/layout/StepUpProcess"/>
    <dgm:cxn modelId="{02B26E0D-9323-4E80-B987-34C58D94E758}" type="presParOf" srcId="{1DB66AF0-A453-476E-845A-A357A027D2F6}" destId="{4A37BEA2-BF00-469C-8000-E264A1B1F1E1}" srcOrd="3" destOrd="0" presId="urn:microsoft.com/office/officeart/2009/3/layout/StepUpProcess"/>
    <dgm:cxn modelId="{BE910344-4374-4742-AE6D-03F059578848}" type="presParOf" srcId="{4A37BEA2-BF00-469C-8000-E264A1B1F1E1}" destId="{B04A79FD-9A51-46A3-9B9E-9BBC4AD021AA}" srcOrd="0" destOrd="0" presId="urn:microsoft.com/office/officeart/2009/3/layout/StepUpProcess"/>
    <dgm:cxn modelId="{8ACEC9B4-8351-40EC-AB33-F3C7E9895E0E}" type="presParOf" srcId="{1DB66AF0-A453-476E-845A-A357A027D2F6}" destId="{C7422A3F-2D51-486F-89E4-CF5D1A924E67}" srcOrd="4" destOrd="0" presId="urn:microsoft.com/office/officeart/2009/3/layout/StepUpProcess"/>
    <dgm:cxn modelId="{F3350323-FD3C-49EB-B4C2-B1D793A0DE74}" type="presParOf" srcId="{C7422A3F-2D51-486F-89E4-CF5D1A924E67}" destId="{8DA1096E-E088-46E4-A78C-73C749F5CA2A}" srcOrd="0" destOrd="0" presId="urn:microsoft.com/office/officeart/2009/3/layout/StepUpProcess"/>
    <dgm:cxn modelId="{4BEBA059-07C0-4BE8-A895-A4E2A580F81F}" type="presParOf" srcId="{C7422A3F-2D51-486F-89E4-CF5D1A924E67}" destId="{F29721FC-EB34-4CAB-8713-16E4E660249C}" srcOrd="1" destOrd="0" presId="urn:microsoft.com/office/officeart/2009/3/layout/StepUpProcess"/>
    <dgm:cxn modelId="{B1CE0F7E-93C1-4154-842D-85FC273A0340}" type="presParOf" srcId="{C7422A3F-2D51-486F-89E4-CF5D1A924E67}" destId="{8A993BB8-D1F1-4249-8129-A8357A77137E}" srcOrd="2" destOrd="0" presId="urn:microsoft.com/office/officeart/2009/3/layout/StepUpProcess"/>
    <dgm:cxn modelId="{538E50D5-27DF-4107-8B24-366CE7CA8F91}" type="presParOf" srcId="{1DB66AF0-A453-476E-845A-A357A027D2F6}" destId="{6F9B927B-D462-48EC-833D-AEA1159BA80E}" srcOrd="5" destOrd="0" presId="urn:microsoft.com/office/officeart/2009/3/layout/StepUpProcess"/>
    <dgm:cxn modelId="{A33BBEBD-12FE-47B9-B12C-15E9B3C306CE}" type="presParOf" srcId="{6F9B927B-D462-48EC-833D-AEA1159BA80E}" destId="{02B472C0-E4B9-44FE-B0CB-AAF29C7EE90D}" srcOrd="0" destOrd="0" presId="urn:microsoft.com/office/officeart/2009/3/layout/StepUpProcess"/>
    <dgm:cxn modelId="{9FB3E742-07A0-4261-8B7F-6C5911178266}" type="presParOf" srcId="{1DB66AF0-A453-476E-845A-A357A027D2F6}" destId="{E918CF45-EB23-4A2F-97FB-CD3856B4287A}" srcOrd="6" destOrd="0" presId="urn:microsoft.com/office/officeart/2009/3/layout/StepUpProcess"/>
    <dgm:cxn modelId="{9F807D1B-8E1B-4C06-9CD0-7A1D195648EB}" type="presParOf" srcId="{E918CF45-EB23-4A2F-97FB-CD3856B4287A}" destId="{28B31786-B8CF-41FA-98E3-EC2D999921BA}" srcOrd="0" destOrd="0" presId="urn:microsoft.com/office/officeart/2009/3/layout/StepUpProcess"/>
    <dgm:cxn modelId="{E460DD7A-C7A8-4E29-B25F-384AB75248BE}" type="presParOf" srcId="{E918CF45-EB23-4A2F-97FB-CD3856B4287A}" destId="{204B19FE-5862-4D9E-A844-27F820868EB9}" srcOrd="1" destOrd="0" presId="urn:microsoft.com/office/officeart/2009/3/layout/StepUpProcess"/>
    <dgm:cxn modelId="{7B9D86E4-A8A6-411F-A4EE-E4771B918815}" type="presParOf" srcId="{E918CF45-EB23-4A2F-97FB-CD3856B4287A}" destId="{C807D725-0501-4868-A6BF-2F141C96F0D5}" srcOrd="2" destOrd="0" presId="urn:microsoft.com/office/officeart/2009/3/layout/StepUpProcess"/>
    <dgm:cxn modelId="{A2ADE600-D0BE-475B-B429-AC167394A4F1}" type="presParOf" srcId="{1DB66AF0-A453-476E-845A-A357A027D2F6}" destId="{3E9E926F-9909-4D69-8460-FFE88A34B54F}" srcOrd="7" destOrd="0" presId="urn:microsoft.com/office/officeart/2009/3/layout/StepUpProcess"/>
    <dgm:cxn modelId="{5B919450-971C-4C3F-AC56-368726F17105}" type="presParOf" srcId="{3E9E926F-9909-4D69-8460-FFE88A34B54F}" destId="{71EED6E0-DF40-4964-857B-69FB6720C7B9}" srcOrd="0" destOrd="0" presId="urn:microsoft.com/office/officeart/2009/3/layout/StepUpProcess"/>
    <dgm:cxn modelId="{0D4ED42D-684B-464F-BFC8-63B200BEF2B1}" type="presParOf" srcId="{1DB66AF0-A453-476E-845A-A357A027D2F6}" destId="{3F89BD00-8D80-46D7-B5A5-F12E9CFE3BDC}" srcOrd="8" destOrd="0" presId="urn:microsoft.com/office/officeart/2009/3/layout/StepUpProcess"/>
    <dgm:cxn modelId="{286C0245-8E43-48A1-8DF6-E5A840527B5B}" type="presParOf" srcId="{3F89BD00-8D80-46D7-B5A5-F12E9CFE3BDC}" destId="{D7F77236-58E4-4C37-ADC1-4DC68E3E8821}" srcOrd="0" destOrd="0" presId="urn:microsoft.com/office/officeart/2009/3/layout/StepUpProcess"/>
    <dgm:cxn modelId="{D3E58FAF-F124-4887-B20D-ABB876576DE3}" type="presParOf" srcId="{3F89BD00-8D80-46D7-B5A5-F12E9CFE3BDC}" destId="{F2100B3F-0645-4B0F-BB3A-AD056789489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8B35CCE-E0AE-431F-8EFE-AD91D85AC7B6}" type="doc">
      <dgm:prSet loTypeId="urn:microsoft.com/office/officeart/2009/3/layout/HorizontalOrganizationChart" loCatId="hierarchy" qsTypeId="urn:microsoft.com/office/officeart/2005/8/quickstyle/simple5" qsCatId="simple" csTypeId="urn:microsoft.com/office/officeart/2005/8/colors/accent6_5" csCatId="accent6" phldr="1"/>
      <dgm:spPr/>
      <dgm:t>
        <a:bodyPr/>
        <a:lstStyle/>
        <a:p>
          <a:endParaRPr lang="es-EC"/>
        </a:p>
      </dgm:t>
    </dgm:pt>
    <dgm:pt modelId="{530F94C3-4462-4F9F-B8A7-8F0ED565F503}">
      <dgm:prSet phldrT="[Texto]" custT="1"/>
      <dgm:spPr/>
      <dgm:t>
        <a:bodyPr/>
        <a:lstStyle/>
        <a:p>
          <a:r>
            <a: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Valoración del suelo</a:t>
          </a:r>
        </a:p>
      </dgm:t>
    </dgm:pt>
    <dgm:pt modelId="{EF6F5F77-9E51-4AC1-84F2-5443A28C83EE}" type="parTrans" cxnId="{05EBD433-456B-4B8A-985E-DC33875EC416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094D65-3CB5-4510-A702-3CEC88C98A67}" type="sibTrans" cxnId="{05EBD433-456B-4B8A-985E-DC33875EC416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E93AA7-C8E1-4961-B840-78155D2D4C62}">
      <dgm:prSet phldrT="[Texto]" custT="1"/>
      <dgm:spPr/>
      <dgm:t>
        <a:bodyPr/>
        <a:lstStyle/>
        <a:p>
          <a:r>
            <a: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Valoración Individual del Predio</a:t>
          </a:r>
        </a:p>
      </dgm:t>
    </dgm:pt>
    <dgm:pt modelId="{2BC3EAAD-A03E-414A-8A5F-C35C86683C28}" type="parTrans" cxnId="{C0661FB2-AF0E-4215-A2E6-15E6D173B454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4177F9-6E8A-48D6-8AF0-C251035EE8EF}" type="sibTrans" cxnId="{C0661FB2-AF0E-4215-A2E6-15E6D173B454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5164BC-8683-40BD-91EF-98AB09D77409}">
      <dgm:prSet phldrT="[Texto]" custT="1"/>
      <dgm:spPr/>
      <dgm:t>
        <a:bodyPr/>
        <a:lstStyle/>
        <a:p>
          <a:r>
            <a: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Desarrollo del Modelo Propuesto</a:t>
          </a:r>
        </a:p>
      </dgm:t>
    </dgm:pt>
    <dgm:pt modelId="{7311789F-93D9-4711-8415-89AB14605B3F}" type="sibTrans" cxnId="{A524BA0F-035F-4FA1-ABC9-4BA94EB54160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4A668F-AE89-4AB8-9770-FC30F23DD278}" type="parTrans" cxnId="{A524BA0F-035F-4FA1-ABC9-4BA94EB54160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69BDDC-4503-4393-B524-ED3CAE7BAF9E}">
      <dgm:prSet phldrT="[Texto]" custT="1"/>
      <dgm:spPr/>
      <dgm:t>
        <a:bodyPr/>
        <a:lstStyle/>
        <a:p>
          <a:r>
            <a: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Metodología AHP a las Variables elegidas</a:t>
          </a:r>
        </a:p>
      </dgm:t>
    </dgm:pt>
    <dgm:pt modelId="{B3DF6D0C-05E0-4BF2-B47A-A577ACF64A5B}" type="parTrans" cxnId="{937EFCAE-4846-42CC-A636-3D75E6A1DE53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364901-16A3-4813-8E4F-A550CC7F664E}" type="sibTrans" cxnId="{937EFCAE-4846-42CC-A636-3D75E6A1DE53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EFF0BD-3B5A-4701-A40A-C26718ACEE07}">
      <dgm:prSet phldrT="[Texto]" custT="1"/>
      <dgm:spPr/>
      <dgm:t>
        <a:bodyPr/>
        <a:lstStyle/>
        <a:p>
          <a:r>
            <a: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Aplicación de metodología AHP para generar Zonas Homogéneas Físicas</a:t>
          </a:r>
        </a:p>
      </dgm:t>
    </dgm:pt>
    <dgm:pt modelId="{42A7D6C9-F843-46FB-A4E7-8F9FC1C9B166}" type="parTrans" cxnId="{F556151F-0C79-418A-AC82-F2F7EB67DA01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132983-83DE-4ED6-8B2D-B6E8CEC087AD}" type="sibTrans" cxnId="{F556151F-0C79-418A-AC82-F2F7EB67DA01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279C98-5054-4BEE-A295-1481FBA78DAD}">
      <dgm:prSet phldrT="[Texto]" custT="1"/>
      <dgm:spPr/>
      <dgm:t>
        <a:bodyPr/>
        <a:lstStyle/>
        <a:p>
          <a:r>
            <a: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Valoración del terreno</a:t>
          </a:r>
        </a:p>
      </dgm:t>
    </dgm:pt>
    <dgm:pt modelId="{709A2431-3DD5-4A54-AB9D-6AFF32BA577E}" type="parTrans" cxnId="{3A452FD0-EC2D-4F07-A077-E1A2774256CB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80B90E-063A-4BFF-8F21-D07B86E75EBF}" type="sibTrans" cxnId="{3A452FD0-EC2D-4F07-A077-E1A2774256CB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130E78-B55A-4D2F-9899-D80AE1A55CBD}">
      <dgm:prSet phldrT="[Texto]" custT="1"/>
      <dgm:spPr/>
      <dgm:t>
        <a:bodyPr/>
        <a:lstStyle/>
        <a:p>
          <a:r>
            <a: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Superficie del Predio</a:t>
          </a:r>
        </a:p>
      </dgm:t>
    </dgm:pt>
    <dgm:pt modelId="{50C8CCDF-0758-4A42-A7ED-3968846CE51E}" type="parTrans" cxnId="{61FE56BB-A478-4BCB-AE98-6896E09332F5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662DFD-261A-4142-A66F-26F65F801E22}" type="sibTrans" cxnId="{61FE56BB-A478-4BCB-AE98-6896E09332F5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D5901F-A74D-4800-BAD5-D51FB04C74C8}">
      <dgm:prSet phldrT="[Texto]" custT="1"/>
      <dgm:spPr/>
      <dgm:t>
        <a:bodyPr/>
        <a:lstStyle/>
        <a:p>
          <a:r>
            <a: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Aplicación de metodología AHP para generar Zonas Homogéneas de Valor</a:t>
          </a:r>
        </a:p>
      </dgm:t>
    </dgm:pt>
    <dgm:pt modelId="{23140999-19E3-4719-9745-78E71367B300}" type="parTrans" cxnId="{35775DAB-DDD6-425B-B633-580001C71948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3CE9AD3F-E37D-44F6-94AF-433A33C209C6}" type="sibTrans" cxnId="{35775DAB-DDD6-425B-B633-580001C71948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0494565C-AA7E-4F5C-8E21-4856273F1DE0}">
      <dgm:prSet phldrT="[Texto]" custT="1"/>
      <dgm:spPr/>
      <dgm:t>
        <a:bodyPr/>
        <a:lstStyle/>
        <a:p>
          <a:r>
            <a: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Factores de Homogenización</a:t>
          </a:r>
        </a:p>
      </dgm:t>
    </dgm:pt>
    <dgm:pt modelId="{ED28EA8C-1BF0-488C-AA8D-53DF46642D74}" type="parTrans" cxnId="{D769A91F-45E9-42DD-8EF3-DA9413DC5B9D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8B2E321E-B952-43EC-AAF4-6E4F222637AE}" type="sibTrans" cxnId="{D769A91F-45E9-42DD-8EF3-DA9413DC5B9D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C42626A2-EA40-4EE2-BC2E-0BF21F109524}">
      <dgm:prSet phldrT="[Texto]" custT="1"/>
      <dgm:spPr/>
      <dgm:t>
        <a:bodyPr/>
        <a:lstStyle/>
        <a:p>
          <a:r>
            <a: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Valoración de la Construcción</a:t>
          </a:r>
        </a:p>
      </dgm:t>
    </dgm:pt>
    <dgm:pt modelId="{0B15100C-D789-4D6E-986C-55D61CB0546D}" type="parTrans" cxnId="{3A4E8D29-F875-465A-ABDF-375F8FE11C66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5B7166C4-4529-42C8-9273-60104200E342}" type="sibTrans" cxnId="{3A4E8D29-F875-465A-ABDF-375F8FE11C66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3870E075-79CF-4CD1-B9B5-E8F07AF2AD57}">
      <dgm:prSet phldrT="[Texto]" custT="1"/>
      <dgm:spPr/>
      <dgm:t>
        <a:bodyPr/>
        <a:lstStyle/>
        <a:p>
          <a:r>
            <a: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Valoración de mejoras adheridas</a:t>
          </a:r>
        </a:p>
      </dgm:t>
    </dgm:pt>
    <dgm:pt modelId="{FF06C15B-19EF-4F5C-AF66-A9F2B492CA63}" type="parTrans" cxnId="{A771A532-E41B-4187-A1F0-CD489AC3AAB6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F9EB9CD1-D7A8-4BDB-B951-D06E78994952}" type="sibTrans" cxnId="{A771A532-E41B-4187-A1F0-CD489AC3AAB6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4DE35072-5668-4B72-A81B-90451F6111B3}" type="pres">
      <dgm:prSet presAssocID="{68B35CCE-E0AE-431F-8EFE-AD91D85AC7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176DF85-572B-4F6A-AA1D-F970571A3F3B}" type="pres">
      <dgm:prSet presAssocID="{795164BC-8683-40BD-91EF-98AB09D77409}" presName="hierRoot1" presStyleCnt="0">
        <dgm:presLayoutVars>
          <dgm:hierBranch val="init"/>
        </dgm:presLayoutVars>
      </dgm:prSet>
      <dgm:spPr/>
    </dgm:pt>
    <dgm:pt modelId="{FDA1B146-A5A5-4F6C-89E3-7A3703766DA3}" type="pres">
      <dgm:prSet presAssocID="{795164BC-8683-40BD-91EF-98AB09D77409}" presName="rootComposite1" presStyleCnt="0"/>
      <dgm:spPr/>
    </dgm:pt>
    <dgm:pt modelId="{92F10C3B-891C-49AE-B62F-CD2CB4B9AB33}" type="pres">
      <dgm:prSet presAssocID="{795164BC-8683-40BD-91EF-98AB09D77409}" presName="rootText1" presStyleLbl="node0" presStyleIdx="0" presStyleCnt="1">
        <dgm:presLayoutVars>
          <dgm:chPref val="3"/>
        </dgm:presLayoutVars>
      </dgm:prSet>
      <dgm:spPr/>
    </dgm:pt>
    <dgm:pt modelId="{F63C2AC5-1DBF-4AA8-A96B-25528ED37D97}" type="pres">
      <dgm:prSet presAssocID="{795164BC-8683-40BD-91EF-98AB09D77409}" presName="rootConnector1" presStyleLbl="node1" presStyleIdx="0" presStyleCnt="0"/>
      <dgm:spPr/>
    </dgm:pt>
    <dgm:pt modelId="{D5AF4193-1B75-403E-8E16-7BD96421CBAB}" type="pres">
      <dgm:prSet presAssocID="{795164BC-8683-40BD-91EF-98AB09D77409}" presName="hierChild2" presStyleCnt="0"/>
      <dgm:spPr/>
    </dgm:pt>
    <dgm:pt modelId="{30088F41-E9E4-4BAF-B0AC-2A802407F889}" type="pres">
      <dgm:prSet presAssocID="{EF6F5F77-9E51-4AC1-84F2-5443A28C83EE}" presName="Name64" presStyleLbl="parChTrans1D2" presStyleIdx="0" presStyleCnt="2"/>
      <dgm:spPr/>
    </dgm:pt>
    <dgm:pt modelId="{2FBD045E-A25C-44BC-B7D5-A41E0DF1BCDB}" type="pres">
      <dgm:prSet presAssocID="{530F94C3-4462-4F9F-B8A7-8F0ED565F503}" presName="hierRoot2" presStyleCnt="0">
        <dgm:presLayoutVars>
          <dgm:hierBranch val="init"/>
        </dgm:presLayoutVars>
      </dgm:prSet>
      <dgm:spPr/>
    </dgm:pt>
    <dgm:pt modelId="{B26BCB94-B69E-4E0E-9022-299451009961}" type="pres">
      <dgm:prSet presAssocID="{530F94C3-4462-4F9F-B8A7-8F0ED565F503}" presName="rootComposite" presStyleCnt="0"/>
      <dgm:spPr/>
    </dgm:pt>
    <dgm:pt modelId="{7E1513F3-A8C0-4A85-98AF-3EE840D48FE8}" type="pres">
      <dgm:prSet presAssocID="{530F94C3-4462-4F9F-B8A7-8F0ED565F503}" presName="rootText" presStyleLbl="node2" presStyleIdx="0" presStyleCnt="2">
        <dgm:presLayoutVars>
          <dgm:chPref val="3"/>
        </dgm:presLayoutVars>
      </dgm:prSet>
      <dgm:spPr/>
    </dgm:pt>
    <dgm:pt modelId="{4DA072AB-F78A-41A5-986F-174547B51CF8}" type="pres">
      <dgm:prSet presAssocID="{530F94C3-4462-4F9F-B8A7-8F0ED565F503}" presName="rootConnector" presStyleLbl="node2" presStyleIdx="0" presStyleCnt="2"/>
      <dgm:spPr/>
    </dgm:pt>
    <dgm:pt modelId="{3EBEB5D8-6F0C-4A84-AB35-C867CFACEF4A}" type="pres">
      <dgm:prSet presAssocID="{530F94C3-4462-4F9F-B8A7-8F0ED565F503}" presName="hierChild4" presStyleCnt="0"/>
      <dgm:spPr/>
    </dgm:pt>
    <dgm:pt modelId="{13B0E423-F7F2-4206-BE0E-AA5317A3205F}" type="pres">
      <dgm:prSet presAssocID="{B3DF6D0C-05E0-4BF2-B47A-A577ACF64A5B}" presName="Name64" presStyleLbl="parChTrans1D3" presStyleIdx="0" presStyleCnt="6"/>
      <dgm:spPr/>
    </dgm:pt>
    <dgm:pt modelId="{5FA7F998-B345-4A00-8BC8-489AAE4461C6}" type="pres">
      <dgm:prSet presAssocID="{BC69BDDC-4503-4393-B524-ED3CAE7BAF9E}" presName="hierRoot2" presStyleCnt="0">
        <dgm:presLayoutVars>
          <dgm:hierBranch val="init"/>
        </dgm:presLayoutVars>
      </dgm:prSet>
      <dgm:spPr/>
    </dgm:pt>
    <dgm:pt modelId="{2F42C320-9679-4D15-BD75-0F2DFE78A6E0}" type="pres">
      <dgm:prSet presAssocID="{BC69BDDC-4503-4393-B524-ED3CAE7BAF9E}" presName="rootComposite" presStyleCnt="0"/>
      <dgm:spPr/>
    </dgm:pt>
    <dgm:pt modelId="{D3C424FB-B15E-4268-A8D7-9B2D8729A96E}" type="pres">
      <dgm:prSet presAssocID="{BC69BDDC-4503-4393-B524-ED3CAE7BAF9E}" presName="rootText" presStyleLbl="node3" presStyleIdx="0" presStyleCnt="6">
        <dgm:presLayoutVars>
          <dgm:chPref val="3"/>
        </dgm:presLayoutVars>
      </dgm:prSet>
      <dgm:spPr/>
    </dgm:pt>
    <dgm:pt modelId="{83BA2EA8-F19A-4BA7-9C7D-95F24843EB6A}" type="pres">
      <dgm:prSet presAssocID="{BC69BDDC-4503-4393-B524-ED3CAE7BAF9E}" presName="rootConnector" presStyleLbl="node3" presStyleIdx="0" presStyleCnt="6"/>
      <dgm:spPr/>
    </dgm:pt>
    <dgm:pt modelId="{BE22556D-6E98-4340-A5D4-5BC1923716B7}" type="pres">
      <dgm:prSet presAssocID="{BC69BDDC-4503-4393-B524-ED3CAE7BAF9E}" presName="hierChild4" presStyleCnt="0"/>
      <dgm:spPr/>
    </dgm:pt>
    <dgm:pt modelId="{3F6F7BA7-9516-49A8-B7F7-B0ABDD694F5F}" type="pres">
      <dgm:prSet presAssocID="{BC69BDDC-4503-4393-B524-ED3CAE7BAF9E}" presName="hierChild5" presStyleCnt="0"/>
      <dgm:spPr/>
    </dgm:pt>
    <dgm:pt modelId="{6870C420-09BC-45E5-96E1-49B3B843E829}" type="pres">
      <dgm:prSet presAssocID="{42A7D6C9-F843-46FB-A4E7-8F9FC1C9B166}" presName="Name64" presStyleLbl="parChTrans1D3" presStyleIdx="1" presStyleCnt="6"/>
      <dgm:spPr/>
    </dgm:pt>
    <dgm:pt modelId="{FC19ACC3-33CF-4471-B003-87BB37EA12A6}" type="pres">
      <dgm:prSet presAssocID="{57EFF0BD-3B5A-4701-A40A-C26718ACEE07}" presName="hierRoot2" presStyleCnt="0">
        <dgm:presLayoutVars>
          <dgm:hierBranch val="init"/>
        </dgm:presLayoutVars>
      </dgm:prSet>
      <dgm:spPr/>
    </dgm:pt>
    <dgm:pt modelId="{FE4D3E12-0CCD-4514-9866-D5E976267D3A}" type="pres">
      <dgm:prSet presAssocID="{57EFF0BD-3B5A-4701-A40A-C26718ACEE07}" presName="rootComposite" presStyleCnt="0"/>
      <dgm:spPr/>
    </dgm:pt>
    <dgm:pt modelId="{EE4B014F-8EEA-4F74-8288-61EF9AFE1D9C}" type="pres">
      <dgm:prSet presAssocID="{57EFF0BD-3B5A-4701-A40A-C26718ACEE07}" presName="rootText" presStyleLbl="node3" presStyleIdx="1" presStyleCnt="6">
        <dgm:presLayoutVars>
          <dgm:chPref val="3"/>
        </dgm:presLayoutVars>
      </dgm:prSet>
      <dgm:spPr/>
    </dgm:pt>
    <dgm:pt modelId="{F59437B7-178B-4508-AD2D-B93DE4698753}" type="pres">
      <dgm:prSet presAssocID="{57EFF0BD-3B5A-4701-A40A-C26718ACEE07}" presName="rootConnector" presStyleLbl="node3" presStyleIdx="1" presStyleCnt="6"/>
      <dgm:spPr/>
    </dgm:pt>
    <dgm:pt modelId="{1C5651B6-B87C-43CE-9A5B-66356729315E}" type="pres">
      <dgm:prSet presAssocID="{57EFF0BD-3B5A-4701-A40A-C26718ACEE07}" presName="hierChild4" presStyleCnt="0"/>
      <dgm:spPr/>
    </dgm:pt>
    <dgm:pt modelId="{11E2FD7F-1F9A-41CA-B42B-5495FFC7976C}" type="pres">
      <dgm:prSet presAssocID="{57EFF0BD-3B5A-4701-A40A-C26718ACEE07}" presName="hierChild5" presStyleCnt="0"/>
      <dgm:spPr/>
    </dgm:pt>
    <dgm:pt modelId="{CA960335-CDB2-4532-BCFD-B1B426536CD0}" type="pres">
      <dgm:prSet presAssocID="{23140999-19E3-4719-9745-78E71367B300}" presName="Name64" presStyleLbl="parChTrans1D3" presStyleIdx="2" presStyleCnt="6"/>
      <dgm:spPr/>
    </dgm:pt>
    <dgm:pt modelId="{278855A0-C2CA-4C9E-8F08-6C0740CEC327}" type="pres">
      <dgm:prSet presAssocID="{C6D5901F-A74D-4800-BAD5-D51FB04C74C8}" presName="hierRoot2" presStyleCnt="0">
        <dgm:presLayoutVars>
          <dgm:hierBranch val="init"/>
        </dgm:presLayoutVars>
      </dgm:prSet>
      <dgm:spPr/>
    </dgm:pt>
    <dgm:pt modelId="{FB0654E0-0376-487F-8FC2-2C8FBF1AF978}" type="pres">
      <dgm:prSet presAssocID="{C6D5901F-A74D-4800-BAD5-D51FB04C74C8}" presName="rootComposite" presStyleCnt="0"/>
      <dgm:spPr/>
    </dgm:pt>
    <dgm:pt modelId="{D90D5A9E-150A-49C4-B1A1-D66EC2B676AD}" type="pres">
      <dgm:prSet presAssocID="{C6D5901F-A74D-4800-BAD5-D51FB04C74C8}" presName="rootText" presStyleLbl="node3" presStyleIdx="2" presStyleCnt="6">
        <dgm:presLayoutVars>
          <dgm:chPref val="3"/>
        </dgm:presLayoutVars>
      </dgm:prSet>
      <dgm:spPr/>
    </dgm:pt>
    <dgm:pt modelId="{15E0ACCD-3803-42FA-A9BC-41A8BE99619F}" type="pres">
      <dgm:prSet presAssocID="{C6D5901F-A74D-4800-BAD5-D51FB04C74C8}" presName="rootConnector" presStyleLbl="node3" presStyleIdx="2" presStyleCnt="6"/>
      <dgm:spPr/>
    </dgm:pt>
    <dgm:pt modelId="{C0A6BC71-A0CE-40B7-9E22-8A503F7094CE}" type="pres">
      <dgm:prSet presAssocID="{C6D5901F-A74D-4800-BAD5-D51FB04C74C8}" presName="hierChild4" presStyleCnt="0"/>
      <dgm:spPr/>
    </dgm:pt>
    <dgm:pt modelId="{A4137046-7A47-4346-9D04-46122E408908}" type="pres">
      <dgm:prSet presAssocID="{C6D5901F-A74D-4800-BAD5-D51FB04C74C8}" presName="hierChild5" presStyleCnt="0"/>
      <dgm:spPr/>
    </dgm:pt>
    <dgm:pt modelId="{A02E4989-B1F1-4ACC-9DB9-95E2DD2FF87D}" type="pres">
      <dgm:prSet presAssocID="{530F94C3-4462-4F9F-B8A7-8F0ED565F503}" presName="hierChild5" presStyleCnt="0"/>
      <dgm:spPr/>
    </dgm:pt>
    <dgm:pt modelId="{1C236C05-EA75-4116-8BDD-C9B35B83387B}" type="pres">
      <dgm:prSet presAssocID="{2BC3EAAD-A03E-414A-8A5F-C35C86683C28}" presName="Name64" presStyleLbl="parChTrans1D2" presStyleIdx="1" presStyleCnt="2"/>
      <dgm:spPr/>
    </dgm:pt>
    <dgm:pt modelId="{CCE2C7DF-F12D-4465-A765-AFD5BEC7AB48}" type="pres">
      <dgm:prSet presAssocID="{60E93AA7-C8E1-4961-B840-78155D2D4C62}" presName="hierRoot2" presStyleCnt="0">
        <dgm:presLayoutVars>
          <dgm:hierBranch val="init"/>
        </dgm:presLayoutVars>
      </dgm:prSet>
      <dgm:spPr/>
    </dgm:pt>
    <dgm:pt modelId="{7AF7B05B-D0D7-4981-B420-5BF3F7DE065E}" type="pres">
      <dgm:prSet presAssocID="{60E93AA7-C8E1-4961-B840-78155D2D4C62}" presName="rootComposite" presStyleCnt="0"/>
      <dgm:spPr/>
    </dgm:pt>
    <dgm:pt modelId="{96F1877B-DC66-484F-B3F3-0A7D99E9D6AE}" type="pres">
      <dgm:prSet presAssocID="{60E93AA7-C8E1-4961-B840-78155D2D4C62}" presName="rootText" presStyleLbl="node2" presStyleIdx="1" presStyleCnt="2">
        <dgm:presLayoutVars>
          <dgm:chPref val="3"/>
        </dgm:presLayoutVars>
      </dgm:prSet>
      <dgm:spPr/>
    </dgm:pt>
    <dgm:pt modelId="{3F0820D6-21CE-4426-9422-EDBEF6046206}" type="pres">
      <dgm:prSet presAssocID="{60E93AA7-C8E1-4961-B840-78155D2D4C62}" presName="rootConnector" presStyleLbl="node2" presStyleIdx="1" presStyleCnt="2"/>
      <dgm:spPr/>
    </dgm:pt>
    <dgm:pt modelId="{48560B5A-C089-4128-BB52-E73CE8FDFDD8}" type="pres">
      <dgm:prSet presAssocID="{60E93AA7-C8E1-4961-B840-78155D2D4C62}" presName="hierChild4" presStyleCnt="0"/>
      <dgm:spPr/>
    </dgm:pt>
    <dgm:pt modelId="{CD90901B-3697-4BAE-B630-11F47C849819}" type="pres">
      <dgm:prSet presAssocID="{709A2431-3DD5-4A54-AB9D-6AFF32BA577E}" presName="Name64" presStyleLbl="parChTrans1D3" presStyleIdx="3" presStyleCnt="6"/>
      <dgm:spPr/>
    </dgm:pt>
    <dgm:pt modelId="{E3C48194-C2C3-45B7-A05C-982D0FE81B99}" type="pres">
      <dgm:prSet presAssocID="{FD279C98-5054-4BEE-A295-1481FBA78DAD}" presName="hierRoot2" presStyleCnt="0">
        <dgm:presLayoutVars>
          <dgm:hierBranch val="init"/>
        </dgm:presLayoutVars>
      </dgm:prSet>
      <dgm:spPr/>
    </dgm:pt>
    <dgm:pt modelId="{A5F51BF8-51E3-435E-9115-B6BCDB3A7AF7}" type="pres">
      <dgm:prSet presAssocID="{FD279C98-5054-4BEE-A295-1481FBA78DAD}" presName="rootComposite" presStyleCnt="0"/>
      <dgm:spPr/>
    </dgm:pt>
    <dgm:pt modelId="{D182E212-E0BF-4584-AFDD-596D7A637F7B}" type="pres">
      <dgm:prSet presAssocID="{FD279C98-5054-4BEE-A295-1481FBA78DAD}" presName="rootText" presStyleLbl="node3" presStyleIdx="3" presStyleCnt="6">
        <dgm:presLayoutVars>
          <dgm:chPref val="3"/>
        </dgm:presLayoutVars>
      </dgm:prSet>
      <dgm:spPr/>
    </dgm:pt>
    <dgm:pt modelId="{A45567F7-9CB9-4196-8B40-02268C5D27C3}" type="pres">
      <dgm:prSet presAssocID="{FD279C98-5054-4BEE-A295-1481FBA78DAD}" presName="rootConnector" presStyleLbl="node3" presStyleIdx="3" presStyleCnt="6"/>
      <dgm:spPr/>
    </dgm:pt>
    <dgm:pt modelId="{C4F3CD5E-411C-480F-B1B9-F2187660F021}" type="pres">
      <dgm:prSet presAssocID="{FD279C98-5054-4BEE-A295-1481FBA78DAD}" presName="hierChild4" presStyleCnt="0"/>
      <dgm:spPr/>
    </dgm:pt>
    <dgm:pt modelId="{E8EC8DD7-2BCC-404E-BF2E-14791F4399A3}" type="pres">
      <dgm:prSet presAssocID="{50C8CCDF-0758-4A42-A7ED-3968846CE51E}" presName="Name64" presStyleLbl="parChTrans1D4" presStyleIdx="0" presStyleCnt="2"/>
      <dgm:spPr/>
    </dgm:pt>
    <dgm:pt modelId="{2960ED8B-EB4F-464D-9185-F26D4A9CBE7B}" type="pres">
      <dgm:prSet presAssocID="{5B130E78-B55A-4D2F-9899-D80AE1A55CBD}" presName="hierRoot2" presStyleCnt="0">
        <dgm:presLayoutVars>
          <dgm:hierBranch val="init"/>
        </dgm:presLayoutVars>
      </dgm:prSet>
      <dgm:spPr/>
    </dgm:pt>
    <dgm:pt modelId="{D5A2783E-5CCA-436C-8127-FD1288D7BF61}" type="pres">
      <dgm:prSet presAssocID="{5B130E78-B55A-4D2F-9899-D80AE1A55CBD}" presName="rootComposite" presStyleCnt="0"/>
      <dgm:spPr/>
    </dgm:pt>
    <dgm:pt modelId="{1AC0A2A6-F080-4F7B-BC7B-5CE287CBFC81}" type="pres">
      <dgm:prSet presAssocID="{5B130E78-B55A-4D2F-9899-D80AE1A55CBD}" presName="rootText" presStyleLbl="node4" presStyleIdx="0" presStyleCnt="2">
        <dgm:presLayoutVars>
          <dgm:chPref val="3"/>
        </dgm:presLayoutVars>
      </dgm:prSet>
      <dgm:spPr/>
    </dgm:pt>
    <dgm:pt modelId="{ACC4F880-CF37-4813-BF2A-07523EA32DB2}" type="pres">
      <dgm:prSet presAssocID="{5B130E78-B55A-4D2F-9899-D80AE1A55CBD}" presName="rootConnector" presStyleLbl="node4" presStyleIdx="0" presStyleCnt="2"/>
      <dgm:spPr/>
    </dgm:pt>
    <dgm:pt modelId="{DE6A3A15-D795-41E3-9113-570D52F4136E}" type="pres">
      <dgm:prSet presAssocID="{5B130E78-B55A-4D2F-9899-D80AE1A55CBD}" presName="hierChild4" presStyleCnt="0"/>
      <dgm:spPr/>
    </dgm:pt>
    <dgm:pt modelId="{CDC4F4D8-A1A1-45EA-82BA-7A511CE6E7E2}" type="pres">
      <dgm:prSet presAssocID="{5B130E78-B55A-4D2F-9899-D80AE1A55CBD}" presName="hierChild5" presStyleCnt="0"/>
      <dgm:spPr/>
    </dgm:pt>
    <dgm:pt modelId="{E4E973A2-A83E-466D-A4D6-2448246C0EEF}" type="pres">
      <dgm:prSet presAssocID="{ED28EA8C-1BF0-488C-AA8D-53DF46642D74}" presName="Name64" presStyleLbl="parChTrans1D4" presStyleIdx="1" presStyleCnt="2"/>
      <dgm:spPr/>
    </dgm:pt>
    <dgm:pt modelId="{68E1702A-E95D-48CC-9B13-A730DFAC630D}" type="pres">
      <dgm:prSet presAssocID="{0494565C-AA7E-4F5C-8E21-4856273F1DE0}" presName="hierRoot2" presStyleCnt="0">
        <dgm:presLayoutVars>
          <dgm:hierBranch val="init"/>
        </dgm:presLayoutVars>
      </dgm:prSet>
      <dgm:spPr/>
    </dgm:pt>
    <dgm:pt modelId="{85C438AC-F126-4630-8E4F-93163FA5C82C}" type="pres">
      <dgm:prSet presAssocID="{0494565C-AA7E-4F5C-8E21-4856273F1DE0}" presName="rootComposite" presStyleCnt="0"/>
      <dgm:spPr/>
    </dgm:pt>
    <dgm:pt modelId="{1596EE5E-F8E7-44CB-B8DC-A7CA04C4B870}" type="pres">
      <dgm:prSet presAssocID="{0494565C-AA7E-4F5C-8E21-4856273F1DE0}" presName="rootText" presStyleLbl="node4" presStyleIdx="1" presStyleCnt="2">
        <dgm:presLayoutVars>
          <dgm:chPref val="3"/>
        </dgm:presLayoutVars>
      </dgm:prSet>
      <dgm:spPr/>
    </dgm:pt>
    <dgm:pt modelId="{2E7BF562-92A1-44B4-BCCA-7AC1DF7C5F12}" type="pres">
      <dgm:prSet presAssocID="{0494565C-AA7E-4F5C-8E21-4856273F1DE0}" presName="rootConnector" presStyleLbl="node4" presStyleIdx="1" presStyleCnt="2"/>
      <dgm:spPr/>
    </dgm:pt>
    <dgm:pt modelId="{E627E822-F37F-4A98-BD12-A3E3B9454524}" type="pres">
      <dgm:prSet presAssocID="{0494565C-AA7E-4F5C-8E21-4856273F1DE0}" presName="hierChild4" presStyleCnt="0"/>
      <dgm:spPr/>
    </dgm:pt>
    <dgm:pt modelId="{566CB0A1-F0E5-4772-B441-0F64DF6842F6}" type="pres">
      <dgm:prSet presAssocID="{0494565C-AA7E-4F5C-8E21-4856273F1DE0}" presName="hierChild5" presStyleCnt="0"/>
      <dgm:spPr/>
    </dgm:pt>
    <dgm:pt modelId="{5F3B0CFF-B6CD-4E07-A277-32D6EECFA8B2}" type="pres">
      <dgm:prSet presAssocID="{FD279C98-5054-4BEE-A295-1481FBA78DAD}" presName="hierChild5" presStyleCnt="0"/>
      <dgm:spPr/>
    </dgm:pt>
    <dgm:pt modelId="{D2B7173A-C35C-46AD-973C-CDE29683502B}" type="pres">
      <dgm:prSet presAssocID="{0B15100C-D789-4D6E-986C-55D61CB0546D}" presName="Name64" presStyleLbl="parChTrans1D3" presStyleIdx="4" presStyleCnt="6"/>
      <dgm:spPr/>
    </dgm:pt>
    <dgm:pt modelId="{E1ED0BE7-97BF-4D76-91A5-93F0B1673FDC}" type="pres">
      <dgm:prSet presAssocID="{C42626A2-EA40-4EE2-BC2E-0BF21F109524}" presName="hierRoot2" presStyleCnt="0">
        <dgm:presLayoutVars>
          <dgm:hierBranch val="init"/>
        </dgm:presLayoutVars>
      </dgm:prSet>
      <dgm:spPr/>
    </dgm:pt>
    <dgm:pt modelId="{3971B5B9-A80B-47FD-82FD-6643A0022350}" type="pres">
      <dgm:prSet presAssocID="{C42626A2-EA40-4EE2-BC2E-0BF21F109524}" presName="rootComposite" presStyleCnt="0"/>
      <dgm:spPr/>
    </dgm:pt>
    <dgm:pt modelId="{3048E88E-0429-4003-8E36-4727DE0F8377}" type="pres">
      <dgm:prSet presAssocID="{C42626A2-EA40-4EE2-BC2E-0BF21F109524}" presName="rootText" presStyleLbl="node3" presStyleIdx="4" presStyleCnt="6">
        <dgm:presLayoutVars>
          <dgm:chPref val="3"/>
        </dgm:presLayoutVars>
      </dgm:prSet>
      <dgm:spPr/>
    </dgm:pt>
    <dgm:pt modelId="{653E80CD-F6FD-4810-8573-0C69D952E8B3}" type="pres">
      <dgm:prSet presAssocID="{C42626A2-EA40-4EE2-BC2E-0BF21F109524}" presName="rootConnector" presStyleLbl="node3" presStyleIdx="4" presStyleCnt="6"/>
      <dgm:spPr/>
    </dgm:pt>
    <dgm:pt modelId="{6506BCD5-06DC-4831-8BB0-8E70DE385010}" type="pres">
      <dgm:prSet presAssocID="{C42626A2-EA40-4EE2-BC2E-0BF21F109524}" presName="hierChild4" presStyleCnt="0"/>
      <dgm:spPr/>
    </dgm:pt>
    <dgm:pt modelId="{82F6C431-CF65-4169-BE3C-C8D56A051CD2}" type="pres">
      <dgm:prSet presAssocID="{C42626A2-EA40-4EE2-BC2E-0BF21F109524}" presName="hierChild5" presStyleCnt="0"/>
      <dgm:spPr/>
    </dgm:pt>
    <dgm:pt modelId="{298AC052-CD92-4834-B7A3-C125708BD55E}" type="pres">
      <dgm:prSet presAssocID="{FF06C15B-19EF-4F5C-AF66-A9F2B492CA63}" presName="Name64" presStyleLbl="parChTrans1D3" presStyleIdx="5" presStyleCnt="6"/>
      <dgm:spPr/>
    </dgm:pt>
    <dgm:pt modelId="{3034B5F9-B697-4397-9F8B-54E06ADBB54C}" type="pres">
      <dgm:prSet presAssocID="{3870E075-79CF-4CD1-B9B5-E8F07AF2AD57}" presName="hierRoot2" presStyleCnt="0">
        <dgm:presLayoutVars>
          <dgm:hierBranch val="init"/>
        </dgm:presLayoutVars>
      </dgm:prSet>
      <dgm:spPr/>
    </dgm:pt>
    <dgm:pt modelId="{77FD1A68-310B-48DB-AB78-E5F4B8B5D191}" type="pres">
      <dgm:prSet presAssocID="{3870E075-79CF-4CD1-B9B5-E8F07AF2AD57}" presName="rootComposite" presStyleCnt="0"/>
      <dgm:spPr/>
    </dgm:pt>
    <dgm:pt modelId="{C28F0018-1567-420E-B0EE-2380BC42D6FA}" type="pres">
      <dgm:prSet presAssocID="{3870E075-79CF-4CD1-B9B5-E8F07AF2AD57}" presName="rootText" presStyleLbl="node3" presStyleIdx="5" presStyleCnt="6">
        <dgm:presLayoutVars>
          <dgm:chPref val="3"/>
        </dgm:presLayoutVars>
      </dgm:prSet>
      <dgm:spPr/>
    </dgm:pt>
    <dgm:pt modelId="{D8A84BA4-8262-4DB9-A520-36E8CC51C433}" type="pres">
      <dgm:prSet presAssocID="{3870E075-79CF-4CD1-B9B5-E8F07AF2AD57}" presName="rootConnector" presStyleLbl="node3" presStyleIdx="5" presStyleCnt="6"/>
      <dgm:spPr/>
    </dgm:pt>
    <dgm:pt modelId="{A31D80BB-FCB1-4E13-87D6-1EA752DBBAC8}" type="pres">
      <dgm:prSet presAssocID="{3870E075-79CF-4CD1-B9B5-E8F07AF2AD57}" presName="hierChild4" presStyleCnt="0"/>
      <dgm:spPr/>
    </dgm:pt>
    <dgm:pt modelId="{76E9C7B1-6E38-414F-87C9-9F5E6CF6BB94}" type="pres">
      <dgm:prSet presAssocID="{3870E075-79CF-4CD1-B9B5-E8F07AF2AD57}" presName="hierChild5" presStyleCnt="0"/>
      <dgm:spPr/>
    </dgm:pt>
    <dgm:pt modelId="{0283899A-1E55-4212-BA49-DFAD166A48A9}" type="pres">
      <dgm:prSet presAssocID="{60E93AA7-C8E1-4961-B840-78155D2D4C62}" presName="hierChild5" presStyleCnt="0"/>
      <dgm:spPr/>
    </dgm:pt>
    <dgm:pt modelId="{D19CE0C3-2D1A-4BF3-977C-F83E41D82116}" type="pres">
      <dgm:prSet presAssocID="{795164BC-8683-40BD-91EF-98AB09D77409}" presName="hierChild3" presStyleCnt="0"/>
      <dgm:spPr/>
    </dgm:pt>
  </dgm:ptLst>
  <dgm:cxnLst>
    <dgm:cxn modelId="{95736905-3E5B-435C-8B94-47B6041F2644}" type="presOf" srcId="{709A2431-3DD5-4A54-AB9D-6AFF32BA577E}" destId="{CD90901B-3697-4BAE-B630-11F47C849819}" srcOrd="0" destOrd="0" presId="urn:microsoft.com/office/officeart/2009/3/layout/HorizontalOrganizationChart"/>
    <dgm:cxn modelId="{00DC1807-5865-41CF-8F83-AE328B27CBEA}" type="presOf" srcId="{3870E075-79CF-4CD1-B9B5-E8F07AF2AD57}" destId="{C28F0018-1567-420E-B0EE-2380BC42D6FA}" srcOrd="0" destOrd="0" presId="urn:microsoft.com/office/officeart/2009/3/layout/HorizontalOrganizationChart"/>
    <dgm:cxn modelId="{B6722808-0269-46E7-8E2F-A4DA2D0AAD25}" type="presOf" srcId="{42A7D6C9-F843-46FB-A4E7-8F9FC1C9B166}" destId="{6870C420-09BC-45E5-96E1-49B3B843E829}" srcOrd="0" destOrd="0" presId="urn:microsoft.com/office/officeart/2009/3/layout/HorizontalOrganizationChart"/>
    <dgm:cxn modelId="{A524BA0F-035F-4FA1-ABC9-4BA94EB54160}" srcId="{68B35CCE-E0AE-431F-8EFE-AD91D85AC7B6}" destId="{795164BC-8683-40BD-91EF-98AB09D77409}" srcOrd="0" destOrd="0" parTransId="{344A668F-AE89-4AB8-9770-FC30F23DD278}" sibTransId="{7311789F-93D9-4711-8415-89AB14605B3F}"/>
    <dgm:cxn modelId="{4541E811-79E9-467B-A834-DD399C0626B9}" type="presOf" srcId="{5B130E78-B55A-4D2F-9899-D80AE1A55CBD}" destId="{ACC4F880-CF37-4813-BF2A-07523EA32DB2}" srcOrd="1" destOrd="0" presId="urn:microsoft.com/office/officeart/2009/3/layout/HorizontalOrganizationChart"/>
    <dgm:cxn modelId="{71A1E018-2D4F-4CE7-AC7F-1871AB41E48E}" type="presOf" srcId="{3870E075-79CF-4CD1-B9B5-E8F07AF2AD57}" destId="{D8A84BA4-8262-4DB9-A520-36E8CC51C433}" srcOrd="1" destOrd="0" presId="urn:microsoft.com/office/officeart/2009/3/layout/HorizontalOrganizationChart"/>
    <dgm:cxn modelId="{F556151F-0C79-418A-AC82-F2F7EB67DA01}" srcId="{530F94C3-4462-4F9F-B8A7-8F0ED565F503}" destId="{57EFF0BD-3B5A-4701-A40A-C26718ACEE07}" srcOrd="1" destOrd="0" parTransId="{42A7D6C9-F843-46FB-A4E7-8F9FC1C9B166}" sibTransId="{56132983-83DE-4ED6-8B2D-B6E8CEC087AD}"/>
    <dgm:cxn modelId="{D769A91F-45E9-42DD-8EF3-DA9413DC5B9D}" srcId="{FD279C98-5054-4BEE-A295-1481FBA78DAD}" destId="{0494565C-AA7E-4F5C-8E21-4856273F1DE0}" srcOrd="1" destOrd="0" parTransId="{ED28EA8C-1BF0-488C-AA8D-53DF46642D74}" sibTransId="{8B2E321E-B952-43EC-AAF4-6E4F222637AE}"/>
    <dgm:cxn modelId="{E89F7E26-8A08-4CAF-98C3-D681DF8ABD08}" type="presOf" srcId="{23140999-19E3-4719-9745-78E71367B300}" destId="{CA960335-CDB2-4532-BCFD-B1B426536CD0}" srcOrd="0" destOrd="0" presId="urn:microsoft.com/office/officeart/2009/3/layout/HorizontalOrganizationChart"/>
    <dgm:cxn modelId="{3A4E8D29-F875-465A-ABDF-375F8FE11C66}" srcId="{60E93AA7-C8E1-4961-B840-78155D2D4C62}" destId="{C42626A2-EA40-4EE2-BC2E-0BF21F109524}" srcOrd="1" destOrd="0" parTransId="{0B15100C-D789-4D6E-986C-55D61CB0546D}" sibTransId="{5B7166C4-4529-42C8-9273-60104200E342}"/>
    <dgm:cxn modelId="{A771A532-E41B-4187-A1F0-CD489AC3AAB6}" srcId="{60E93AA7-C8E1-4961-B840-78155D2D4C62}" destId="{3870E075-79CF-4CD1-B9B5-E8F07AF2AD57}" srcOrd="2" destOrd="0" parTransId="{FF06C15B-19EF-4F5C-AF66-A9F2B492CA63}" sibTransId="{F9EB9CD1-D7A8-4BDB-B951-D06E78994952}"/>
    <dgm:cxn modelId="{05EBD433-456B-4B8A-985E-DC33875EC416}" srcId="{795164BC-8683-40BD-91EF-98AB09D77409}" destId="{530F94C3-4462-4F9F-B8A7-8F0ED565F503}" srcOrd="0" destOrd="0" parTransId="{EF6F5F77-9E51-4AC1-84F2-5443A28C83EE}" sibTransId="{E4094D65-3CB5-4510-A702-3CEC88C98A67}"/>
    <dgm:cxn modelId="{DAEF6D43-BFCD-4704-B918-F2C4B6608207}" type="presOf" srcId="{FF06C15B-19EF-4F5C-AF66-A9F2B492CA63}" destId="{298AC052-CD92-4834-B7A3-C125708BD55E}" srcOrd="0" destOrd="0" presId="urn:microsoft.com/office/officeart/2009/3/layout/HorizontalOrganizationChart"/>
    <dgm:cxn modelId="{038EDE44-FDA2-4078-8B8E-74C913B933AF}" type="presOf" srcId="{60E93AA7-C8E1-4961-B840-78155D2D4C62}" destId="{96F1877B-DC66-484F-B3F3-0A7D99E9D6AE}" srcOrd="0" destOrd="0" presId="urn:microsoft.com/office/officeart/2009/3/layout/HorizontalOrganizationChart"/>
    <dgm:cxn modelId="{FE6A474C-FE52-4909-827D-D7CB9BD1543C}" type="presOf" srcId="{FD279C98-5054-4BEE-A295-1481FBA78DAD}" destId="{A45567F7-9CB9-4196-8B40-02268C5D27C3}" srcOrd="1" destOrd="0" presId="urn:microsoft.com/office/officeart/2009/3/layout/HorizontalOrganizationChart"/>
    <dgm:cxn modelId="{E0D3D84D-C8BF-4525-A164-333E6C4E0CEB}" type="presOf" srcId="{57EFF0BD-3B5A-4701-A40A-C26718ACEE07}" destId="{EE4B014F-8EEA-4F74-8288-61EF9AFE1D9C}" srcOrd="0" destOrd="0" presId="urn:microsoft.com/office/officeart/2009/3/layout/HorizontalOrganizationChart"/>
    <dgm:cxn modelId="{DA605D52-3DD9-47B7-BE6B-2716E0D933EF}" type="presOf" srcId="{795164BC-8683-40BD-91EF-98AB09D77409}" destId="{F63C2AC5-1DBF-4AA8-A96B-25528ED37D97}" srcOrd="1" destOrd="0" presId="urn:microsoft.com/office/officeart/2009/3/layout/HorizontalOrganizationChart"/>
    <dgm:cxn modelId="{9F34F453-5678-450E-B3FB-B4FE29D8D9A7}" type="presOf" srcId="{57EFF0BD-3B5A-4701-A40A-C26718ACEE07}" destId="{F59437B7-178B-4508-AD2D-B93DE4698753}" srcOrd="1" destOrd="0" presId="urn:microsoft.com/office/officeart/2009/3/layout/HorizontalOrganizationChart"/>
    <dgm:cxn modelId="{D1D31A54-A2FF-4B89-AE73-6BF644DD6A50}" type="presOf" srcId="{C6D5901F-A74D-4800-BAD5-D51FB04C74C8}" destId="{15E0ACCD-3803-42FA-A9BC-41A8BE99619F}" srcOrd="1" destOrd="0" presId="urn:microsoft.com/office/officeart/2009/3/layout/HorizontalOrganizationChart"/>
    <dgm:cxn modelId="{30B17674-9F45-4F77-B55A-B3C8BEA5A036}" type="presOf" srcId="{FD279C98-5054-4BEE-A295-1481FBA78DAD}" destId="{D182E212-E0BF-4584-AFDD-596D7A637F7B}" srcOrd="0" destOrd="0" presId="urn:microsoft.com/office/officeart/2009/3/layout/HorizontalOrganizationChart"/>
    <dgm:cxn modelId="{F3BB5477-6191-4887-806F-25EF41A757D3}" type="presOf" srcId="{C42626A2-EA40-4EE2-BC2E-0BF21F109524}" destId="{3048E88E-0429-4003-8E36-4727DE0F8377}" srcOrd="0" destOrd="0" presId="urn:microsoft.com/office/officeart/2009/3/layout/HorizontalOrganizationChart"/>
    <dgm:cxn modelId="{31390881-4ABB-4715-901E-6C8B884A1CB6}" type="presOf" srcId="{50C8CCDF-0758-4A42-A7ED-3968846CE51E}" destId="{E8EC8DD7-2BCC-404E-BF2E-14791F4399A3}" srcOrd="0" destOrd="0" presId="urn:microsoft.com/office/officeart/2009/3/layout/HorizontalOrganizationChart"/>
    <dgm:cxn modelId="{89F25785-E850-4803-B1F1-91D37650FBD0}" type="presOf" srcId="{BC69BDDC-4503-4393-B524-ED3CAE7BAF9E}" destId="{D3C424FB-B15E-4268-A8D7-9B2D8729A96E}" srcOrd="0" destOrd="0" presId="urn:microsoft.com/office/officeart/2009/3/layout/HorizontalOrganizationChart"/>
    <dgm:cxn modelId="{1288BB86-0CBD-4639-98B1-3DCEFB97D13B}" type="presOf" srcId="{60E93AA7-C8E1-4961-B840-78155D2D4C62}" destId="{3F0820D6-21CE-4426-9422-EDBEF6046206}" srcOrd="1" destOrd="0" presId="urn:microsoft.com/office/officeart/2009/3/layout/HorizontalOrganizationChart"/>
    <dgm:cxn modelId="{600FE186-056C-45F1-995F-5F846D467BD3}" type="presOf" srcId="{0B15100C-D789-4D6E-986C-55D61CB0546D}" destId="{D2B7173A-C35C-46AD-973C-CDE29683502B}" srcOrd="0" destOrd="0" presId="urn:microsoft.com/office/officeart/2009/3/layout/HorizontalOrganizationChart"/>
    <dgm:cxn modelId="{ECE491A2-7CE3-4D46-998B-EB0F0CB5AF9D}" type="presOf" srcId="{EF6F5F77-9E51-4AC1-84F2-5443A28C83EE}" destId="{30088F41-E9E4-4BAF-B0AC-2A802407F889}" srcOrd="0" destOrd="0" presId="urn:microsoft.com/office/officeart/2009/3/layout/HorizontalOrganizationChart"/>
    <dgm:cxn modelId="{D13324A6-9850-4624-A9C4-048692F09266}" type="presOf" srcId="{C42626A2-EA40-4EE2-BC2E-0BF21F109524}" destId="{653E80CD-F6FD-4810-8573-0C69D952E8B3}" srcOrd="1" destOrd="0" presId="urn:microsoft.com/office/officeart/2009/3/layout/HorizontalOrganizationChart"/>
    <dgm:cxn modelId="{120FC1A6-28B0-45BD-9AF3-032ADFF63B2E}" type="presOf" srcId="{5B130E78-B55A-4D2F-9899-D80AE1A55CBD}" destId="{1AC0A2A6-F080-4F7B-BC7B-5CE287CBFC81}" srcOrd="0" destOrd="0" presId="urn:microsoft.com/office/officeart/2009/3/layout/HorizontalOrganizationChart"/>
    <dgm:cxn modelId="{35775DAB-DDD6-425B-B633-580001C71948}" srcId="{530F94C3-4462-4F9F-B8A7-8F0ED565F503}" destId="{C6D5901F-A74D-4800-BAD5-D51FB04C74C8}" srcOrd="2" destOrd="0" parTransId="{23140999-19E3-4719-9745-78E71367B300}" sibTransId="{3CE9AD3F-E37D-44F6-94AF-433A33C209C6}"/>
    <dgm:cxn modelId="{937EFCAE-4846-42CC-A636-3D75E6A1DE53}" srcId="{530F94C3-4462-4F9F-B8A7-8F0ED565F503}" destId="{BC69BDDC-4503-4393-B524-ED3CAE7BAF9E}" srcOrd="0" destOrd="0" parTransId="{B3DF6D0C-05E0-4BF2-B47A-A577ACF64A5B}" sibTransId="{98364901-16A3-4813-8E4F-A550CC7F664E}"/>
    <dgm:cxn modelId="{C0661FB2-AF0E-4215-A2E6-15E6D173B454}" srcId="{795164BC-8683-40BD-91EF-98AB09D77409}" destId="{60E93AA7-C8E1-4961-B840-78155D2D4C62}" srcOrd="1" destOrd="0" parTransId="{2BC3EAAD-A03E-414A-8A5F-C35C86683C28}" sibTransId="{B74177F9-6E8A-48D6-8AF0-C251035EE8EF}"/>
    <dgm:cxn modelId="{43AF75B5-8D12-4FA2-8B57-D2E208EFBAA7}" type="presOf" srcId="{530F94C3-4462-4F9F-B8A7-8F0ED565F503}" destId="{7E1513F3-A8C0-4A85-98AF-3EE840D48FE8}" srcOrd="0" destOrd="0" presId="urn:microsoft.com/office/officeart/2009/3/layout/HorizontalOrganizationChart"/>
    <dgm:cxn modelId="{C70716BA-34E1-4B00-9089-5E87B2BDB0B4}" type="presOf" srcId="{0494565C-AA7E-4F5C-8E21-4856273F1DE0}" destId="{2E7BF562-92A1-44B4-BCCA-7AC1DF7C5F12}" srcOrd="1" destOrd="0" presId="urn:microsoft.com/office/officeart/2009/3/layout/HorizontalOrganizationChart"/>
    <dgm:cxn modelId="{61FE56BB-A478-4BCB-AE98-6896E09332F5}" srcId="{FD279C98-5054-4BEE-A295-1481FBA78DAD}" destId="{5B130E78-B55A-4D2F-9899-D80AE1A55CBD}" srcOrd="0" destOrd="0" parTransId="{50C8CCDF-0758-4A42-A7ED-3968846CE51E}" sibTransId="{E2662DFD-261A-4142-A66F-26F65F801E22}"/>
    <dgm:cxn modelId="{FB1E75C2-405D-4F19-A81C-734BED58985E}" type="presOf" srcId="{530F94C3-4462-4F9F-B8A7-8F0ED565F503}" destId="{4DA072AB-F78A-41A5-986F-174547B51CF8}" srcOrd="1" destOrd="0" presId="urn:microsoft.com/office/officeart/2009/3/layout/HorizontalOrganizationChart"/>
    <dgm:cxn modelId="{142F8BCF-4A13-4445-ADB8-2B9B3D2745DA}" type="presOf" srcId="{2BC3EAAD-A03E-414A-8A5F-C35C86683C28}" destId="{1C236C05-EA75-4116-8BDD-C9B35B83387B}" srcOrd="0" destOrd="0" presId="urn:microsoft.com/office/officeart/2009/3/layout/HorizontalOrganizationChart"/>
    <dgm:cxn modelId="{3A452FD0-EC2D-4F07-A077-E1A2774256CB}" srcId="{60E93AA7-C8E1-4961-B840-78155D2D4C62}" destId="{FD279C98-5054-4BEE-A295-1481FBA78DAD}" srcOrd="0" destOrd="0" parTransId="{709A2431-3DD5-4A54-AB9D-6AFF32BA577E}" sibTransId="{9380B90E-063A-4BFF-8F21-D07B86E75EBF}"/>
    <dgm:cxn modelId="{76226CD0-DF85-4672-BA82-81CD65B91EAB}" type="presOf" srcId="{0494565C-AA7E-4F5C-8E21-4856273F1DE0}" destId="{1596EE5E-F8E7-44CB-B8DC-A7CA04C4B870}" srcOrd="0" destOrd="0" presId="urn:microsoft.com/office/officeart/2009/3/layout/HorizontalOrganizationChart"/>
    <dgm:cxn modelId="{86C184D8-1388-4044-855D-02FB52870479}" type="presOf" srcId="{C6D5901F-A74D-4800-BAD5-D51FB04C74C8}" destId="{D90D5A9E-150A-49C4-B1A1-D66EC2B676AD}" srcOrd="0" destOrd="0" presId="urn:microsoft.com/office/officeart/2009/3/layout/HorizontalOrganizationChart"/>
    <dgm:cxn modelId="{F3CB29D9-6901-48AD-A0BE-97FA98CD5998}" type="presOf" srcId="{ED28EA8C-1BF0-488C-AA8D-53DF46642D74}" destId="{E4E973A2-A83E-466D-A4D6-2448246C0EEF}" srcOrd="0" destOrd="0" presId="urn:microsoft.com/office/officeart/2009/3/layout/HorizontalOrganizationChart"/>
    <dgm:cxn modelId="{937D48E0-0577-40C2-BAE3-062ECD942F48}" type="presOf" srcId="{B3DF6D0C-05E0-4BF2-B47A-A577ACF64A5B}" destId="{13B0E423-F7F2-4206-BE0E-AA5317A3205F}" srcOrd="0" destOrd="0" presId="urn:microsoft.com/office/officeart/2009/3/layout/HorizontalOrganizationChart"/>
    <dgm:cxn modelId="{32F295E1-570C-4E35-8471-F4DDF43D61DF}" type="presOf" srcId="{BC69BDDC-4503-4393-B524-ED3CAE7BAF9E}" destId="{83BA2EA8-F19A-4BA7-9C7D-95F24843EB6A}" srcOrd="1" destOrd="0" presId="urn:microsoft.com/office/officeart/2009/3/layout/HorizontalOrganizationChart"/>
    <dgm:cxn modelId="{90B213ED-4715-4591-A81F-17BFA7C1ED14}" type="presOf" srcId="{795164BC-8683-40BD-91EF-98AB09D77409}" destId="{92F10C3B-891C-49AE-B62F-CD2CB4B9AB33}" srcOrd="0" destOrd="0" presId="urn:microsoft.com/office/officeart/2009/3/layout/HorizontalOrganizationChart"/>
    <dgm:cxn modelId="{71C64AF9-5F32-4A1A-B773-897B6DF711DD}" type="presOf" srcId="{68B35CCE-E0AE-431F-8EFE-AD91D85AC7B6}" destId="{4DE35072-5668-4B72-A81B-90451F6111B3}" srcOrd="0" destOrd="0" presId="urn:microsoft.com/office/officeart/2009/3/layout/HorizontalOrganizationChart"/>
    <dgm:cxn modelId="{FE8475DA-DC71-4A18-B078-7F00C57BDD12}" type="presParOf" srcId="{4DE35072-5668-4B72-A81B-90451F6111B3}" destId="{C176DF85-572B-4F6A-AA1D-F970571A3F3B}" srcOrd="0" destOrd="0" presId="urn:microsoft.com/office/officeart/2009/3/layout/HorizontalOrganizationChart"/>
    <dgm:cxn modelId="{604DC348-A8D4-4072-9EDB-A0A4A518D6EF}" type="presParOf" srcId="{C176DF85-572B-4F6A-AA1D-F970571A3F3B}" destId="{FDA1B146-A5A5-4F6C-89E3-7A3703766DA3}" srcOrd="0" destOrd="0" presId="urn:microsoft.com/office/officeart/2009/3/layout/HorizontalOrganizationChart"/>
    <dgm:cxn modelId="{60DD17E1-40D6-4EDA-A56F-A6F42D7EC113}" type="presParOf" srcId="{FDA1B146-A5A5-4F6C-89E3-7A3703766DA3}" destId="{92F10C3B-891C-49AE-B62F-CD2CB4B9AB33}" srcOrd="0" destOrd="0" presId="urn:microsoft.com/office/officeart/2009/3/layout/HorizontalOrganizationChart"/>
    <dgm:cxn modelId="{0D5A3FEB-5192-4B39-B1FC-4A10B7F259BD}" type="presParOf" srcId="{FDA1B146-A5A5-4F6C-89E3-7A3703766DA3}" destId="{F63C2AC5-1DBF-4AA8-A96B-25528ED37D97}" srcOrd="1" destOrd="0" presId="urn:microsoft.com/office/officeart/2009/3/layout/HorizontalOrganizationChart"/>
    <dgm:cxn modelId="{8B5168DD-572A-4A39-B04A-706086A6B1C6}" type="presParOf" srcId="{C176DF85-572B-4F6A-AA1D-F970571A3F3B}" destId="{D5AF4193-1B75-403E-8E16-7BD96421CBAB}" srcOrd="1" destOrd="0" presId="urn:microsoft.com/office/officeart/2009/3/layout/HorizontalOrganizationChart"/>
    <dgm:cxn modelId="{6A8F57E8-D598-4E1A-B359-53D3A19EFCD4}" type="presParOf" srcId="{D5AF4193-1B75-403E-8E16-7BD96421CBAB}" destId="{30088F41-E9E4-4BAF-B0AC-2A802407F889}" srcOrd="0" destOrd="0" presId="urn:microsoft.com/office/officeart/2009/3/layout/HorizontalOrganizationChart"/>
    <dgm:cxn modelId="{B966D7E2-DAF1-4890-8271-FD0C36433061}" type="presParOf" srcId="{D5AF4193-1B75-403E-8E16-7BD96421CBAB}" destId="{2FBD045E-A25C-44BC-B7D5-A41E0DF1BCDB}" srcOrd="1" destOrd="0" presId="urn:microsoft.com/office/officeart/2009/3/layout/HorizontalOrganizationChart"/>
    <dgm:cxn modelId="{85A42619-8089-4CBC-80B9-818EFDCE3A53}" type="presParOf" srcId="{2FBD045E-A25C-44BC-B7D5-A41E0DF1BCDB}" destId="{B26BCB94-B69E-4E0E-9022-299451009961}" srcOrd="0" destOrd="0" presId="urn:microsoft.com/office/officeart/2009/3/layout/HorizontalOrganizationChart"/>
    <dgm:cxn modelId="{328D7605-0DF7-42B0-97F2-2250B62F5362}" type="presParOf" srcId="{B26BCB94-B69E-4E0E-9022-299451009961}" destId="{7E1513F3-A8C0-4A85-98AF-3EE840D48FE8}" srcOrd="0" destOrd="0" presId="urn:microsoft.com/office/officeart/2009/3/layout/HorizontalOrganizationChart"/>
    <dgm:cxn modelId="{B7DCC6C6-C612-426B-97CB-AC085E6A7A7D}" type="presParOf" srcId="{B26BCB94-B69E-4E0E-9022-299451009961}" destId="{4DA072AB-F78A-41A5-986F-174547B51CF8}" srcOrd="1" destOrd="0" presId="urn:microsoft.com/office/officeart/2009/3/layout/HorizontalOrganizationChart"/>
    <dgm:cxn modelId="{3012CFF3-785B-4A09-81F3-99A858EF6A38}" type="presParOf" srcId="{2FBD045E-A25C-44BC-B7D5-A41E0DF1BCDB}" destId="{3EBEB5D8-6F0C-4A84-AB35-C867CFACEF4A}" srcOrd="1" destOrd="0" presId="urn:microsoft.com/office/officeart/2009/3/layout/HorizontalOrganizationChart"/>
    <dgm:cxn modelId="{51821B90-7A5E-4190-8C06-B4FEE6A2F443}" type="presParOf" srcId="{3EBEB5D8-6F0C-4A84-AB35-C867CFACEF4A}" destId="{13B0E423-F7F2-4206-BE0E-AA5317A3205F}" srcOrd="0" destOrd="0" presId="urn:microsoft.com/office/officeart/2009/3/layout/HorizontalOrganizationChart"/>
    <dgm:cxn modelId="{27E7BF60-84DD-4B11-BC42-F82CFD7D8E37}" type="presParOf" srcId="{3EBEB5D8-6F0C-4A84-AB35-C867CFACEF4A}" destId="{5FA7F998-B345-4A00-8BC8-489AAE4461C6}" srcOrd="1" destOrd="0" presId="urn:microsoft.com/office/officeart/2009/3/layout/HorizontalOrganizationChart"/>
    <dgm:cxn modelId="{6633AC8E-A8DF-4831-95F1-901DC82531FB}" type="presParOf" srcId="{5FA7F998-B345-4A00-8BC8-489AAE4461C6}" destId="{2F42C320-9679-4D15-BD75-0F2DFE78A6E0}" srcOrd="0" destOrd="0" presId="urn:microsoft.com/office/officeart/2009/3/layout/HorizontalOrganizationChart"/>
    <dgm:cxn modelId="{BDB6A5BE-214D-4B93-ABC0-97135F2439E6}" type="presParOf" srcId="{2F42C320-9679-4D15-BD75-0F2DFE78A6E0}" destId="{D3C424FB-B15E-4268-A8D7-9B2D8729A96E}" srcOrd="0" destOrd="0" presId="urn:microsoft.com/office/officeart/2009/3/layout/HorizontalOrganizationChart"/>
    <dgm:cxn modelId="{F40D5DCA-2641-48AC-ACE0-76D3A9CC4D2D}" type="presParOf" srcId="{2F42C320-9679-4D15-BD75-0F2DFE78A6E0}" destId="{83BA2EA8-F19A-4BA7-9C7D-95F24843EB6A}" srcOrd="1" destOrd="0" presId="urn:microsoft.com/office/officeart/2009/3/layout/HorizontalOrganizationChart"/>
    <dgm:cxn modelId="{34ABECE5-2F66-4C28-9880-2B4029DB86D7}" type="presParOf" srcId="{5FA7F998-B345-4A00-8BC8-489AAE4461C6}" destId="{BE22556D-6E98-4340-A5D4-5BC1923716B7}" srcOrd="1" destOrd="0" presId="urn:microsoft.com/office/officeart/2009/3/layout/HorizontalOrganizationChart"/>
    <dgm:cxn modelId="{0E6985BB-67E4-4410-B07C-F3CFA0AE380A}" type="presParOf" srcId="{5FA7F998-B345-4A00-8BC8-489AAE4461C6}" destId="{3F6F7BA7-9516-49A8-B7F7-B0ABDD694F5F}" srcOrd="2" destOrd="0" presId="urn:microsoft.com/office/officeart/2009/3/layout/HorizontalOrganizationChart"/>
    <dgm:cxn modelId="{3BDC5FA6-76DC-4616-93C8-FADED8DC9AB5}" type="presParOf" srcId="{3EBEB5D8-6F0C-4A84-AB35-C867CFACEF4A}" destId="{6870C420-09BC-45E5-96E1-49B3B843E829}" srcOrd="2" destOrd="0" presId="urn:microsoft.com/office/officeart/2009/3/layout/HorizontalOrganizationChart"/>
    <dgm:cxn modelId="{E9E11FD9-90ED-4994-AE74-8726F8BDDBE4}" type="presParOf" srcId="{3EBEB5D8-6F0C-4A84-AB35-C867CFACEF4A}" destId="{FC19ACC3-33CF-4471-B003-87BB37EA12A6}" srcOrd="3" destOrd="0" presId="urn:microsoft.com/office/officeart/2009/3/layout/HorizontalOrganizationChart"/>
    <dgm:cxn modelId="{7A72F76F-899A-46CF-B78A-18F5064F4787}" type="presParOf" srcId="{FC19ACC3-33CF-4471-B003-87BB37EA12A6}" destId="{FE4D3E12-0CCD-4514-9866-D5E976267D3A}" srcOrd="0" destOrd="0" presId="urn:microsoft.com/office/officeart/2009/3/layout/HorizontalOrganizationChart"/>
    <dgm:cxn modelId="{496D8F78-E1ED-47E4-9440-252B3545FF69}" type="presParOf" srcId="{FE4D3E12-0CCD-4514-9866-D5E976267D3A}" destId="{EE4B014F-8EEA-4F74-8288-61EF9AFE1D9C}" srcOrd="0" destOrd="0" presId="urn:microsoft.com/office/officeart/2009/3/layout/HorizontalOrganizationChart"/>
    <dgm:cxn modelId="{8DA6CC8B-3F38-4EF5-A766-EB42EBACD599}" type="presParOf" srcId="{FE4D3E12-0CCD-4514-9866-D5E976267D3A}" destId="{F59437B7-178B-4508-AD2D-B93DE4698753}" srcOrd="1" destOrd="0" presId="urn:microsoft.com/office/officeart/2009/3/layout/HorizontalOrganizationChart"/>
    <dgm:cxn modelId="{5B326330-83EA-44D3-AF23-EE6D2AE656F6}" type="presParOf" srcId="{FC19ACC3-33CF-4471-B003-87BB37EA12A6}" destId="{1C5651B6-B87C-43CE-9A5B-66356729315E}" srcOrd="1" destOrd="0" presId="urn:microsoft.com/office/officeart/2009/3/layout/HorizontalOrganizationChart"/>
    <dgm:cxn modelId="{D2A7AB29-8E16-4A50-A933-D587E446F9BB}" type="presParOf" srcId="{FC19ACC3-33CF-4471-B003-87BB37EA12A6}" destId="{11E2FD7F-1F9A-41CA-B42B-5495FFC7976C}" srcOrd="2" destOrd="0" presId="urn:microsoft.com/office/officeart/2009/3/layout/HorizontalOrganizationChart"/>
    <dgm:cxn modelId="{E3A4EE7B-E3FC-4537-B746-DED0A51C480B}" type="presParOf" srcId="{3EBEB5D8-6F0C-4A84-AB35-C867CFACEF4A}" destId="{CA960335-CDB2-4532-BCFD-B1B426536CD0}" srcOrd="4" destOrd="0" presId="urn:microsoft.com/office/officeart/2009/3/layout/HorizontalOrganizationChart"/>
    <dgm:cxn modelId="{90238E19-2EAC-40B9-B32F-AB62E1F53DA6}" type="presParOf" srcId="{3EBEB5D8-6F0C-4A84-AB35-C867CFACEF4A}" destId="{278855A0-C2CA-4C9E-8F08-6C0740CEC327}" srcOrd="5" destOrd="0" presId="urn:microsoft.com/office/officeart/2009/3/layout/HorizontalOrganizationChart"/>
    <dgm:cxn modelId="{D200F053-F240-4658-826A-219B860498C7}" type="presParOf" srcId="{278855A0-C2CA-4C9E-8F08-6C0740CEC327}" destId="{FB0654E0-0376-487F-8FC2-2C8FBF1AF978}" srcOrd="0" destOrd="0" presId="urn:microsoft.com/office/officeart/2009/3/layout/HorizontalOrganizationChart"/>
    <dgm:cxn modelId="{01E49473-6305-4248-B7A3-153303820C84}" type="presParOf" srcId="{FB0654E0-0376-487F-8FC2-2C8FBF1AF978}" destId="{D90D5A9E-150A-49C4-B1A1-D66EC2B676AD}" srcOrd="0" destOrd="0" presId="urn:microsoft.com/office/officeart/2009/3/layout/HorizontalOrganizationChart"/>
    <dgm:cxn modelId="{E12FA9DE-D9AB-4F0D-BE3A-9F75992E7700}" type="presParOf" srcId="{FB0654E0-0376-487F-8FC2-2C8FBF1AF978}" destId="{15E0ACCD-3803-42FA-A9BC-41A8BE99619F}" srcOrd="1" destOrd="0" presId="urn:microsoft.com/office/officeart/2009/3/layout/HorizontalOrganizationChart"/>
    <dgm:cxn modelId="{49ED6A55-A615-41A2-9004-E2B4D6226F9B}" type="presParOf" srcId="{278855A0-C2CA-4C9E-8F08-6C0740CEC327}" destId="{C0A6BC71-A0CE-40B7-9E22-8A503F7094CE}" srcOrd="1" destOrd="0" presId="urn:microsoft.com/office/officeart/2009/3/layout/HorizontalOrganizationChart"/>
    <dgm:cxn modelId="{9BE59D62-B7A4-4BCC-885F-D751BCBBA1C4}" type="presParOf" srcId="{278855A0-C2CA-4C9E-8F08-6C0740CEC327}" destId="{A4137046-7A47-4346-9D04-46122E408908}" srcOrd="2" destOrd="0" presId="urn:microsoft.com/office/officeart/2009/3/layout/HorizontalOrganizationChart"/>
    <dgm:cxn modelId="{D142C4A1-90AD-418E-92EB-ACD391CDEC6F}" type="presParOf" srcId="{2FBD045E-A25C-44BC-B7D5-A41E0DF1BCDB}" destId="{A02E4989-B1F1-4ACC-9DB9-95E2DD2FF87D}" srcOrd="2" destOrd="0" presId="urn:microsoft.com/office/officeart/2009/3/layout/HorizontalOrganizationChart"/>
    <dgm:cxn modelId="{709A1761-7C90-41DF-BED1-A8B399A0E46C}" type="presParOf" srcId="{D5AF4193-1B75-403E-8E16-7BD96421CBAB}" destId="{1C236C05-EA75-4116-8BDD-C9B35B83387B}" srcOrd="2" destOrd="0" presId="urn:microsoft.com/office/officeart/2009/3/layout/HorizontalOrganizationChart"/>
    <dgm:cxn modelId="{6DA11416-E5FC-4112-A576-D9854BA43E36}" type="presParOf" srcId="{D5AF4193-1B75-403E-8E16-7BD96421CBAB}" destId="{CCE2C7DF-F12D-4465-A765-AFD5BEC7AB48}" srcOrd="3" destOrd="0" presId="urn:microsoft.com/office/officeart/2009/3/layout/HorizontalOrganizationChart"/>
    <dgm:cxn modelId="{83E66673-2922-4364-824D-B10D89FF6B1E}" type="presParOf" srcId="{CCE2C7DF-F12D-4465-A765-AFD5BEC7AB48}" destId="{7AF7B05B-D0D7-4981-B420-5BF3F7DE065E}" srcOrd="0" destOrd="0" presId="urn:microsoft.com/office/officeart/2009/3/layout/HorizontalOrganizationChart"/>
    <dgm:cxn modelId="{C892AAD2-A49D-4225-BCF5-7C92810EBC04}" type="presParOf" srcId="{7AF7B05B-D0D7-4981-B420-5BF3F7DE065E}" destId="{96F1877B-DC66-484F-B3F3-0A7D99E9D6AE}" srcOrd="0" destOrd="0" presId="urn:microsoft.com/office/officeart/2009/3/layout/HorizontalOrganizationChart"/>
    <dgm:cxn modelId="{BFEAB05A-58B6-497A-98A5-EDB86843D1B9}" type="presParOf" srcId="{7AF7B05B-D0D7-4981-B420-5BF3F7DE065E}" destId="{3F0820D6-21CE-4426-9422-EDBEF6046206}" srcOrd="1" destOrd="0" presId="urn:microsoft.com/office/officeart/2009/3/layout/HorizontalOrganizationChart"/>
    <dgm:cxn modelId="{8B500426-12E2-4A52-BC84-861D49F7CC5A}" type="presParOf" srcId="{CCE2C7DF-F12D-4465-A765-AFD5BEC7AB48}" destId="{48560B5A-C089-4128-BB52-E73CE8FDFDD8}" srcOrd="1" destOrd="0" presId="urn:microsoft.com/office/officeart/2009/3/layout/HorizontalOrganizationChart"/>
    <dgm:cxn modelId="{15D4D402-B882-4C72-A932-CA3F4B9D8CCB}" type="presParOf" srcId="{48560B5A-C089-4128-BB52-E73CE8FDFDD8}" destId="{CD90901B-3697-4BAE-B630-11F47C849819}" srcOrd="0" destOrd="0" presId="urn:microsoft.com/office/officeart/2009/3/layout/HorizontalOrganizationChart"/>
    <dgm:cxn modelId="{6805FC51-7755-42B0-91A3-8225BC526D4A}" type="presParOf" srcId="{48560B5A-C089-4128-BB52-E73CE8FDFDD8}" destId="{E3C48194-C2C3-45B7-A05C-982D0FE81B99}" srcOrd="1" destOrd="0" presId="urn:microsoft.com/office/officeart/2009/3/layout/HorizontalOrganizationChart"/>
    <dgm:cxn modelId="{98A4D3C6-B6D7-4052-B092-9EC8957CBD61}" type="presParOf" srcId="{E3C48194-C2C3-45B7-A05C-982D0FE81B99}" destId="{A5F51BF8-51E3-435E-9115-B6BCDB3A7AF7}" srcOrd="0" destOrd="0" presId="urn:microsoft.com/office/officeart/2009/3/layout/HorizontalOrganizationChart"/>
    <dgm:cxn modelId="{1AA82480-84EC-46A0-B0F7-EEF565E82EA1}" type="presParOf" srcId="{A5F51BF8-51E3-435E-9115-B6BCDB3A7AF7}" destId="{D182E212-E0BF-4584-AFDD-596D7A637F7B}" srcOrd="0" destOrd="0" presId="urn:microsoft.com/office/officeart/2009/3/layout/HorizontalOrganizationChart"/>
    <dgm:cxn modelId="{74592F48-6F00-437D-9361-F82D50AF1810}" type="presParOf" srcId="{A5F51BF8-51E3-435E-9115-B6BCDB3A7AF7}" destId="{A45567F7-9CB9-4196-8B40-02268C5D27C3}" srcOrd="1" destOrd="0" presId="urn:microsoft.com/office/officeart/2009/3/layout/HorizontalOrganizationChart"/>
    <dgm:cxn modelId="{CB102B95-1297-46B7-B1AA-97290FE2AD5A}" type="presParOf" srcId="{E3C48194-C2C3-45B7-A05C-982D0FE81B99}" destId="{C4F3CD5E-411C-480F-B1B9-F2187660F021}" srcOrd="1" destOrd="0" presId="urn:microsoft.com/office/officeart/2009/3/layout/HorizontalOrganizationChart"/>
    <dgm:cxn modelId="{B2639845-0244-4A28-BA8F-9A3A441035EA}" type="presParOf" srcId="{C4F3CD5E-411C-480F-B1B9-F2187660F021}" destId="{E8EC8DD7-2BCC-404E-BF2E-14791F4399A3}" srcOrd="0" destOrd="0" presId="urn:microsoft.com/office/officeart/2009/3/layout/HorizontalOrganizationChart"/>
    <dgm:cxn modelId="{C12BDD38-BF39-4E10-8D11-80B9D97593A4}" type="presParOf" srcId="{C4F3CD5E-411C-480F-B1B9-F2187660F021}" destId="{2960ED8B-EB4F-464D-9185-F26D4A9CBE7B}" srcOrd="1" destOrd="0" presId="urn:microsoft.com/office/officeart/2009/3/layout/HorizontalOrganizationChart"/>
    <dgm:cxn modelId="{0FF21C9B-5922-4059-A3A9-96CB149F389F}" type="presParOf" srcId="{2960ED8B-EB4F-464D-9185-F26D4A9CBE7B}" destId="{D5A2783E-5CCA-436C-8127-FD1288D7BF61}" srcOrd="0" destOrd="0" presId="urn:microsoft.com/office/officeart/2009/3/layout/HorizontalOrganizationChart"/>
    <dgm:cxn modelId="{76330C34-7062-4FD5-8A97-20E040EBE4A4}" type="presParOf" srcId="{D5A2783E-5CCA-436C-8127-FD1288D7BF61}" destId="{1AC0A2A6-F080-4F7B-BC7B-5CE287CBFC81}" srcOrd="0" destOrd="0" presId="urn:microsoft.com/office/officeart/2009/3/layout/HorizontalOrganizationChart"/>
    <dgm:cxn modelId="{A8A9D99D-9C44-4182-BFCF-D54BBD90ED54}" type="presParOf" srcId="{D5A2783E-5CCA-436C-8127-FD1288D7BF61}" destId="{ACC4F880-CF37-4813-BF2A-07523EA32DB2}" srcOrd="1" destOrd="0" presId="urn:microsoft.com/office/officeart/2009/3/layout/HorizontalOrganizationChart"/>
    <dgm:cxn modelId="{29220A0C-B3EE-4833-AE1D-E40C09139B61}" type="presParOf" srcId="{2960ED8B-EB4F-464D-9185-F26D4A9CBE7B}" destId="{DE6A3A15-D795-41E3-9113-570D52F4136E}" srcOrd="1" destOrd="0" presId="urn:microsoft.com/office/officeart/2009/3/layout/HorizontalOrganizationChart"/>
    <dgm:cxn modelId="{F9E91DB4-E757-43E3-9AA0-5B0985D07BE9}" type="presParOf" srcId="{2960ED8B-EB4F-464D-9185-F26D4A9CBE7B}" destId="{CDC4F4D8-A1A1-45EA-82BA-7A511CE6E7E2}" srcOrd="2" destOrd="0" presId="urn:microsoft.com/office/officeart/2009/3/layout/HorizontalOrganizationChart"/>
    <dgm:cxn modelId="{427F5197-1B1D-4081-B416-C3A95C8F75F3}" type="presParOf" srcId="{C4F3CD5E-411C-480F-B1B9-F2187660F021}" destId="{E4E973A2-A83E-466D-A4D6-2448246C0EEF}" srcOrd="2" destOrd="0" presId="urn:microsoft.com/office/officeart/2009/3/layout/HorizontalOrganizationChart"/>
    <dgm:cxn modelId="{15B3DF94-B2FA-4E39-99AC-8AE2A694B1A6}" type="presParOf" srcId="{C4F3CD5E-411C-480F-B1B9-F2187660F021}" destId="{68E1702A-E95D-48CC-9B13-A730DFAC630D}" srcOrd="3" destOrd="0" presId="urn:microsoft.com/office/officeart/2009/3/layout/HorizontalOrganizationChart"/>
    <dgm:cxn modelId="{88B2B73D-ED45-4D5B-9973-785A856A674D}" type="presParOf" srcId="{68E1702A-E95D-48CC-9B13-A730DFAC630D}" destId="{85C438AC-F126-4630-8E4F-93163FA5C82C}" srcOrd="0" destOrd="0" presId="urn:microsoft.com/office/officeart/2009/3/layout/HorizontalOrganizationChart"/>
    <dgm:cxn modelId="{40D093FB-6E41-47C4-A369-9178DA8A1DE3}" type="presParOf" srcId="{85C438AC-F126-4630-8E4F-93163FA5C82C}" destId="{1596EE5E-F8E7-44CB-B8DC-A7CA04C4B870}" srcOrd="0" destOrd="0" presId="urn:microsoft.com/office/officeart/2009/3/layout/HorizontalOrganizationChart"/>
    <dgm:cxn modelId="{512E53BE-6F97-4116-A8C1-C69ACD32FCD4}" type="presParOf" srcId="{85C438AC-F126-4630-8E4F-93163FA5C82C}" destId="{2E7BF562-92A1-44B4-BCCA-7AC1DF7C5F12}" srcOrd="1" destOrd="0" presId="urn:microsoft.com/office/officeart/2009/3/layout/HorizontalOrganizationChart"/>
    <dgm:cxn modelId="{69E2F1F9-D01C-47DD-8879-F72901904977}" type="presParOf" srcId="{68E1702A-E95D-48CC-9B13-A730DFAC630D}" destId="{E627E822-F37F-4A98-BD12-A3E3B9454524}" srcOrd="1" destOrd="0" presId="urn:microsoft.com/office/officeart/2009/3/layout/HorizontalOrganizationChart"/>
    <dgm:cxn modelId="{06EE4185-5D16-4107-B5BF-B7E126C92073}" type="presParOf" srcId="{68E1702A-E95D-48CC-9B13-A730DFAC630D}" destId="{566CB0A1-F0E5-4772-B441-0F64DF6842F6}" srcOrd="2" destOrd="0" presId="urn:microsoft.com/office/officeart/2009/3/layout/HorizontalOrganizationChart"/>
    <dgm:cxn modelId="{754D89C2-B56C-4C16-84BD-E186B2C5BBB1}" type="presParOf" srcId="{E3C48194-C2C3-45B7-A05C-982D0FE81B99}" destId="{5F3B0CFF-B6CD-4E07-A277-32D6EECFA8B2}" srcOrd="2" destOrd="0" presId="urn:microsoft.com/office/officeart/2009/3/layout/HorizontalOrganizationChart"/>
    <dgm:cxn modelId="{C0377680-9804-437F-A10C-3FE9D5124C8D}" type="presParOf" srcId="{48560B5A-C089-4128-BB52-E73CE8FDFDD8}" destId="{D2B7173A-C35C-46AD-973C-CDE29683502B}" srcOrd="2" destOrd="0" presId="urn:microsoft.com/office/officeart/2009/3/layout/HorizontalOrganizationChart"/>
    <dgm:cxn modelId="{18EBA2FB-3419-412F-8AB7-ED6D252D273C}" type="presParOf" srcId="{48560B5A-C089-4128-BB52-E73CE8FDFDD8}" destId="{E1ED0BE7-97BF-4D76-91A5-93F0B1673FDC}" srcOrd="3" destOrd="0" presId="urn:microsoft.com/office/officeart/2009/3/layout/HorizontalOrganizationChart"/>
    <dgm:cxn modelId="{DAF708A2-EC7F-4529-923B-2237789B26DE}" type="presParOf" srcId="{E1ED0BE7-97BF-4D76-91A5-93F0B1673FDC}" destId="{3971B5B9-A80B-47FD-82FD-6643A0022350}" srcOrd="0" destOrd="0" presId="urn:microsoft.com/office/officeart/2009/3/layout/HorizontalOrganizationChart"/>
    <dgm:cxn modelId="{5275B5BE-ADF8-43AE-A336-AB2DAABAF355}" type="presParOf" srcId="{3971B5B9-A80B-47FD-82FD-6643A0022350}" destId="{3048E88E-0429-4003-8E36-4727DE0F8377}" srcOrd="0" destOrd="0" presId="urn:microsoft.com/office/officeart/2009/3/layout/HorizontalOrganizationChart"/>
    <dgm:cxn modelId="{1FE5160D-4DA2-451B-B1D1-3297B5ACBB47}" type="presParOf" srcId="{3971B5B9-A80B-47FD-82FD-6643A0022350}" destId="{653E80CD-F6FD-4810-8573-0C69D952E8B3}" srcOrd="1" destOrd="0" presId="urn:microsoft.com/office/officeart/2009/3/layout/HorizontalOrganizationChart"/>
    <dgm:cxn modelId="{B2431160-9143-48BE-B58A-466B8053337C}" type="presParOf" srcId="{E1ED0BE7-97BF-4D76-91A5-93F0B1673FDC}" destId="{6506BCD5-06DC-4831-8BB0-8E70DE385010}" srcOrd="1" destOrd="0" presId="urn:microsoft.com/office/officeart/2009/3/layout/HorizontalOrganizationChart"/>
    <dgm:cxn modelId="{ECFFAF92-DAB1-488C-A394-4F9BAC2F9E57}" type="presParOf" srcId="{E1ED0BE7-97BF-4D76-91A5-93F0B1673FDC}" destId="{82F6C431-CF65-4169-BE3C-C8D56A051CD2}" srcOrd="2" destOrd="0" presId="urn:microsoft.com/office/officeart/2009/3/layout/HorizontalOrganizationChart"/>
    <dgm:cxn modelId="{408B01BE-F5FA-4E4D-A5E7-22676EED81B6}" type="presParOf" srcId="{48560B5A-C089-4128-BB52-E73CE8FDFDD8}" destId="{298AC052-CD92-4834-B7A3-C125708BD55E}" srcOrd="4" destOrd="0" presId="urn:microsoft.com/office/officeart/2009/3/layout/HorizontalOrganizationChart"/>
    <dgm:cxn modelId="{4A486FA6-2609-4F3A-AD5F-C30BDA2734AB}" type="presParOf" srcId="{48560B5A-C089-4128-BB52-E73CE8FDFDD8}" destId="{3034B5F9-B697-4397-9F8B-54E06ADBB54C}" srcOrd="5" destOrd="0" presId="urn:microsoft.com/office/officeart/2009/3/layout/HorizontalOrganizationChart"/>
    <dgm:cxn modelId="{C52BB1BD-44CC-4572-A96A-9FA0CB07CC56}" type="presParOf" srcId="{3034B5F9-B697-4397-9F8B-54E06ADBB54C}" destId="{77FD1A68-310B-48DB-AB78-E5F4B8B5D191}" srcOrd="0" destOrd="0" presId="urn:microsoft.com/office/officeart/2009/3/layout/HorizontalOrganizationChart"/>
    <dgm:cxn modelId="{7EC3A27C-7B0A-40CB-9454-7EE06DAE0F9D}" type="presParOf" srcId="{77FD1A68-310B-48DB-AB78-E5F4B8B5D191}" destId="{C28F0018-1567-420E-B0EE-2380BC42D6FA}" srcOrd="0" destOrd="0" presId="urn:microsoft.com/office/officeart/2009/3/layout/HorizontalOrganizationChart"/>
    <dgm:cxn modelId="{EBBC4517-57DF-44DF-94EF-1ABDCE943E95}" type="presParOf" srcId="{77FD1A68-310B-48DB-AB78-E5F4B8B5D191}" destId="{D8A84BA4-8262-4DB9-A520-36E8CC51C433}" srcOrd="1" destOrd="0" presId="urn:microsoft.com/office/officeart/2009/3/layout/HorizontalOrganizationChart"/>
    <dgm:cxn modelId="{8EC05CCC-C673-4BEF-94E2-89892D33ABF5}" type="presParOf" srcId="{3034B5F9-B697-4397-9F8B-54E06ADBB54C}" destId="{A31D80BB-FCB1-4E13-87D6-1EA752DBBAC8}" srcOrd="1" destOrd="0" presId="urn:microsoft.com/office/officeart/2009/3/layout/HorizontalOrganizationChart"/>
    <dgm:cxn modelId="{8E4039BF-26B8-4384-AF50-21658A42A55B}" type="presParOf" srcId="{3034B5F9-B697-4397-9F8B-54E06ADBB54C}" destId="{76E9C7B1-6E38-414F-87C9-9F5E6CF6BB94}" srcOrd="2" destOrd="0" presId="urn:microsoft.com/office/officeart/2009/3/layout/HorizontalOrganizationChart"/>
    <dgm:cxn modelId="{E675DC4C-0DE9-4F54-9070-8654F590BC11}" type="presParOf" srcId="{CCE2C7DF-F12D-4465-A765-AFD5BEC7AB48}" destId="{0283899A-1E55-4212-BA49-DFAD166A48A9}" srcOrd="2" destOrd="0" presId="urn:microsoft.com/office/officeart/2009/3/layout/HorizontalOrganizationChart"/>
    <dgm:cxn modelId="{149BB22F-7630-434B-B134-F4507E0D1BDC}" type="presParOf" srcId="{C176DF85-572B-4F6A-AA1D-F970571A3F3B}" destId="{D19CE0C3-2D1A-4BF3-977C-F83E41D82116}" srcOrd="2" destOrd="0" presId="urn:microsoft.com/office/officeart/2009/3/layout/HorizontalOrganizationChar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16F7282-98D6-4431-A4CC-30F66F196012}" type="doc">
      <dgm:prSet loTypeId="urn:microsoft.com/office/officeart/2005/8/layout/list1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C4C253C7-E89A-4896-A676-1F0D770CA0A6}">
      <dgm:prSet phldrT="[Texto]" custT="1"/>
      <dgm:spPr/>
      <dgm:t>
        <a:bodyPr/>
        <a:lstStyle/>
        <a:p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El modelo de valoraci</a:t>
          </a:r>
          <a:r>
            <a:rPr lang="es-EC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ón</a:t>
          </a:r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vigente está generando un Incumplimiento Sistemático.</a:t>
          </a:r>
          <a:endParaRPr lang="es-EC" sz="1600" dirty="0"/>
        </a:p>
      </dgm:t>
    </dgm:pt>
    <dgm:pt modelId="{1CE355CB-A578-4B02-903E-721FB14D87DD}" type="parTrans" cxnId="{ADBB8C60-8ADE-4911-A8AA-97781A7947BE}">
      <dgm:prSet/>
      <dgm:spPr/>
      <dgm:t>
        <a:bodyPr/>
        <a:lstStyle/>
        <a:p>
          <a:endParaRPr lang="es-EC" sz="1600"/>
        </a:p>
      </dgm:t>
    </dgm:pt>
    <dgm:pt modelId="{97904128-F9D5-476A-A8F2-606689EE5429}" type="sibTrans" cxnId="{ADBB8C60-8ADE-4911-A8AA-97781A7947BE}">
      <dgm:prSet/>
      <dgm:spPr/>
      <dgm:t>
        <a:bodyPr/>
        <a:lstStyle/>
        <a:p>
          <a:endParaRPr lang="es-EC" sz="1600"/>
        </a:p>
      </dgm:t>
    </dgm:pt>
    <dgm:pt modelId="{130C411F-A390-451D-AAD8-CEFC6E89E1BA}">
      <dgm:prSet phldrT="[Texto]" custT="1"/>
      <dgm:spPr/>
      <dgm:t>
        <a:bodyPr/>
        <a:lstStyle/>
        <a:p>
          <a:r>
            <a:rPr lang="es-EC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Cartografía catastral incompleta,</a:t>
          </a:r>
          <a:r>
            <a:rPr lang="es-EC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precios de avalúos sobrevalorados, entre otros.</a:t>
          </a:r>
          <a:endParaRPr lang="es-EC" sz="1600" dirty="0"/>
        </a:p>
      </dgm:t>
    </dgm:pt>
    <dgm:pt modelId="{26A9DB23-D51E-483B-B079-29DC7F408244}" type="parTrans" cxnId="{7B7AA975-6705-44E7-B77C-AB3603952043}">
      <dgm:prSet/>
      <dgm:spPr/>
      <dgm:t>
        <a:bodyPr/>
        <a:lstStyle/>
        <a:p>
          <a:endParaRPr lang="es-EC" sz="1600"/>
        </a:p>
      </dgm:t>
    </dgm:pt>
    <dgm:pt modelId="{74F60F75-37B2-49A7-8BA8-BEC9CDC21D54}" type="sibTrans" cxnId="{7B7AA975-6705-44E7-B77C-AB3603952043}">
      <dgm:prSet/>
      <dgm:spPr/>
      <dgm:t>
        <a:bodyPr/>
        <a:lstStyle/>
        <a:p>
          <a:endParaRPr lang="es-EC" sz="1600"/>
        </a:p>
      </dgm:t>
    </dgm:pt>
    <dgm:pt modelId="{26168980-D15D-445A-A7AF-CDA1ECDE1BF7}">
      <dgm:prSet phldrT="[Texto]" custT="1"/>
      <dgm:spPr/>
      <dgm:t>
        <a:bodyPr/>
        <a:lstStyle/>
        <a:p>
          <a:r>
            <a:rPr lang="es-EC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Insuficiente asignación de recursos para catastrar zonas rurales</a:t>
          </a:r>
          <a:r>
            <a: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y enfocarse solo en la zona urbana.</a:t>
          </a:r>
          <a:endParaRPr lang="es-EC" sz="1600" dirty="0"/>
        </a:p>
      </dgm:t>
    </dgm:pt>
    <dgm:pt modelId="{4BDD2B56-37CD-4484-AAF2-23F590CBD93A}" type="parTrans" cxnId="{EF28BE39-8E92-458B-AEEA-AE1A5A2DCD4A}">
      <dgm:prSet/>
      <dgm:spPr/>
      <dgm:t>
        <a:bodyPr/>
        <a:lstStyle/>
        <a:p>
          <a:endParaRPr lang="es-EC" sz="1600"/>
        </a:p>
      </dgm:t>
    </dgm:pt>
    <dgm:pt modelId="{8796403B-AAA5-4887-B413-C2AD6CA9C5DE}" type="sibTrans" cxnId="{EF28BE39-8E92-458B-AEEA-AE1A5A2DCD4A}">
      <dgm:prSet/>
      <dgm:spPr/>
      <dgm:t>
        <a:bodyPr/>
        <a:lstStyle/>
        <a:p>
          <a:endParaRPr lang="es-EC" sz="1600"/>
        </a:p>
      </dgm:t>
    </dgm:pt>
    <dgm:pt modelId="{ADA5CADA-9950-4D51-9CAC-015546892A7C}">
      <dgm:prSet phldrT="[Texto]" custT="1"/>
      <dgm:spPr/>
      <dgm:t>
        <a:bodyPr/>
        <a:lstStyle/>
        <a:p>
          <a:r>
            <a:rPr lang="es-EC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Se mejoró la zonificación homogénea de valor fundamentada en estudios y cálculos.</a:t>
          </a:r>
          <a:endParaRPr lang="es-EC" sz="1600" dirty="0"/>
        </a:p>
      </dgm:t>
    </dgm:pt>
    <dgm:pt modelId="{436312F4-5FF8-43C3-B61C-E7800AFAE442}" type="parTrans" cxnId="{B0ADFD3A-D788-4F6C-BA8F-4832A13A85FF}">
      <dgm:prSet/>
      <dgm:spPr/>
      <dgm:t>
        <a:bodyPr/>
        <a:lstStyle/>
        <a:p>
          <a:endParaRPr lang="es-EC" sz="1600"/>
        </a:p>
      </dgm:t>
    </dgm:pt>
    <dgm:pt modelId="{62CAC97B-2FA1-4F56-AA99-B74935D4E59E}" type="sibTrans" cxnId="{B0ADFD3A-D788-4F6C-BA8F-4832A13A85FF}">
      <dgm:prSet/>
      <dgm:spPr/>
      <dgm:t>
        <a:bodyPr/>
        <a:lstStyle/>
        <a:p>
          <a:endParaRPr lang="es-EC" sz="1600"/>
        </a:p>
      </dgm:t>
    </dgm:pt>
    <dgm:pt modelId="{7FB5C4E6-5D78-45EE-A332-C2A8646A4EBB}">
      <dgm:prSet phldrT="[Texto]" custT="1"/>
      <dgm:spPr/>
      <dgm:t>
        <a:bodyPr/>
        <a:lstStyle/>
        <a:p>
          <a:r>
            <a:rPr lang="es-MX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Los nuevos valores se ajustan a la realidad de la dinámica inmobiliaria del Cantón. </a:t>
          </a:r>
          <a:endParaRPr lang="es-EC" sz="1600" dirty="0"/>
        </a:p>
      </dgm:t>
    </dgm:pt>
    <dgm:pt modelId="{A4EFAA35-A643-40DE-A548-6F4ADA75982A}" type="parTrans" cxnId="{4E57D029-A200-4EE9-B73F-3F00F6AABE4B}">
      <dgm:prSet/>
      <dgm:spPr/>
      <dgm:t>
        <a:bodyPr/>
        <a:lstStyle/>
        <a:p>
          <a:endParaRPr lang="es-EC" sz="1600"/>
        </a:p>
      </dgm:t>
    </dgm:pt>
    <dgm:pt modelId="{500B372C-D526-4A4E-933C-22E6A9DE1AA2}" type="sibTrans" cxnId="{4E57D029-A200-4EE9-B73F-3F00F6AABE4B}">
      <dgm:prSet/>
      <dgm:spPr/>
      <dgm:t>
        <a:bodyPr/>
        <a:lstStyle/>
        <a:p>
          <a:endParaRPr lang="es-EC" sz="1600"/>
        </a:p>
      </dgm:t>
    </dgm:pt>
    <dgm:pt modelId="{C227528C-9F1A-48BF-9EF3-84BE3BCCAD6C}">
      <dgm:prSet phldrT="[Texto]" custT="1"/>
      <dgm:spPr/>
      <dgm:t>
        <a:bodyPr/>
        <a:lstStyle/>
        <a:p>
          <a:r>
            <a:rPr lang="es-MX" sz="1600">
              <a:effectLst/>
              <a:latin typeface="Times New Roman" panose="02020603050405020304" pitchFamily="18" charset="0"/>
              <a:ea typeface="Arial" panose="020B0604020202020204" pitchFamily="34" charset="0"/>
            </a:rPr>
            <a:t>El avalúo de los predios aumentó tras añadir el valor de las construcciones.</a:t>
          </a:r>
          <a:endParaRPr lang="es-EC" sz="1600" dirty="0"/>
        </a:p>
      </dgm:t>
    </dgm:pt>
    <dgm:pt modelId="{95ECC94C-26A2-489F-982D-365A089F0310}" type="parTrans" cxnId="{3D96A48B-FC88-4378-B24E-CE4C4B78F009}">
      <dgm:prSet/>
      <dgm:spPr/>
      <dgm:t>
        <a:bodyPr/>
        <a:lstStyle/>
        <a:p>
          <a:endParaRPr lang="es-EC" sz="1600"/>
        </a:p>
      </dgm:t>
    </dgm:pt>
    <dgm:pt modelId="{C03F881D-2A95-43D4-86F1-51B7F3246CEE}" type="sibTrans" cxnId="{3D96A48B-FC88-4378-B24E-CE4C4B78F009}">
      <dgm:prSet/>
      <dgm:spPr/>
      <dgm:t>
        <a:bodyPr/>
        <a:lstStyle/>
        <a:p>
          <a:endParaRPr lang="es-EC" sz="1600"/>
        </a:p>
      </dgm:t>
    </dgm:pt>
    <dgm:pt modelId="{4DF10D5A-3928-4A2A-AED3-BFA0CCD4EC09}" type="pres">
      <dgm:prSet presAssocID="{816F7282-98D6-4431-A4CC-30F66F196012}" presName="linear" presStyleCnt="0">
        <dgm:presLayoutVars>
          <dgm:dir/>
          <dgm:animLvl val="lvl"/>
          <dgm:resizeHandles val="exact"/>
        </dgm:presLayoutVars>
      </dgm:prSet>
      <dgm:spPr/>
    </dgm:pt>
    <dgm:pt modelId="{2D1EAE91-0C49-4B67-85B4-CDDB71802CCA}" type="pres">
      <dgm:prSet presAssocID="{C4C253C7-E89A-4896-A676-1F0D770CA0A6}" presName="parentLin" presStyleCnt="0"/>
      <dgm:spPr/>
    </dgm:pt>
    <dgm:pt modelId="{1EE7F59B-E309-4A1E-B61F-0FFBA3332D8B}" type="pres">
      <dgm:prSet presAssocID="{C4C253C7-E89A-4896-A676-1F0D770CA0A6}" presName="parentLeftMargin" presStyleLbl="node1" presStyleIdx="0" presStyleCnt="6"/>
      <dgm:spPr/>
    </dgm:pt>
    <dgm:pt modelId="{B8A85A0E-4334-46F1-8B4B-493036D88A3F}" type="pres">
      <dgm:prSet presAssocID="{C4C253C7-E89A-4896-A676-1F0D770CA0A6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A3B63B6E-306E-479F-AD54-D2A60B905893}" type="pres">
      <dgm:prSet presAssocID="{C4C253C7-E89A-4896-A676-1F0D770CA0A6}" presName="negativeSpace" presStyleCnt="0"/>
      <dgm:spPr/>
    </dgm:pt>
    <dgm:pt modelId="{E33454FB-62CA-4727-9739-28CF52C82D1C}" type="pres">
      <dgm:prSet presAssocID="{C4C253C7-E89A-4896-A676-1F0D770CA0A6}" presName="childText" presStyleLbl="conFgAcc1" presStyleIdx="0" presStyleCnt="6">
        <dgm:presLayoutVars>
          <dgm:bulletEnabled val="1"/>
        </dgm:presLayoutVars>
      </dgm:prSet>
      <dgm:spPr/>
    </dgm:pt>
    <dgm:pt modelId="{B7A7C5CE-18C3-4BFD-851F-11B47B05F8D6}" type="pres">
      <dgm:prSet presAssocID="{97904128-F9D5-476A-A8F2-606689EE5429}" presName="spaceBetweenRectangles" presStyleCnt="0"/>
      <dgm:spPr/>
    </dgm:pt>
    <dgm:pt modelId="{D70F9738-BA65-4F77-BB7D-80466B3DD2B6}" type="pres">
      <dgm:prSet presAssocID="{130C411F-A390-451D-AAD8-CEFC6E89E1BA}" presName="parentLin" presStyleCnt="0"/>
      <dgm:spPr/>
    </dgm:pt>
    <dgm:pt modelId="{3771E085-26BF-4FD5-86BC-C9E0D7356677}" type="pres">
      <dgm:prSet presAssocID="{130C411F-A390-451D-AAD8-CEFC6E89E1BA}" presName="parentLeftMargin" presStyleLbl="node1" presStyleIdx="0" presStyleCnt="6"/>
      <dgm:spPr/>
    </dgm:pt>
    <dgm:pt modelId="{B4808BA5-3AD4-4B94-985A-769B73F96E5B}" type="pres">
      <dgm:prSet presAssocID="{130C411F-A390-451D-AAD8-CEFC6E89E1B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4760060-2747-45E8-8B50-473FC0416887}" type="pres">
      <dgm:prSet presAssocID="{130C411F-A390-451D-AAD8-CEFC6E89E1BA}" presName="negativeSpace" presStyleCnt="0"/>
      <dgm:spPr/>
    </dgm:pt>
    <dgm:pt modelId="{88722680-927E-4B1C-8815-5FE4A3E9EFD9}" type="pres">
      <dgm:prSet presAssocID="{130C411F-A390-451D-AAD8-CEFC6E89E1BA}" presName="childText" presStyleLbl="conFgAcc1" presStyleIdx="1" presStyleCnt="6">
        <dgm:presLayoutVars>
          <dgm:bulletEnabled val="1"/>
        </dgm:presLayoutVars>
      </dgm:prSet>
      <dgm:spPr/>
    </dgm:pt>
    <dgm:pt modelId="{7C36BEF5-E5A0-45C2-858B-CF0DE9B28EE5}" type="pres">
      <dgm:prSet presAssocID="{74F60F75-37B2-49A7-8BA8-BEC9CDC21D54}" presName="spaceBetweenRectangles" presStyleCnt="0"/>
      <dgm:spPr/>
    </dgm:pt>
    <dgm:pt modelId="{F3B72B69-4AE1-48B4-A5C9-91209D429F76}" type="pres">
      <dgm:prSet presAssocID="{26168980-D15D-445A-A7AF-CDA1ECDE1BF7}" presName="parentLin" presStyleCnt="0"/>
      <dgm:spPr/>
    </dgm:pt>
    <dgm:pt modelId="{0405294F-972E-4933-9F30-D274AE3D7CF3}" type="pres">
      <dgm:prSet presAssocID="{26168980-D15D-445A-A7AF-CDA1ECDE1BF7}" presName="parentLeftMargin" presStyleLbl="node1" presStyleIdx="1" presStyleCnt="6"/>
      <dgm:spPr/>
    </dgm:pt>
    <dgm:pt modelId="{AEEEF25C-60A5-4EB8-8562-6A0E178636CB}" type="pres">
      <dgm:prSet presAssocID="{26168980-D15D-445A-A7AF-CDA1ECDE1BF7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49AA703E-BCDC-41BE-8093-DEC8B9EB8C3E}" type="pres">
      <dgm:prSet presAssocID="{26168980-D15D-445A-A7AF-CDA1ECDE1BF7}" presName="negativeSpace" presStyleCnt="0"/>
      <dgm:spPr/>
    </dgm:pt>
    <dgm:pt modelId="{8503CA3B-4F77-4402-9520-6A197825F72C}" type="pres">
      <dgm:prSet presAssocID="{26168980-D15D-445A-A7AF-CDA1ECDE1BF7}" presName="childText" presStyleLbl="conFgAcc1" presStyleIdx="2" presStyleCnt="6">
        <dgm:presLayoutVars>
          <dgm:bulletEnabled val="1"/>
        </dgm:presLayoutVars>
      </dgm:prSet>
      <dgm:spPr/>
    </dgm:pt>
    <dgm:pt modelId="{2699259D-B0C1-41A9-BC0B-6EFCFC6C4579}" type="pres">
      <dgm:prSet presAssocID="{8796403B-AAA5-4887-B413-C2AD6CA9C5DE}" presName="spaceBetweenRectangles" presStyleCnt="0"/>
      <dgm:spPr/>
    </dgm:pt>
    <dgm:pt modelId="{DEDE1390-03E7-45C7-AA5E-013E47607518}" type="pres">
      <dgm:prSet presAssocID="{ADA5CADA-9950-4D51-9CAC-015546892A7C}" presName="parentLin" presStyleCnt="0"/>
      <dgm:spPr/>
    </dgm:pt>
    <dgm:pt modelId="{8FE785A5-D0CE-41ED-A487-0BAAC034E617}" type="pres">
      <dgm:prSet presAssocID="{ADA5CADA-9950-4D51-9CAC-015546892A7C}" presName="parentLeftMargin" presStyleLbl="node1" presStyleIdx="2" presStyleCnt="6"/>
      <dgm:spPr/>
    </dgm:pt>
    <dgm:pt modelId="{DB869C8D-BDC8-4CE2-B8A6-9D173EBCF089}" type="pres">
      <dgm:prSet presAssocID="{ADA5CADA-9950-4D51-9CAC-015546892A7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379AA13A-71FA-4BCF-B0F0-D431F1A4ACA1}" type="pres">
      <dgm:prSet presAssocID="{ADA5CADA-9950-4D51-9CAC-015546892A7C}" presName="negativeSpace" presStyleCnt="0"/>
      <dgm:spPr/>
    </dgm:pt>
    <dgm:pt modelId="{468ED9A4-CAD0-4F4D-858A-228CCABD5F69}" type="pres">
      <dgm:prSet presAssocID="{ADA5CADA-9950-4D51-9CAC-015546892A7C}" presName="childText" presStyleLbl="conFgAcc1" presStyleIdx="3" presStyleCnt="6">
        <dgm:presLayoutVars>
          <dgm:bulletEnabled val="1"/>
        </dgm:presLayoutVars>
      </dgm:prSet>
      <dgm:spPr/>
    </dgm:pt>
    <dgm:pt modelId="{347CE835-6C0B-422A-8DAD-8408C403FBF1}" type="pres">
      <dgm:prSet presAssocID="{62CAC97B-2FA1-4F56-AA99-B74935D4E59E}" presName="spaceBetweenRectangles" presStyleCnt="0"/>
      <dgm:spPr/>
    </dgm:pt>
    <dgm:pt modelId="{2109D879-302A-45EA-B57A-294EEBD7B0EE}" type="pres">
      <dgm:prSet presAssocID="{7FB5C4E6-5D78-45EE-A332-C2A8646A4EBB}" presName="parentLin" presStyleCnt="0"/>
      <dgm:spPr/>
    </dgm:pt>
    <dgm:pt modelId="{EA0D4933-7C87-41E8-B5C8-5B8BF8CE985D}" type="pres">
      <dgm:prSet presAssocID="{7FB5C4E6-5D78-45EE-A332-C2A8646A4EBB}" presName="parentLeftMargin" presStyleLbl="node1" presStyleIdx="3" presStyleCnt="6"/>
      <dgm:spPr/>
    </dgm:pt>
    <dgm:pt modelId="{7E543E20-75F5-416D-B07F-6570AB593AEB}" type="pres">
      <dgm:prSet presAssocID="{7FB5C4E6-5D78-45EE-A332-C2A8646A4EB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EDB76DF-83C7-4CC9-8775-82CA67A23878}" type="pres">
      <dgm:prSet presAssocID="{7FB5C4E6-5D78-45EE-A332-C2A8646A4EBB}" presName="negativeSpace" presStyleCnt="0"/>
      <dgm:spPr/>
    </dgm:pt>
    <dgm:pt modelId="{C9EDBCBE-2560-4D49-8527-74C93031B467}" type="pres">
      <dgm:prSet presAssocID="{7FB5C4E6-5D78-45EE-A332-C2A8646A4EBB}" presName="childText" presStyleLbl="conFgAcc1" presStyleIdx="4" presStyleCnt="6">
        <dgm:presLayoutVars>
          <dgm:bulletEnabled val="1"/>
        </dgm:presLayoutVars>
      </dgm:prSet>
      <dgm:spPr/>
    </dgm:pt>
    <dgm:pt modelId="{C2743229-B6F3-42F8-9D94-39F16652E636}" type="pres">
      <dgm:prSet presAssocID="{500B372C-D526-4A4E-933C-22E6A9DE1AA2}" presName="spaceBetweenRectangles" presStyleCnt="0"/>
      <dgm:spPr/>
    </dgm:pt>
    <dgm:pt modelId="{D3919486-D6E4-4A8E-B4C5-864225B7F16E}" type="pres">
      <dgm:prSet presAssocID="{C227528C-9F1A-48BF-9EF3-84BE3BCCAD6C}" presName="parentLin" presStyleCnt="0"/>
      <dgm:spPr/>
    </dgm:pt>
    <dgm:pt modelId="{8B4FB7A4-757E-4464-AB08-58F178B44580}" type="pres">
      <dgm:prSet presAssocID="{C227528C-9F1A-48BF-9EF3-84BE3BCCAD6C}" presName="parentLeftMargin" presStyleLbl="node1" presStyleIdx="4" presStyleCnt="6"/>
      <dgm:spPr/>
    </dgm:pt>
    <dgm:pt modelId="{6CBD0FA4-FB5A-455D-A252-76BD22B4F514}" type="pres">
      <dgm:prSet presAssocID="{C227528C-9F1A-48BF-9EF3-84BE3BCCAD6C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68AF6C93-8F00-48FA-BB26-B24688542953}" type="pres">
      <dgm:prSet presAssocID="{C227528C-9F1A-48BF-9EF3-84BE3BCCAD6C}" presName="negativeSpace" presStyleCnt="0"/>
      <dgm:spPr/>
    </dgm:pt>
    <dgm:pt modelId="{C0419786-118F-4860-A1DB-3CA666E8D73C}" type="pres">
      <dgm:prSet presAssocID="{C227528C-9F1A-48BF-9EF3-84BE3BCCAD6C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22993C14-C5DD-43BF-BD25-D3934AEE670F}" type="presOf" srcId="{ADA5CADA-9950-4D51-9CAC-015546892A7C}" destId="{DB869C8D-BDC8-4CE2-B8A6-9D173EBCF089}" srcOrd="1" destOrd="0" presId="urn:microsoft.com/office/officeart/2005/8/layout/list1"/>
    <dgm:cxn modelId="{7F5A6A27-C48D-4D72-ABD8-12A853ED92C5}" type="presOf" srcId="{26168980-D15D-445A-A7AF-CDA1ECDE1BF7}" destId="{AEEEF25C-60A5-4EB8-8562-6A0E178636CB}" srcOrd="1" destOrd="0" presId="urn:microsoft.com/office/officeart/2005/8/layout/list1"/>
    <dgm:cxn modelId="{4E57D029-A200-4EE9-B73F-3F00F6AABE4B}" srcId="{816F7282-98D6-4431-A4CC-30F66F196012}" destId="{7FB5C4E6-5D78-45EE-A332-C2A8646A4EBB}" srcOrd="4" destOrd="0" parTransId="{A4EFAA35-A643-40DE-A548-6F4ADA75982A}" sibTransId="{500B372C-D526-4A4E-933C-22E6A9DE1AA2}"/>
    <dgm:cxn modelId="{41BE192A-652C-44B7-A04D-BCD6D11E9816}" type="presOf" srcId="{C227528C-9F1A-48BF-9EF3-84BE3BCCAD6C}" destId="{8B4FB7A4-757E-4464-AB08-58F178B44580}" srcOrd="0" destOrd="0" presId="urn:microsoft.com/office/officeart/2005/8/layout/list1"/>
    <dgm:cxn modelId="{CCD85E32-3FE2-44BC-BA46-306C51A2C504}" type="presOf" srcId="{130C411F-A390-451D-AAD8-CEFC6E89E1BA}" destId="{B4808BA5-3AD4-4B94-985A-769B73F96E5B}" srcOrd="1" destOrd="0" presId="urn:microsoft.com/office/officeart/2005/8/layout/list1"/>
    <dgm:cxn modelId="{EF28BE39-8E92-458B-AEEA-AE1A5A2DCD4A}" srcId="{816F7282-98D6-4431-A4CC-30F66F196012}" destId="{26168980-D15D-445A-A7AF-CDA1ECDE1BF7}" srcOrd="2" destOrd="0" parTransId="{4BDD2B56-37CD-4484-AAF2-23F590CBD93A}" sibTransId="{8796403B-AAA5-4887-B413-C2AD6CA9C5DE}"/>
    <dgm:cxn modelId="{B0ADFD3A-D788-4F6C-BA8F-4832A13A85FF}" srcId="{816F7282-98D6-4431-A4CC-30F66F196012}" destId="{ADA5CADA-9950-4D51-9CAC-015546892A7C}" srcOrd="3" destOrd="0" parTransId="{436312F4-5FF8-43C3-B61C-E7800AFAE442}" sibTransId="{62CAC97B-2FA1-4F56-AA99-B74935D4E59E}"/>
    <dgm:cxn modelId="{8E1FE13B-8F31-4440-A643-4F2CCB97ADAA}" type="presOf" srcId="{130C411F-A390-451D-AAD8-CEFC6E89E1BA}" destId="{3771E085-26BF-4FD5-86BC-C9E0D7356677}" srcOrd="0" destOrd="0" presId="urn:microsoft.com/office/officeart/2005/8/layout/list1"/>
    <dgm:cxn modelId="{ADBB8C60-8ADE-4911-A8AA-97781A7947BE}" srcId="{816F7282-98D6-4431-A4CC-30F66F196012}" destId="{C4C253C7-E89A-4896-A676-1F0D770CA0A6}" srcOrd="0" destOrd="0" parTransId="{1CE355CB-A578-4B02-903E-721FB14D87DD}" sibTransId="{97904128-F9D5-476A-A8F2-606689EE5429}"/>
    <dgm:cxn modelId="{FE418644-00C4-46C4-8BF2-A2A9B991F335}" type="presOf" srcId="{26168980-D15D-445A-A7AF-CDA1ECDE1BF7}" destId="{0405294F-972E-4933-9F30-D274AE3D7CF3}" srcOrd="0" destOrd="0" presId="urn:microsoft.com/office/officeart/2005/8/layout/list1"/>
    <dgm:cxn modelId="{77B15872-4253-4A1A-8D14-7E827AB7FF1C}" type="presOf" srcId="{C4C253C7-E89A-4896-A676-1F0D770CA0A6}" destId="{1EE7F59B-E309-4A1E-B61F-0FFBA3332D8B}" srcOrd="0" destOrd="0" presId="urn:microsoft.com/office/officeart/2005/8/layout/list1"/>
    <dgm:cxn modelId="{7B7AA975-6705-44E7-B77C-AB3603952043}" srcId="{816F7282-98D6-4431-A4CC-30F66F196012}" destId="{130C411F-A390-451D-AAD8-CEFC6E89E1BA}" srcOrd="1" destOrd="0" parTransId="{26A9DB23-D51E-483B-B079-29DC7F408244}" sibTransId="{74F60F75-37B2-49A7-8BA8-BEC9CDC21D54}"/>
    <dgm:cxn modelId="{0947A57A-C33A-44DE-8D3C-0FCE676FD0A0}" type="presOf" srcId="{ADA5CADA-9950-4D51-9CAC-015546892A7C}" destId="{8FE785A5-D0CE-41ED-A487-0BAAC034E617}" srcOrd="0" destOrd="0" presId="urn:microsoft.com/office/officeart/2005/8/layout/list1"/>
    <dgm:cxn modelId="{4E96FD81-D90D-428C-851B-38F0DF2E761A}" type="presOf" srcId="{816F7282-98D6-4431-A4CC-30F66F196012}" destId="{4DF10D5A-3928-4A2A-AED3-BFA0CCD4EC09}" srcOrd="0" destOrd="0" presId="urn:microsoft.com/office/officeart/2005/8/layout/list1"/>
    <dgm:cxn modelId="{4FE0898A-425D-4008-9378-D79E00D329A1}" type="presOf" srcId="{7FB5C4E6-5D78-45EE-A332-C2A8646A4EBB}" destId="{EA0D4933-7C87-41E8-B5C8-5B8BF8CE985D}" srcOrd="0" destOrd="0" presId="urn:microsoft.com/office/officeart/2005/8/layout/list1"/>
    <dgm:cxn modelId="{3D96A48B-FC88-4378-B24E-CE4C4B78F009}" srcId="{816F7282-98D6-4431-A4CC-30F66F196012}" destId="{C227528C-9F1A-48BF-9EF3-84BE3BCCAD6C}" srcOrd="5" destOrd="0" parTransId="{95ECC94C-26A2-489F-982D-365A089F0310}" sibTransId="{C03F881D-2A95-43D4-86F1-51B7F3246CEE}"/>
    <dgm:cxn modelId="{712A248E-3F87-46F7-A07A-5AEB25232E6B}" type="presOf" srcId="{C4C253C7-E89A-4896-A676-1F0D770CA0A6}" destId="{B8A85A0E-4334-46F1-8B4B-493036D88A3F}" srcOrd="1" destOrd="0" presId="urn:microsoft.com/office/officeart/2005/8/layout/list1"/>
    <dgm:cxn modelId="{637C0B90-4695-4E34-8C3D-959309694005}" type="presOf" srcId="{C227528C-9F1A-48BF-9EF3-84BE3BCCAD6C}" destId="{6CBD0FA4-FB5A-455D-A252-76BD22B4F514}" srcOrd="1" destOrd="0" presId="urn:microsoft.com/office/officeart/2005/8/layout/list1"/>
    <dgm:cxn modelId="{8E354CB8-FD86-4107-9A3C-CDB45C9CFE71}" type="presOf" srcId="{7FB5C4E6-5D78-45EE-A332-C2A8646A4EBB}" destId="{7E543E20-75F5-416D-B07F-6570AB593AEB}" srcOrd="1" destOrd="0" presId="urn:microsoft.com/office/officeart/2005/8/layout/list1"/>
    <dgm:cxn modelId="{D51FDAC7-8189-4DC9-81BB-E3729BC761F3}" type="presParOf" srcId="{4DF10D5A-3928-4A2A-AED3-BFA0CCD4EC09}" destId="{2D1EAE91-0C49-4B67-85B4-CDDB71802CCA}" srcOrd="0" destOrd="0" presId="urn:microsoft.com/office/officeart/2005/8/layout/list1"/>
    <dgm:cxn modelId="{0F8513B3-E2B5-40FE-9B1C-5B73649DD673}" type="presParOf" srcId="{2D1EAE91-0C49-4B67-85B4-CDDB71802CCA}" destId="{1EE7F59B-E309-4A1E-B61F-0FFBA3332D8B}" srcOrd="0" destOrd="0" presId="urn:microsoft.com/office/officeart/2005/8/layout/list1"/>
    <dgm:cxn modelId="{1B9961B7-94E4-4D79-BF0F-BB828693429C}" type="presParOf" srcId="{2D1EAE91-0C49-4B67-85B4-CDDB71802CCA}" destId="{B8A85A0E-4334-46F1-8B4B-493036D88A3F}" srcOrd="1" destOrd="0" presId="urn:microsoft.com/office/officeart/2005/8/layout/list1"/>
    <dgm:cxn modelId="{5A97D750-EF92-45EF-ADB8-1CF412D60599}" type="presParOf" srcId="{4DF10D5A-3928-4A2A-AED3-BFA0CCD4EC09}" destId="{A3B63B6E-306E-479F-AD54-D2A60B905893}" srcOrd="1" destOrd="0" presId="urn:microsoft.com/office/officeart/2005/8/layout/list1"/>
    <dgm:cxn modelId="{CA0A9B85-1A54-4253-8568-A8DBF8DF1208}" type="presParOf" srcId="{4DF10D5A-3928-4A2A-AED3-BFA0CCD4EC09}" destId="{E33454FB-62CA-4727-9739-28CF52C82D1C}" srcOrd="2" destOrd="0" presId="urn:microsoft.com/office/officeart/2005/8/layout/list1"/>
    <dgm:cxn modelId="{EDB17760-0CD8-4442-893B-C67AAC99972E}" type="presParOf" srcId="{4DF10D5A-3928-4A2A-AED3-BFA0CCD4EC09}" destId="{B7A7C5CE-18C3-4BFD-851F-11B47B05F8D6}" srcOrd="3" destOrd="0" presId="urn:microsoft.com/office/officeart/2005/8/layout/list1"/>
    <dgm:cxn modelId="{89F120CD-F988-47C4-89A9-D0A7F04021D1}" type="presParOf" srcId="{4DF10D5A-3928-4A2A-AED3-BFA0CCD4EC09}" destId="{D70F9738-BA65-4F77-BB7D-80466B3DD2B6}" srcOrd="4" destOrd="0" presId="urn:microsoft.com/office/officeart/2005/8/layout/list1"/>
    <dgm:cxn modelId="{659141DA-10A8-49E1-B443-9EA4F2A1BE79}" type="presParOf" srcId="{D70F9738-BA65-4F77-BB7D-80466B3DD2B6}" destId="{3771E085-26BF-4FD5-86BC-C9E0D7356677}" srcOrd="0" destOrd="0" presId="urn:microsoft.com/office/officeart/2005/8/layout/list1"/>
    <dgm:cxn modelId="{6D39180B-695B-494F-84F4-987EC9780B34}" type="presParOf" srcId="{D70F9738-BA65-4F77-BB7D-80466B3DD2B6}" destId="{B4808BA5-3AD4-4B94-985A-769B73F96E5B}" srcOrd="1" destOrd="0" presId="urn:microsoft.com/office/officeart/2005/8/layout/list1"/>
    <dgm:cxn modelId="{8A0EDE25-A373-4E05-A40A-2591C2D7B333}" type="presParOf" srcId="{4DF10D5A-3928-4A2A-AED3-BFA0CCD4EC09}" destId="{F4760060-2747-45E8-8B50-473FC0416887}" srcOrd="5" destOrd="0" presId="urn:microsoft.com/office/officeart/2005/8/layout/list1"/>
    <dgm:cxn modelId="{D27F45B9-6559-4A0B-AB79-4104641725F9}" type="presParOf" srcId="{4DF10D5A-3928-4A2A-AED3-BFA0CCD4EC09}" destId="{88722680-927E-4B1C-8815-5FE4A3E9EFD9}" srcOrd="6" destOrd="0" presId="urn:microsoft.com/office/officeart/2005/8/layout/list1"/>
    <dgm:cxn modelId="{03C9CC3B-CBFC-4C03-91B7-E9AA24A7D410}" type="presParOf" srcId="{4DF10D5A-3928-4A2A-AED3-BFA0CCD4EC09}" destId="{7C36BEF5-E5A0-45C2-858B-CF0DE9B28EE5}" srcOrd="7" destOrd="0" presId="urn:microsoft.com/office/officeart/2005/8/layout/list1"/>
    <dgm:cxn modelId="{00753D04-086A-4480-9095-7FC10FB56F40}" type="presParOf" srcId="{4DF10D5A-3928-4A2A-AED3-BFA0CCD4EC09}" destId="{F3B72B69-4AE1-48B4-A5C9-91209D429F76}" srcOrd="8" destOrd="0" presId="urn:microsoft.com/office/officeart/2005/8/layout/list1"/>
    <dgm:cxn modelId="{6425AFB5-5F79-4459-80D0-E9737B1B4594}" type="presParOf" srcId="{F3B72B69-4AE1-48B4-A5C9-91209D429F76}" destId="{0405294F-972E-4933-9F30-D274AE3D7CF3}" srcOrd="0" destOrd="0" presId="urn:microsoft.com/office/officeart/2005/8/layout/list1"/>
    <dgm:cxn modelId="{2318013A-B78F-43B2-9FF4-7B87DD22BF47}" type="presParOf" srcId="{F3B72B69-4AE1-48B4-A5C9-91209D429F76}" destId="{AEEEF25C-60A5-4EB8-8562-6A0E178636CB}" srcOrd="1" destOrd="0" presId="urn:microsoft.com/office/officeart/2005/8/layout/list1"/>
    <dgm:cxn modelId="{ADE7A0F4-3EDF-4076-9474-FABADEBB0D4F}" type="presParOf" srcId="{4DF10D5A-3928-4A2A-AED3-BFA0CCD4EC09}" destId="{49AA703E-BCDC-41BE-8093-DEC8B9EB8C3E}" srcOrd="9" destOrd="0" presId="urn:microsoft.com/office/officeart/2005/8/layout/list1"/>
    <dgm:cxn modelId="{8F5E9261-33A9-45EF-82B3-3A744F84CF3D}" type="presParOf" srcId="{4DF10D5A-3928-4A2A-AED3-BFA0CCD4EC09}" destId="{8503CA3B-4F77-4402-9520-6A197825F72C}" srcOrd="10" destOrd="0" presId="urn:microsoft.com/office/officeart/2005/8/layout/list1"/>
    <dgm:cxn modelId="{B2956EDF-6F60-4A09-A43D-193676984DE6}" type="presParOf" srcId="{4DF10D5A-3928-4A2A-AED3-BFA0CCD4EC09}" destId="{2699259D-B0C1-41A9-BC0B-6EFCFC6C4579}" srcOrd="11" destOrd="0" presId="urn:microsoft.com/office/officeart/2005/8/layout/list1"/>
    <dgm:cxn modelId="{14301256-A492-4710-9138-1E1D5BF36731}" type="presParOf" srcId="{4DF10D5A-3928-4A2A-AED3-BFA0CCD4EC09}" destId="{DEDE1390-03E7-45C7-AA5E-013E47607518}" srcOrd="12" destOrd="0" presId="urn:microsoft.com/office/officeart/2005/8/layout/list1"/>
    <dgm:cxn modelId="{36203ADF-1FA8-4AE4-80FE-029530A44634}" type="presParOf" srcId="{DEDE1390-03E7-45C7-AA5E-013E47607518}" destId="{8FE785A5-D0CE-41ED-A487-0BAAC034E617}" srcOrd="0" destOrd="0" presId="urn:microsoft.com/office/officeart/2005/8/layout/list1"/>
    <dgm:cxn modelId="{5CA09271-3C3C-4673-8399-FB558D04C8CB}" type="presParOf" srcId="{DEDE1390-03E7-45C7-AA5E-013E47607518}" destId="{DB869C8D-BDC8-4CE2-B8A6-9D173EBCF089}" srcOrd="1" destOrd="0" presId="urn:microsoft.com/office/officeart/2005/8/layout/list1"/>
    <dgm:cxn modelId="{267C4696-B210-4C11-BFA4-C51AC803344F}" type="presParOf" srcId="{4DF10D5A-3928-4A2A-AED3-BFA0CCD4EC09}" destId="{379AA13A-71FA-4BCF-B0F0-D431F1A4ACA1}" srcOrd="13" destOrd="0" presId="urn:microsoft.com/office/officeart/2005/8/layout/list1"/>
    <dgm:cxn modelId="{B6FB33CA-F349-4CF0-894B-B86C0AE99B96}" type="presParOf" srcId="{4DF10D5A-3928-4A2A-AED3-BFA0CCD4EC09}" destId="{468ED9A4-CAD0-4F4D-858A-228CCABD5F69}" srcOrd="14" destOrd="0" presId="urn:microsoft.com/office/officeart/2005/8/layout/list1"/>
    <dgm:cxn modelId="{33BF97DE-63C0-423E-BA01-D80639F2D368}" type="presParOf" srcId="{4DF10D5A-3928-4A2A-AED3-BFA0CCD4EC09}" destId="{347CE835-6C0B-422A-8DAD-8408C403FBF1}" srcOrd="15" destOrd="0" presId="urn:microsoft.com/office/officeart/2005/8/layout/list1"/>
    <dgm:cxn modelId="{1075227F-3985-4B14-B60D-E20A08F9CCC6}" type="presParOf" srcId="{4DF10D5A-3928-4A2A-AED3-BFA0CCD4EC09}" destId="{2109D879-302A-45EA-B57A-294EEBD7B0EE}" srcOrd="16" destOrd="0" presId="urn:microsoft.com/office/officeart/2005/8/layout/list1"/>
    <dgm:cxn modelId="{DE2520B7-0CCF-4142-A672-454F1F3A058E}" type="presParOf" srcId="{2109D879-302A-45EA-B57A-294EEBD7B0EE}" destId="{EA0D4933-7C87-41E8-B5C8-5B8BF8CE985D}" srcOrd="0" destOrd="0" presId="urn:microsoft.com/office/officeart/2005/8/layout/list1"/>
    <dgm:cxn modelId="{AB04A6F0-96BC-4F29-94A4-F0883C07DD3D}" type="presParOf" srcId="{2109D879-302A-45EA-B57A-294EEBD7B0EE}" destId="{7E543E20-75F5-416D-B07F-6570AB593AEB}" srcOrd="1" destOrd="0" presId="urn:microsoft.com/office/officeart/2005/8/layout/list1"/>
    <dgm:cxn modelId="{2B4F1B4F-A687-40F0-9286-DF6A73694EFF}" type="presParOf" srcId="{4DF10D5A-3928-4A2A-AED3-BFA0CCD4EC09}" destId="{9EDB76DF-83C7-4CC9-8775-82CA67A23878}" srcOrd="17" destOrd="0" presId="urn:microsoft.com/office/officeart/2005/8/layout/list1"/>
    <dgm:cxn modelId="{19E37474-DBD9-4118-8863-DDFD07A7AECE}" type="presParOf" srcId="{4DF10D5A-3928-4A2A-AED3-BFA0CCD4EC09}" destId="{C9EDBCBE-2560-4D49-8527-74C93031B467}" srcOrd="18" destOrd="0" presId="urn:microsoft.com/office/officeart/2005/8/layout/list1"/>
    <dgm:cxn modelId="{32232269-BBF7-47E0-81FE-6C007C99A50A}" type="presParOf" srcId="{4DF10D5A-3928-4A2A-AED3-BFA0CCD4EC09}" destId="{C2743229-B6F3-42F8-9D94-39F16652E636}" srcOrd="19" destOrd="0" presId="urn:microsoft.com/office/officeart/2005/8/layout/list1"/>
    <dgm:cxn modelId="{29F3445C-0D95-4FC6-916C-DAFC7F5AB94D}" type="presParOf" srcId="{4DF10D5A-3928-4A2A-AED3-BFA0CCD4EC09}" destId="{D3919486-D6E4-4A8E-B4C5-864225B7F16E}" srcOrd="20" destOrd="0" presId="urn:microsoft.com/office/officeart/2005/8/layout/list1"/>
    <dgm:cxn modelId="{3621818F-E6E5-4A25-BB8C-C955360BDB5E}" type="presParOf" srcId="{D3919486-D6E4-4A8E-B4C5-864225B7F16E}" destId="{8B4FB7A4-757E-4464-AB08-58F178B44580}" srcOrd="0" destOrd="0" presId="urn:microsoft.com/office/officeart/2005/8/layout/list1"/>
    <dgm:cxn modelId="{B35580FD-FCB5-4AAC-B32C-E9BF0AC89099}" type="presParOf" srcId="{D3919486-D6E4-4A8E-B4C5-864225B7F16E}" destId="{6CBD0FA4-FB5A-455D-A252-76BD22B4F514}" srcOrd="1" destOrd="0" presId="urn:microsoft.com/office/officeart/2005/8/layout/list1"/>
    <dgm:cxn modelId="{837B31EA-12BA-4611-8691-340E8675DDAC}" type="presParOf" srcId="{4DF10D5A-3928-4A2A-AED3-BFA0CCD4EC09}" destId="{68AF6C93-8F00-48FA-BB26-B24688542953}" srcOrd="21" destOrd="0" presId="urn:microsoft.com/office/officeart/2005/8/layout/list1"/>
    <dgm:cxn modelId="{00A4CED5-83EE-4D00-8B4F-CFF874632846}" type="presParOf" srcId="{4DF10D5A-3928-4A2A-AED3-BFA0CCD4EC09}" destId="{C0419786-118F-4860-A1DB-3CA666E8D73C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E9494C-76DE-488D-9250-878A060EF835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s-EC"/>
        </a:p>
      </dgm:t>
    </dgm:pt>
    <dgm:pt modelId="{A5D04989-B59E-48BE-AAC0-5099A69C4992}">
      <dgm:prSet phldrT="[Texto]" custT="1"/>
      <dgm:spPr/>
      <dgm:t>
        <a:bodyPr/>
        <a:lstStyle/>
        <a:p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Justificación</a:t>
          </a:r>
        </a:p>
      </dgm:t>
    </dgm:pt>
    <dgm:pt modelId="{507F45CA-7B67-43B2-A088-04AF71F6A63B}" type="parTrans" cxnId="{1AB5D606-121C-43E9-81DD-5D51558F579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2B3C1A-6903-4213-B635-33DBDE25E948}" type="sibTrans" cxnId="{1AB5D606-121C-43E9-81DD-5D51558F579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4A8BF-CE05-4A6C-BEB6-E0EB04E56A8F}">
      <dgm:prSet phldrT="[Texto]" custT="1"/>
      <dgm:spPr/>
      <dgm:t>
        <a:bodyPr/>
        <a:lstStyle/>
        <a:p>
          <a:pPr algn="l"/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D0194A-EC77-41E3-91F6-526B06C273F1}" type="parTrans" cxnId="{81709DF4-227F-4660-AB00-9C401A86311C}">
      <dgm:prSet/>
      <dgm:spPr/>
      <dgm:t>
        <a:bodyPr/>
        <a:lstStyle/>
        <a:p>
          <a:endParaRPr lang="es-EC"/>
        </a:p>
      </dgm:t>
    </dgm:pt>
    <dgm:pt modelId="{B6E392CB-C956-45F8-B267-890C6442749D}" type="sibTrans" cxnId="{81709DF4-227F-4660-AB00-9C401A86311C}">
      <dgm:prSet/>
      <dgm:spPr/>
      <dgm:t>
        <a:bodyPr/>
        <a:lstStyle/>
        <a:p>
          <a:endParaRPr lang="es-EC"/>
        </a:p>
      </dgm:t>
    </dgm:pt>
    <dgm:pt modelId="{969336CF-8493-49F5-A7E6-B985C00FDF20}" type="pres">
      <dgm:prSet presAssocID="{A5E9494C-76DE-488D-9250-878A060EF835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36020602-76A8-4376-86CD-AFC38C5779B3}" type="pres">
      <dgm:prSet presAssocID="{A5D04989-B59E-48BE-AAC0-5099A69C4992}" presName="Accent1" presStyleCnt="0"/>
      <dgm:spPr/>
    </dgm:pt>
    <dgm:pt modelId="{EE1098EA-C7EB-4A8B-B77D-C2F7CE1ADF7C}" type="pres">
      <dgm:prSet presAssocID="{A5D04989-B59E-48BE-AAC0-5099A69C4992}" presName="Accent" presStyleLbl="node1" presStyleIdx="0" presStyleCnt="1" custScaleX="61286" custScaleY="65739"/>
      <dgm:spPr/>
    </dgm:pt>
    <dgm:pt modelId="{B0605E63-647E-42EA-BAB0-C1724C5EC2BF}" type="pres">
      <dgm:prSet presAssocID="{A5D04989-B59E-48BE-AAC0-5099A69C4992}" presName="Child1" presStyleLbl="revTx" presStyleIdx="0" presStyleCnt="2" custScaleX="168766" custScaleY="407920">
        <dgm:presLayoutVars>
          <dgm:chMax val="0"/>
          <dgm:chPref val="0"/>
          <dgm:bulletEnabled val="1"/>
        </dgm:presLayoutVars>
      </dgm:prSet>
      <dgm:spPr/>
    </dgm:pt>
    <dgm:pt modelId="{AEB58B1C-EA46-4F66-956B-45DFE44C6266}" type="pres">
      <dgm:prSet presAssocID="{A5D04989-B59E-48BE-AAC0-5099A69C4992}" presName="Parent1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1AB5D606-121C-43E9-81DD-5D51558F5796}" srcId="{A5E9494C-76DE-488D-9250-878A060EF835}" destId="{A5D04989-B59E-48BE-AAC0-5099A69C4992}" srcOrd="0" destOrd="0" parTransId="{507F45CA-7B67-43B2-A088-04AF71F6A63B}" sibTransId="{672B3C1A-6903-4213-B635-33DBDE25E948}"/>
    <dgm:cxn modelId="{08E0BC37-A3C0-4C99-A4D8-5546E8087D2B}" type="presOf" srcId="{A5E9494C-76DE-488D-9250-878A060EF835}" destId="{969336CF-8493-49F5-A7E6-B985C00FDF20}" srcOrd="0" destOrd="0" presId="urn:microsoft.com/office/officeart/2009/layout/CircleArrowProcess"/>
    <dgm:cxn modelId="{940F4F9F-0427-4D65-B60C-E36270DB363D}" type="presOf" srcId="{A5D04989-B59E-48BE-AAC0-5099A69C4992}" destId="{AEB58B1C-EA46-4F66-956B-45DFE44C6266}" srcOrd="0" destOrd="0" presId="urn:microsoft.com/office/officeart/2009/layout/CircleArrowProcess"/>
    <dgm:cxn modelId="{F71366A1-BB5D-467A-81D2-1B276D624541}" type="presOf" srcId="{9E14A8BF-CE05-4A6C-BEB6-E0EB04E56A8F}" destId="{B0605E63-647E-42EA-BAB0-C1724C5EC2BF}" srcOrd="0" destOrd="0" presId="urn:microsoft.com/office/officeart/2009/layout/CircleArrowProcess"/>
    <dgm:cxn modelId="{81709DF4-227F-4660-AB00-9C401A86311C}" srcId="{A5D04989-B59E-48BE-AAC0-5099A69C4992}" destId="{9E14A8BF-CE05-4A6C-BEB6-E0EB04E56A8F}" srcOrd="0" destOrd="0" parTransId="{86D0194A-EC77-41E3-91F6-526B06C273F1}" sibTransId="{B6E392CB-C956-45F8-B267-890C6442749D}"/>
    <dgm:cxn modelId="{CC2FA2A6-E0E1-409F-ACB7-E0BE57F6D3A3}" type="presParOf" srcId="{969336CF-8493-49F5-A7E6-B985C00FDF20}" destId="{36020602-76A8-4376-86CD-AFC38C5779B3}" srcOrd="0" destOrd="0" presId="urn:microsoft.com/office/officeart/2009/layout/CircleArrowProcess"/>
    <dgm:cxn modelId="{644E3969-80D9-4B3D-B6E6-8A267E43A08F}" type="presParOf" srcId="{36020602-76A8-4376-86CD-AFC38C5779B3}" destId="{EE1098EA-C7EB-4A8B-B77D-C2F7CE1ADF7C}" srcOrd="0" destOrd="0" presId="urn:microsoft.com/office/officeart/2009/layout/CircleArrowProcess"/>
    <dgm:cxn modelId="{EF5D2F84-D54A-40A2-B7E4-D33026EC53B0}" type="presParOf" srcId="{969336CF-8493-49F5-A7E6-B985C00FDF20}" destId="{B0605E63-647E-42EA-BAB0-C1724C5EC2BF}" srcOrd="1" destOrd="0" presId="urn:microsoft.com/office/officeart/2009/layout/CircleArrowProcess"/>
    <dgm:cxn modelId="{0B170A59-D873-44A1-B1A9-74048EA1C6B2}" type="presParOf" srcId="{969336CF-8493-49F5-A7E6-B985C00FDF20}" destId="{AEB58B1C-EA46-4F66-956B-45DFE44C6266}" srcOrd="2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16F7282-98D6-4431-A4CC-30F66F196012}" type="doc">
      <dgm:prSet loTypeId="urn:microsoft.com/office/officeart/2005/8/layout/list1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C4C253C7-E89A-4896-A676-1F0D770CA0A6}">
      <dgm:prSet phldrT="[Texto]" custT="1"/>
      <dgm:spPr/>
      <dgm:t>
        <a:bodyPr/>
        <a:lstStyle/>
        <a:p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Mejorar los procesos de levantamiento de información catastral.</a:t>
          </a:r>
          <a:endParaRPr lang="es-EC" sz="1600" dirty="0"/>
        </a:p>
      </dgm:t>
    </dgm:pt>
    <dgm:pt modelId="{1CE355CB-A578-4B02-903E-721FB14D87DD}" type="parTrans" cxnId="{ADBB8C60-8ADE-4911-A8AA-97781A7947BE}">
      <dgm:prSet/>
      <dgm:spPr/>
      <dgm:t>
        <a:bodyPr/>
        <a:lstStyle/>
        <a:p>
          <a:endParaRPr lang="es-EC" sz="1600"/>
        </a:p>
      </dgm:t>
    </dgm:pt>
    <dgm:pt modelId="{97904128-F9D5-476A-A8F2-606689EE5429}" type="sibTrans" cxnId="{ADBB8C60-8ADE-4911-A8AA-97781A7947BE}">
      <dgm:prSet/>
      <dgm:spPr/>
      <dgm:t>
        <a:bodyPr/>
        <a:lstStyle/>
        <a:p>
          <a:endParaRPr lang="es-EC" sz="1600"/>
        </a:p>
      </dgm:t>
    </dgm:pt>
    <dgm:pt modelId="{130C411F-A390-451D-AAD8-CEFC6E89E1BA}">
      <dgm:prSet phldrT="[Texto]" custT="1"/>
      <dgm:spPr/>
      <dgm:t>
        <a:bodyPr/>
        <a:lstStyle/>
        <a:p>
          <a:r>
            <a:rPr lang="es-EC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Para la correcta actualización del catastro, se recomienda realizarla con un criterio de expertos.</a:t>
          </a:r>
          <a:endParaRPr lang="es-EC" sz="1600" dirty="0"/>
        </a:p>
      </dgm:t>
    </dgm:pt>
    <dgm:pt modelId="{26A9DB23-D51E-483B-B079-29DC7F408244}" type="parTrans" cxnId="{7B7AA975-6705-44E7-B77C-AB3603952043}">
      <dgm:prSet/>
      <dgm:spPr/>
      <dgm:t>
        <a:bodyPr/>
        <a:lstStyle/>
        <a:p>
          <a:endParaRPr lang="es-EC" sz="1600"/>
        </a:p>
      </dgm:t>
    </dgm:pt>
    <dgm:pt modelId="{74F60F75-37B2-49A7-8BA8-BEC9CDC21D54}" type="sibTrans" cxnId="{7B7AA975-6705-44E7-B77C-AB3603952043}">
      <dgm:prSet/>
      <dgm:spPr/>
      <dgm:t>
        <a:bodyPr/>
        <a:lstStyle/>
        <a:p>
          <a:endParaRPr lang="es-EC" sz="1600"/>
        </a:p>
      </dgm:t>
    </dgm:pt>
    <dgm:pt modelId="{26168980-D15D-445A-A7AF-CDA1ECDE1BF7}">
      <dgm:prSet phldrT="[Texto]" custT="1"/>
      <dgm:spPr/>
      <dgm:t>
        <a:bodyPr/>
        <a:lstStyle/>
        <a:p>
          <a:r>
            <a:rPr lang="es-EC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Trabajar y almacenar toda la información recolectada en bases de datos ordenadas.</a:t>
          </a:r>
          <a:endParaRPr lang="es-EC" sz="1600" dirty="0"/>
        </a:p>
      </dgm:t>
    </dgm:pt>
    <dgm:pt modelId="{4BDD2B56-37CD-4484-AAF2-23F590CBD93A}" type="parTrans" cxnId="{EF28BE39-8E92-458B-AEEA-AE1A5A2DCD4A}">
      <dgm:prSet/>
      <dgm:spPr/>
      <dgm:t>
        <a:bodyPr/>
        <a:lstStyle/>
        <a:p>
          <a:endParaRPr lang="es-EC" sz="1600"/>
        </a:p>
      </dgm:t>
    </dgm:pt>
    <dgm:pt modelId="{8796403B-AAA5-4887-B413-C2AD6CA9C5DE}" type="sibTrans" cxnId="{EF28BE39-8E92-458B-AEEA-AE1A5A2DCD4A}">
      <dgm:prSet/>
      <dgm:spPr/>
      <dgm:t>
        <a:bodyPr/>
        <a:lstStyle/>
        <a:p>
          <a:endParaRPr lang="es-EC" sz="1600"/>
        </a:p>
      </dgm:t>
    </dgm:pt>
    <dgm:pt modelId="{ADA5CADA-9950-4D51-9CAC-015546892A7C}">
      <dgm:prSet phldrT="[Texto]" custT="1"/>
      <dgm:spPr/>
      <dgm:t>
        <a:bodyPr/>
        <a:lstStyle/>
        <a:p>
          <a:r>
            <a:rPr lang="es-EC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Se recomienda estandarizar, redefinir y en lo posible automatizar los procesos y procedimientos</a:t>
          </a:r>
          <a:endParaRPr lang="es-EC" sz="1600" dirty="0"/>
        </a:p>
      </dgm:t>
    </dgm:pt>
    <dgm:pt modelId="{436312F4-5FF8-43C3-B61C-E7800AFAE442}" type="parTrans" cxnId="{B0ADFD3A-D788-4F6C-BA8F-4832A13A85FF}">
      <dgm:prSet/>
      <dgm:spPr/>
      <dgm:t>
        <a:bodyPr/>
        <a:lstStyle/>
        <a:p>
          <a:endParaRPr lang="es-EC" sz="1600"/>
        </a:p>
      </dgm:t>
    </dgm:pt>
    <dgm:pt modelId="{62CAC97B-2FA1-4F56-AA99-B74935D4E59E}" type="sibTrans" cxnId="{B0ADFD3A-D788-4F6C-BA8F-4832A13A85FF}">
      <dgm:prSet/>
      <dgm:spPr/>
      <dgm:t>
        <a:bodyPr/>
        <a:lstStyle/>
        <a:p>
          <a:endParaRPr lang="es-EC" sz="1600"/>
        </a:p>
      </dgm:t>
    </dgm:pt>
    <dgm:pt modelId="{7FB5C4E6-5D78-45EE-A332-C2A8646A4EBB}">
      <dgm:prSet phldrT="[Texto]" custT="1"/>
      <dgm:spPr/>
      <dgm:t>
        <a:bodyPr/>
        <a:lstStyle/>
        <a:p>
          <a:r>
            <a:rPr lang="es-MX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Aplicación de manera correcta los factores de homogeneización propuestos.</a:t>
          </a:r>
          <a:endParaRPr lang="es-EC" sz="1600" dirty="0"/>
        </a:p>
      </dgm:t>
    </dgm:pt>
    <dgm:pt modelId="{A4EFAA35-A643-40DE-A548-6F4ADA75982A}" type="parTrans" cxnId="{4E57D029-A200-4EE9-B73F-3F00F6AABE4B}">
      <dgm:prSet/>
      <dgm:spPr/>
      <dgm:t>
        <a:bodyPr/>
        <a:lstStyle/>
        <a:p>
          <a:endParaRPr lang="es-EC" sz="1600"/>
        </a:p>
      </dgm:t>
    </dgm:pt>
    <dgm:pt modelId="{500B372C-D526-4A4E-933C-22E6A9DE1AA2}" type="sibTrans" cxnId="{4E57D029-A200-4EE9-B73F-3F00F6AABE4B}">
      <dgm:prSet/>
      <dgm:spPr/>
      <dgm:t>
        <a:bodyPr/>
        <a:lstStyle/>
        <a:p>
          <a:endParaRPr lang="es-EC" sz="1600"/>
        </a:p>
      </dgm:t>
    </dgm:pt>
    <dgm:pt modelId="{7F7F8B31-4970-4721-824D-A7DB807BE837}">
      <dgm:prSet phldrT="[Texto]" custT="1"/>
      <dgm:spPr/>
      <dgm:t>
        <a:bodyPr/>
        <a:lstStyle/>
        <a:p>
          <a:r>
            <a:rPr lang="es-MX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Considerar la metodología de evaluación de la construcción.</a:t>
          </a:r>
          <a:endParaRPr lang="es-EC" sz="1600" dirty="0"/>
        </a:p>
      </dgm:t>
    </dgm:pt>
    <dgm:pt modelId="{66FEDC0B-5AFD-4E53-BD19-2F4542E23B33}" type="parTrans" cxnId="{8255796E-428A-4C4E-A58B-2A2953287993}">
      <dgm:prSet/>
      <dgm:spPr/>
      <dgm:t>
        <a:bodyPr/>
        <a:lstStyle/>
        <a:p>
          <a:endParaRPr lang="es-EC"/>
        </a:p>
      </dgm:t>
    </dgm:pt>
    <dgm:pt modelId="{BA43413D-06AE-4D58-B320-148A72C34E86}" type="sibTrans" cxnId="{8255796E-428A-4C4E-A58B-2A2953287993}">
      <dgm:prSet/>
      <dgm:spPr/>
      <dgm:t>
        <a:bodyPr/>
        <a:lstStyle/>
        <a:p>
          <a:endParaRPr lang="es-EC"/>
        </a:p>
      </dgm:t>
    </dgm:pt>
    <dgm:pt modelId="{4DF10D5A-3928-4A2A-AED3-BFA0CCD4EC09}" type="pres">
      <dgm:prSet presAssocID="{816F7282-98D6-4431-A4CC-30F66F196012}" presName="linear" presStyleCnt="0">
        <dgm:presLayoutVars>
          <dgm:dir/>
          <dgm:animLvl val="lvl"/>
          <dgm:resizeHandles val="exact"/>
        </dgm:presLayoutVars>
      </dgm:prSet>
      <dgm:spPr/>
    </dgm:pt>
    <dgm:pt modelId="{2D1EAE91-0C49-4B67-85B4-CDDB71802CCA}" type="pres">
      <dgm:prSet presAssocID="{C4C253C7-E89A-4896-A676-1F0D770CA0A6}" presName="parentLin" presStyleCnt="0"/>
      <dgm:spPr/>
    </dgm:pt>
    <dgm:pt modelId="{1EE7F59B-E309-4A1E-B61F-0FFBA3332D8B}" type="pres">
      <dgm:prSet presAssocID="{C4C253C7-E89A-4896-A676-1F0D770CA0A6}" presName="parentLeftMargin" presStyleLbl="node1" presStyleIdx="0" presStyleCnt="6"/>
      <dgm:spPr/>
    </dgm:pt>
    <dgm:pt modelId="{B8A85A0E-4334-46F1-8B4B-493036D88A3F}" type="pres">
      <dgm:prSet presAssocID="{C4C253C7-E89A-4896-A676-1F0D770CA0A6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A3B63B6E-306E-479F-AD54-D2A60B905893}" type="pres">
      <dgm:prSet presAssocID="{C4C253C7-E89A-4896-A676-1F0D770CA0A6}" presName="negativeSpace" presStyleCnt="0"/>
      <dgm:spPr/>
    </dgm:pt>
    <dgm:pt modelId="{E33454FB-62CA-4727-9739-28CF52C82D1C}" type="pres">
      <dgm:prSet presAssocID="{C4C253C7-E89A-4896-A676-1F0D770CA0A6}" presName="childText" presStyleLbl="conFgAcc1" presStyleIdx="0" presStyleCnt="6">
        <dgm:presLayoutVars>
          <dgm:bulletEnabled val="1"/>
        </dgm:presLayoutVars>
      </dgm:prSet>
      <dgm:spPr/>
    </dgm:pt>
    <dgm:pt modelId="{B7A7C5CE-18C3-4BFD-851F-11B47B05F8D6}" type="pres">
      <dgm:prSet presAssocID="{97904128-F9D5-476A-A8F2-606689EE5429}" presName="spaceBetweenRectangles" presStyleCnt="0"/>
      <dgm:spPr/>
    </dgm:pt>
    <dgm:pt modelId="{D70F9738-BA65-4F77-BB7D-80466B3DD2B6}" type="pres">
      <dgm:prSet presAssocID="{130C411F-A390-451D-AAD8-CEFC6E89E1BA}" presName="parentLin" presStyleCnt="0"/>
      <dgm:spPr/>
    </dgm:pt>
    <dgm:pt modelId="{3771E085-26BF-4FD5-86BC-C9E0D7356677}" type="pres">
      <dgm:prSet presAssocID="{130C411F-A390-451D-AAD8-CEFC6E89E1BA}" presName="parentLeftMargin" presStyleLbl="node1" presStyleIdx="0" presStyleCnt="6"/>
      <dgm:spPr/>
    </dgm:pt>
    <dgm:pt modelId="{B4808BA5-3AD4-4B94-985A-769B73F96E5B}" type="pres">
      <dgm:prSet presAssocID="{130C411F-A390-451D-AAD8-CEFC6E89E1B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4760060-2747-45E8-8B50-473FC0416887}" type="pres">
      <dgm:prSet presAssocID="{130C411F-A390-451D-AAD8-CEFC6E89E1BA}" presName="negativeSpace" presStyleCnt="0"/>
      <dgm:spPr/>
    </dgm:pt>
    <dgm:pt modelId="{88722680-927E-4B1C-8815-5FE4A3E9EFD9}" type="pres">
      <dgm:prSet presAssocID="{130C411F-A390-451D-AAD8-CEFC6E89E1BA}" presName="childText" presStyleLbl="conFgAcc1" presStyleIdx="1" presStyleCnt="6">
        <dgm:presLayoutVars>
          <dgm:bulletEnabled val="1"/>
        </dgm:presLayoutVars>
      </dgm:prSet>
      <dgm:spPr/>
    </dgm:pt>
    <dgm:pt modelId="{7C36BEF5-E5A0-45C2-858B-CF0DE9B28EE5}" type="pres">
      <dgm:prSet presAssocID="{74F60F75-37B2-49A7-8BA8-BEC9CDC21D54}" presName="spaceBetweenRectangles" presStyleCnt="0"/>
      <dgm:spPr/>
    </dgm:pt>
    <dgm:pt modelId="{F3B72B69-4AE1-48B4-A5C9-91209D429F76}" type="pres">
      <dgm:prSet presAssocID="{26168980-D15D-445A-A7AF-CDA1ECDE1BF7}" presName="parentLin" presStyleCnt="0"/>
      <dgm:spPr/>
    </dgm:pt>
    <dgm:pt modelId="{0405294F-972E-4933-9F30-D274AE3D7CF3}" type="pres">
      <dgm:prSet presAssocID="{26168980-D15D-445A-A7AF-CDA1ECDE1BF7}" presName="parentLeftMargin" presStyleLbl="node1" presStyleIdx="1" presStyleCnt="6"/>
      <dgm:spPr/>
    </dgm:pt>
    <dgm:pt modelId="{AEEEF25C-60A5-4EB8-8562-6A0E178636CB}" type="pres">
      <dgm:prSet presAssocID="{26168980-D15D-445A-A7AF-CDA1ECDE1BF7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49AA703E-BCDC-41BE-8093-DEC8B9EB8C3E}" type="pres">
      <dgm:prSet presAssocID="{26168980-D15D-445A-A7AF-CDA1ECDE1BF7}" presName="negativeSpace" presStyleCnt="0"/>
      <dgm:spPr/>
    </dgm:pt>
    <dgm:pt modelId="{8503CA3B-4F77-4402-9520-6A197825F72C}" type="pres">
      <dgm:prSet presAssocID="{26168980-D15D-445A-A7AF-CDA1ECDE1BF7}" presName="childText" presStyleLbl="conFgAcc1" presStyleIdx="2" presStyleCnt="6">
        <dgm:presLayoutVars>
          <dgm:bulletEnabled val="1"/>
        </dgm:presLayoutVars>
      </dgm:prSet>
      <dgm:spPr/>
    </dgm:pt>
    <dgm:pt modelId="{2699259D-B0C1-41A9-BC0B-6EFCFC6C4579}" type="pres">
      <dgm:prSet presAssocID="{8796403B-AAA5-4887-B413-C2AD6CA9C5DE}" presName="spaceBetweenRectangles" presStyleCnt="0"/>
      <dgm:spPr/>
    </dgm:pt>
    <dgm:pt modelId="{DEDE1390-03E7-45C7-AA5E-013E47607518}" type="pres">
      <dgm:prSet presAssocID="{ADA5CADA-9950-4D51-9CAC-015546892A7C}" presName="parentLin" presStyleCnt="0"/>
      <dgm:spPr/>
    </dgm:pt>
    <dgm:pt modelId="{8FE785A5-D0CE-41ED-A487-0BAAC034E617}" type="pres">
      <dgm:prSet presAssocID="{ADA5CADA-9950-4D51-9CAC-015546892A7C}" presName="parentLeftMargin" presStyleLbl="node1" presStyleIdx="2" presStyleCnt="6"/>
      <dgm:spPr/>
    </dgm:pt>
    <dgm:pt modelId="{DB869C8D-BDC8-4CE2-B8A6-9D173EBCF089}" type="pres">
      <dgm:prSet presAssocID="{ADA5CADA-9950-4D51-9CAC-015546892A7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379AA13A-71FA-4BCF-B0F0-D431F1A4ACA1}" type="pres">
      <dgm:prSet presAssocID="{ADA5CADA-9950-4D51-9CAC-015546892A7C}" presName="negativeSpace" presStyleCnt="0"/>
      <dgm:spPr/>
    </dgm:pt>
    <dgm:pt modelId="{468ED9A4-CAD0-4F4D-858A-228CCABD5F69}" type="pres">
      <dgm:prSet presAssocID="{ADA5CADA-9950-4D51-9CAC-015546892A7C}" presName="childText" presStyleLbl="conFgAcc1" presStyleIdx="3" presStyleCnt="6">
        <dgm:presLayoutVars>
          <dgm:bulletEnabled val="1"/>
        </dgm:presLayoutVars>
      </dgm:prSet>
      <dgm:spPr/>
    </dgm:pt>
    <dgm:pt modelId="{347CE835-6C0B-422A-8DAD-8408C403FBF1}" type="pres">
      <dgm:prSet presAssocID="{62CAC97B-2FA1-4F56-AA99-B74935D4E59E}" presName="spaceBetweenRectangles" presStyleCnt="0"/>
      <dgm:spPr/>
    </dgm:pt>
    <dgm:pt modelId="{2109D879-302A-45EA-B57A-294EEBD7B0EE}" type="pres">
      <dgm:prSet presAssocID="{7FB5C4E6-5D78-45EE-A332-C2A8646A4EBB}" presName="parentLin" presStyleCnt="0"/>
      <dgm:spPr/>
    </dgm:pt>
    <dgm:pt modelId="{EA0D4933-7C87-41E8-B5C8-5B8BF8CE985D}" type="pres">
      <dgm:prSet presAssocID="{7FB5C4E6-5D78-45EE-A332-C2A8646A4EBB}" presName="parentLeftMargin" presStyleLbl="node1" presStyleIdx="3" presStyleCnt="6"/>
      <dgm:spPr/>
    </dgm:pt>
    <dgm:pt modelId="{7E543E20-75F5-416D-B07F-6570AB593AEB}" type="pres">
      <dgm:prSet presAssocID="{7FB5C4E6-5D78-45EE-A332-C2A8646A4EB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EDB76DF-83C7-4CC9-8775-82CA67A23878}" type="pres">
      <dgm:prSet presAssocID="{7FB5C4E6-5D78-45EE-A332-C2A8646A4EBB}" presName="negativeSpace" presStyleCnt="0"/>
      <dgm:spPr/>
    </dgm:pt>
    <dgm:pt modelId="{C9EDBCBE-2560-4D49-8527-74C93031B467}" type="pres">
      <dgm:prSet presAssocID="{7FB5C4E6-5D78-45EE-A332-C2A8646A4EBB}" presName="childText" presStyleLbl="conFgAcc1" presStyleIdx="4" presStyleCnt="6">
        <dgm:presLayoutVars>
          <dgm:bulletEnabled val="1"/>
        </dgm:presLayoutVars>
      </dgm:prSet>
      <dgm:spPr/>
    </dgm:pt>
    <dgm:pt modelId="{AEB569C6-41C7-451F-8106-86FB6836BE6B}" type="pres">
      <dgm:prSet presAssocID="{500B372C-D526-4A4E-933C-22E6A9DE1AA2}" presName="spaceBetweenRectangles" presStyleCnt="0"/>
      <dgm:spPr/>
    </dgm:pt>
    <dgm:pt modelId="{56B8A8E8-8B01-477D-841D-033088EE88C1}" type="pres">
      <dgm:prSet presAssocID="{7F7F8B31-4970-4721-824D-A7DB807BE837}" presName="parentLin" presStyleCnt="0"/>
      <dgm:spPr/>
    </dgm:pt>
    <dgm:pt modelId="{E6DFCA25-1A6F-4443-BE34-B202670134C5}" type="pres">
      <dgm:prSet presAssocID="{7F7F8B31-4970-4721-824D-A7DB807BE837}" presName="parentLeftMargin" presStyleLbl="node1" presStyleIdx="4" presStyleCnt="6"/>
      <dgm:spPr/>
    </dgm:pt>
    <dgm:pt modelId="{400ABDE3-11B9-495D-AA37-DE5B3727B901}" type="pres">
      <dgm:prSet presAssocID="{7F7F8B31-4970-4721-824D-A7DB807BE837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70BE163D-9F38-4D09-A904-B0939C9C27AF}" type="pres">
      <dgm:prSet presAssocID="{7F7F8B31-4970-4721-824D-A7DB807BE837}" presName="negativeSpace" presStyleCnt="0"/>
      <dgm:spPr/>
    </dgm:pt>
    <dgm:pt modelId="{4804AEFE-C354-43C3-AE2B-94B86A254F4A}" type="pres">
      <dgm:prSet presAssocID="{7F7F8B31-4970-4721-824D-A7DB807BE837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0FE0350E-78F9-43DE-AC9A-02743D1C9B33}" type="presOf" srcId="{7F7F8B31-4970-4721-824D-A7DB807BE837}" destId="{E6DFCA25-1A6F-4443-BE34-B202670134C5}" srcOrd="0" destOrd="0" presId="urn:microsoft.com/office/officeart/2005/8/layout/list1"/>
    <dgm:cxn modelId="{22993C14-C5DD-43BF-BD25-D3934AEE670F}" type="presOf" srcId="{ADA5CADA-9950-4D51-9CAC-015546892A7C}" destId="{DB869C8D-BDC8-4CE2-B8A6-9D173EBCF089}" srcOrd="1" destOrd="0" presId="urn:microsoft.com/office/officeart/2005/8/layout/list1"/>
    <dgm:cxn modelId="{7F5A6A27-C48D-4D72-ABD8-12A853ED92C5}" type="presOf" srcId="{26168980-D15D-445A-A7AF-CDA1ECDE1BF7}" destId="{AEEEF25C-60A5-4EB8-8562-6A0E178636CB}" srcOrd="1" destOrd="0" presId="urn:microsoft.com/office/officeart/2005/8/layout/list1"/>
    <dgm:cxn modelId="{4E57D029-A200-4EE9-B73F-3F00F6AABE4B}" srcId="{816F7282-98D6-4431-A4CC-30F66F196012}" destId="{7FB5C4E6-5D78-45EE-A332-C2A8646A4EBB}" srcOrd="4" destOrd="0" parTransId="{A4EFAA35-A643-40DE-A548-6F4ADA75982A}" sibTransId="{500B372C-D526-4A4E-933C-22E6A9DE1AA2}"/>
    <dgm:cxn modelId="{CCD85E32-3FE2-44BC-BA46-306C51A2C504}" type="presOf" srcId="{130C411F-A390-451D-AAD8-CEFC6E89E1BA}" destId="{B4808BA5-3AD4-4B94-985A-769B73F96E5B}" srcOrd="1" destOrd="0" presId="urn:microsoft.com/office/officeart/2005/8/layout/list1"/>
    <dgm:cxn modelId="{EF28BE39-8E92-458B-AEEA-AE1A5A2DCD4A}" srcId="{816F7282-98D6-4431-A4CC-30F66F196012}" destId="{26168980-D15D-445A-A7AF-CDA1ECDE1BF7}" srcOrd="2" destOrd="0" parTransId="{4BDD2B56-37CD-4484-AAF2-23F590CBD93A}" sibTransId="{8796403B-AAA5-4887-B413-C2AD6CA9C5DE}"/>
    <dgm:cxn modelId="{B0ADFD3A-D788-4F6C-BA8F-4832A13A85FF}" srcId="{816F7282-98D6-4431-A4CC-30F66F196012}" destId="{ADA5CADA-9950-4D51-9CAC-015546892A7C}" srcOrd="3" destOrd="0" parTransId="{436312F4-5FF8-43C3-B61C-E7800AFAE442}" sibTransId="{62CAC97B-2FA1-4F56-AA99-B74935D4E59E}"/>
    <dgm:cxn modelId="{8E1FE13B-8F31-4440-A643-4F2CCB97ADAA}" type="presOf" srcId="{130C411F-A390-451D-AAD8-CEFC6E89E1BA}" destId="{3771E085-26BF-4FD5-86BC-C9E0D7356677}" srcOrd="0" destOrd="0" presId="urn:microsoft.com/office/officeart/2005/8/layout/list1"/>
    <dgm:cxn modelId="{ADBB8C60-8ADE-4911-A8AA-97781A7947BE}" srcId="{816F7282-98D6-4431-A4CC-30F66F196012}" destId="{C4C253C7-E89A-4896-A676-1F0D770CA0A6}" srcOrd="0" destOrd="0" parTransId="{1CE355CB-A578-4B02-903E-721FB14D87DD}" sibTransId="{97904128-F9D5-476A-A8F2-606689EE5429}"/>
    <dgm:cxn modelId="{FE418644-00C4-46C4-8BF2-A2A9B991F335}" type="presOf" srcId="{26168980-D15D-445A-A7AF-CDA1ECDE1BF7}" destId="{0405294F-972E-4933-9F30-D274AE3D7CF3}" srcOrd="0" destOrd="0" presId="urn:microsoft.com/office/officeart/2005/8/layout/list1"/>
    <dgm:cxn modelId="{8255796E-428A-4C4E-A58B-2A2953287993}" srcId="{816F7282-98D6-4431-A4CC-30F66F196012}" destId="{7F7F8B31-4970-4721-824D-A7DB807BE837}" srcOrd="5" destOrd="0" parTransId="{66FEDC0B-5AFD-4E53-BD19-2F4542E23B33}" sibTransId="{BA43413D-06AE-4D58-B320-148A72C34E86}"/>
    <dgm:cxn modelId="{77B15872-4253-4A1A-8D14-7E827AB7FF1C}" type="presOf" srcId="{C4C253C7-E89A-4896-A676-1F0D770CA0A6}" destId="{1EE7F59B-E309-4A1E-B61F-0FFBA3332D8B}" srcOrd="0" destOrd="0" presId="urn:microsoft.com/office/officeart/2005/8/layout/list1"/>
    <dgm:cxn modelId="{7B7AA975-6705-44E7-B77C-AB3603952043}" srcId="{816F7282-98D6-4431-A4CC-30F66F196012}" destId="{130C411F-A390-451D-AAD8-CEFC6E89E1BA}" srcOrd="1" destOrd="0" parTransId="{26A9DB23-D51E-483B-B079-29DC7F408244}" sibTransId="{74F60F75-37B2-49A7-8BA8-BEC9CDC21D54}"/>
    <dgm:cxn modelId="{0947A57A-C33A-44DE-8D3C-0FCE676FD0A0}" type="presOf" srcId="{ADA5CADA-9950-4D51-9CAC-015546892A7C}" destId="{8FE785A5-D0CE-41ED-A487-0BAAC034E617}" srcOrd="0" destOrd="0" presId="urn:microsoft.com/office/officeart/2005/8/layout/list1"/>
    <dgm:cxn modelId="{4E96FD81-D90D-428C-851B-38F0DF2E761A}" type="presOf" srcId="{816F7282-98D6-4431-A4CC-30F66F196012}" destId="{4DF10D5A-3928-4A2A-AED3-BFA0CCD4EC09}" srcOrd="0" destOrd="0" presId="urn:microsoft.com/office/officeart/2005/8/layout/list1"/>
    <dgm:cxn modelId="{4FE0898A-425D-4008-9378-D79E00D329A1}" type="presOf" srcId="{7FB5C4E6-5D78-45EE-A332-C2A8646A4EBB}" destId="{EA0D4933-7C87-41E8-B5C8-5B8BF8CE985D}" srcOrd="0" destOrd="0" presId="urn:microsoft.com/office/officeart/2005/8/layout/list1"/>
    <dgm:cxn modelId="{712A248E-3F87-46F7-A07A-5AEB25232E6B}" type="presOf" srcId="{C4C253C7-E89A-4896-A676-1F0D770CA0A6}" destId="{B8A85A0E-4334-46F1-8B4B-493036D88A3F}" srcOrd="1" destOrd="0" presId="urn:microsoft.com/office/officeart/2005/8/layout/list1"/>
    <dgm:cxn modelId="{8E354CB8-FD86-4107-9A3C-CDB45C9CFE71}" type="presOf" srcId="{7FB5C4E6-5D78-45EE-A332-C2A8646A4EBB}" destId="{7E543E20-75F5-416D-B07F-6570AB593AEB}" srcOrd="1" destOrd="0" presId="urn:microsoft.com/office/officeart/2005/8/layout/list1"/>
    <dgm:cxn modelId="{D05E52C3-9CCD-4C5C-BBEB-C1B16AE8D249}" type="presOf" srcId="{7F7F8B31-4970-4721-824D-A7DB807BE837}" destId="{400ABDE3-11B9-495D-AA37-DE5B3727B901}" srcOrd="1" destOrd="0" presId="urn:microsoft.com/office/officeart/2005/8/layout/list1"/>
    <dgm:cxn modelId="{D51FDAC7-8189-4DC9-81BB-E3729BC761F3}" type="presParOf" srcId="{4DF10D5A-3928-4A2A-AED3-BFA0CCD4EC09}" destId="{2D1EAE91-0C49-4B67-85B4-CDDB71802CCA}" srcOrd="0" destOrd="0" presId="urn:microsoft.com/office/officeart/2005/8/layout/list1"/>
    <dgm:cxn modelId="{0F8513B3-E2B5-40FE-9B1C-5B73649DD673}" type="presParOf" srcId="{2D1EAE91-0C49-4B67-85B4-CDDB71802CCA}" destId="{1EE7F59B-E309-4A1E-B61F-0FFBA3332D8B}" srcOrd="0" destOrd="0" presId="urn:microsoft.com/office/officeart/2005/8/layout/list1"/>
    <dgm:cxn modelId="{1B9961B7-94E4-4D79-BF0F-BB828693429C}" type="presParOf" srcId="{2D1EAE91-0C49-4B67-85B4-CDDB71802CCA}" destId="{B8A85A0E-4334-46F1-8B4B-493036D88A3F}" srcOrd="1" destOrd="0" presId="urn:microsoft.com/office/officeart/2005/8/layout/list1"/>
    <dgm:cxn modelId="{5A97D750-EF92-45EF-ADB8-1CF412D60599}" type="presParOf" srcId="{4DF10D5A-3928-4A2A-AED3-BFA0CCD4EC09}" destId="{A3B63B6E-306E-479F-AD54-D2A60B905893}" srcOrd="1" destOrd="0" presId="urn:microsoft.com/office/officeart/2005/8/layout/list1"/>
    <dgm:cxn modelId="{CA0A9B85-1A54-4253-8568-A8DBF8DF1208}" type="presParOf" srcId="{4DF10D5A-3928-4A2A-AED3-BFA0CCD4EC09}" destId="{E33454FB-62CA-4727-9739-28CF52C82D1C}" srcOrd="2" destOrd="0" presId="urn:microsoft.com/office/officeart/2005/8/layout/list1"/>
    <dgm:cxn modelId="{EDB17760-0CD8-4442-893B-C67AAC99972E}" type="presParOf" srcId="{4DF10D5A-3928-4A2A-AED3-BFA0CCD4EC09}" destId="{B7A7C5CE-18C3-4BFD-851F-11B47B05F8D6}" srcOrd="3" destOrd="0" presId="urn:microsoft.com/office/officeart/2005/8/layout/list1"/>
    <dgm:cxn modelId="{89F120CD-F988-47C4-89A9-D0A7F04021D1}" type="presParOf" srcId="{4DF10D5A-3928-4A2A-AED3-BFA0CCD4EC09}" destId="{D70F9738-BA65-4F77-BB7D-80466B3DD2B6}" srcOrd="4" destOrd="0" presId="urn:microsoft.com/office/officeart/2005/8/layout/list1"/>
    <dgm:cxn modelId="{659141DA-10A8-49E1-B443-9EA4F2A1BE79}" type="presParOf" srcId="{D70F9738-BA65-4F77-BB7D-80466B3DD2B6}" destId="{3771E085-26BF-4FD5-86BC-C9E0D7356677}" srcOrd="0" destOrd="0" presId="urn:microsoft.com/office/officeart/2005/8/layout/list1"/>
    <dgm:cxn modelId="{6D39180B-695B-494F-84F4-987EC9780B34}" type="presParOf" srcId="{D70F9738-BA65-4F77-BB7D-80466B3DD2B6}" destId="{B4808BA5-3AD4-4B94-985A-769B73F96E5B}" srcOrd="1" destOrd="0" presId="urn:microsoft.com/office/officeart/2005/8/layout/list1"/>
    <dgm:cxn modelId="{8A0EDE25-A373-4E05-A40A-2591C2D7B333}" type="presParOf" srcId="{4DF10D5A-3928-4A2A-AED3-BFA0CCD4EC09}" destId="{F4760060-2747-45E8-8B50-473FC0416887}" srcOrd="5" destOrd="0" presId="urn:microsoft.com/office/officeart/2005/8/layout/list1"/>
    <dgm:cxn modelId="{D27F45B9-6559-4A0B-AB79-4104641725F9}" type="presParOf" srcId="{4DF10D5A-3928-4A2A-AED3-BFA0CCD4EC09}" destId="{88722680-927E-4B1C-8815-5FE4A3E9EFD9}" srcOrd="6" destOrd="0" presId="urn:microsoft.com/office/officeart/2005/8/layout/list1"/>
    <dgm:cxn modelId="{03C9CC3B-CBFC-4C03-91B7-E9AA24A7D410}" type="presParOf" srcId="{4DF10D5A-3928-4A2A-AED3-BFA0CCD4EC09}" destId="{7C36BEF5-E5A0-45C2-858B-CF0DE9B28EE5}" srcOrd="7" destOrd="0" presId="urn:microsoft.com/office/officeart/2005/8/layout/list1"/>
    <dgm:cxn modelId="{00753D04-086A-4480-9095-7FC10FB56F40}" type="presParOf" srcId="{4DF10D5A-3928-4A2A-AED3-BFA0CCD4EC09}" destId="{F3B72B69-4AE1-48B4-A5C9-91209D429F76}" srcOrd="8" destOrd="0" presId="urn:microsoft.com/office/officeart/2005/8/layout/list1"/>
    <dgm:cxn modelId="{6425AFB5-5F79-4459-80D0-E9737B1B4594}" type="presParOf" srcId="{F3B72B69-4AE1-48B4-A5C9-91209D429F76}" destId="{0405294F-972E-4933-9F30-D274AE3D7CF3}" srcOrd="0" destOrd="0" presId="urn:microsoft.com/office/officeart/2005/8/layout/list1"/>
    <dgm:cxn modelId="{2318013A-B78F-43B2-9FF4-7B87DD22BF47}" type="presParOf" srcId="{F3B72B69-4AE1-48B4-A5C9-91209D429F76}" destId="{AEEEF25C-60A5-4EB8-8562-6A0E178636CB}" srcOrd="1" destOrd="0" presId="urn:microsoft.com/office/officeart/2005/8/layout/list1"/>
    <dgm:cxn modelId="{ADE7A0F4-3EDF-4076-9474-FABADEBB0D4F}" type="presParOf" srcId="{4DF10D5A-3928-4A2A-AED3-BFA0CCD4EC09}" destId="{49AA703E-BCDC-41BE-8093-DEC8B9EB8C3E}" srcOrd="9" destOrd="0" presId="urn:microsoft.com/office/officeart/2005/8/layout/list1"/>
    <dgm:cxn modelId="{8F5E9261-33A9-45EF-82B3-3A744F84CF3D}" type="presParOf" srcId="{4DF10D5A-3928-4A2A-AED3-BFA0CCD4EC09}" destId="{8503CA3B-4F77-4402-9520-6A197825F72C}" srcOrd="10" destOrd="0" presId="urn:microsoft.com/office/officeart/2005/8/layout/list1"/>
    <dgm:cxn modelId="{B2956EDF-6F60-4A09-A43D-193676984DE6}" type="presParOf" srcId="{4DF10D5A-3928-4A2A-AED3-BFA0CCD4EC09}" destId="{2699259D-B0C1-41A9-BC0B-6EFCFC6C4579}" srcOrd="11" destOrd="0" presId="urn:microsoft.com/office/officeart/2005/8/layout/list1"/>
    <dgm:cxn modelId="{14301256-A492-4710-9138-1E1D5BF36731}" type="presParOf" srcId="{4DF10D5A-3928-4A2A-AED3-BFA0CCD4EC09}" destId="{DEDE1390-03E7-45C7-AA5E-013E47607518}" srcOrd="12" destOrd="0" presId="urn:microsoft.com/office/officeart/2005/8/layout/list1"/>
    <dgm:cxn modelId="{36203ADF-1FA8-4AE4-80FE-029530A44634}" type="presParOf" srcId="{DEDE1390-03E7-45C7-AA5E-013E47607518}" destId="{8FE785A5-D0CE-41ED-A487-0BAAC034E617}" srcOrd="0" destOrd="0" presId="urn:microsoft.com/office/officeart/2005/8/layout/list1"/>
    <dgm:cxn modelId="{5CA09271-3C3C-4673-8399-FB558D04C8CB}" type="presParOf" srcId="{DEDE1390-03E7-45C7-AA5E-013E47607518}" destId="{DB869C8D-BDC8-4CE2-B8A6-9D173EBCF089}" srcOrd="1" destOrd="0" presId="urn:microsoft.com/office/officeart/2005/8/layout/list1"/>
    <dgm:cxn modelId="{267C4696-B210-4C11-BFA4-C51AC803344F}" type="presParOf" srcId="{4DF10D5A-3928-4A2A-AED3-BFA0CCD4EC09}" destId="{379AA13A-71FA-4BCF-B0F0-D431F1A4ACA1}" srcOrd="13" destOrd="0" presId="urn:microsoft.com/office/officeart/2005/8/layout/list1"/>
    <dgm:cxn modelId="{B6FB33CA-F349-4CF0-894B-B86C0AE99B96}" type="presParOf" srcId="{4DF10D5A-3928-4A2A-AED3-BFA0CCD4EC09}" destId="{468ED9A4-CAD0-4F4D-858A-228CCABD5F69}" srcOrd="14" destOrd="0" presId="urn:microsoft.com/office/officeart/2005/8/layout/list1"/>
    <dgm:cxn modelId="{33BF97DE-63C0-423E-BA01-D80639F2D368}" type="presParOf" srcId="{4DF10D5A-3928-4A2A-AED3-BFA0CCD4EC09}" destId="{347CE835-6C0B-422A-8DAD-8408C403FBF1}" srcOrd="15" destOrd="0" presId="urn:microsoft.com/office/officeart/2005/8/layout/list1"/>
    <dgm:cxn modelId="{1075227F-3985-4B14-B60D-E20A08F9CCC6}" type="presParOf" srcId="{4DF10D5A-3928-4A2A-AED3-BFA0CCD4EC09}" destId="{2109D879-302A-45EA-B57A-294EEBD7B0EE}" srcOrd="16" destOrd="0" presId="urn:microsoft.com/office/officeart/2005/8/layout/list1"/>
    <dgm:cxn modelId="{DE2520B7-0CCF-4142-A672-454F1F3A058E}" type="presParOf" srcId="{2109D879-302A-45EA-B57A-294EEBD7B0EE}" destId="{EA0D4933-7C87-41E8-B5C8-5B8BF8CE985D}" srcOrd="0" destOrd="0" presId="urn:microsoft.com/office/officeart/2005/8/layout/list1"/>
    <dgm:cxn modelId="{AB04A6F0-96BC-4F29-94A4-F0883C07DD3D}" type="presParOf" srcId="{2109D879-302A-45EA-B57A-294EEBD7B0EE}" destId="{7E543E20-75F5-416D-B07F-6570AB593AEB}" srcOrd="1" destOrd="0" presId="urn:microsoft.com/office/officeart/2005/8/layout/list1"/>
    <dgm:cxn modelId="{2B4F1B4F-A687-40F0-9286-DF6A73694EFF}" type="presParOf" srcId="{4DF10D5A-3928-4A2A-AED3-BFA0CCD4EC09}" destId="{9EDB76DF-83C7-4CC9-8775-82CA67A23878}" srcOrd="17" destOrd="0" presId="urn:microsoft.com/office/officeart/2005/8/layout/list1"/>
    <dgm:cxn modelId="{19E37474-DBD9-4118-8863-DDFD07A7AECE}" type="presParOf" srcId="{4DF10D5A-3928-4A2A-AED3-BFA0CCD4EC09}" destId="{C9EDBCBE-2560-4D49-8527-74C93031B467}" srcOrd="18" destOrd="0" presId="urn:microsoft.com/office/officeart/2005/8/layout/list1"/>
    <dgm:cxn modelId="{1BA5E854-2B90-4EA1-8597-31A9058F9EFE}" type="presParOf" srcId="{4DF10D5A-3928-4A2A-AED3-BFA0CCD4EC09}" destId="{AEB569C6-41C7-451F-8106-86FB6836BE6B}" srcOrd="19" destOrd="0" presId="urn:microsoft.com/office/officeart/2005/8/layout/list1"/>
    <dgm:cxn modelId="{B37DD90D-F794-476D-A0EE-AC8E2E2A1FBA}" type="presParOf" srcId="{4DF10D5A-3928-4A2A-AED3-BFA0CCD4EC09}" destId="{56B8A8E8-8B01-477D-841D-033088EE88C1}" srcOrd="20" destOrd="0" presId="urn:microsoft.com/office/officeart/2005/8/layout/list1"/>
    <dgm:cxn modelId="{7270AF46-D0E5-4615-8411-FB85FD19C096}" type="presParOf" srcId="{56B8A8E8-8B01-477D-841D-033088EE88C1}" destId="{E6DFCA25-1A6F-4443-BE34-B202670134C5}" srcOrd="0" destOrd="0" presId="urn:microsoft.com/office/officeart/2005/8/layout/list1"/>
    <dgm:cxn modelId="{33124419-7CA4-402B-8519-C4A1238B4851}" type="presParOf" srcId="{56B8A8E8-8B01-477D-841D-033088EE88C1}" destId="{400ABDE3-11B9-495D-AA37-DE5B3727B901}" srcOrd="1" destOrd="0" presId="urn:microsoft.com/office/officeart/2005/8/layout/list1"/>
    <dgm:cxn modelId="{D766980C-8FB2-4643-8A9E-4854DB2D1BF5}" type="presParOf" srcId="{4DF10D5A-3928-4A2A-AED3-BFA0CCD4EC09}" destId="{70BE163D-9F38-4D09-A904-B0939C9C27AF}" srcOrd="21" destOrd="0" presId="urn:microsoft.com/office/officeart/2005/8/layout/list1"/>
    <dgm:cxn modelId="{53D0B39B-AC84-4275-A3D6-686358D8955B}" type="presParOf" srcId="{4DF10D5A-3928-4A2A-AED3-BFA0CCD4EC09}" destId="{4804AEFE-C354-43C3-AE2B-94B86A254F4A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B35CCE-E0AE-431F-8EFE-AD91D85AC7B6}" type="doc">
      <dgm:prSet loTypeId="urn:microsoft.com/office/officeart/2009/3/layout/HorizontalOrganizationChart" loCatId="hierarchy" qsTypeId="urn:microsoft.com/office/officeart/2005/8/quickstyle/simple5" qsCatId="simple" csTypeId="urn:microsoft.com/office/officeart/2005/8/colors/accent6_5" csCatId="accent6" phldr="1"/>
      <dgm:spPr/>
      <dgm:t>
        <a:bodyPr/>
        <a:lstStyle/>
        <a:p>
          <a:endParaRPr lang="es-EC"/>
        </a:p>
      </dgm:t>
    </dgm:pt>
    <dgm:pt modelId="{530F94C3-4462-4F9F-B8A7-8F0ED565F503}">
      <dgm:prSet phldrT="[Texto]"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Recopilación y análisis de Información</a:t>
          </a:r>
        </a:p>
      </dgm:t>
    </dgm:pt>
    <dgm:pt modelId="{EF6F5F77-9E51-4AC1-84F2-5443A28C83EE}" type="parTrans" cxnId="{05EBD433-456B-4B8A-985E-DC33875EC416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094D65-3CB5-4510-A702-3CEC88C98A67}" type="sibTrans" cxnId="{05EBD433-456B-4B8A-985E-DC33875EC416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E93AA7-C8E1-4961-B840-78155D2D4C62}">
      <dgm:prSet phldrT="[Texto]"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Investigación del Comportamiento de Variables</a:t>
          </a:r>
        </a:p>
      </dgm:t>
    </dgm:pt>
    <dgm:pt modelId="{2BC3EAAD-A03E-414A-8A5F-C35C86683C28}" type="parTrans" cxnId="{C0661FB2-AF0E-4215-A2E6-15E6D173B454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4177F9-6E8A-48D6-8AF0-C251035EE8EF}" type="sibTrans" cxnId="{C0661FB2-AF0E-4215-A2E6-15E6D173B454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5164BC-8683-40BD-91EF-98AB09D77409}">
      <dgm:prSet phldrT="[Texto]"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Evaluación de Información</a:t>
          </a:r>
        </a:p>
      </dgm:t>
    </dgm:pt>
    <dgm:pt modelId="{7311789F-93D9-4711-8415-89AB14605B3F}" type="sibTrans" cxnId="{A524BA0F-035F-4FA1-ABC9-4BA94EB54160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4A668F-AE89-4AB8-9770-FC30F23DD278}" type="parTrans" cxnId="{A524BA0F-035F-4FA1-ABC9-4BA94EB54160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69BDDC-4503-4393-B524-ED3CAE7BAF9E}">
      <dgm:prSet phldrT="[Texto]"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Obtención de datos</a:t>
          </a:r>
        </a:p>
      </dgm:t>
    </dgm:pt>
    <dgm:pt modelId="{B3DF6D0C-05E0-4BF2-B47A-A577ACF64A5B}" type="parTrans" cxnId="{937EFCAE-4846-42CC-A636-3D75E6A1DE53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364901-16A3-4813-8E4F-A550CC7F664E}" type="sibTrans" cxnId="{937EFCAE-4846-42CC-A636-3D75E6A1DE53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EFF0BD-3B5A-4701-A40A-C26718ACEE07}">
      <dgm:prSet phldrT="[Texto]"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Evaluación del modelo de valoración vigente</a:t>
          </a:r>
        </a:p>
      </dgm:t>
    </dgm:pt>
    <dgm:pt modelId="{42A7D6C9-F843-46FB-A4E7-8F9FC1C9B166}" type="parTrans" cxnId="{F556151F-0C79-418A-AC82-F2F7EB67DA01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132983-83DE-4ED6-8B2D-B6E8CEC087AD}" type="sibTrans" cxnId="{F556151F-0C79-418A-AC82-F2F7EB67DA01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279C98-5054-4BEE-A295-1481FBA78DAD}">
      <dgm:prSet phldrT="[Texto]"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Investigación de Variables determinantes para el avalúo</a:t>
          </a:r>
        </a:p>
      </dgm:t>
    </dgm:pt>
    <dgm:pt modelId="{709A2431-3DD5-4A54-AB9D-6AFF32BA577E}" type="parTrans" cxnId="{3A452FD0-EC2D-4F07-A077-E1A2774256CB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80B90E-063A-4BFF-8F21-D07B86E75EBF}" type="sibTrans" cxnId="{3A452FD0-EC2D-4F07-A077-E1A2774256CB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130E78-B55A-4D2F-9899-D80AE1A55CBD}">
      <dgm:prSet phldrT="[Texto]"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Especificar las Variables elegidas para el Cantón Atacames</a:t>
          </a:r>
        </a:p>
      </dgm:t>
    </dgm:pt>
    <dgm:pt modelId="{50C8CCDF-0758-4A42-A7ED-3968846CE51E}" type="parTrans" cxnId="{61FE56BB-A478-4BCB-AE98-6896E09332F5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662DFD-261A-4142-A66F-26F65F801E22}" type="sibTrans" cxnId="{61FE56BB-A478-4BCB-AE98-6896E09332F5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8D81D7-5AD9-4EB6-B937-8C8EBDDD1597}">
      <dgm:prSet phldrT="[Texto]"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Estudio de mercado</a:t>
          </a:r>
        </a:p>
      </dgm:t>
    </dgm:pt>
    <dgm:pt modelId="{7EA07AF9-2031-440F-936E-767E84DF8D77}" type="parTrans" cxnId="{F83C4BC6-65E4-468C-88DD-627DFD53105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30900FF-3E54-4B06-A2E4-B8147DB7A11C}" type="sibTrans" cxnId="{F83C4BC6-65E4-468C-88DD-627DFD53105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DE35072-5668-4B72-A81B-90451F6111B3}" type="pres">
      <dgm:prSet presAssocID="{68B35CCE-E0AE-431F-8EFE-AD91D85AC7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176DF85-572B-4F6A-AA1D-F970571A3F3B}" type="pres">
      <dgm:prSet presAssocID="{795164BC-8683-40BD-91EF-98AB09D77409}" presName="hierRoot1" presStyleCnt="0">
        <dgm:presLayoutVars>
          <dgm:hierBranch val="init"/>
        </dgm:presLayoutVars>
      </dgm:prSet>
      <dgm:spPr/>
    </dgm:pt>
    <dgm:pt modelId="{FDA1B146-A5A5-4F6C-89E3-7A3703766DA3}" type="pres">
      <dgm:prSet presAssocID="{795164BC-8683-40BD-91EF-98AB09D77409}" presName="rootComposite1" presStyleCnt="0"/>
      <dgm:spPr/>
    </dgm:pt>
    <dgm:pt modelId="{92F10C3B-891C-49AE-B62F-CD2CB4B9AB33}" type="pres">
      <dgm:prSet presAssocID="{795164BC-8683-40BD-91EF-98AB09D77409}" presName="rootText1" presStyleLbl="node0" presStyleIdx="0" presStyleCnt="1">
        <dgm:presLayoutVars>
          <dgm:chPref val="3"/>
        </dgm:presLayoutVars>
      </dgm:prSet>
      <dgm:spPr/>
    </dgm:pt>
    <dgm:pt modelId="{F63C2AC5-1DBF-4AA8-A96B-25528ED37D97}" type="pres">
      <dgm:prSet presAssocID="{795164BC-8683-40BD-91EF-98AB09D77409}" presName="rootConnector1" presStyleLbl="node1" presStyleIdx="0" presStyleCnt="0"/>
      <dgm:spPr/>
    </dgm:pt>
    <dgm:pt modelId="{D5AF4193-1B75-403E-8E16-7BD96421CBAB}" type="pres">
      <dgm:prSet presAssocID="{795164BC-8683-40BD-91EF-98AB09D77409}" presName="hierChild2" presStyleCnt="0"/>
      <dgm:spPr/>
    </dgm:pt>
    <dgm:pt modelId="{30088F41-E9E4-4BAF-B0AC-2A802407F889}" type="pres">
      <dgm:prSet presAssocID="{EF6F5F77-9E51-4AC1-84F2-5443A28C83EE}" presName="Name64" presStyleLbl="parChTrans1D2" presStyleIdx="0" presStyleCnt="2"/>
      <dgm:spPr/>
    </dgm:pt>
    <dgm:pt modelId="{2FBD045E-A25C-44BC-B7D5-A41E0DF1BCDB}" type="pres">
      <dgm:prSet presAssocID="{530F94C3-4462-4F9F-B8A7-8F0ED565F503}" presName="hierRoot2" presStyleCnt="0">
        <dgm:presLayoutVars>
          <dgm:hierBranch val="init"/>
        </dgm:presLayoutVars>
      </dgm:prSet>
      <dgm:spPr/>
    </dgm:pt>
    <dgm:pt modelId="{B26BCB94-B69E-4E0E-9022-299451009961}" type="pres">
      <dgm:prSet presAssocID="{530F94C3-4462-4F9F-B8A7-8F0ED565F503}" presName="rootComposite" presStyleCnt="0"/>
      <dgm:spPr/>
    </dgm:pt>
    <dgm:pt modelId="{7E1513F3-A8C0-4A85-98AF-3EE840D48FE8}" type="pres">
      <dgm:prSet presAssocID="{530F94C3-4462-4F9F-B8A7-8F0ED565F503}" presName="rootText" presStyleLbl="node2" presStyleIdx="0" presStyleCnt="2">
        <dgm:presLayoutVars>
          <dgm:chPref val="3"/>
        </dgm:presLayoutVars>
      </dgm:prSet>
      <dgm:spPr/>
    </dgm:pt>
    <dgm:pt modelId="{4DA072AB-F78A-41A5-986F-174547B51CF8}" type="pres">
      <dgm:prSet presAssocID="{530F94C3-4462-4F9F-B8A7-8F0ED565F503}" presName="rootConnector" presStyleLbl="node2" presStyleIdx="0" presStyleCnt="2"/>
      <dgm:spPr/>
    </dgm:pt>
    <dgm:pt modelId="{3EBEB5D8-6F0C-4A84-AB35-C867CFACEF4A}" type="pres">
      <dgm:prSet presAssocID="{530F94C3-4462-4F9F-B8A7-8F0ED565F503}" presName="hierChild4" presStyleCnt="0"/>
      <dgm:spPr/>
    </dgm:pt>
    <dgm:pt modelId="{13B0E423-F7F2-4206-BE0E-AA5317A3205F}" type="pres">
      <dgm:prSet presAssocID="{B3DF6D0C-05E0-4BF2-B47A-A577ACF64A5B}" presName="Name64" presStyleLbl="parChTrans1D3" presStyleIdx="0" presStyleCnt="5"/>
      <dgm:spPr/>
    </dgm:pt>
    <dgm:pt modelId="{5FA7F998-B345-4A00-8BC8-489AAE4461C6}" type="pres">
      <dgm:prSet presAssocID="{BC69BDDC-4503-4393-B524-ED3CAE7BAF9E}" presName="hierRoot2" presStyleCnt="0">
        <dgm:presLayoutVars>
          <dgm:hierBranch val="init"/>
        </dgm:presLayoutVars>
      </dgm:prSet>
      <dgm:spPr/>
    </dgm:pt>
    <dgm:pt modelId="{2F42C320-9679-4D15-BD75-0F2DFE78A6E0}" type="pres">
      <dgm:prSet presAssocID="{BC69BDDC-4503-4393-B524-ED3CAE7BAF9E}" presName="rootComposite" presStyleCnt="0"/>
      <dgm:spPr/>
    </dgm:pt>
    <dgm:pt modelId="{D3C424FB-B15E-4268-A8D7-9B2D8729A96E}" type="pres">
      <dgm:prSet presAssocID="{BC69BDDC-4503-4393-B524-ED3CAE7BAF9E}" presName="rootText" presStyleLbl="node3" presStyleIdx="0" presStyleCnt="5">
        <dgm:presLayoutVars>
          <dgm:chPref val="3"/>
        </dgm:presLayoutVars>
      </dgm:prSet>
      <dgm:spPr/>
    </dgm:pt>
    <dgm:pt modelId="{83BA2EA8-F19A-4BA7-9C7D-95F24843EB6A}" type="pres">
      <dgm:prSet presAssocID="{BC69BDDC-4503-4393-B524-ED3CAE7BAF9E}" presName="rootConnector" presStyleLbl="node3" presStyleIdx="0" presStyleCnt="5"/>
      <dgm:spPr/>
    </dgm:pt>
    <dgm:pt modelId="{BE22556D-6E98-4340-A5D4-5BC1923716B7}" type="pres">
      <dgm:prSet presAssocID="{BC69BDDC-4503-4393-B524-ED3CAE7BAF9E}" presName="hierChild4" presStyleCnt="0"/>
      <dgm:spPr/>
    </dgm:pt>
    <dgm:pt modelId="{3F6F7BA7-9516-49A8-B7F7-B0ABDD694F5F}" type="pres">
      <dgm:prSet presAssocID="{BC69BDDC-4503-4393-B524-ED3CAE7BAF9E}" presName="hierChild5" presStyleCnt="0"/>
      <dgm:spPr/>
    </dgm:pt>
    <dgm:pt modelId="{121971EE-1CCA-4CE9-88AD-6DF7362F01A3}" type="pres">
      <dgm:prSet presAssocID="{7EA07AF9-2031-440F-936E-767E84DF8D77}" presName="Name64" presStyleLbl="parChTrans1D3" presStyleIdx="1" presStyleCnt="5"/>
      <dgm:spPr/>
    </dgm:pt>
    <dgm:pt modelId="{429AFCFB-DC41-498B-8C25-E63A597A269D}" type="pres">
      <dgm:prSet presAssocID="{798D81D7-5AD9-4EB6-B937-8C8EBDDD1597}" presName="hierRoot2" presStyleCnt="0">
        <dgm:presLayoutVars>
          <dgm:hierBranch val="init"/>
        </dgm:presLayoutVars>
      </dgm:prSet>
      <dgm:spPr/>
    </dgm:pt>
    <dgm:pt modelId="{B7CD320A-C2A4-4457-ACB9-2DD8E007BFFB}" type="pres">
      <dgm:prSet presAssocID="{798D81D7-5AD9-4EB6-B937-8C8EBDDD1597}" presName="rootComposite" presStyleCnt="0"/>
      <dgm:spPr/>
    </dgm:pt>
    <dgm:pt modelId="{9D648EA2-C427-497F-8896-794AC6AB2ABD}" type="pres">
      <dgm:prSet presAssocID="{798D81D7-5AD9-4EB6-B937-8C8EBDDD1597}" presName="rootText" presStyleLbl="node3" presStyleIdx="1" presStyleCnt="5">
        <dgm:presLayoutVars>
          <dgm:chPref val="3"/>
        </dgm:presLayoutVars>
      </dgm:prSet>
      <dgm:spPr/>
    </dgm:pt>
    <dgm:pt modelId="{77B8D7F0-6C73-448E-AB3C-23CEED286E24}" type="pres">
      <dgm:prSet presAssocID="{798D81D7-5AD9-4EB6-B937-8C8EBDDD1597}" presName="rootConnector" presStyleLbl="node3" presStyleIdx="1" presStyleCnt="5"/>
      <dgm:spPr/>
    </dgm:pt>
    <dgm:pt modelId="{06F0A45B-A1EB-4E2A-A491-FDAD00AF0723}" type="pres">
      <dgm:prSet presAssocID="{798D81D7-5AD9-4EB6-B937-8C8EBDDD1597}" presName="hierChild4" presStyleCnt="0"/>
      <dgm:spPr/>
    </dgm:pt>
    <dgm:pt modelId="{BB41E48B-0D3E-4E4A-867E-B9224B3146D5}" type="pres">
      <dgm:prSet presAssocID="{798D81D7-5AD9-4EB6-B937-8C8EBDDD1597}" presName="hierChild5" presStyleCnt="0"/>
      <dgm:spPr/>
    </dgm:pt>
    <dgm:pt modelId="{6870C420-09BC-45E5-96E1-49B3B843E829}" type="pres">
      <dgm:prSet presAssocID="{42A7D6C9-F843-46FB-A4E7-8F9FC1C9B166}" presName="Name64" presStyleLbl="parChTrans1D3" presStyleIdx="2" presStyleCnt="5"/>
      <dgm:spPr/>
    </dgm:pt>
    <dgm:pt modelId="{FC19ACC3-33CF-4471-B003-87BB37EA12A6}" type="pres">
      <dgm:prSet presAssocID="{57EFF0BD-3B5A-4701-A40A-C26718ACEE07}" presName="hierRoot2" presStyleCnt="0">
        <dgm:presLayoutVars>
          <dgm:hierBranch val="init"/>
        </dgm:presLayoutVars>
      </dgm:prSet>
      <dgm:spPr/>
    </dgm:pt>
    <dgm:pt modelId="{FE4D3E12-0CCD-4514-9866-D5E976267D3A}" type="pres">
      <dgm:prSet presAssocID="{57EFF0BD-3B5A-4701-A40A-C26718ACEE07}" presName="rootComposite" presStyleCnt="0"/>
      <dgm:spPr/>
    </dgm:pt>
    <dgm:pt modelId="{EE4B014F-8EEA-4F74-8288-61EF9AFE1D9C}" type="pres">
      <dgm:prSet presAssocID="{57EFF0BD-3B5A-4701-A40A-C26718ACEE07}" presName="rootText" presStyleLbl="node3" presStyleIdx="2" presStyleCnt="5">
        <dgm:presLayoutVars>
          <dgm:chPref val="3"/>
        </dgm:presLayoutVars>
      </dgm:prSet>
      <dgm:spPr/>
    </dgm:pt>
    <dgm:pt modelId="{F59437B7-178B-4508-AD2D-B93DE4698753}" type="pres">
      <dgm:prSet presAssocID="{57EFF0BD-3B5A-4701-A40A-C26718ACEE07}" presName="rootConnector" presStyleLbl="node3" presStyleIdx="2" presStyleCnt="5"/>
      <dgm:spPr/>
    </dgm:pt>
    <dgm:pt modelId="{1C5651B6-B87C-43CE-9A5B-66356729315E}" type="pres">
      <dgm:prSet presAssocID="{57EFF0BD-3B5A-4701-A40A-C26718ACEE07}" presName="hierChild4" presStyleCnt="0"/>
      <dgm:spPr/>
    </dgm:pt>
    <dgm:pt modelId="{11E2FD7F-1F9A-41CA-B42B-5495FFC7976C}" type="pres">
      <dgm:prSet presAssocID="{57EFF0BD-3B5A-4701-A40A-C26718ACEE07}" presName="hierChild5" presStyleCnt="0"/>
      <dgm:spPr/>
    </dgm:pt>
    <dgm:pt modelId="{A02E4989-B1F1-4ACC-9DB9-95E2DD2FF87D}" type="pres">
      <dgm:prSet presAssocID="{530F94C3-4462-4F9F-B8A7-8F0ED565F503}" presName="hierChild5" presStyleCnt="0"/>
      <dgm:spPr/>
    </dgm:pt>
    <dgm:pt modelId="{1C236C05-EA75-4116-8BDD-C9B35B83387B}" type="pres">
      <dgm:prSet presAssocID="{2BC3EAAD-A03E-414A-8A5F-C35C86683C28}" presName="Name64" presStyleLbl="parChTrans1D2" presStyleIdx="1" presStyleCnt="2"/>
      <dgm:spPr/>
    </dgm:pt>
    <dgm:pt modelId="{CCE2C7DF-F12D-4465-A765-AFD5BEC7AB48}" type="pres">
      <dgm:prSet presAssocID="{60E93AA7-C8E1-4961-B840-78155D2D4C62}" presName="hierRoot2" presStyleCnt="0">
        <dgm:presLayoutVars>
          <dgm:hierBranch val="init"/>
        </dgm:presLayoutVars>
      </dgm:prSet>
      <dgm:spPr/>
    </dgm:pt>
    <dgm:pt modelId="{7AF7B05B-D0D7-4981-B420-5BF3F7DE065E}" type="pres">
      <dgm:prSet presAssocID="{60E93AA7-C8E1-4961-B840-78155D2D4C62}" presName="rootComposite" presStyleCnt="0"/>
      <dgm:spPr/>
    </dgm:pt>
    <dgm:pt modelId="{96F1877B-DC66-484F-B3F3-0A7D99E9D6AE}" type="pres">
      <dgm:prSet presAssocID="{60E93AA7-C8E1-4961-B840-78155D2D4C62}" presName="rootText" presStyleLbl="node2" presStyleIdx="1" presStyleCnt="2">
        <dgm:presLayoutVars>
          <dgm:chPref val="3"/>
        </dgm:presLayoutVars>
      </dgm:prSet>
      <dgm:spPr/>
    </dgm:pt>
    <dgm:pt modelId="{3F0820D6-21CE-4426-9422-EDBEF6046206}" type="pres">
      <dgm:prSet presAssocID="{60E93AA7-C8E1-4961-B840-78155D2D4C62}" presName="rootConnector" presStyleLbl="node2" presStyleIdx="1" presStyleCnt="2"/>
      <dgm:spPr/>
    </dgm:pt>
    <dgm:pt modelId="{48560B5A-C089-4128-BB52-E73CE8FDFDD8}" type="pres">
      <dgm:prSet presAssocID="{60E93AA7-C8E1-4961-B840-78155D2D4C62}" presName="hierChild4" presStyleCnt="0"/>
      <dgm:spPr/>
    </dgm:pt>
    <dgm:pt modelId="{7CDB4E26-793C-46D4-A442-765656CDA9B1}" type="pres">
      <dgm:prSet presAssocID="{709A2431-3DD5-4A54-AB9D-6AFF32BA577E}" presName="Name64" presStyleLbl="parChTrans1D3" presStyleIdx="3" presStyleCnt="5"/>
      <dgm:spPr/>
    </dgm:pt>
    <dgm:pt modelId="{1AAB2DBE-B9BA-4A36-9834-EAE09B43DD9A}" type="pres">
      <dgm:prSet presAssocID="{FD279C98-5054-4BEE-A295-1481FBA78DAD}" presName="hierRoot2" presStyleCnt="0">
        <dgm:presLayoutVars>
          <dgm:hierBranch val="init"/>
        </dgm:presLayoutVars>
      </dgm:prSet>
      <dgm:spPr/>
    </dgm:pt>
    <dgm:pt modelId="{AA70A3BA-5AC7-40AC-A20A-6A0E0CCC58ED}" type="pres">
      <dgm:prSet presAssocID="{FD279C98-5054-4BEE-A295-1481FBA78DAD}" presName="rootComposite" presStyleCnt="0"/>
      <dgm:spPr/>
    </dgm:pt>
    <dgm:pt modelId="{F6D679F6-287D-41F2-BF73-15158B0D5CD9}" type="pres">
      <dgm:prSet presAssocID="{FD279C98-5054-4BEE-A295-1481FBA78DAD}" presName="rootText" presStyleLbl="node3" presStyleIdx="3" presStyleCnt="5">
        <dgm:presLayoutVars>
          <dgm:chPref val="3"/>
        </dgm:presLayoutVars>
      </dgm:prSet>
      <dgm:spPr/>
    </dgm:pt>
    <dgm:pt modelId="{A6720CC0-9C92-4547-8357-66FF469E6021}" type="pres">
      <dgm:prSet presAssocID="{FD279C98-5054-4BEE-A295-1481FBA78DAD}" presName="rootConnector" presStyleLbl="node3" presStyleIdx="3" presStyleCnt="5"/>
      <dgm:spPr/>
    </dgm:pt>
    <dgm:pt modelId="{1453330D-64DF-43F2-8BDF-DA6D58A10462}" type="pres">
      <dgm:prSet presAssocID="{FD279C98-5054-4BEE-A295-1481FBA78DAD}" presName="hierChild4" presStyleCnt="0"/>
      <dgm:spPr/>
    </dgm:pt>
    <dgm:pt modelId="{76236E98-72BD-4176-8619-640C57CE7DC0}" type="pres">
      <dgm:prSet presAssocID="{FD279C98-5054-4BEE-A295-1481FBA78DAD}" presName="hierChild5" presStyleCnt="0"/>
      <dgm:spPr/>
    </dgm:pt>
    <dgm:pt modelId="{E8EC8DD7-2BCC-404E-BF2E-14791F4399A3}" type="pres">
      <dgm:prSet presAssocID="{50C8CCDF-0758-4A42-A7ED-3968846CE51E}" presName="Name64" presStyleLbl="parChTrans1D3" presStyleIdx="4" presStyleCnt="5"/>
      <dgm:spPr/>
    </dgm:pt>
    <dgm:pt modelId="{2960ED8B-EB4F-464D-9185-F26D4A9CBE7B}" type="pres">
      <dgm:prSet presAssocID="{5B130E78-B55A-4D2F-9899-D80AE1A55CBD}" presName="hierRoot2" presStyleCnt="0">
        <dgm:presLayoutVars>
          <dgm:hierBranch val="init"/>
        </dgm:presLayoutVars>
      </dgm:prSet>
      <dgm:spPr/>
    </dgm:pt>
    <dgm:pt modelId="{D5A2783E-5CCA-436C-8127-FD1288D7BF61}" type="pres">
      <dgm:prSet presAssocID="{5B130E78-B55A-4D2F-9899-D80AE1A55CBD}" presName="rootComposite" presStyleCnt="0"/>
      <dgm:spPr/>
    </dgm:pt>
    <dgm:pt modelId="{1AC0A2A6-F080-4F7B-BC7B-5CE287CBFC81}" type="pres">
      <dgm:prSet presAssocID="{5B130E78-B55A-4D2F-9899-D80AE1A55CBD}" presName="rootText" presStyleLbl="node3" presStyleIdx="4" presStyleCnt="5">
        <dgm:presLayoutVars>
          <dgm:chPref val="3"/>
        </dgm:presLayoutVars>
      </dgm:prSet>
      <dgm:spPr/>
    </dgm:pt>
    <dgm:pt modelId="{ACC4F880-CF37-4813-BF2A-07523EA32DB2}" type="pres">
      <dgm:prSet presAssocID="{5B130E78-B55A-4D2F-9899-D80AE1A55CBD}" presName="rootConnector" presStyleLbl="node3" presStyleIdx="4" presStyleCnt="5"/>
      <dgm:spPr/>
    </dgm:pt>
    <dgm:pt modelId="{DE6A3A15-D795-41E3-9113-570D52F4136E}" type="pres">
      <dgm:prSet presAssocID="{5B130E78-B55A-4D2F-9899-D80AE1A55CBD}" presName="hierChild4" presStyleCnt="0"/>
      <dgm:spPr/>
    </dgm:pt>
    <dgm:pt modelId="{CDC4F4D8-A1A1-45EA-82BA-7A511CE6E7E2}" type="pres">
      <dgm:prSet presAssocID="{5B130E78-B55A-4D2F-9899-D80AE1A55CBD}" presName="hierChild5" presStyleCnt="0"/>
      <dgm:spPr/>
    </dgm:pt>
    <dgm:pt modelId="{0283899A-1E55-4212-BA49-DFAD166A48A9}" type="pres">
      <dgm:prSet presAssocID="{60E93AA7-C8E1-4961-B840-78155D2D4C62}" presName="hierChild5" presStyleCnt="0"/>
      <dgm:spPr/>
    </dgm:pt>
    <dgm:pt modelId="{D19CE0C3-2D1A-4BF3-977C-F83E41D82116}" type="pres">
      <dgm:prSet presAssocID="{795164BC-8683-40BD-91EF-98AB09D77409}" presName="hierChild3" presStyleCnt="0"/>
      <dgm:spPr/>
    </dgm:pt>
  </dgm:ptLst>
  <dgm:cxnLst>
    <dgm:cxn modelId="{FC00D405-EA73-41FF-AD1F-54980FA7D8DA}" type="presOf" srcId="{FD279C98-5054-4BEE-A295-1481FBA78DAD}" destId="{A6720CC0-9C92-4547-8357-66FF469E6021}" srcOrd="1" destOrd="0" presId="urn:microsoft.com/office/officeart/2009/3/layout/HorizontalOrganizationChart"/>
    <dgm:cxn modelId="{AA873107-C8B8-4283-BDC1-C35FCC92A11C}" type="presOf" srcId="{5B130E78-B55A-4D2F-9899-D80AE1A55CBD}" destId="{1AC0A2A6-F080-4F7B-BC7B-5CE287CBFC81}" srcOrd="0" destOrd="0" presId="urn:microsoft.com/office/officeart/2009/3/layout/HorizontalOrganizationChart"/>
    <dgm:cxn modelId="{B6722808-0269-46E7-8E2F-A4DA2D0AAD25}" type="presOf" srcId="{42A7D6C9-F843-46FB-A4E7-8F9FC1C9B166}" destId="{6870C420-09BC-45E5-96E1-49B3B843E829}" srcOrd="0" destOrd="0" presId="urn:microsoft.com/office/officeart/2009/3/layout/HorizontalOrganizationChart"/>
    <dgm:cxn modelId="{A524BA0F-035F-4FA1-ABC9-4BA94EB54160}" srcId="{68B35CCE-E0AE-431F-8EFE-AD91D85AC7B6}" destId="{795164BC-8683-40BD-91EF-98AB09D77409}" srcOrd="0" destOrd="0" parTransId="{344A668F-AE89-4AB8-9770-FC30F23DD278}" sibTransId="{7311789F-93D9-4711-8415-89AB14605B3F}"/>
    <dgm:cxn modelId="{F556151F-0C79-418A-AC82-F2F7EB67DA01}" srcId="{530F94C3-4462-4F9F-B8A7-8F0ED565F503}" destId="{57EFF0BD-3B5A-4701-A40A-C26718ACEE07}" srcOrd="2" destOrd="0" parTransId="{42A7D6C9-F843-46FB-A4E7-8F9FC1C9B166}" sibTransId="{56132983-83DE-4ED6-8B2D-B6E8CEC087AD}"/>
    <dgm:cxn modelId="{05EBD433-456B-4B8A-985E-DC33875EC416}" srcId="{795164BC-8683-40BD-91EF-98AB09D77409}" destId="{530F94C3-4462-4F9F-B8A7-8F0ED565F503}" srcOrd="0" destOrd="0" parTransId="{EF6F5F77-9E51-4AC1-84F2-5443A28C83EE}" sibTransId="{E4094D65-3CB5-4510-A702-3CEC88C98A67}"/>
    <dgm:cxn modelId="{1310E05F-5FE2-4FFB-B159-F5F75C425F8B}" type="presOf" srcId="{FD279C98-5054-4BEE-A295-1481FBA78DAD}" destId="{F6D679F6-287D-41F2-BF73-15158B0D5CD9}" srcOrd="0" destOrd="0" presId="urn:microsoft.com/office/officeart/2009/3/layout/HorizontalOrganizationChart"/>
    <dgm:cxn modelId="{038EDE44-FDA2-4078-8B8E-74C913B933AF}" type="presOf" srcId="{60E93AA7-C8E1-4961-B840-78155D2D4C62}" destId="{96F1877B-DC66-484F-B3F3-0A7D99E9D6AE}" srcOrd="0" destOrd="0" presId="urn:microsoft.com/office/officeart/2009/3/layout/HorizontalOrganizationChart"/>
    <dgm:cxn modelId="{E0D3D84D-C8BF-4525-A164-333E6C4E0CEB}" type="presOf" srcId="{57EFF0BD-3B5A-4701-A40A-C26718ACEE07}" destId="{EE4B014F-8EEA-4F74-8288-61EF9AFE1D9C}" srcOrd="0" destOrd="0" presId="urn:microsoft.com/office/officeart/2009/3/layout/HorizontalOrganizationChart"/>
    <dgm:cxn modelId="{846D154E-A3A8-43C3-B7E7-E016A545D2F7}" type="presOf" srcId="{709A2431-3DD5-4A54-AB9D-6AFF32BA577E}" destId="{7CDB4E26-793C-46D4-A442-765656CDA9B1}" srcOrd="0" destOrd="0" presId="urn:microsoft.com/office/officeart/2009/3/layout/HorizontalOrganizationChart"/>
    <dgm:cxn modelId="{DA605D52-3DD9-47B7-BE6B-2716E0D933EF}" type="presOf" srcId="{795164BC-8683-40BD-91EF-98AB09D77409}" destId="{F63C2AC5-1DBF-4AA8-A96B-25528ED37D97}" srcOrd="1" destOrd="0" presId="urn:microsoft.com/office/officeart/2009/3/layout/HorizontalOrganizationChart"/>
    <dgm:cxn modelId="{9F34F453-5678-450E-B3FB-B4FE29D8D9A7}" type="presOf" srcId="{57EFF0BD-3B5A-4701-A40A-C26718ACEE07}" destId="{F59437B7-178B-4508-AD2D-B93DE4698753}" srcOrd="1" destOrd="0" presId="urn:microsoft.com/office/officeart/2009/3/layout/HorizontalOrganizationChart"/>
    <dgm:cxn modelId="{89F25785-E850-4803-B1F1-91D37650FBD0}" type="presOf" srcId="{BC69BDDC-4503-4393-B524-ED3CAE7BAF9E}" destId="{D3C424FB-B15E-4268-A8D7-9B2D8729A96E}" srcOrd="0" destOrd="0" presId="urn:microsoft.com/office/officeart/2009/3/layout/HorizontalOrganizationChart"/>
    <dgm:cxn modelId="{1288BB86-0CBD-4639-98B1-3DCEFB97D13B}" type="presOf" srcId="{60E93AA7-C8E1-4961-B840-78155D2D4C62}" destId="{3F0820D6-21CE-4426-9422-EDBEF6046206}" srcOrd="1" destOrd="0" presId="urn:microsoft.com/office/officeart/2009/3/layout/HorizontalOrganizationChart"/>
    <dgm:cxn modelId="{ECE491A2-7CE3-4D46-998B-EB0F0CB5AF9D}" type="presOf" srcId="{EF6F5F77-9E51-4AC1-84F2-5443A28C83EE}" destId="{30088F41-E9E4-4BAF-B0AC-2A802407F889}" srcOrd="0" destOrd="0" presId="urn:microsoft.com/office/officeart/2009/3/layout/HorizontalOrganizationChart"/>
    <dgm:cxn modelId="{949ACFA9-1C60-42C7-B8B0-E6860E21415F}" type="presOf" srcId="{50C8CCDF-0758-4A42-A7ED-3968846CE51E}" destId="{E8EC8DD7-2BCC-404E-BF2E-14791F4399A3}" srcOrd="0" destOrd="0" presId="urn:microsoft.com/office/officeart/2009/3/layout/HorizontalOrganizationChart"/>
    <dgm:cxn modelId="{937EFCAE-4846-42CC-A636-3D75E6A1DE53}" srcId="{530F94C3-4462-4F9F-B8A7-8F0ED565F503}" destId="{BC69BDDC-4503-4393-B524-ED3CAE7BAF9E}" srcOrd="0" destOrd="0" parTransId="{B3DF6D0C-05E0-4BF2-B47A-A577ACF64A5B}" sibTransId="{98364901-16A3-4813-8E4F-A550CC7F664E}"/>
    <dgm:cxn modelId="{C0661FB2-AF0E-4215-A2E6-15E6D173B454}" srcId="{795164BC-8683-40BD-91EF-98AB09D77409}" destId="{60E93AA7-C8E1-4961-B840-78155D2D4C62}" srcOrd="1" destOrd="0" parTransId="{2BC3EAAD-A03E-414A-8A5F-C35C86683C28}" sibTransId="{B74177F9-6E8A-48D6-8AF0-C251035EE8EF}"/>
    <dgm:cxn modelId="{43AF75B5-8D12-4FA2-8B57-D2E208EFBAA7}" type="presOf" srcId="{530F94C3-4462-4F9F-B8A7-8F0ED565F503}" destId="{7E1513F3-A8C0-4A85-98AF-3EE840D48FE8}" srcOrd="0" destOrd="0" presId="urn:microsoft.com/office/officeart/2009/3/layout/HorizontalOrganizationChart"/>
    <dgm:cxn modelId="{E7A371BA-1517-4ABD-8A6A-9C179FF44DC5}" type="presOf" srcId="{5B130E78-B55A-4D2F-9899-D80AE1A55CBD}" destId="{ACC4F880-CF37-4813-BF2A-07523EA32DB2}" srcOrd="1" destOrd="0" presId="urn:microsoft.com/office/officeart/2009/3/layout/HorizontalOrganizationChart"/>
    <dgm:cxn modelId="{61FE56BB-A478-4BCB-AE98-6896E09332F5}" srcId="{60E93AA7-C8E1-4961-B840-78155D2D4C62}" destId="{5B130E78-B55A-4D2F-9899-D80AE1A55CBD}" srcOrd="1" destOrd="0" parTransId="{50C8CCDF-0758-4A42-A7ED-3968846CE51E}" sibTransId="{E2662DFD-261A-4142-A66F-26F65F801E22}"/>
    <dgm:cxn modelId="{FB1E75C2-405D-4F19-A81C-734BED58985E}" type="presOf" srcId="{530F94C3-4462-4F9F-B8A7-8F0ED565F503}" destId="{4DA072AB-F78A-41A5-986F-174547B51CF8}" srcOrd="1" destOrd="0" presId="urn:microsoft.com/office/officeart/2009/3/layout/HorizontalOrganizationChart"/>
    <dgm:cxn modelId="{F83C4BC6-65E4-468C-88DD-627DFD531052}" srcId="{530F94C3-4462-4F9F-B8A7-8F0ED565F503}" destId="{798D81D7-5AD9-4EB6-B937-8C8EBDDD1597}" srcOrd="1" destOrd="0" parTransId="{7EA07AF9-2031-440F-936E-767E84DF8D77}" sibTransId="{B30900FF-3E54-4B06-A2E4-B8147DB7A11C}"/>
    <dgm:cxn modelId="{142F8BCF-4A13-4445-ADB8-2B9B3D2745DA}" type="presOf" srcId="{2BC3EAAD-A03E-414A-8A5F-C35C86683C28}" destId="{1C236C05-EA75-4116-8BDD-C9B35B83387B}" srcOrd="0" destOrd="0" presId="urn:microsoft.com/office/officeart/2009/3/layout/HorizontalOrganizationChart"/>
    <dgm:cxn modelId="{3A452FD0-EC2D-4F07-A077-E1A2774256CB}" srcId="{60E93AA7-C8E1-4961-B840-78155D2D4C62}" destId="{FD279C98-5054-4BEE-A295-1481FBA78DAD}" srcOrd="0" destOrd="0" parTransId="{709A2431-3DD5-4A54-AB9D-6AFF32BA577E}" sibTransId="{9380B90E-063A-4BFF-8F21-D07B86E75EBF}"/>
    <dgm:cxn modelId="{0F6E55DF-C1AF-467D-9555-DA92F41A38F6}" type="presOf" srcId="{798D81D7-5AD9-4EB6-B937-8C8EBDDD1597}" destId="{77B8D7F0-6C73-448E-AB3C-23CEED286E24}" srcOrd="1" destOrd="0" presId="urn:microsoft.com/office/officeart/2009/3/layout/HorizontalOrganizationChart"/>
    <dgm:cxn modelId="{AE7DE2DF-0E1C-463A-893E-244047580F0B}" type="presOf" srcId="{798D81D7-5AD9-4EB6-B937-8C8EBDDD1597}" destId="{9D648EA2-C427-497F-8896-794AC6AB2ABD}" srcOrd="0" destOrd="0" presId="urn:microsoft.com/office/officeart/2009/3/layout/HorizontalOrganizationChart"/>
    <dgm:cxn modelId="{937D48E0-0577-40C2-BAE3-062ECD942F48}" type="presOf" srcId="{B3DF6D0C-05E0-4BF2-B47A-A577ACF64A5B}" destId="{13B0E423-F7F2-4206-BE0E-AA5317A3205F}" srcOrd="0" destOrd="0" presId="urn:microsoft.com/office/officeart/2009/3/layout/HorizontalOrganizationChart"/>
    <dgm:cxn modelId="{32F295E1-570C-4E35-8471-F4DDF43D61DF}" type="presOf" srcId="{BC69BDDC-4503-4393-B524-ED3CAE7BAF9E}" destId="{83BA2EA8-F19A-4BA7-9C7D-95F24843EB6A}" srcOrd="1" destOrd="0" presId="urn:microsoft.com/office/officeart/2009/3/layout/HorizontalOrganizationChart"/>
    <dgm:cxn modelId="{90B213ED-4715-4591-A81F-17BFA7C1ED14}" type="presOf" srcId="{795164BC-8683-40BD-91EF-98AB09D77409}" destId="{92F10C3B-891C-49AE-B62F-CD2CB4B9AB33}" srcOrd="0" destOrd="0" presId="urn:microsoft.com/office/officeart/2009/3/layout/HorizontalOrganizationChart"/>
    <dgm:cxn modelId="{653369F0-E537-41A3-959E-2948FE672A82}" type="presOf" srcId="{7EA07AF9-2031-440F-936E-767E84DF8D77}" destId="{121971EE-1CCA-4CE9-88AD-6DF7362F01A3}" srcOrd="0" destOrd="0" presId="urn:microsoft.com/office/officeart/2009/3/layout/HorizontalOrganizationChart"/>
    <dgm:cxn modelId="{71C64AF9-5F32-4A1A-B773-897B6DF711DD}" type="presOf" srcId="{68B35CCE-E0AE-431F-8EFE-AD91D85AC7B6}" destId="{4DE35072-5668-4B72-A81B-90451F6111B3}" srcOrd="0" destOrd="0" presId="urn:microsoft.com/office/officeart/2009/3/layout/HorizontalOrganizationChart"/>
    <dgm:cxn modelId="{FE8475DA-DC71-4A18-B078-7F00C57BDD12}" type="presParOf" srcId="{4DE35072-5668-4B72-A81B-90451F6111B3}" destId="{C176DF85-572B-4F6A-AA1D-F970571A3F3B}" srcOrd="0" destOrd="0" presId="urn:microsoft.com/office/officeart/2009/3/layout/HorizontalOrganizationChart"/>
    <dgm:cxn modelId="{604DC348-A8D4-4072-9EDB-A0A4A518D6EF}" type="presParOf" srcId="{C176DF85-572B-4F6A-AA1D-F970571A3F3B}" destId="{FDA1B146-A5A5-4F6C-89E3-7A3703766DA3}" srcOrd="0" destOrd="0" presId="urn:microsoft.com/office/officeart/2009/3/layout/HorizontalOrganizationChart"/>
    <dgm:cxn modelId="{60DD17E1-40D6-4EDA-A56F-A6F42D7EC113}" type="presParOf" srcId="{FDA1B146-A5A5-4F6C-89E3-7A3703766DA3}" destId="{92F10C3B-891C-49AE-B62F-CD2CB4B9AB33}" srcOrd="0" destOrd="0" presId="urn:microsoft.com/office/officeart/2009/3/layout/HorizontalOrganizationChart"/>
    <dgm:cxn modelId="{0D5A3FEB-5192-4B39-B1FC-4A10B7F259BD}" type="presParOf" srcId="{FDA1B146-A5A5-4F6C-89E3-7A3703766DA3}" destId="{F63C2AC5-1DBF-4AA8-A96B-25528ED37D97}" srcOrd="1" destOrd="0" presId="urn:microsoft.com/office/officeart/2009/3/layout/HorizontalOrganizationChart"/>
    <dgm:cxn modelId="{8B5168DD-572A-4A39-B04A-706086A6B1C6}" type="presParOf" srcId="{C176DF85-572B-4F6A-AA1D-F970571A3F3B}" destId="{D5AF4193-1B75-403E-8E16-7BD96421CBAB}" srcOrd="1" destOrd="0" presId="urn:microsoft.com/office/officeart/2009/3/layout/HorizontalOrganizationChart"/>
    <dgm:cxn modelId="{6A8F57E8-D598-4E1A-B359-53D3A19EFCD4}" type="presParOf" srcId="{D5AF4193-1B75-403E-8E16-7BD96421CBAB}" destId="{30088F41-E9E4-4BAF-B0AC-2A802407F889}" srcOrd="0" destOrd="0" presId="urn:microsoft.com/office/officeart/2009/3/layout/HorizontalOrganizationChart"/>
    <dgm:cxn modelId="{B966D7E2-DAF1-4890-8271-FD0C36433061}" type="presParOf" srcId="{D5AF4193-1B75-403E-8E16-7BD96421CBAB}" destId="{2FBD045E-A25C-44BC-B7D5-A41E0DF1BCDB}" srcOrd="1" destOrd="0" presId="urn:microsoft.com/office/officeart/2009/3/layout/HorizontalOrganizationChart"/>
    <dgm:cxn modelId="{85A42619-8089-4CBC-80B9-818EFDCE3A53}" type="presParOf" srcId="{2FBD045E-A25C-44BC-B7D5-A41E0DF1BCDB}" destId="{B26BCB94-B69E-4E0E-9022-299451009961}" srcOrd="0" destOrd="0" presId="urn:microsoft.com/office/officeart/2009/3/layout/HorizontalOrganizationChart"/>
    <dgm:cxn modelId="{328D7605-0DF7-42B0-97F2-2250B62F5362}" type="presParOf" srcId="{B26BCB94-B69E-4E0E-9022-299451009961}" destId="{7E1513F3-A8C0-4A85-98AF-3EE840D48FE8}" srcOrd="0" destOrd="0" presId="urn:microsoft.com/office/officeart/2009/3/layout/HorizontalOrganizationChart"/>
    <dgm:cxn modelId="{B7DCC6C6-C612-426B-97CB-AC085E6A7A7D}" type="presParOf" srcId="{B26BCB94-B69E-4E0E-9022-299451009961}" destId="{4DA072AB-F78A-41A5-986F-174547B51CF8}" srcOrd="1" destOrd="0" presId="urn:microsoft.com/office/officeart/2009/3/layout/HorizontalOrganizationChart"/>
    <dgm:cxn modelId="{3012CFF3-785B-4A09-81F3-99A858EF6A38}" type="presParOf" srcId="{2FBD045E-A25C-44BC-B7D5-A41E0DF1BCDB}" destId="{3EBEB5D8-6F0C-4A84-AB35-C867CFACEF4A}" srcOrd="1" destOrd="0" presId="urn:microsoft.com/office/officeart/2009/3/layout/HorizontalOrganizationChart"/>
    <dgm:cxn modelId="{51821B90-7A5E-4190-8C06-B4FEE6A2F443}" type="presParOf" srcId="{3EBEB5D8-6F0C-4A84-AB35-C867CFACEF4A}" destId="{13B0E423-F7F2-4206-BE0E-AA5317A3205F}" srcOrd="0" destOrd="0" presId="urn:microsoft.com/office/officeart/2009/3/layout/HorizontalOrganizationChart"/>
    <dgm:cxn modelId="{27E7BF60-84DD-4B11-BC42-F82CFD7D8E37}" type="presParOf" srcId="{3EBEB5D8-6F0C-4A84-AB35-C867CFACEF4A}" destId="{5FA7F998-B345-4A00-8BC8-489AAE4461C6}" srcOrd="1" destOrd="0" presId="urn:microsoft.com/office/officeart/2009/3/layout/HorizontalOrganizationChart"/>
    <dgm:cxn modelId="{6633AC8E-A8DF-4831-95F1-901DC82531FB}" type="presParOf" srcId="{5FA7F998-B345-4A00-8BC8-489AAE4461C6}" destId="{2F42C320-9679-4D15-BD75-0F2DFE78A6E0}" srcOrd="0" destOrd="0" presId="urn:microsoft.com/office/officeart/2009/3/layout/HorizontalOrganizationChart"/>
    <dgm:cxn modelId="{BDB6A5BE-214D-4B93-ABC0-97135F2439E6}" type="presParOf" srcId="{2F42C320-9679-4D15-BD75-0F2DFE78A6E0}" destId="{D3C424FB-B15E-4268-A8D7-9B2D8729A96E}" srcOrd="0" destOrd="0" presId="urn:microsoft.com/office/officeart/2009/3/layout/HorizontalOrganizationChart"/>
    <dgm:cxn modelId="{F40D5DCA-2641-48AC-ACE0-76D3A9CC4D2D}" type="presParOf" srcId="{2F42C320-9679-4D15-BD75-0F2DFE78A6E0}" destId="{83BA2EA8-F19A-4BA7-9C7D-95F24843EB6A}" srcOrd="1" destOrd="0" presId="urn:microsoft.com/office/officeart/2009/3/layout/HorizontalOrganizationChart"/>
    <dgm:cxn modelId="{34ABECE5-2F66-4C28-9880-2B4029DB86D7}" type="presParOf" srcId="{5FA7F998-B345-4A00-8BC8-489AAE4461C6}" destId="{BE22556D-6E98-4340-A5D4-5BC1923716B7}" srcOrd="1" destOrd="0" presId="urn:microsoft.com/office/officeart/2009/3/layout/HorizontalOrganizationChart"/>
    <dgm:cxn modelId="{0E6985BB-67E4-4410-B07C-F3CFA0AE380A}" type="presParOf" srcId="{5FA7F998-B345-4A00-8BC8-489AAE4461C6}" destId="{3F6F7BA7-9516-49A8-B7F7-B0ABDD694F5F}" srcOrd="2" destOrd="0" presId="urn:microsoft.com/office/officeart/2009/3/layout/HorizontalOrganizationChart"/>
    <dgm:cxn modelId="{305CC9F4-CFC1-42FC-B987-9EB712B8DF9B}" type="presParOf" srcId="{3EBEB5D8-6F0C-4A84-AB35-C867CFACEF4A}" destId="{121971EE-1CCA-4CE9-88AD-6DF7362F01A3}" srcOrd="2" destOrd="0" presId="urn:microsoft.com/office/officeart/2009/3/layout/HorizontalOrganizationChart"/>
    <dgm:cxn modelId="{36A2E6CD-AB1B-4A79-A33F-00C5207091D4}" type="presParOf" srcId="{3EBEB5D8-6F0C-4A84-AB35-C867CFACEF4A}" destId="{429AFCFB-DC41-498B-8C25-E63A597A269D}" srcOrd="3" destOrd="0" presId="urn:microsoft.com/office/officeart/2009/3/layout/HorizontalOrganizationChart"/>
    <dgm:cxn modelId="{5DBD5FFD-58B9-41AF-AD8D-C06FB2D37E21}" type="presParOf" srcId="{429AFCFB-DC41-498B-8C25-E63A597A269D}" destId="{B7CD320A-C2A4-4457-ACB9-2DD8E007BFFB}" srcOrd="0" destOrd="0" presId="urn:microsoft.com/office/officeart/2009/3/layout/HorizontalOrganizationChart"/>
    <dgm:cxn modelId="{E300836C-54A9-46AF-A739-9E2C20C51142}" type="presParOf" srcId="{B7CD320A-C2A4-4457-ACB9-2DD8E007BFFB}" destId="{9D648EA2-C427-497F-8896-794AC6AB2ABD}" srcOrd="0" destOrd="0" presId="urn:microsoft.com/office/officeart/2009/3/layout/HorizontalOrganizationChart"/>
    <dgm:cxn modelId="{D638B2EB-186D-45EC-80AB-1DA6E5895903}" type="presParOf" srcId="{B7CD320A-C2A4-4457-ACB9-2DD8E007BFFB}" destId="{77B8D7F0-6C73-448E-AB3C-23CEED286E24}" srcOrd="1" destOrd="0" presId="urn:microsoft.com/office/officeart/2009/3/layout/HorizontalOrganizationChart"/>
    <dgm:cxn modelId="{8FFAF3DE-B293-40C2-9C16-277A3B5981D6}" type="presParOf" srcId="{429AFCFB-DC41-498B-8C25-E63A597A269D}" destId="{06F0A45B-A1EB-4E2A-A491-FDAD00AF0723}" srcOrd="1" destOrd="0" presId="urn:microsoft.com/office/officeart/2009/3/layout/HorizontalOrganizationChart"/>
    <dgm:cxn modelId="{C4D07CFA-66CE-4900-9A92-22CE2D7DA6F9}" type="presParOf" srcId="{429AFCFB-DC41-498B-8C25-E63A597A269D}" destId="{BB41E48B-0D3E-4E4A-867E-B9224B3146D5}" srcOrd="2" destOrd="0" presId="urn:microsoft.com/office/officeart/2009/3/layout/HorizontalOrganizationChart"/>
    <dgm:cxn modelId="{3BDC5FA6-76DC-4616-93C8-FADED8DC9AB5}" type="presParOf" srcId="{3EBEB5D8-6F0C-4A84-AB35-C867CFACEF4A}" destId="{6870C420-09BC-45E5-96E1-49B3B843E829}" srcOrd="4" destOrd="0" presId="urn:microsoft.com/office/officeart/2009/3/layout/HorizontalOrganizationChart"/>
    <dgm:cxn modelId="{E9E11FD9-90ED-4994-AE74-8726F8BDDBE4}" type="presParOf" srcId="{3EBEB5D8-6F0C-4A84-AB35-C867CFACEF4A}" destId="{FC19ACC3-33CF-4471-B003-87BB37EA12A6}" srcOrd="5" destOrd="0" presId="urn:microsoft.com/office/officeart/2009/3/layout/HorizontalOrganizationChart"/>
    <dgm:cxn modelId="{7A72F76F-899A-46CF-B78A-18F5064F4787}" type="presParOf" srcId="{FC19ACC3-33CF-4471-B003-87BB37EA12A6}" destId="{FE4D3E12-0CCD-4514-9866-D5E976267D3A}" srcOrd="0" destOrd="0" presId="urn:microsoft.com/office/officeart/2009/3/layout/HorizontalOrganizationChart"/>
    <dgm:cxn modelId="{496D8F78-E1ED-47E4-9440-252B3545FF69}" type="presParOf" srcId="{FE4D3E12-0CCD-4514-9866-D5E976267D3A}" destId="{EE4B014F-8EEA-4F74-8288-61EF9AFE1D9C}" srcOrd="0" destOrd="0" presId="urn:microsoft.com/office/officeart/2009/3/layout/HorizontalOrganizationChart"/>
    <dgm:cxn modelId="{8DA6CC8B-3F38-4EF5-A766-EB42EBACD599}" type="presParOf" srcId="{FE4D3E12-0CCD-4514-9866-D5E976267D3A}" destId="{F59437B7-178B-4508-AD2D-B93DE4698753}" srcOrd="1" destOrd="0" presId="urn:microsoft.com/office/officeart/2009/3/layout/HorizontalOrganizationChart"/>
    <dgm:cxn modelId="{5B326330-83EA-44D3-AF23-EE6D2AE656F6}" type="presParOf" srcId="{FC19ACC3-33CF-4471-B003-87BB37EA12A6}" destId="{1C5651B6-B87C-43CE-9A5B-66356729315E}" srcOrd="1" destOrd="0" presId="urn:microsoft.com/office/officeart/2009/3/layout/HorizontalOrganizationChart"/>
    <dgm:cxn modelId="{D2A7AB29-8E16-4A50-A933-D587E446F9BB}" type="presParOf" srcId="{FC19ACC3-33CF-4471-B003-87BB37EA12A6}" destId="{11E2FD7F-1F9A-41CA-B42B-5495FFC7976C}" srcOrd="2" destOrd="0" presId="urn:microsoft.com/office/officeart/2009/3/layout/HorizontalOrganizationChart"/>
    <dgm:cxn modelId="{D142C4A1-90AD-418E-92EB-ACD391CDEC6F}" type="presParOf" srcId="{2FBD045E-A25C-44BC-B7D5-A41E0DF1BCDB}" destId="{A02E4989-B1F1-4ACC-9DB9-95E2DD2FF87D}" srcOrd="2" destOrd="0" presId="urn:microsoft.com/office/officeart/2009/3/layout/HorizontalOrganizationChart"/>
    <dgm:cxn modelId="{709A1761-7C90-41DF-BED1-A8B399A0E46C}" type="presParOf" srcId="{D5AF4193-1B75-403E-8E16-7BD96421CBAB}" destId="{1C236C05-EA75-4116-8BDD-C9B35B83387B}" srcOrd="2" destOrd="0" presId="urn:microsoft.com/office/officeart/2009/3/layout/HorizontalOrganizationChart"/>
    <dgm:cxn modelId="{6DA11416-E5FC-4112-A576-D9854BA43E36}" type="presParOf" srcId="{D5AF4193-1B75-403E-8E16-7BD96421CBAB}" destId="{CCE2C7DF-F12D-4465-A765-AFD5BEC7AB48}" srcOrd="3" destOrd="0" presId="urn:microsoft.com/office/officeart/2009/3/layout/HorizontalOrganizationChart"/>
    <dgm:cxn modelId="{83E66673-2922-4364-824D-B10D89FF6B1E}" type="presParOf" srcId="{CCE2C7DF-F12D-4465-A765-AFD5BEC7AB48}" destId="{7AF7B05B-D0D7-4981-B420-5BF3F7DE065E}" srcOrd="0" destOrd="0" presId="urn:microsoft.com/office/officeart/2009/3/layout/HorizontalOrganizationChart"/>
    <dgm:cxn modelId="{C892AAD2-A49D-4225-BCF5-7C92810EBC04}" type="presParOf" srcId="{7AF7B05B-D0D7-4981-B420-5BF3F7DE065E}" destId="{96F1877B-DC66-484F-B3F3-0A7D99E9D6AE}" srcOrd="0" destOrd="0" presId="urn:microsoft.com/office/officeart/2009/3/layout/HorizontalOrganizationChart"/>
    <dgm:cxn modelId="{BFEAB05A-58B6-497A-98A5-EDB86843D1B9}" type="presParOf" srcId="{7AF7B05B-D0D7-4981-B420-5BF3F7DE065E}" destId="{3F0820D6-21CE-4426-9422-EDBEF6046206}" srcOrd="1" destOrd="0" presId="urn:microsoft.com/office/officeart/2009/3/layout/HorizontalOrganizationChart"/>
    <dgm:cxn modelId="{8B500426-12E2-4A52-BC84-861D49F7CC5A}" type="presParOf" srcId="{CCE2C7DF-F12D-4465-A765-AFD5BEC7AB48}" destId="{48560B5A-C089-4128-BB52-E73CE8FDFDD8}" srcOrd="1" destOrd="0" presId="urn:microsoft.com/office/officeart/2009/3/layout/HorizontalOrganizationChart"/>
    <dgm:cxn modelId="{6AB95506-8D15-4170-AB28-03FC23F37008}" type="presParOf" srcId="{48560B5A-C089-4128-BB52-E73CE8FDFDD8}" destId="{7CDB4E26-793C-46D4-A442-765656CDA9B1}" srcOrd="0" destOrd="0" presId="urn:microsoft.com/office/officeart/2009/3/layout/HorizontalOrganizationChart"/>
    <dgm:cxn modelId="{88AD6FDE-1F9D-4324-902B-8F8CC7466FA2}" type="presParOf" srcId="{48560B5A-C089-4128-BB52-E73CE8FDFDD8}" destId="{1AAB2DBE-B9BA-4A36-9834-EAE09B43DD9A}" srcOrd="1" destOrd="0" presId="urn:microsoft.com/office/officeart/2009/3/layout/HorizontalOrganizationChart"/>
    <dgm:cxn modelId="{F004E9D2-0B38-48EA-8F84-578367CAC892}" type="presParOf" srcId="{1AAB2DBE-B9BA-4A36-9834-EAE09B43DD9A}" destId="{AA70A3BA-5AC7-40AC-A20A-6A0E0CCC58ED}" srcOrd="0" destOrd="0" presId="urn:microsoft.com/office/officeart/2009/3/layout/HorizontalOrganizationChart"/>
    <dgm:cxn modelId="{386FD998-5477-454B-8178-760D0C266242}" type="presParOf" srcId="{AA70A3BA-5AC7-40AC-A20A-6A0E0CCC58ED}" destId="{F6D679F6-287D-41F2-BF73-15158B0D5CD9}" srcOrd="0" destOrd="0" presId="urn:microsoft.com/office/officeart/2009/3/layout/HorizontalOrganizationChart"/>
    <dgm:cxn modelId="{9E06B87C-8638-4EAD-BBED-4C8261B0823E}" type="presParOf" srcId="{AA70A3BA-5AC7-40AC-A20A-6A0E0CCC58ED}" destId="{A6720CC0-9C92-4547-8357-66FF469E6021}" srcOrd="1" destOrd="0" presId="urn:microsoft.com/office/officeart/2009/3/layout/HorizontalOrganizationChart"/>
    <dgm:cxn modelId="{DAB5352C-B6C6-408E-A3B1-7D16476F39CF}" type="presParOf" srcId="{1AAB2DBE-B9BA-4A36-9834-EAE09B43DD9A}" destId="{1453330D-64DF-43F2-8BDF-DA6D58A10462}" srcOrd="1" destOrd="0" presId="urn:microsoft.com/office/officeart/2009/3/layout/HorizontalOrganizationChart"/>
    <dgm:cxn modelId="{741BAE30-DF74-4924-A5B0-8A370A8C6811}" type="presParOf" srcId="{1AAB2DBE-B9BA-4A36-9834-EAE09B43DD9A}" destId="{76236E98-72BD-4176-8619-640C57CE7DC0}" srcOrd="2" destOrd="0" presId="urn:microsoft.com/office/officeart/2009/3/layout/HorizontalOrganizationChart"/>
    <dgm:cxn modelId="{96995992-2271-4FD9-85F6-19210B4FE346}" type="presParOf" srcId="{48560B5A-C089-4128-BB52-E73CE8FDFDD8}" destId="{E8EC8DD7-2BCC-404E-BF2E-14791F4399A3}" srcOrd="2" destOrd="0" presId="urn:microsoft.com/office/officeart/2009/3/layout/HorizontalOrganizationChart"/>
    <dgm:cxn modelId="{05107502-97CE-4366-8068-FF86F82256CD}" type="presParOf" srcId="{48560B5A-C089-4128-BB52-E73CE8FDFDD8}" destId="{2960ED8B-EB4F-464D-9185-F26D4A9CBE7B}" srcOrd="3" destOrd="0" presId="urn:microsoft.com/office/officeart/2009/3/layout/HorizontalOrganizationChart"/>
    <dgm:cxn modelId="{17A530EE-72FD-4FE8-AEC1-474C916AB1A9}" type="presParOf" srcId="{2960ED8B-EB4F-464D-9185-F26D4A9CBE7B}" destId="{D5A2783E-5CCA-436C-8127-FD1288D7BF61}" srcOrd="0" destOrd="0" presId="urn:microsoft.com/office/officeart/2009/3/layout/HorizontalOrganizationChart"/>
    <dgm:cxn modelId="{556D7189-5BA1-4CE4-9B43-E1C31E187CE5}" type="presParOf" srcId="{D5A2783E-5CCA-436C-8127-FD1288D7BF61}" destId="{1AC0A2A6-F080-4F7B-BC7B-5CE287CBFC81}" srcOrd="0" destOrd="0" presId="urn:microsoft.com/office/officeart/2009/3/layout/HorizontalOrganizationChart"/>
    <dgm:cxn modelId="{F3164365-8FE3-469A-8B8A-ED14CD29430E}" type="presParOf" srcId="{D5A2783E-5CCA-436C-8127-FD1288D7BF61}" destId="{ACC4F880-CF37-4813-BF2A-07523EA32DB2}" srcOrd="1" destOrd="0" presId="urn:microsoft.com/office/officeart/2009/3/layout/HorizontalOrganizationChart"/>
    <dgm:cxn modelId="{2F6F81B1-D24D-411E-A5C2-2EC67933FEA6}" type="presParOf" srcId="{2960ED8B-EB4F-464D-9185-F26D4A9CBE7B}" destId="{DE6A3A15-D795-41E3-9113-570D52F4136E}" srcOrd="1" destOrd="0" presId="urn:microsoft.com/office/officeart/2009/3/layout/HorizontalOrganizationChart"/>
    <dgm:cxn modelId="{001B9F34-4C2C-46C4-9C9D-BBE83739B14E}" type="presParOf" srcId="{2960ED8B-EB4F-464D-9185-F26D4A9CBE7B}" destId="{CDC4F4D8-A1A1-45EA-82BA-7A511CE6E7E2}" srcOrd="2" destOrd="0" presId="urn:microsoft.com/office/officeart/2009/3/layout/HorizontalOrganizationChart"/>
    <dgm:cxn modelId="{E675DC4C-0DE9-4F54-9070-8654F590BC11}" type="presParOf" srcId="{CCE2C7DF-F12D-4465-A765-AFD5BEC7AB48}" destId="{0283899A-1E55-4212-BA49-DFAD166A48A9}" srcOrd="2" destOrd="0" presId="urn:microsoft.com/office/officeart/2009/3/layout/HorizontalOrganizationChart"/>
    <dgm:cxn modelId="{149BB22F-7630-434B-B134-F4507E0D1BDC}" type="presParOf" srcId="{C176DF85-572B-4F6A-AA1D-F970571A3F3B}" destId="{D19CE0C3-2D1A-4BF3-977C-F83E41D8211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9267BC-1689-4BAC-A71E-A5F44901A1E4}" type="doc">
      <dgm:prSet loTypeId="urn:microsoft.com/office/officeart/2005/8/layout/default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377B4034-11AB-419F-9FED-B5C216F0552A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Estudio indispensable al momento de valorar el terreno</a:t>
          </a:r>
        </a:p>
      </dgm:t>
    </dgm:pt>
    <dgm:pt modelId="{086693FD-F5EE-406C-AA9A-21E29BFE0DD5}" type="parTrans" cxnId="{8CFECB02-C367-4359-914C-FFC7772F134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6F3E41-191A-417E-8517-B39392A9EB2A}" type="sibTrans" cxnId="{8CFECB02-C367-4359-914C-FFC7772F134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1FE5DC-12A9-47AD-9157-1AEFCBD22BDC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La tierra es considerada un bien inmueble, el cual está sujeto a cambios que pueden reducir o aumentar el precio del predio.</a:t>
          </a:r>
        </a:p>
      </dgm:t>
    </dgm:pt>
    <dgm:pt modelId="{9136D35F-0AD6-4170-A0D7-DCB85E0ACD3C}" type="parTrans" cxnId="{01A535C1-117D-4681-9E73-1FF34E678AFB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9399AA-D5BD-422D-91E1-32651795148D}" type="sibTrans" cxnId="{01A535C1-117D-4681-9E73-1FF34E678AFB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545100-FC37-43AC-8CD4-EA4A210619E6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En la zona rural es complejo realizar un estudio de mercado, debido a las irregularidades que suelen presentarse.</a:t>
          </a:r>
        </a:p>
      </dgm:t>
    </dgm:pt>
    <dgm:pt modelId="{2E05FBC7-4C42-4376-B030-9716F88875F6}" type="parTrans" cxnId="{EE3650F6-2AA1-4199-A8FD-5963073002AE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F366F1-8520-41B6-86EF-AC676C05AA29}" type="sibTrans" cxnId="{EE3650F6-2AA1-4199-A8FD-5963073002AE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273147-A4E0-437B-8991-98F7E3366B4E}">
      <dgm:prSet phldrT="[Texto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Transacciones compra – venta muy poco frecuentes, el mercado no es transparente y la falta de datos veraces.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EEBC5C-B585-4AE3-BFF4-01D93AC11196}" type="parTrans" cxnId="{F1936C6A-751C-45D5-B1F2-082D04122A9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ED5A34-B366-4A5B-9942-CB9BDC8D849A}" type="sibTrans" cxnId="{F1936C6A-751C-45D5-B1F2-082D04122A9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448E33-E87D-401D-B590-7897F6E47D92}" type="pres">
      <dgm:prSet presAssocID="{819267BC-1689-4BAC-A71E-A5F44901A1E4}" presName="diagram" presStyleCnt="0">
        <dgm:presLayoutVars>
          <dgm:dir/>
          <dgm:resizeHandles val="exact"/>
        </dgm:presLayoutVars>
      </dgm:prSet>
      <dgm:spPr/>
    </dgm:pt>
    <dgm:pt modelId="{037F708F-23D3-433A-9E91-6674DF0F74A4}" type="pres">
      <dgm:prSet presAssocID="{377B4034-11AB-419F-9FED-B5C216F0552A}" presName="node" presStyleLbl="node1" presStyleIdx="0" presStyleCnt="4">
        <dgm:presLayoutVars>
          <dgm:bulletEnabled val="1"/>
        </dgm:presLayoutVars>
      </dgm:prSet>
      <dgm:spPr/>
    </dgm:pt>
    <dgm:pt modelId="{B2EB8E30-8DFF-4CD7-8038-1C6D784538B0}" type="pres">
      <dgm:prSet presAssocID="{D56F3E41-191A-417E-8517-B39392A9EB2A}" presName="sibTrans" presStyleCnt="0"/>
      <dgm:spPr/>
    </dgm:pt>
    <dgm:pt modelId="{9AB50643-E8DC-40F3-ABA0-A95E49D90565}" type="pres">
      <dgm:prSet presAssocID="{ED1FE5DC-12A9-47AD-9157-1AEFCBD22BDC}" presName="node" presStyleLbl="node1" presStyleIdx="1" presStyleCnt="4">
        <dgm:presLayoutVars>
          <dgm:bulletEnabled val="1"/>
        </dgm:presLayoutVars>
      </dgm:prSet>
      <dgm:spPr/>
    </dgm:pt>
    <dgm:pt modelId="{A43F3593-5F10-4881-8AB2-CAAFC25C648D}" type="pres">
      <dgm:prSet presAssocID="{939399AA-D5BD-422D-91E1-32651795148D}" presName="sibTrans" presStyleCnt="0"/>
      <dgm:spPr/>
    </dgm:pt>
    <dgm:pt modelId="{4C03C968-637A-47E9-9B19-6517814CE4C4}" type="pres">
      <dgm:prSet presAssocID="{80545100-FC37-43AC-8CD4-EA4A210619E6}" presName="node" presStyleLbl="node1" presStyleIdx="2" presStyleCnt="4">
        <dgm:presLayoutVars>
          <dgm:bulletEnabled val="1"/>
        </dgm:presLayoutVars>
      </dgm:prSet>
      <dgm:spPr/>
    </dgm:pt>
    <dgm:pt modelId="{F6D3D8C7-87F5-4431-9788-F178B05217C1}" type="pres">
      <dgm:prSet presAssocID="{BDF366F1-8520-41B6-86EF-AC676C05AA29}" presName="sibTrans" presStyleCnt="0"/>
      <dgm:spPr/>
    </dgm:pt>
    <dgm:pt modelId="{4DDBCC27-E58F-4BE8-A5C6-749C52A74382}" type="pres">
      <dgm:prSet presAssocID="{91273147-A4E0-437B-8991-98F7E3366B4E}" presName="node" presStyleLbl="node1" presStyleIdx="3" presStyleCnt="4">
        <dgm:presLayoutVars>
          <dgm:bulletEnabled val="1"/>
        </dgm:presLayoutVars>
      </dgm:prSet>
      <dgm:spPr/>
    </dgm:pt>
  </dgm:ptLst>
  <dgm:cxnLst>
    <dgm:cxn modelId="{8CFECB02-C367-4359-914C-FFC7772F134C}" srcId="{819267BC-1689-4BAC-A71E-A5F44901A1E4}" destId="{377B4034-11AB-419F-9FED-B5C216F0552A}" srcOrd="0" destOrd="0" parTransId="{086693FD-F5EE-406C-AA9A-21E29BFE0DD5}" sibTransId="{D56F3E41-191A-417E-8517-B39392A9EB2A}"/>
    <dgm:cxn modelId="{DC37A442-FDF8-46B5-8AF8-3837192CA2E3}" type="presOf" srcId="{80545100-FC37-43AC-8CD4-EA4A210619E6}" destId="{4C03C968-637A-47E9-9B19-6517814CE4C4}" srcOrd="0" destOrd="0" presId="urn:microsoft.com/office/officeart/2005/8/layout/default"/>
    <dgm:cxn modelId="{F1936C6A-751C-45D5-B1F2-082D04122A94}" srcId="{819267BC-1689-4BAC-A71E-A5F44901A1E4}" destId="{91273147-A4E0-437B-8991-98F7E3366B4E}" srcOrd="3" destOrd="0" parTransId="{FDEEBC5C-B585-4AE3-BFF4-01D93AC11196}" sibTransId="{8BED5A34-B366-4A5B-9942-CB9BDC8D849A}"/>
    <dgm:cxn modelId="{FC600297-CBDF-4423-BA06-EA60DA5DD6D5}" type="presOf" srcId="{91273147-A4E0-437B-8991-98F7E3366B4E}" destId="{4DDBCC27-E58F-4BE8-A5C6-749C52A74382}" srcOrd="0" destOrd="0" presId="urn:microsoft.com/office/officeart/2005/8/layout/default"/>
    <dgm:cxn modelId="{DB5C15A1-4AF3-4534-8E28-50929F7029EB}" type="presOf" srcId="{ED1FE5DC-12A9-47AD-9157-1AEFCBD22BDC}" destId="{9AB50643-E8DC-40F3-ABA0-A95E49D90565}" srcOrd="0" destOrd="0" presId="urn:microsoft.com/office/officeart/2005/8/layout/default"/>
    <dgm:cxn modelId="{01A535C1-117D-4681-9E73-1FF34E678AFB}" srcId="{819267BC-1689-4BAC-A71E-A5F44901A1E4}" destId="{ED1FE5DC-12A9-47AD-9157-1AEFCBD22BDC}" srcOrd="1" destOrd="0" parTransId="{9136D35F-0AD6-4170-A0D7-DCB85E0ACD3C}" sibTransId="{939399AA-D5BD-422D-91E1-32651795148D}"/>
    <dgm:cxn modelId="{ACB69ECD-E04F-47EB-A994-BA858F18E5DB}" type="presOf" srcId="{819267BC-1689-4BAC-A71E-A5F44901A1E4}" destId="{B0448E33-E87D-401D-B590-7897F6E47D92}" srcOrd="0" destOrd="0" presId="urn:microsoft.com/office/officeart/2005/8/layout/default"/>
    <dgm:cxn modelId="{016CC4E8-434C-4F82-A7E1-314B4528F728}" type="presOf" srcId="{377B4034-11AB-419F-9FED-B5C216F0552A}" destId="{037F708F-23D3-433A-9E91-6674DF0F74A4}" srcOrd="0" destOrd="0" presId="urn:microsoft.com/office/officeart/2005/8/layout/default"/>
    <dgm:cxn modelId="{EE3650F6-2AA1-4199-A8FD-5963073002AE}" srcId="{819267BC-1689-4BAC-A71E-A5F44901A1E4}" destId="{80545100-FC37-43AC-8CD4-EA4A210619E6}" srcOrd="2" destOrd="0" parTransId="{2E05FBC7-4C42-4376-B030-9716F88875F6}" sibTransId="{BDF366F1-8520-41B6-86EF-AC676C05AA29}"/>
    <dgm:cxn modelId="{84463916-B87A-4FAE-ABDD-161F39F53ED2}" type="presParOf" srcId="{B0448E33-E87D-401D-B590-7897F6E47D92}" destId="{037F708F-23D3-433A-9E91-6674DF0F74A4}" srcOrd="0" destOrd="0" presId="urn:microsoft.com/office/officeart/2005/8/layout/default"/>
    <dgm:cxn modelId="{68EBF226-5911-4FB7-9E63-B25A7FA7A7F2}" type="presParOf" srcId="{B0448E33-E87D-401D-B590-7897F6E47D92}" destId="{B2EB8E30-8DFF-4CD7-8038-1C6D784538B0}" srcOrd="1" destOrd="0" presId="urn:microsoft.com/office/officeart/2005/8/layout/default"/>
    <dgm:cxn modelId="{A7CE8433-2AD0-48C6-BF93-549ADE5914CE}" type="presParOf" srcId="{B0448E33-E87D-401D-B590-7897F6E47D92}" destId="{9AB50643-E8DC-40F3-ABA0-A95E49D90565}" srcOrd="2" destOrd="0" presId="urn:microsoft.com/office/officeart/2005/8/layout/default"/>
    <dgm:cxn modelId="{AFF6A3F6-B4D6-46F9-B8F7-6353D537D52A}" type="presParOf" srcId="{B0448E33-E87D-401D-B590-7897F6E47D92}" destId="{A43F3593-5F10-4881-8AB2-CAAFC25C648D}" srcOrd="3" destOrd="0" presId="urn:microsoft.com/office/officeart/2005/8/layout/default"/>
    <dgm:cxn modelId="{A568468F-BA52-42CD-83B0-F925D2B2227C}" type="presParOf" srcId="{B0448E33-E87D-401D-B590-7897F6E47D92}" destId="{4C03C968-637A-47E9-9B19-6517814CE4C4}" srcOrd="4" destOrd="0" presId="urn:microsoft.com/office/officeart/2005/8/layout/default"/>
    <dgm:cxn modelId="{DD8D587E-5318-4151-BC22-AE67D22C7A9E}" type="presParOf" srcId="{B0448E33-E87D-401D-B590-7897F6E47D92}" destId="{F6D3D8C7-87F5-4431-9788-F178B05217C1}" srcOrd="5" destOrd="0" presId="urn:microsoft.com/office/officeart/2005/8/layout/default"/>
    <dgm:cxn modelId="{A6F73AA0-FA83-4DA0-8C36-4A52AEDB2607}" type="presParOf" srcId="{B0448E33-E87D-401D-B590-7897F6E47D92}" destId="{4DDBCC27-E58F-4BE8-A5C6-749C52A7438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B35CCE-E0AE-431F-8EFE-AD91D85AC7B6}" type="doc">
      <dgm:prSet loTypeId="urn:microsoft.com/office/officeart/2009/3/layout/HorizontalOrganizationChart" loCatId="hierarchy" qsTypeId="urn:microsoft.com/office/officeart/2005/8/quickstyle/simple5" qsCatId="simple" csTypeId="urn:microsoft.com/office/officeart/2005/8/colors/accent6_5" csCatId="accent6" phldr="1"/>
      <dgm:spPr/>
      <dgm:t>
        <a:bodyPr/>
        <a:lstStyle/>
        <a:p>
          <a:endParaRPr lang="es-EC"/>
        </a:p>
      </dgm:t>
    </dgm:pt>
    <dgm:pt modelId="{530F94C3-4462-4F9F-B8A7-8F0ED565F503}">
      <dgm:prSet phldrT="[Texto]"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Recopilación y análisis de Información</a:t>
          </a:r>
        </a:p>
      </dgm:t>
    </dgm:pt>
    <dgm:pt modelId="{EF6F5F77-9E51-4AC1-84F2-5443A28C83EE}" type="parTrans" cxnId="{05EBD433-456B-4B8A-985E-DC33875EC416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094D65-3CB5-4510-A702-3CEC88C98A67}" type="sibTrans" cxnId="{05EBD433-456B-4B8A-985E-DC33875EC416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E93AA7-C8E1-4961-B840-78155D2D4C62}">
      <dgm:prSet phldrT="[Texto]"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Investigación del Comportamiento de Variables</a:t>
          </a:r>
        </a:p>
      </dgm:t>
    </dgm:pt>
    <dgm:pt modelId="{2BC3EAAD-A03E-414A-8A5F-C35C86683C28}" type="parTrans" cxnId="{C0661FB2-AF0E-4215-A2E6-15E6D173B454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4177F9-6E8A-48D6-8AF0-C251035EE8EF}" type="sibTrans" cxnId="{C0661FB2-AF0E-4215-A2E6-15E6D173B454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5164BC-8683-40BD-91EF-98AB09D77409}">
      <dgm:prSet phldrT="[Texto]"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Evaluación de Información</a:t>
          </a:r>
        </a:p>
      </dgm:t>
    </dgm:pt>
    <dgm:pt modelId="{7311789F-93D9-4711-8415-89AB14605B3F}" type="sibTrans" cxnId="{A524BA0F-035F-4FA1-ABC9-4BA94EB54160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4A668F-AE89-4AB8-9770-FC30F23DD278}" type="parTrans" cxnId="{A524BA0F-035F-4FA1-ABC9-4BA94EB54160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69BDDC-4503-4393-B524-ED3CAE7BAF9E}">
      <dgm:prSet phldrT="[Texto]" custT="1"/>
      <dgm:spPr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Obtención de datos</a:t>
          </a:r>
        </a:p>
      </dgm:t>
    </dgm:pt>
    <dgm:pt modelId="{B3DF6D0C-05E0-4BF2-B47A-A577ACF64A5B}" type="parTrans" cxnId="{937EFCAE-4846-42CC-A636-3D75E6A1DE53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364901-16A3-4813-8E4F-A550CC7F664E}" type="sibTrans" cxnId="{937EFCAE-4846-42CC-A636-3D75E6A1DE53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EFF0BD-3B5A-4701-A40A-C26718ACEE07}">
      <dgm:prSet phldrT="[Texto]"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Evaluación del modelo de valoración vigente</a:t>
          </a:r>
        </a:p>
      </dgm:t>
    </dgm:pt>
    <dgm:pt modelId="{42A7D6C9-F843-46FB-A4E7-8F9FC1C9B166}" type="parTrans" cxnId="{F556151F-0C79-418A-AC82-F2F7EB67DA01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132983-83DE-4ED6-8B2D-B6E8CEC087AD}" type="sibTrans" cxnId="{F556151F-0C79-418A-AC82-F2F7EB67DA01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279C98-5054-4BEE-A295-1481FBA78DAD}">
      <dgm:prSet phldrT="[Texto]"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Investigación de Variables determinantes para el avalúo</a:t>
          </a:r>
        </a:p>
      </dgm:t>
    </dgm:pt>
    <dgm:pt modelId="{709A2431-3DD5-4A54-AB9D-6AFF32BA577E}" type="parTrans" cxnId="{3A452FD0-EC2D-4F07-A077-E1A2774256CB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80B90E-063A-4BFF-8F21-D07B86E75EBF}" type="sibTrans" cxnId="{3A452FD0-EC2D-4F07-A077-E1A2774256CB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130E78-B55A-4D2F-9899-D80AE1A55CBD}">
      <dgm:prSet phldrT="[Texto]"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Especificar las Variables elegidas para el Cantón Atacames</a:t>
          </a:r>
        </a:p>
      </dgm:t>
    </dgm:pt>
    <dgm:pt modelId="{50C8CCDF-0758-4A42-A7ED-3968846CE51E}" type="parTrans" cxnId="{61FE56BB-A478-4BCB-AE98-6896E09332F5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662DFD-261A-4142-A66F-26F65F801E22}" type="sibTrans" cxnId="{61FE56BB-A478-4BCB-AE98-6896E09332F5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8D81D7-5AD9-4EB6-B937-8C8EBDDD1597}">
      <dgm:prSet phldrT="[Texto]" custT="1"/>
      <dgm:spPr>
        <a:effectLst>
          <a:innerShdw blurRad="63500" dist="50800" dir="135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Estudio de mercado</a:t>
          </a:r>
        </a:p>
      </dgm:t>
    </dgm:pt>
    <dgm:pt modelId="{7EA07AF9-2031-440F-936E-767E84DF8D77}" type="parTrans" cxnId="{F83C4BC6-65E4-468C-88DD-627DFD53105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30900FF-3E54-4B06-A2E4-B8147DB7A11C}" type="sibTrans" cxnId="{F83C4BC6-65E4-468C-88DD-627DFD53105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DE35072-5668-4B72-A81B-90451F6111B3}" type="pres">
      <dgm:prSet presAssocID="{68B35CCE-E0AE-431F-8EFE-AD91D85AC7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176DF85-572B-4F6A-AA1D-F970571A3F3B}" type="pres">
      <dgm:prSet presAssocID="{795164BC-8683-40BD-91EF-98AB09D77409}" presName="hierRoot1" presStyleCnt="0">
        <dgm:presLayoutVars>
          <dgm:hierBranch val="init"/>
        </dgm:presLayoutVars>
      </dgm:prSet>
      <dgm:spPr/>
    </dgm:pt>
    <dgm:pt modelId="{FDA1B146-A5A5-4F6C-89E3-7A3703766DA3}" type="pres">
      <dgm:prSet presAssocID="{795164BC-8683-40BD-91EF-98AB09D77409}" presName="rootComposite1" presStyleCnt="0"/>
      <dgm:spPr/>
    </dgm:pt>
    <dgm:pt modelId="{92F10C3B-891C-49AE-B62F-CD2CB4B9AB33}" type="pres">
      <dgm:prSet presAssocID="{795164BC-8683-40BD-91EF-98AB09D77409}" presName="rootText1" presStyleLbl="node0" presStyleIdx="0" presStyleCnt="1">
        <dgm:presLayoutVars>
          <dgm:chPref val="3"/>
        </dgm:presLayoutVars>
      </dgm:prSet>
      <dgm:spPr/>
    </dgm:pt>
    <dgm:pt modelId="{F63C2AC5-1DBF-4AA8-A96B-25528ED37D97}" type="pres">
      <dgm:prSet presAssocID="{795164BC-8683-40BD-91EF-98AB09D77409}" presName="rootConnector1" presStyleLbl="node1" presStyleIdx="0" presStyleCnt="0"/>
      <dgm:spPr/>
    </dgm:pt>
    <dgm:pt modelId="{D5AF4193-1B75-403E-8E16-7BD96421CBAB}" type="pres">
      <dgm:prSet presAssocID="{795164BC-8683-40BD-91EF-98AB09D77409}" presName="hierChild2" presStyleCnt="0"/>
      <dgm:spPr/>
    </dgm:pt>
    <dgm:pt modelId="{30088F41-E9E4-4BAF-B0AC-2A802407F889}" type="pres">
      <dgm:prSet presAssocID="{EF6F5F77-9E51-4AC1-84F2-5443A28C83EE}" presName="Name64" presStyleLbl="parChTrans1D2" presStyleIdx="0" presStyleCnt="2"/>
      <dgm:spPr/>
    </dgm:pt>
    <dgm:pt modelId="{2FBD045E-A25C-44BC-B7D5-A41E0DF1BCDB}" type="pres">
      <dgm:prSet presAssocID="{530F94C3-4462-4F9F-B8A7-8F0ED565F503}" presName="hierRoot2" presStyleCnt="0">
        <dgm:presLayoutVars>
          <dgm:hierBranch val="init"/>
        </dgm:presLayoutVars>
      </dgm:prSet>
      <dgm:spPr/>
    </dgm:pt>
    <dgm:pt modelId="{B26BCB94-B69E-4E0E-9022-299451009961}" type="pres">
      <dgm:prSet presAssocID="{530F94C3-4462-4F9F-B8A7-8F0ED565F503}" presName="rootComposite" presStyleCnt="0"/>
      <dgm:spPr/>
    </dgm:pt>
    <dgm:pt modelId="{7E1513F3-A8C0-4A85-98AF-3EE840D48FE8}" type="pres">
      <dgm:prSet presAssocID="{530F94C3-4462-4F9F-B8A7-8F0ED565F503}" presName="rootText" presStyleLbl="node2" presStyleIdx="0" presStyleCnt="2">
        <dgm:presLayoutVars>
          <dgm:chPref val="3"/>
        </dgm:presLayoutVars>
      </dgm:prSet>
      <dgm:spPr/>
    </dgm:pt>
    <dgm:pt modelId="{4DA072AB-F78A-41A5-986F-174547B51CF8}" type="pres">
      <dgm:prSet presAssocID="{530F94C3-4462-4F9F-B8A7-8F0ED565F503}" presName="rootConnector" presStyleLbl="node2" presStyleIdx="0" presStyleCnt="2"/>
      <dgm:spPr/>
    </dgm:pt>
    <dgm:pt modelId="{3EBEB5D8-6F0C-4A84-AB35-C867CFACEF4A}" type="pres">
      <dgm:prSet presAssocID="{530F94C3-4462-4F9F-B8A7-8F0ED565F503}" presName="hierChild4" presStyleCnt="0"/>
      <dgm:spPr/>
    </dgm:pt>
    <dgm:pt modelId="{13B0E423-F7F2-4206-BE0E-AA5317A3205F}" type="pres">
      <dgm:prSet presAssocID="{B3DF6D0C-05E0-4BF2-B47A-A577ACF64A5B}" presName="Name64" presStyleLbl="parChTrans1D3" presStyleIdx="0" presStyleCnt="5"/>
      <dgm:spPr/>
    </dgm:pt>
    <dgm:pt modelId="{5FA7F998-B345-4A00-8BC8-489AAE4461C6}" type="pres">
      <dgm:prSet presAssocID="{BC69BDDC-4503-4393-B524-ED3CAE7BAF9E}" presName="hierRoot2" presStyleCnt="0">
        <dgm:presLayoutVars>
          <dgm:hierBranch val="init"/>
        </dgm:presLayoutVars>
      </dgm:prSet>
      <dgm:spPr/>
    </dgm:pt>
    <dgm:pt modelId="{2F42C320-9679-4D15-BD75-0F2DFE78A6E0}" type="pres">
      <dgm:prSet presAssocID="{BC69BDDC-4503-4393-B524-ED3CAE7BAF9E}" presName="rootComposite" presStyleCnt="0"/>
      <dgm:spPr/>
    </dgm:pt>
    <dgm:pt modelId="{D3C424FB-B15E-4268-A8D7-9B2D8729A96E}" type="pres">
      <dgm:prSet presAssocID="{BC69BDDC-4503-4393-B524-ED3CAE7BAF9E}" presName="rootText" presStyleLbl="node3" presStyleIdx="0" presStyleCnt="5">
        <dgm:presLayoutVars>
          <dgm:chPref val="3"/>
        </dgm:presLayoutVars>
      </dgm:prSet>
      <dgm:spPr/>
    </dgm:pt>
    <dgm:pt modelId="{83BA2EA8-F19A-4BA7-9C7D-95F24843EB6A}" type="pres">
      <dgm:prSet presAssocID="{BC69BDDC-4503-4393-B524-ED3CAE7BAF9E}" presName="rootConnector" presStyleLbl="node3" presStyleIdx="0" presStyleCnt="5"/>
      <dgm:spPr/>
    </dgm:pt>
    <dgm:pt modelId="{BE22556D-6E98-4340-A5D4-5BC1923716B7}" type="pres">
      <dgm:prSet presAssocID="{BC69BDDC-4503-4393-B524-ED3CAE7BAF9E}" presName="hierChild4" presStyleCnt="0"/>
      <dgm:spPr/>
    </dgm:pt>
    <dgm:pt modelId="{3F6F7BA7-9516-49A8-B7F7-B0ABDD694F5F}" type="pres">
      <dgm:prSet presAssocID="{BC69BDDC-4503-4393-B524-ED3CAE7BAF9E}" presName="hierChild5" presStyleCnt="0"/>
      <dgm:spPr/>
    </dgm:pt>
    <dgm:pt modelId="{121971EE-1CCA-4CE9-88AD-6DF7362F01A3}" type="pres">
      <dgm:prSet presAssocID="{7EA07AF9-2031-440F-936E-767E84DF8D77}" presName="Name64" presStyleLbl="parChTrans1D3" presStyleIdx="1" presStyleCnt="5"/>
      <dgm:spPr/>
    </dgm:pt>
    <dgm:pt modelId="{429AFCFB-DC41-498B-8C25-E63A597A269D}" type="pres">
      <dgm:prSet presAssocID="{798D81D7-5AD9-4EB6-B937-8C8EBDDD1597}" presName="hierRoot2" presStyleCnt="0">
        <dgm:presLayoutVars>
          <dgm:hierBranch val="init"/>
        </dgm:presLayoutVars>
      </dgm:prSet>
      <dgm:spPr/>
    </dgm:pt>
    <dgm:pt modelId="{B7CD320A-C2A4-4457-ACB9-2DD8E007BFFB}" type="pres">
      <dgm:prSet presAssocID="{798D81D7-5AD9-4EB6-B937-8C8EBDDD1597}" presName="rootComposite" presStyleCnt="0"/>
      <dgm:spPr/>
    </dgm:pt>
    <dgm:pt modelId="{9D648EA2-C427-497F-8896-794AC6AB2ABD}" type="pres">
      <dgm:prSet presAssocID="{798D81D7-5AD9-4EB6-B937-8C8EBDDD1597}" presName="rootText" presStyleLbl="node3" presStyleIdx="1" presStyleCnt="5">
        <dgm:presLayoutVars>
          <dgm:chPref val="3"/>
        </dgm:presLayoutVars>
      </dgm:prSet>
      <dgm:spPr/>
    </dgm:pt>
    <dgm:pt modelId="{77B8D7F0-6C73-448E-AB3C-23CEED286E24}" type="pres">
      <dgm:prSet presAssocID="{798D81D7-5AD9-4EB6-B937-8C8EBDDD1597}" presName="rootConnector" presStyleLbl="node3" presStyleIdx="1" presStyleCnt="5"/>
      <dgm:spPr/>
    </dgm:pt>
    <dgm:pt modelId="{06F0A45B-A1EB-4E2A-A491-FDAD00AF0723}" type="pres">
      <dgm:prSet presAssocID="{798D81D7-5AD9-4EB6-B937-8C8EBDDD1597}" presName="hierChild4" presStyleCnt="0"/>
      <dgm:spPr/>
    </dgm:pt>
    <dgm:pt modelId="{BB41E48B-0D3E-4E4A-867E-B9224B3146D5}" type="pres">
      <dgm:prSet presAssocID="{798D81D7-5AD9-4EB6-B937-8C8EBDDD1597}" presName="hierChild5" presStyleCnt="0"/>
      <dgm:spPr/>
    </dgm:pt>
    <dgm:pt modelId="{6870C420-09BC-45E5-96E1-49B3B843E829}" type="pres">
      <dgm:prSet presAssocID="{42A7D6C9-F843-46FB-A4E7-8F9FC1C9B166}" presName="Name64" presStyleLbl="parChTrans1D3" presStyleIdx="2" presStyleCnt="5"/>
      <dgm:spPr/>
    </dgm:pt>
    <dgm:pt modelId="{FC19ACC3-33CF-4471-B003-87BB37EA12A6}" type="pres">
      <dgm:prSet presAssocID="{57EFF0BD-3B5A-4701-A40A-C26718ACEE07}" presName="hierRoot2" presStyleCnt="0">
        <dgm:presLayoutVars>
          <dgm:hierBranch val="init"/>
        </dgm:presLayoutVars>
      </dgm:prSet>
      <dgm:spPr/>
    </dgm:pt>
    <dgm:pt modelId="{FE4D3E12-0CCD-4514-9866-D5E976267D3A}" type="pres">
      <dgm:prSet presAssocID="{57EFF0BD-3B5A-4701-A40A-C26718ACEE07}" presName="rootComposite" presStyleCnt="0"/>
      <dgm:spPr/>
    </dgm:pt>
    <dgm:pt modelId="{EE4B014F-8EEA-4F74-8288-61EF9AFE1D9C}" type="pres">
      <dgm:prSet presAssocID="{57EFF0BD-3B5A-4701-A40A-C26718ACEE07}" presName="rootText" presStyleLbl="node3" presStyleIdx="2" presStyleCnt="5">
        <dgm:presLayoutVars>
          <dgm:chPref val="3"/>
        </dgm:presLayoutVars>
      </dgm:prSet>
      <dgm:spPr/>
    </dgm:pt>
    <dgm:pt modelId="{F59437B7-178B-4508-AD2D-B93DE4698753}" type="pres">
      <dgm:prSet presAssocID="{57EFF0BD-3B5A-4701-A40A-C26718ACEE07}" presName="rootConnector" presStyleLbl="node3" presStyleIdx="2" presStyleCnt="5"/>
      <dgm:spPr/>
    </dgm:pt>
    <dgm:pt modelId="{1C5651B6-B87C-43CE-9A5B-66356729315E}" type="pres">
      <dgm:prSet presAssocID="{57EFF0BD-3B5A-4701-A40A-C26718ACEE07}" presName="hierChild4" presStyleCnt="0"/>
      <dgm:spPr/>
    </dgm:pt>
    <dgm:pt modelId="{11E2FD7F-1F9A-41CA-B42B-5495FFC7976C}" type="pres">
      <dgm:prSet presAssocID="{57EFF0BD-3B5A-4701-A40A-C26718ACEE07}" presName="hierChild5" presStyleCnt="0"/>
      <dgm:spPr/>
    </dgm:pt>
    <dgm:pt modelId="{A02E4989-B1F1-4ACC-9DB9-95E2DD2FF87D}" type="pres">
      <dgm:prSet presAssocID="{530F94C3-4462-4F9F-B8A7-8F0ED565F503}" presName="hierChild5" presStyleCnt="0"/>
      <dgm:spPr/>
    </dgm:pt>
    <dgm:pt modelId="{1C236C05-EA75-4116-8BDD-C9B35B83387B}" type="pres">
      <dgm:prSet presAssocID="{2BC3EAAD-A03E-414A-8A5F-C35C86683C28}" presName="Name64" presStyleLbl="parChTrans1D2" presStyleIdx="1" presStyleCnt="2"/>
      <dgm:spPr/>
    </dgm:pt>
    <dgm:pt modelId="{CCE2C7DF-F12D-4465-A765-AFD5BEC7AB48}" type="pres">
      <dgm:prSet presAssocID="{60E93AA7-C8E1-4961-B840-78155D2D4C62}" presName="hierRoot2" presStyleCnt="0">
        <dgm:presLayoutVars>
          <dgm:hierBranch val="init"/>
        </dgm:presLayoutVars>
      </dgm:prSet>
      <dgm:spPr/>
    </dgm:pt>
    <dgm:pt modelId="{7AF7B05B-D0D7-4981-B420-5BF3F7DE065E}" type="pres">
      <dgm:prSet presAssocID="{60E93AA7-C8E1-4961-B840-78155D2D4C62}" presName="rootComposite" presStyleCnt="0"/>
      <dgm:spPr/>
    </dgm:pt>
    <dgm:pt modelId="{96F1877B-DC66-484F-B3F3-0A7D99E9D6AE}" type="pres">
      <dgm:prSet presAssocID="{60E93AA7-C8E1-4961-B840-78155D2D4C62}" presName="rootText" presStyleLbl="node2" presStyleIdx="1" presStyleCnt="2">
        <dgm:presLayoutVars>
          <dgm:chPref val="3"/>
        </dgm:presLayoutVars>
      </dgm:prSet>
      <dgm:spPr/>
    </dgm:pt>
    <dgm:pt modelId="{3F0820D6-21CE-4426-9422-EDBEF6046206}" type="pres">
      <dgm:prSet presAssocID="{60E93AA7-C8E1-4961-B840-78155D2D4C62}" presName="rootConnector" presStyleLbl="node2" presStyleIdx="1" presStyleCnt="2"/>
      <dgm:spPr/>
    </dgm:pt>
    <dgm:pt modelId="{48560B5A-C089-4128-BB52-E73CE8FDFDD8}" type="pres">
      <dgm:prSet presAssocID="{60E93AA7-C8E1-4961-B840-78155D2D4C62}" presName="hierChild4" presStyleCnt="0"/>
      <dgm:spPr/>
    </dgm:pt>
    <dgm:pt modelId="{7CDB4E26-793C-46D4-A442-765656CDA9B1}" type="pres">
      <dgm:prSet presAssocID="{709A2431-3DD5-4A54-AB9D-6AFF32BA577E}" presName="Name64" presStyleLbl="parChTrans1D3" presStyleIdx="3" presStyleCnt="5"/>
      <dgm:spPr/>
    </dgm:pt>
    <dgm:pt modelId="{1AAB2DBE-B9BA-4A36-9834-EAE09B43DD9A}" type="pres">
      <dgm:prSet presAssocID="{FD279C98-5054-4BEE-A295-1481FBA78DAD}" presName="hierRoot2" presStyleCnt="0">
        <dgm:presLayoutVars>
          <dgm:hierBranch val="init"/>
        </dgm:presLayoutVars>
      </dgm:prSet>
      <dgm:spPr/>
    </dgm:pt>
    <dgm:pt modelId="{AA70A3BA-5AC7-40AC-A20A-6A0E0CCC58ED}" type="pres">
      <dgm:prSet presAssocID="{FD279C98-5054-4BEE-A295-1481FBA78DAD}" presName="rootComposite" presStyleCnt="0"/>
      <dgm:spPr/>
    </dgm:pt>
    <dgm:pt modelId="{F6D679F6-287D-41F2-BF73-15158B0D5CD9}" type="pres">
      <dgm:prSet presAssocID="{FD279C98-5054-4BEE-A295-1481FBA78DAD}" presName="rootText" presStyleLbl="node3" presStyleIdx="3" presStyleCnt="5">
        <dgm:presLayoutVars>
          <dgm:chPref val="3"/>
        </dgm:presLayoutVars>
      </dgm:prSet>
      <dgm:spPr/>
    </dgm:pt>
    <dgm:pt modelId="{A6720CC0-9C92-4547-8357-66FF469E6021}" type="pres">
      <dgm:prSet presAssocID="{FD279C98-5054-4BEE-A295-1481FBA78DAD}" presName="rootConnector" presStyleLbl="node3" presStyleIdx="3" presStyleCnt="5"/>
      <dgm:spPr/>
    </dgm:pt>
    <dgm:pt modelId="{1453330D-64DF-43F2-8BDF-DA6D58A10462}" type="pres">
      <dgm:prSet presAssocID="{FD279C98-5054-4BEE-A295-1481FBA78DAD}" presName="hierChild4" presStyleCnt="0"/>
      <dgm:spPr/>
    </dgm:pt>
    <dgm:pt modelId="{76236E98-72BD-4176-8619-640C57CE7DC0}" type="pres">
      <dgm:prSet presAssocID="{FD279C98-5054-4BEE-A295-1481FBA78DAD}" presName="hierChild5" presStyleCnt="0"/>
      <dgm:spPr/>
    </dgm:pt>
    <dgm:pt modelId="{E8EC8DD7-2BCC-404E-BF2E-14791F4399A3}" type="pres">
      <dgm:prSet presAssocID="{50C8CCDF-0758-4A42-A7ED-3968846CE51E}" presName="Name64" presStyleLbl="parChTrans1D3" presStyleIdx="4" presStyleCnt="5"/>
      <dgm:spPr/>
    </dgm:pt>
    <dgm:pt modelId="{2960ED8B-EB4F-464D-9185-F26D4A9CBE7B}" type="pres">
      <dgm:prSet presAssocID="{5B130E78-B55A-4D2F-9899-D80AE1A55CBD}" presName="hierRoot2" presStyleCnt="0">
        <dgm:presLayoutVars>
          <dgm:hierBranch val="init"/>
        </dgm:presLayoutVars>
      </dgm:prSet>
      <dgm:spPr/>
    </dgm:pt>
    <dgm:pt modelId="{D5A2783E-5CCA-436C-8127-FD1288D7BF61}" type="pres">
      <dgm:prSet presAssocID="{5B130E78-B55A-4D2F-9899-D80AE1A55CBD}" presName="rootComposite" presStyleCnt="0"/>
      <dgm:spPr/>
    </dgm:pt>
    <dgm:pt modelId="{1AC0A2A6-F080-4F7B-BC7B-5CE287CBFC81}" type="pres">
      <dgm:prSet presAssocID="{5B130E78-B55A-4D2F-9899-D80AE1A55CBD}" presName="rootText" presStyleLbl="node3" presStyleIdx="4" presStyleCnt="5">
        <dgm:presLayoutVars>
          <dgm:chPref val="3"/>
        </dgm:presLayoutVars>
      </dgm:prSet>
      <dgm:spPr/>
    </dgm:pt>
    <dgm:pt modelId="{ACC4F880-CF37-4813-BF2A-07523EA32DB2}" type="pres">
      <dgm:prSet presAssocID="{5B130E78-B55A-4D2F-9899-D80AE1A55CBD}" presName="rootConnector" presStyleLbl="node3" presStyleIdx="4" presStyleCnt="5"/>
      <dgm:spPr/>
    </dgm:pt>
    <dgm:pt modelId="{DE6A3A15-D795-41E3-9113-570D52F4136E}" type="pres">
      <dgm:prSet presAssocID="{5B130E78-B55A-4D2F-9899-D80AE1A55CBD}" presName="hierChild4" presStyleCnt="0"/>
      <dgm:spPr/>
    </dgm:pt>
    <dgm:pt modelId="{CDC4F4D8-A1A1-45EA-82BA-7A511CE6E7E2}" type="pres">
      <dgm:prSet presAssocID="{5B130E78-B55A-4D2F-9899-D80AE1A55CBD}" presName="hierChild5" presStyleCnt="0"/>
      <dgm:spPr/>
    </dgm:pt>
    <dgm:pt modelId="{0283899A-1E55-4212-BA49-DFAD166A48A9}" type="pres">
      <dgm:prSet presAssocID="{60E93AA7-C8E1-4961-B840-78155D2D4C62}" presName="hierChild5" presStyleCnt="0"/>
      <dgm:spPr/>
    </dgm:pt>
    <dgm:pt modelId="{D19CE0C3-2D1A-4BF3-977C-F83E41D82116}" type="pres">
      <dgm:prSet presAssocID="{795164BC-8683-40BD-91EF-98AB09D77409}" presName="hierChild3" presStyleCnt="0"/>
      <dgm:spPr/>
    </dgm:pt>
  </dgm:ptLst>
  <dgm:cxnLst>
    <dgm:cxn modelId="{FC00D405-EA73-41FF-AD1F-54980FA7D8DA}" type="presOf" srcId="{FD279C98-5054-4BEE-A295-1481FBA78DAD}" destId="{A6720CC0-9C92-4547-8357-66FF469E6021}" srcOrd="1" destOrd="0" presId="urn:microsoft.com/office/officeart/2009/3/layout/HorizontalOrganizationChart"/>
    <dgm:cxn modelId="{AA873107-C8B8-4283-BDC1-C35FCC92A11C}" type="presOf" srcId="{5B130E78-B55A-4D2F-9899-D80AE1A55CBD}" destId="{1AC0A2A6-F080-4F7B-BC7B-5CE287CBFC81}" srcOrd="0" destOrd="0" presId="urn:microsoft.com/office/officeart/2009/3/layout/HorizontalOrganizationChart"/>
    <dgm:cxn modelId="{B6722808-0269-46E7-8E2F-A4DA2D0AAD25}" type="presOf" srcId="{42A7D6C9-F843-46FB-A4E7-8F9FC1C9B166}" destId="{6870C420-09BC-45E5-96E1-49B3B843E829}" srcOrd="0" destOrd="0" presId="urn:microsoft.com/office/officeart/2009/3/layout/HorizontalOrganizationChart"/>
    <dgm:cxn modelId="{A524BA0F-035F-4FA1-ABC9-4BA94EB54160}" srcId="{68B35CCE-E0AE-431F-8EFE-AD91D85AC7B6}" destId="{795164BC-8683-40BD-91EF-98AB09D77409}" srcOrd="0" destOrd="0" parTransId="{344A668F-AE89-4AB8-9770-FC30F23DD278}" sibTransId="{7311789F-93D9-4711-8415-89AB14605B3F}"/>
    <dgm:cxn modelId="{F556151F-0C79-418A-AC82-F2F7EB67DA01}" srcId="{530F94C3-4462-4F9F-B8A7-8F0ED565F503}" destId="{57EFF0BD-3B5A-4701-A40A-C26718ACEE07}" srcOrd="2" destOrd="0" parTransId="{42A7D6C9-F843-46FB-A4E7-8F9FC1C9B166}" sibTransId="{56132983-83DE-4ED6-8B2D-B6E8CEC087AD}"/>
    <dgm:cxn modelId="{05EBD433-456B-4B8A-985E-DC33875EC416}" srcId="{795164BC-8683-40BD-91EF-98AB09D77409}" destId="{530F94C3-4462-4F9F-B8A7-8F0ED565F503}" srcOrd="0" destOrd="0" parTransId="{EF6F5F77-9E51-4AC1-84F2-5443A28C83EE}" sibTransId="{E4094D65-3CB5-4510-A702-3CEC88C98A67}"/>
    <dgm:cxn modelId="{1310E05F-5FE2-4FFB-B159-F5F75C425F8B}" type="presOf" srcId="{FD279C98-5054-4BEE-A295-1481FBA78DAD}" destId="{F6D679F6-287D-41F2-BF73-15158B0D5CD9}" srcOrd="0" destOrd="0" presId="urn:microsoft.com/office/officeart/2009/3/layout/HorizontalOrganizationChart"/>
    <dgm:cxn modelId="{038EDE44-FDA2-4078-8B8E-74C913B933AF}" type="presOf" srcId="{60E93AA7-C8E1-4961-B840-78155D2D4C62}" destId="{96F1877B-DC66-484F-B3F3-0A7D99E9D6AE}" srcOrd="0" destOrd="0" presId="urn:microsoft.com/office/officeart/2009/3/layout/HorizontalOrganizationChart"/>
    <dgm:cxn modelId="{E0D3D84D-C8BF-4525-A164-333E6C4E0CEB}" type="presOf" srcId="{57EFF0BD-3B5A-4701-A40A-C26718ACEE07}" destId="{EE4B014F-8EEA-4F74-8288-61EF9AFE1D9C}" srcOrd="0" destOrd="0" presId="urn:microsoft.com/office/officeart/2009/3/layout/HorizontalOrganizationChart"/>
    <dgm:cxn modelId="{846D154E-A3A8-43C3-B7E7-E016A545D2F7}" type="presOf" srcId="{709A2431-3DD5-4A54-AB9D-6AFF32BA577E}" destId="{7CDB4E26-793C-46D4-A442-765656CDA9B1}" srcOrd="0" destOrd="0" presId="urn:microsoft.com/office/officeart/2009/3/layout/HorizontalOrganizationChart"/>
    <dgm:cxn modelId="{DA605D52-3DD9-47B7-BE6B-2716E0D933EF}" type="presOf" srcId="{795164BC-8683-40BD-91EF-98AB09D77409}" destId="{F63C2AC5-1DBF-4AA8-A96B-25528ED37D97}" srcOrd="1" destOrd="0" presId="urn:microsoft.com/office/officeart/2009/3/layout/HorizontalOrganizationChart"/>
    <dgm:cxn modelId="{9F34F453-5678-450E-B3FB-B4FE29D8D9A7}" type="presOf" srcId="{57EFF0BD-3B5A-4701-A40A-C26718ACEE07}" destId="{F59437B7-178B-4508-AD2D-B93DE4698753}" srcOrd="1" destOrd="0" presId="urn:microsoft.com/office/officeart/2009/3/layout/HorizontalOrganizationChart"/>
    <dgm:cxn modelId="{89F25785-E850-4803-B1F1-91D37650FBD0}" type="presOf" srcId="{BC69BDDC-4503-4393-B524-ED3CAE7BAF9E}" destId="{D3C424FB-B15E-4268-A8D7-9B2D8729A96E}" srcOrd="0" destOrd="0" presId="urn:microsoft.com/office/officeart/2009/3/layout/HorizontalOrganizationChart"/>
    <dgm:cxn modelId="{1288BB86-0CBD-4639-98B1-3DCEFB97D13B}" type="presOf" srcId="{60E93AA7-C8E1-4961-B840-78155D2D4C62}" destId="{3F0820D6-21CE-4426-9422-EDBEF6046206}" srcOrd="1" destOrd="0" presId="urn:microsoft.com/office/officeart/2009/3/layout/HorizontalOrganizationChart"/>
    <dgm:cxn modelId="{ECE491A2-7CE3-4D46-998B-EB0F0CB5AF9D}" type="presOf" srcId="{EF6F5F77-9E51-4AC1-84F2-5443A28C83EE}" destId="{30088F41-E9E4-4BAF-B0AC-2A802407F889}" srcOrd="0" destOrd="0" presId="urn:microsoft.com/office/officeart/2009/3/layout/HorizontalOrganizationChart"/>
    <dgm:cxn modelId="{949ACFA9-1C60-42C7-B8B0-E6860E21415F}" type="presOf" srcId="{50C8CCDF-0758-4A42-A7ED-3968846CE51E}" destId="{E8EC8DD7-2BCC-404E-BF2E-14791F4399A3}" srcOrd="0" destOrd="0" presId="urn:microsoft.com/office/officeart/2009/3/layout/HorizontalOrganizationChart"/>
    <dgm:cxn modelId="{937EFCAE-4846-42CC-A636-3D75E6A1DE53}" srcId="{530F94C3-4462-4F9F-B8A7-8F0ED565F503}" destId="{BC69BDDC-4503-4393-B524-ED3CAE7BAF9E}" srcOrd="0" destOrd="0" parTransId="{B3DF6D0C-05E0-4BF2-B47A-A577ACF64A5B}" sibTransId="{98364901-16A3-4813-8E4F-A550CC7F664E}"/>
    <dgm:cxn modelId="{C0661FB2-AF0E-4215-A2E6-15E6D173B454}" srcId="{795164BC-8683-40BD-91EF-98AB09D77409}" destId="{60E93AA7-C8E1-4961-B840-78155D2D4C62}" srcOrd="1" destOrd="0" parTransId="{2BC3EAAD-A03E-414A-8A5F-C35C86683C28}" sibTransId="{B74177F9-6E8A-48D6-8AF0-C251035EE8EF}"/>
    <dgm:cxn modelId="{43AF75B5-8D12-4FA2-8B57-D2E208EFBAA7}" type="presOf" srcId="{530F94C3-4462-4F9F-B8A7-8F0ED565F503}" destId="{7E1513F3-A8C0-4A85-98AF-3EE840D48FE8}" srcOrd="0" destOrd="0" presId="urn:microsoft.com/office/officeart/2009/3/layout/HorizontalOrganizationChart"/>
    <dgm:cxn modelId="{E7A371BA-1517-4ABD-8A6A-9C179FF44DC5}" type="presOf" srcId="{5B130E78-B55A-4D2F-9899-D80AE1A55CBD}" destId="{ACC4F880-CF37-4813-BF2A-07523EA32DB2}" srcOrd="1" destOrd="0" presId="urn:microsoft.com/office/officeart/2009/3/layout/HorizontalOrganizationChart"/>
    <dgm:cxn modelId="{61FE56BB-A478-4BCB-AE98-6896E09332F5}" srcId="{60E93AA7-C8E1-4961-B840-78155D2D4C62}" destId="{5B130E78-B55A-4D2F-9899-D80AE1A55CBD}" srcOrd="1" destOrd="0" parTransId="{50C8CCDF-0758-4A42-A7ED-3968846CE51E}" sibTransId="{E2662DFD-261A-4142-A66F-26F65F801E22}"/>
    <dgm:cxn modelId="{FB1E75C2-405D-4F19-A81C-734BED58985E}" type="presOf" srcId="{530F94C3-4462-4F9F-B8A7-8F0ED565F503}" destId="{4DA072AB-F78A-41A5-986F-174547B51CF8}" srcOrd="1" destOrd="0" presId="urn:microsoft.com/office/officeart/2009/3/layout/HorizontalOrganizationChart"/>
    <dgm:cxn modelId="{F83C4BC6-65E4-468C-88DD-627DFD531052}" srcId="{530F94C3-4462-4F9F-B8A7-8F0ED565F503}" destId="{798D81D7-5AD9-4EB6-B937-8C8EBDDD1597}" srcOrd="1" destOrd="0" parTransId="{7EA07AF9-2031-440F-936E-767E84DF8D77}" sibTransId="{B30900FF-3E54-4B06-A2E4-B8147DB7A11C}"/>
    <dgm:cxn modelId="{142F8BCF-4A13-4445-ADB8-2B9B3D2745DA}" type="presOf" srcId="{2BC3EAAD-A03E-414A-8A5F-C35C86683C28}" destId="{1C236C05-EA75-4116-8BDD-C9B35B83387B}" srcOrd="0" destOrd="0" presId="urn:microsoft.com/office/officeart/2009/3/layout/HorizontalOrganizationChart"/>
    <dgm:cxn modelId="{3A452FD0-EC2D-4F07-A077-E1A2774256CB}" srcId="{60E93AA7-C8E1-4961-B840-78155D2D4C62}" destId="{FD279C98-5054-4BEE-A295-1481FBA78DAD}" srcOrd="0" destOrd="0" parTransId="{709A2431-3DD5-4A54-AB9D-6AFF32BA577E}" sibTransId="{9380B90E-063A-4BFF-8F21-D07B86E75EBF}"/>
    <dgm:cxn modelId="{0F6E55DF-C1AF-467D-9555-DA92F41A38F6}" type="presOf" srcId="{798D81D7-5AD9-4EB6-B937-8C8EBDDD1597}" destId="{77B8D7F0-6C73-448E-AB3C-23CEED286E24}" srcOrd="1" destOrd="0" presId="urn:microsoft.com/office/officeart/2009/3/layout/HorizontalOrganizationChart"/>
    <dgm:cxn modelId="{AE7DE2DF-0E1C-463A-893E-244047580F0B}" type="presOf" srcId="{798D81D7-5AD9-4EB6-B937-8C8EBDDD1597}" destId="{9D648EA2-C427-497F-8896-794AC6AB2ABD}" srcOrd="0" destOrd="0" presId="urn:microsoft.com/office/officeart/2009/3/layout/HorizontalOrganizationChart"/>
    <dgm:cxn modelId="{937D48E0-0577-40C2-BAE3-062ECD942F48}" type="presOf" srcId="{B3DF6D0C-05E0-4BF2-B47A-A577ACF64A5B}" destId="{13B0E423-F7F2-4206-BE0E-AA5317A3205F}" srcOrd="0" destOrd="0" presId="urn:microsoft.com/office/officeart/2009/3/layout/HorizontalOrganizationChart"/>
    <dgm:cxn modelId="{32F295E1-570C-4E35-8471-F4DDF43D61DF}" type="presOf" srcId="{BC69BDDC-4503-4393-B524-ED3CAE7BAF9E}" destId="{83BA2EA8-F19A-4BA7-9C7D-95F24843EB6A}" srcOrd="1" destOrd="0" presId="urn:microsoft.com/office/officeart/2009/3/layout/HorizontalOrganizationChart"/>
    <dgm:cxn modelId="{90B213ED-4715-4591-A81F-17BFA7C1ED14}" type="presOf" srcId="{795164BC-8683-40BD-91EF-98AB09D77409}" destId="{92F10C3B-891C-49AE-B62F-CD2CB4B9AB33}" srcOrd="0" destOrd="0" presId="urn:microsoft.com/office/officeart/2009/3/layout/HorizontalOrganizationChart"/>
    <dgm:cxn modelId="{653369F0-E537-41A3-959E-2948FE672A82}" type="presOf" srcId="{7EA07AF9-2031-440F-936E-767E84DF8D77}" destId="{121971EE-1CCA-4CE9-88AD-6DF7362F01A3}" srcOrd="0" destOrd="0" presId="urn:microsoft.com/office/officeart/2009/3/layout/HorizontalOrganizationChart"/>
    <dgm:cxn modelId="{71C64AF9-5F32-4A1A-B773-897B6DF711DD}" type="presOf" srcId="{68B35CCE-E0AE-431F-8EFE-AD91D85AC7B6}" destId="{4DE35072-5668-4B72-A81B-90451F6111B3}" srcOrd="0" destOrd="0" presId="urn:microsoft.com/office/officeart/2009/3/layout/HorizontalOrganizationChart"/>
    <dgm:cxn modelId="{FE8475DA-DC71-4A18-B078-7F00C57BDD12}" type="presParOf" srcId="{4DE35072-5668-4B72-A81B-90451F6111B3}" destId="{C176DF85-572B-4F6A-AA1D-F970571A3F3B}" srcOrd="0" destOrd="0" presId="urn:microsoft.com/office/officeart/2009/3/layout/HorizontalOrganizationChart"/>
    <dgm:cxn modelId="{604DC348-A8D4-4072-9EDB-A0A4A518D6EF}" type="presParOf" srcId="{C176DF85-572B-4F6A-AA1D-F970571A3F3B}" destId="{FDA1B146-A5A5-4F6C-89E3-7A3703766DA3}" srcOrd="0" destOrd="0" presId="urn:microsoft.com/office/officeart/2009/3/layout/HorizontalOrganizationChart"/>
    <dgm:cxn modelId="{60DD17E1-40D6-4EDA-A56F-A6F42D7EC113}" type="presParOf" srcId="{FDA1B146-A5A5-4F6C-89E3-7A3703766DA3}" destId="{92F10C3B-891C-49AE-B62F-CD2CB4B9AB33}" srcOrd="0" destOrd="0" presId="urn:microsoft.com/office/officeart/2009/3/layout/HorizontalOrganizationChart"/>
    <dgm:cxn modelId="{0D5A3FEB-5192-4B39-B1FC-4A10B7F259BD}" type="presParOf" srcId="{FDA1B146-A5A5-4F6C-89E3-7A3703766DA3}" destId="{F63C2AC5-1DBF-4AA8-A96B-25528ED37D97}" srcOrd="1" destOrd="0" presId="urn:microsoft.com/office/officeart/2009/3/layout/HorizontalOrganizationChart"/>
    <dgm:cxn modelId="{8B5168DD-572A-4A39-B04A-706086A6B1C6}" type="presParOf" srcId="{C176DF85-572B-4F6A-AA1D-F970571A3F3B}" destId="{D5AF4193-1B75-403E-8E16-7BD96421CBAB}" srcOrd="1" destOrd="0" presId="urn:microsoft.com/office/officeart/2009/3/layout/HorizontalOrganizationChart"/>
    <dgm:cxn modelId="{6A8F57E8-D598-4E1A-B359-53D3A19EFCD4}" type="presParOf" srcId="{D5AF4193-1B75-403E-8E16-7BD96421CBAB}" destId="{30088F41-E9E4-4BAF-B0AC-2A802407F889}" srcOrd="0" destOrd="0" presId="urn:microsoft.com/office/officeart/2009/3/layout/HorizontalOrganizationChart"/>
    <dgm:cxn modelId="{B966D7E2-DAF1-4890-8271-FD0C36433061}" type="presParOf" srcId="{D5AF4193-1B75-403E-8E16-7BD96421CBAB}" destId="{2FBD045E-A25C-44BC-B7D5-A41E0DF1BCDB}" srcOrd="1" destOrd="0" presId="urn:microsoft.com/office/officeart/2009/3/layout/HorizontalOrganizationChart"/>
    <dgm:cxn modelId="{85A42619-8089-4CBC-80B9-818EFDCE3A53}" type="presParOf" srcId="{2FBD045E-A25C-44BC-B7D5-A41E0DF1BCDB}" destId="{B26BCB94-B69E-4E0E-9022-299451009961}" srcOrd="0" destOrd="0" presId="urn:microsoft.com/office/officeart/2009/3/layout/HorizontalOrganizationChart"/>
    <dgm:cxn modelId="{328D7605-0DF7-42B0-97F2-2250B62F5362}" type="presParOf" srcId="{B26BCB94-B69E-4E0E-9022-299451009961}" destId="{7E1513F3-A8C0-4A85-98AF-3EE840D48FE8}" srcOrd="0" destOrd="0" presId="urn:microsoft.com/office/officeart/2009/3/layout/HorizontalOrganizationChart"/>
    <dgm:cxn modelId="{B7DCC6C6-C612-426B-97CB-AC085E6A7A7D}" type="presParOf" srcId="{B26BCB94-B69E-4E0E-9022-299451009961}" destId="{4DA072AB-F78A-41A5-986F-174547B51CF8}" srcOrd="1" destOrd="0" presId="urn:microsoft.com/office/officeart/2009/3/layout/HorizontalOrganizationChart"/>
    <dgm:cxn modelId="{3012CFF3-785B-4A09-81F3-99A858EF6A38}" type="presParOf" srcId="{2FBD045E-A25C-44BC-B7D5-A41E0DF1BCDB}" destId="{3EBEB5D8-6F0C-4A84-AB35-C867CFACEF4A}" srcOrd="1" destOrd="0" presId="urn:microsoft.com/office/officeart/2009/3/layout/HorizontalOrganizationChart"/>
    <dgm:cxn modelId="{51821B90-7A5E-4190-8C06-B4FEE6A2F443}" type="presParOf" srcId="{3EBEB5D8-6F0C-4A84-AB35-C867CFACEF4A}" destId="{13B0E423-F7F2-4206-BE0E-AA5317A3205F}" srcOrd="0" destOrd="0" presId="urn:microsoft.com/office/officeart/2009/3/layout/HorizontalOrganizationChart"/>
    <dgm:cxn modelId="{27E7BF60-84DD-4B11-BC42-F82CFD7D8E37}" type="presParOf" srcId="{3EBEB5D8-6F0C-4A84-AB35-C867CFACEF4A}" destId="{5FA7F998-B345-4A00-8BC8-489AAE4461C6}" srcOrd="1" destOrd="0" presId="urn:microsoft.com/office/officeart/2009/3/layout/HorizontalOrganizationChart"/>
    <dgm:cxn modelId="{6633AC8E-A8DF-4831-95F1-901DC82531FB}" type="presParOf" srcId="{5FA7F998-B345-4A00-8BC8-489AAE4461C6}" destId="{2F42C320-9679-4D15-BD75-0F2DFE78A6E0}" srcOrd="0" destOrd="0" presId="urn:microsoft.com/office/officeart/2009/3/layout/HorizontalOrganizationChart"/>
    <dgm:cxn modelId="{BDB6A5BE-214D-4B93-ABC0-97135F2439E6}" type="presParOf" srcId="{2F42C320-9679-4D15-BD75-0F2DFE78A6E0}" destId="{D3C424FB-B15E-4268-A8D7-9B2D8729A96E}" srcOrd="0" destOrd="0" presId="urn:microsoft.com/office/officeart/2009/3/layout/HorizontalOrganizationChart"/>
    <dgm:cxn modelId="{F40D5DCA-2641-48AC-ACE0-76D3A9CC4D2D}" type="presParOf" srcId="{2F42C320-9679-4D15-BD75-0F2DFE78A6E0}" destId="{83BA2EA8-F19A-4BA7-9C7D-95F24843EB6A}" srcOrd="1" destOrd="0" presId="urn:microsoft.com/office/officeart/2009/3/layout/HorizontalOrganizationChart"/>
    <dgm:cxn modelId="{34ABECE5-2F66-4C28-9880-2B4029DB86D7}" type="presParOf" srcId="{5FA7F998-B345-4A00-8BC8-489AAE4461C6}" destId="{BE22556D-6E98-4340-A5D4-5BC1923716B7}" srcOrd="1" destOrd="0" presId="urn:microsoft.com/office/officeart/2009/3/layout/HorizontalOrganizationChart"/>
    <dgm:cxn modelId="{0E6985BB-67E4-4410-B07C-F3CFA0AE380A}" type="presParOf" srcId="{5FA7F998-B345-4A00-8BC8-489AAE4461C6}" destId="{3F6F7BA7-9516-49A8-B7F7-B0ABDD694F5F}" srcOrd="2" destOrd="0" presId="urn:microsoft.com/office/officeart/2009/3/layout/HorizontalOrganizationChart"/>
    <dgm:cxn modelId="{305CC9F4-CFC1-42FC-B987-9EB712B8DF9B}" type="presParOf" srcId="{3EBEB5D8-6F0C-4A84-AB35-C867CFACEF4A}" destId="{121971EE-1CCA-4CE9-88AD-6DF7362F01A3}" srcOrd="2" destOrd="0" presId="urn:microsoft.com/office/officeart/2009/3/layout/HorizontalOrganizationChart"/>
    <dgm:cxn modelId="{36A2E6CD-AB1B-4A79-A33F-00C5207091D4}" type="presParOf" srcId="{3EBEB5D8-6F0C-4A84-AB35-C867CFACEF4A}" destId="{429AFCFB-DC41-498B-8C25-E63A597A269D}" srcOrd="3" destOrd="0" presId="urn:microsoft.com/office/officeart/2009/3/layout/HorizontalOrganizationChart"/>
    <dgm:cxn modelId="{5DBD5FFD-58B9-41AF-AD8D-C06FB2D37E21}" type="presParOf" srcId="{429AFCFB-DC41-498B-8C25-E63A597A269D}" destId="{B7CD320A-C2A4-4457-ACB9-2DD8E007BFFB}" srcOrd="0" destOrd="0" presId="urn:microsoft.com/office/officeart/2009/3/layout/HorizontalOrganizationChart"/>
    <dgm:cxn modelId="{E300836C-54A9-46AF-A739-9E2C20C51142}" type="presParOf" srcId="{B7CD320A-C2A4-4457-ACB9-2DD8E007BFFB}" destId="{9D648EA2-C427-497F-8896-794AC6AB2ABD}" srcOrd="0" destOrd="0" presId="urn:microsoft.com/office/officeart/2009/3/layout/HorizontalOrganizationChart"/>
    <dgm:cxn modelId="{D638B2EB-186D-45EC-80AB-1DA6E5895903}" type="presParOf" srcId="{B7CD320A-C2A4-4457-ACB9-2DD8E007BFFB}" destId="{77B8D7F0-6C73-448E-AB3C-23CEED286E24}" srcOrd="1" destOrd="0" presId="urn:microsoft.com/office/officeart/2009/3/layout/HorizontalOrganizationChart"/>
    <dgm:cxn modelId="{8FFAF3DE-B293-40C2-9C16-277A3B5981D6}" type="presParOf" srcId="{429AFCFB-DC41-498B-8C25-E63A597A269D}" destId="{06F0A45B-A1EB-4E2A-A491-FDAD00AF0723}" srcOrd="1" destOrd="0" presId="urn:microsoft.com/office/officeart/2009/3/layout/HorizontalOrganizationChart"/>
    <dgm:cxn modelId="{C4D07CFA-66CE-4900-9A92-22CE2D7DA6F9}" type="presParOf" srcId="{429AFCFB-DC41-498B-8C25-E63A597A269D}" destId="{BB41E48B-0D3E-4E4A-867E-B9224B3146D5}" srcOrd="2" destOrd="0" presId="urn:microsoft.com/office/officeart/2009/3/layout/HorizontalOrganizationChart"/>
    <dgm:cxn modelId="{3BDC5FA6-76DC-4616-93C8-FADED8DC9AB5}" type="presParOf" srcId="{3EBEB5D8-6F0C-4A84-AB35-C867CFACEF4A}" destId="{6870C420-09BC-45E5-96E1-49B3B843E829}" srcOrd="4" destOrd="0" presId="urn:microsoft.com/office/officeart/2009/3/layout/HorizontalOrganizationChart"/>
    <dgm:cxn modelId="{E9E11FD9-90ED-4994-AE74-8726F8BDDBE4}" type="presParOf" srcId="{3EBEB5D8-6F0C-4A84-AB35-C867CFACEF4A}" destId="{FC19ACC3-33CF-4471-B003-87BB37EA12A6}" srcOrd="5" destOrd="0" presId="urn:microsoft.com/office/officeart/2009/3/layout/HorizontalOrganizationChart"/>
    <dgm:cxn modelId="{7A72F76F-899A-46CF-B78A-18F5064F4787}" type="presParOf" srcId="{FC19ACC3-33CF-4471-B003-87BB37EA12A6}" destId="{FE4D3E12-0CCD-4514-9866-D5E976267D3A}" srcOrd="0" destOrd="0" presId="urn:microsoft.com/office/officeart/2009/3/layout/HorizontalOrganizationChart"/>
    <dgm:cxn modelId="{496D8F78-E1ED-47E4-9440-252B3545FF69}" type="presParOf" srcId="{FE4D3E12-0CCD-4514-9866-D5E976267D3A}" destId="{EE4B014F-8EEA-4F74-8288-61EF9AFE1D9C}" srcOrd="0" destOrd="0" presId="urn:microsoft.com/office/officeart/2009/3/layout/HorizontalOrganizationChart"/>
    <dgm:cxn modelId="{8DA6CC8B-3F38-4EF5-A766-EB42EBACD599}" type="presParOf" srcId="{FE4D3E12-0CCD-4514-9866-D5E976267D3A}" destId="{F59437B7-178B-4508-AD2D-B93DE4698753}" srcOrd="1" destOrd="0" presId="urn:microsoft.com/office/officeart/2009/3/layout/HorizontalOrganizationChart"/>
    <dgm:cxn modelId="{5B326330-83EA-44D3-AF23-EE6D2AE656F6}" type="presParOf" srcId="{FC19ACC3-33CF-4471-B003-87BB37EA12A6}" destId="{1C5651B6-B87C-43CE-9A5B-66356729315E}" srcOrd="1" destOrd="0" presId="urn:microsoft.com/office/officeart/2009/3/layout/HorizontalOrganizationChart"/>
    <dgm:cxn modelId="{D2A7AB29-8E16-4A50-A933-D587E446F9BB}" type="presParOf" srcId="{FC19ACC3-33CF-4471-B003-87BB37EA12A6}" destId="{11E2FD7F-1F9A-41CA-B42B-5495FFC7976C}" srcOrd="2" destOrd="0" presId="urn:microsoft.com/office/officeart/2009/3/layout/HorizontalOrganizationChart"/>
    <dgm:cxn modelId="{D142C4A1-90AD-418E-92EB-ACD391CDEC6F}" type="presParOf" srcId="{2FBD045E-A25C-44BC-B7D5-A41E0DF1BCDB}" destId="{A02E4989-B1F1-4ACC-9DB9-95E2DD2FF87D}" srcOrd="2" destOrd="0" presId="urn:microsoft.com/office/officeart/2009/3/layout/HorizontalOrganizationChart"/>
    <dgm:cxn modelId="{709A1761-7C90-41DF-BED1-A8B399A0E46C}" type="presParOf" srcId="{D5AF4193-1B75-403E-8E16-7BD96421CBAB}" destId="{1C236C05-EA75-4116-8BDD-C9B35B83387B}" srcOrd="2" destOrd="0" presId="urn:microsoft.com/office/officeart/2009/3/layout/HorizontalOrganizationChart"/>
    <dgm:cxn modelId="{6DA11416-E5FC-4112-A576-D9854BA43E36}" type="presParOf" srcId="{D5AF4193-1B75-403E-8E16-7BD96421CBAB}" destId="{CCE2C7DF-F12D-4465-A765-AFD5BEC7AB48}" srcOrd="3" destOrd="0" presId="urn:microsoft.com/office/officeart/2009/3/layout/HorizontalOrganizationChart"/>
    <dgm:cxn modelId="{83E66673-2922-4364-824D-B10D89FF6B1E}" type="presParOf" srcId="{CCE2C7DF-F12D-4465-A765-AFD5BEC7AB48}" destId="{7AF7B05B-D0D7-4981-B420-5BF3F7DE065E}" srcOrd="0" destOrd="0" presId="urn:microsoft.com/office/officeart/2009/3/layout/HorizontalOrganizationChart"/>
    <dgm:cxn modelId="{C892AAD2-A49D-4225-BCF5-7C92810EBC04}" type="presParOf" srcId="{7AF7B05B-D0D7-4981-B420-5BF3F7DE065E}" destId="{96F1877B-DC66-484F-B3F3-0A7D99E9D6AE}" srcOrd="0" destOrd="0" presId="urn:microsoft.com/office/officeart/2009/3/layout/HorizontalOrganizationChart"/>
    <dgm:cxn modelId="{BFEAB05A-58B6-497A-98A5-EDB86843D1B9}" type="presParOf" srcId="{7AF7B05B-D0D7-4981-B420-5BF3F7DE065E}" destId="{3F0820D6-21CE-4426-9422-EDBEF6046206}" srcOrd="1" destOrd="0" presId="urn:microsoft.com/office/officeart/2009/3/layout/HorizontalOrganizationChart"/>
    <dgm:cxn modelId="{8B500426-12E2-4A52-BC84-861D49F7CC5A}" type="presParOf" srcId="{CCE2C7DF-F12D-4465-A765-AFD5BEC7AB48}" destId="{48560B5A-C089-4128-BB52-E73CE8FDFDD8}" srcOrd="1" destOrd="0" presId="urn:microsoft.com/office/officeart/2009/3/layout/HorizontalOrganizationChart"/>
    <dgm:cxn modelId="{6AB95506-8D15-4170-AB28-03FC23F37008}" type="presParOf" srcId="{48560B5A-C089-4128-BB52-E73CE8FDFDD8}" destId="{7CDB4E26-793C-46D4-A442-765656CDA9B1}" srcOrd="0" destOrd="0" presId="urn:microsoft.com/office/officeart/2009/3/layout/HorizontalOrganizationChart"/>
    <dgm:cxn modelId="{88AD6FDE-1F9D-4324-902B-8F8CC7466FA2}" type="presParOf" srcId="{48560B5A-C089-4128-BB52-E73CE8FDFDD8}" destId="{1AAB2DBE-B9BA-4A36-9834-EAE09B43DD9A}" srcOrd="1" destOrd="0" presId="urn:microsoft.com/office/officeart/2009/3/layout/HorizontalOrganizationChart"/>
    <dgm:cxn modelId="{F004E9D2-0B38-48EA-8F84-578367CAC892}" type="presParOf" srcId="{1AAB2DBE-B9BA-4A36-9834-EAE09B43DD9A}" destId="{AA70A3BA-5AC7-40AC-A20A-6A0E0CCC58ED}" srcOrd="0" destOrd="0" presId="urn:microsoft.com/office/officeart/2009/3/layout/HorizontalOrganizationChart"/>
    <dgm:cxn modelId="{386FD998-5477-454B-8178-760D0C266242}" type="presParOf" srcId="{AA70A3BA-5AC7-40AC-A20A-6A0E0CCC58ED}" destId="{F6D679F6-287D-41F2-BF73-15158B0D5CD9}" srcOrd="0" destOrd="0" presId="urn:microsoft.com/office/officeart/2009/3/layout/HorizontalOrganizationChart"/>
    <dgm:cxn modelId="{9E06B87C-8638-4EAD-BBED-4C8261B0823E}" type="presParOf" srcId="{AA70A3BA-5AC7-40AC-A20A-6A0E0CCC58ED}" destId="{A6720CC0-9C92-4547-8357-66FF469E6021}" srcOrd="1" destOrd="0" presId="urn:microsoft.com/office/officeart/2009/3/layout/HorizontalOrganizationChart"/>
    <dgm:cxn modelId="{DAB5352C-B6C6-408E-A3B1-7D16476F39CF}" type="presParOf" srcId="{1AAB2DBE-B9BA-4A36-9834-EAE09B43DD9A}" destId="{1453330D-64DF-43F2-8BDF-DA6D58A10462}" srcOrd="1" destOrd="0" presId="urn:microsoft.com/office/officeart/2009/3/layout/HorizontalOrganizationChart"/>
    <dgm:cxn modelId="{741BAE30-DF74-4924-A5B0-8A370A8C6811}" type="presParOf" srcId="{1AAB2DBE-B9BA-4A36-9834-EAE09B43DD9A}" destId="{76236E98-72BD-4176-8619-640C57CE7DC0}" srcOrd="2" destOrd="0" presId="urn:microsoft.com/office/officeart/2009/3/layout/HorizontalOrganizationChart"/>
    <dgm:cxn modelId="{96995992-2271-4FD9-85F6-19210B4FE346}" type="presParOf" srcId="{48560B5A-C089-4128-BB52-E73CE8FDFDD8}" destId="{E8EC8DD7-2BCC-404E-BF2E-14791F4399A3}" srcOrd="2" destOrd="0" presId="urn:microsoft.com/office/officeart/2009/3/layout/HorizontalOrganizationChart"/>
    <dgm:cxn modelId="{05107502-97CE-4366-8068-FF86F82256CD}" type="presParOf" srcId="{48560B5A-C089-4128-BB52-E73CE8FDFDD8}" destId="{2960ED8B-EB4F-464D-9185-F26D4A9CBE7B}" srcOrd="3" destOrd="0" presId="urn:microsoft.com/office/officeart/2009/3/layout/HorizontalOrganizationChart"/>
    <dgm:cxn modelId="{17A530EE-72FD-4FE8-AEC1-474C916AB1A9}" type="presParOf" srcId="{2960ED8B-EB4F-464D-9185-F26D4A9CBE7B}" destId="{D5A2783E-5CCA-436C-8127-FD1288D7BF61}" srcOrd="0" destOrd="0" presId="urn:microsoft.com/office/officeart/2009/3/layout/HorizontalOrganizationChart"/>
    <dgm:cxn modelId="{556D7189-5BA1-4CE4-9B43-E1C31E187CE5}" type="presParOf" srcId="{D5A2783E-5CCA-436C-8127-FD1288D7BF61}" destId="{1AC0A2A6-F080-4F7B-BC7B-5CE287CBFC81}" srcOrd="0" destOrd="0" presId="urn:microsoft.com/office/officeart/2009/3/layout/HorizontalOrganizationChart"/>
    <dgm:cxn modelId="{F3164365-8FE3-469A-8B8A-ED14CD29430E}" type="presParOf" srcId="{D5A2783E-5CCA-436C-8127-FD1288D7BF61}" destId="{ACC4F880-CF37-4813-BF2A-07523EA32DB2}" srcOrd="1" destOrd="0" presId="urn:microsoft.com/office/officeart/2009/3/layout/HorizontalOrganizationChart"/>
    <dgm:cxn modelId="{2F6F81B1-D24D-411E-A5C2-2EC67933FEA6}" type="presParOf" srcId="{2960ED8B-EB4F-464D-9185-F26D4A9CBE7B}" destId="{DE6A3A15-D795-41E3-9113-570D52F4136E}" srcOrd="1" destOrd="0" presId="urn:microsoft.com/office/officeart/2009/3/layout/HorizontalOrganizationChart"/>
    <dgm:cxn modelId="{001B9F34-4C2C-46C4-9C9D-BBE83739B14E}" type="presParOf" srcId="{2960ED8B-EB4F-464D-9185-F26D4A9CBE7B}" destId="{CDC4F4D8-A1A1-45EA-82BA-7A511CE6E7E2}" srcOrd="2" destOrd="0" presId="urn:microsoft.com/office/officeart/2009/3/layout/HorizontalOrganizationChart"/>
    <dgm:cxn modelId="{E675DC4C-0DE9-4F54-9070-8654F590BC11}" type="presParOf" srcId="{CCE2C7DF-F12D-4465-A765-AFD5BEC7AB48}" destId="{0283899A-1E55-4212-BA49-DFAD166A48A9}" srcOrd="2" destOrd="0" presId="urn:microsoft.com/office/officeart/2009/3/layout/HorizontalOrganizationChart"/>
    <dgm:cxn modelId="{149BB22F-7630-434B-B134-F4507E0D1BDC}" type="presParOf" srcId="{C176DF85-572B-4F6A-AA1D-F970571A3F3B}" destId="{D19CE0C3-2D1A-4BF3-977C-F83E41D8211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B35CCE-E0AE-431F-8EFE-AD91D85AC7B6}" type="doc">
      <dgm:prSet loTypeId="urn:microsoft.com/office/officeart/2009/3/layout/HorizontalOrganizationChart" loCatId="hierarchy" qsTypeId="urn:microsoft.com/office/officeart/2005/8/quickstyle/simple5" qsCatId="simple" csTypeId="urn:microsoft.com/office/officeart/2005/8/colors/accent6_5" csCatId="accent6" phldr="1"/>
      <dgm:spPr/>
      <dgm:t>
        <a:bodyPr/>
        <a:lstStyle/>
        <a:p>
          <a:endParaRPr lang="es-EC"/>
        </a:p>
      </dgm:t>
    </dgm:pt>
    <dgm:pt modelId="{530F94C3-4462-4F9F-B8A7-8F0ED565F503}">
      <dgm:prSet phldrT="[Texto]" custT="1"/>
      <dgm:spPr/>
      <dgm:t>
        <a:bodyPr/>
        <a:lstStyle/>
        <a:p>
          <a:r>
            <a: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Valoración del suelo</a:t>
          </a:r>
        </a:p>
      </dgm:t>
    </dgm:pt>
    <dgm:pt modelId="{EF6F5F77-9E51-4AC1-84F2-5443A28C83EE}" type="parTrans" cxnId="{05EBD433-456B-4B8A-985E-DC33875EC416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094D65-3CB5-4510-A702-3CEC88C98A67}" type="sibTrans" cxnId="{05EBD433-456B-4B8A-985E-DC33875EC416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E93AA7-C8E1-4961-B840-78155D2D4C62}">
      <dgm:prSet phldrT="[Texto]" custT="1"/>
      <dgm:spPr/>
      <dgm:t>
        <a:bodyPr/>
        <a:lstStyle/>
        <a:p>
          <a:r>
            <a: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Valoración Individual del Predio</a:t>
          </a:r>
        </a:p>
      </dgm:t>
    </dgm:pt>
    <dgm:pt modelId="{2BC3EAAD-A03E-414A-8A5F-C35C86683C28}" type="parTrans" cxnId="{C0661FB2-AF0E-4215-A2E6-15E6D173B454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4177F9-6E8A-48D6-8AF0-C251035EE8EF}" type="sibTrans" cxnId="{C0661FB2-AF0E-4215-A2E6-15E6D173B454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5164BC-8683-40BD-91EF-98AB09D77409}">
      <dgm:prSet phldrT="[Texto]" custT="1"/>
      <dgm:spPr/>
      <dgm:t>
        <a:bodyPr/>
        <a:lstStyle/>
        <a:p>
          <a:r>
            <a: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Desarrollo del Modelo Propuesto</a:t>
          </a:r>
        </a:p>
      </dgm:t>
    </dgm:pt>
    <dgm:pt modelId="{7311789F-93D9-4711-8415-89AB14605B3F}" type="sibTrans" cxnId="{A524BA0F-035F-4FA1-ABC9-4BA94EB54160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4A668F-AE89-4AB8-9770-FC30F23DD278}" type="parTrans" cxnId="{A524BA0F-035F-4FA1-ABC9-4BA94EB54160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69BDDC-4503-4393-B524-ED3CAE7BAF9E}">
      <dgm:prSet phldrT="[Texto]" custT="1"/>
      <dgm:spPr/>
      <dgm:t>
        <a:bodyPr/>
        <a:lstStyle/>
        <a:p>
          <a:r>
            <a: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Metodología AHP a las Variables elegidas</a:t>
          </a:r>
        </a:p>
      </dgm:t>
    </dgm:pt>
    <dgm:pt modelId="{B3DF6D0C-05E0-4BF2-B47A-A577ACF64A5B}" type="parTrans" cxnId="{937EFCAE-4846-42CC-A636-3D75E6A1DE53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364901-16A3-4813-8E4F-A550CC7F664E}" type="sibTrans" cxnId="{937EFCAE-4846-42CC-A636-3D75E6A1DE53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EFF0BD-3B5A-4701-A40A-C26718ACEE07}">
      <dgm:prSet phldrT="[Texto]" custT="1"/>
      <dgm:spPr/>
      <dgm:t>
        <a:bodyPr/>
        <a:lstStyle/>
        <a:p>
          <a:r>
            <a: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Aplicación de metodología AHP para generar Zonas Homogéneas Físicas</a:t>
          </a:r>
        </a:p>
      </dgm:t>
    </dgm:pt>
    <dgm:pt modelId="{42A7D6C9-F843-46FB-A4E7-8F9FC1C9B166}" type="parTrans" cxnId="{F556151F-0C79-418A-AC82-F2F7EB67DA01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132983-83DE-4ED6-8B2D-B6E8CEC087AD}" type="sibTrans" cxnId="{F556151F-0C79-418A-AC82-F2F7EB67DA01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279C98-5054-4BEE-A295-1481FBA78DAD}">
      <dgm:prSet phldrT="[Texto]" custT="1"/>
      <dgm:spPr/>
      <dgm:t>
        <a:bodyPr/>
        <a:lstStyle/>
        <a:p>
          <a:r>
            <a: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Valoración del terreno</a:t>
          </a:r>
        </a:p>
      </dgm:t>
    </dgm:pt>
    <dgm:pt modelId="{709A2431-3DD5-4A54-AB9D-6AFF32BA577E}" type="parTrans" cxnId="{3A452FD0-EC2D-4F07-A077-E1A2774256CB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80B90E-063A-4BFF-8F21-D07B86E75EBF}" type="sibTrans" cxnId="{3A452FD0-EC2D-4F07-A077-E1A2774256CB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130E78-B55A-4D2F-9899-D80AE1A55CBD}">
      <dgm:prSet phldrT="[Texto]" custT="1"/>
      <dgm:spPr/>
      <dgm:t>
        <a:bodyPr/>
        <a:lstStyle/>
        <a:p>
          <a:r>
            <a: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Superficie del Predio</a:t>
          </a:r>
        </a:p>
      </dgm:t>
    </dgm:pt>
    <dgm:pt modelId="{50C8CCDF-0758-4A42-A7ED-3968846CE51E}" type="parTrans" cxnId="{61FE56BB-A478-4BCB-AE98-6896E09332F5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662DFD-261A-4142-A66F-26F65F801E22}" type="sibTrans" cxnId="{61FE56BB-A478-4BCB-AE98-6896E09332F5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D5901F-A74D-4800-BAD5-D51FB04C74C8}">
      <dgm:prSet phldrT="[Texto]" custT="1"/>
      <dgm:spPr/>
      <dgm:t>
        <a:bodyPr/>
        <a:lstStyle/>
        <a:p>
          <a:r>
            <a: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Aplicación de metodología AHP para generar Zonas Homogéneas de Valor</a:t>
          </a:r>
        </a:p>
      </dgm:t>
    </dgm:pt>
    <dgm:pt modelId="{23140999-19E3-4719-9745-78E71367B300}" type="parTrans" cxnId="{35775DAB-DDD6-425B-B633-580001C71948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3CE9AD3F-E37D-44F6-94AF-433A33C209C6}" type="sibTrans" cxnId="{35775DAB-DDD6-425B-B633-580001C71948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0494565C-AA7E-4F5C-8E21-4856273F1DE0}">
      <dgm:prSet phldrT="[Texto]" custT="1"/>
      <dgm:spPr/>
      <dgm:t>
        <a:bodyPr/>
        <a:lstStyle/>
        <a:p>
          <a:r>
            <a: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Factores de Homogenización</a:t>
          </a:r>
        </a:p>
      </dgm:t>
    </dgm:pt>
    <dgm:pt modelId="{ED28EA8C-1BF0-488C-AA8D-53DF46642D74}" type="parTrans" cxnId="{D769A91F-45E9-42DD-8EF3-DA9413DC5B9D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8B2E321E-B952-43EC-AAF4-6E4F222637AE}" type="sibTrans" cxnId="{D769A91F-45E9-42DD-8EF3-DA9413DC5B9D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C42626A2-EA40-4EE2-BC2E-0BF21F109524}">
      <dgm:prSet phldrT="[Texto]" custT="1"/>
      <dgm:spPr/>
      <dgm:t>
        <a:bodyPr/>
        <a:lstStyle/>
        <a:p>
          <a:r>
            <a: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Valoración de la Construcción</a:t>
          </a:r>
        </a:p>
      </dgm:t>
    </dgm:pt>
    <dgm:pt modelId="{0B15100C-D789-4D6E-986C-55D61CB0546D}" type="parTrans" cxnId="{3A4E8D29-F875-465A-ABDF-375F8FE11C66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5B7166C4-4529-42C8-9273-60104200E342}" type="sibTrans" cxnId="{3A4E8D29-F875-465A-ABDF-375F8FE11C66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3870E075-79CF-4CD1-B9B5-E8F07AF2AD57}">
      <dgm:prSet phldrT="[Texto]" custT="1"/>
      <dgm:spPr/>
      <dgm:t>
        <a:bodyPr/>
        <a:lstStyle/>
        <a:p>
          <a:r>
            <a: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Valoración de mejoras adheridas</a:t>
          </a:r>
        </a:p>
      </dgm:t>
    </dgm:pt>
    <dgm:pt modelId="{FF06C15B-19EF-4F5C-AF66-A9F2B492CA63}" type="parTrans" cxnId="{A771A532-E41B-4187-A1F0-CD489AC3AAB6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F9EB9CD1-D7A8-4BDB-B951-D06E78994952}" type="sibTrans" cxnId="{A771A532-E41B-4187-A1F0-CD489AC3AAB6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4DE35072-5668-4B72-A81B-90451F6111B3}" type="pres">
      <dgm:prSet presAssocID="{68B35CCE-E0AE-431F-8EFE-AD91D85AC7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176DF85-572B-4F6A-AA1D-F970571A3F3B}" type="pres">
      <dgm:prSet presAssocID="{795164BC-8683-40BD-91EF-98AB09D77409}" presName="hierRoot1" presStyleCnt="0">
        <dgm:presLayoutVars>
          <dgm:hierBranch val="init"/>
        </dgm:presLayoutVars>
      </dgm:prSet>
      <dgm:spPr/>
    </dgm:pt>
    <dgm:pt modelId="{FDA1B146-A5A5-4F6C-89E3-7A3703766DA3}" type="pres">
      <dgm:prSet presAssocID="{795164BC-8683-40BD-91EF-98AB09D77409}" presName="rootComposite1" presStyleCnt="0"/>
      <dgm:spPr/>
    </dgm:pt>
    <dgm:pt modelId="{92F10C3B-891C-49AE-B62F-CD2CB4B9AB33}" type="pres">
      <dgm:prSet presAssocID="{795164BC-8683-40BD-91EF-98AB09D77409}" presName="rootText1" presStyleLbl="node0" presStyleIdx="0" presStyleCnt="1">
        <dgm:presLayoutVars>
          <dgm:chPref val="3"/>
        </dgm:presLayoutVars>
      </dgm:prSet>
      <dgm:spPr/>
    </dgm:pt>
    <dgm:pt modelId="{F63C2AC5-1DBF-4AA8-A96B-25528ED37D97}" type="pres">
      <dgm:prSet presAssocID="{795164BC-8683-40BD-91EF-98AB09D77409}" presName="rootConnector1" presStyleLbl="node1" presStyleIdx="0" presStyleCnt="0"/>
      <dgm:spPr/>
    </dgm:pt>
    <dgm:pt modelId="{D5AF4193-1B75-403E-8E16-7BD96421CBAB}" type="pres">
      <dgm:prSet presAssocID="{795164BC-8683-40BD-91EF-98AB09D77409}" presName="hierChild2" presStyleCnt="0"/>
      <dgm:spPr/>
    </dgm:pt>
    <dgm:pt modelId="{30088F41-E9E4-4BAF-B0AC-2A802407F889}" type="pres">
      <dgm:prSet presAssocID="{EF6F5F77-9E51-4AC1-84F2-5443A28C83EE}" presName="Name64" presStyleLbl="parChTrans1D2" presStyleIdx="0" presStyleCnt="2"/>
      <dgm:spPr/>
    </dgm:pt>
    <dgm:pt modelId="{2FBD045E-A25C-44BC-B7D5-A41E0DF1BCDB}" type="pres">
      <dgm:prSet presAssocID="{530F94C3-4462-4F9F-B8A7-8F0ED565F503}" presName="hierRoot2" presStyleCnt="0">
        <dgm:presLayoutVars>
          <dgm:hierBranch val="init"/>
        </dgm:presLayoutVars>
      </dgm:prSet>
      <dgm:spPr/>
    </dgm:pt>
    <dgm:pt modelId="{B26BCB94-B69E-4E0E-9022-299451009961}" type="pres">
      <dgm:prSet presAssocID="{530F94C3-4462-4F9F-B8A7-8F0ED565F503}" presName="rootComposite" presStyleCnt="0"/>
      <dgm:spPr/>
    </dgm:pt>
    <dgm:pt modelId="{7E1513F3-A8C0-4A85-98AF-3EE840D48FE8}" type="pres">
      <dgm:prSet presAssocID="{530F94C3-4462-4F9F-B8A7-8F0ED565F503}" presName="rootText" presStyleLbl="node2" presStyleIdx="0" presStyleCnt="2">
        <dgm:presLayoutVars>
          <dgm:chPref val="3"/>
        </dgm:presLayoutVars>
      </dgm:prSet>
      <dgm:spPr/>
    </dgm:pt>
    <dgm:pt modelId="{4DA072AB-F78A-41A5-986F-174547B51CF8}" type="pres">
      <dgm:prSet presAssocID="{530F94C3-4462-4F9F-B8A7-8F0ED565F503}" presName="rootConnector" presStyleLbl="node2" presStyleIdx="0" presStyleCnt="2"/>
      <dgm:spPr/>
    </dgm:pt>
    <dgm:pt modelId="{3EBEB5D8-6F0C-4A84-AB35-C867CFACEF4A}" type="pres">
      <dgm:prSet presAssocID="{530F94C3-4462-4F9F-B8A7-8F0ED565F503}" presName="hierChild4" presStyleCnt="0"/>
      <dgm:spPr/>
    </dgm:pt>
    <dgm:pt modelId="{13B0E423-F7F2-4206-BE0E-AA5317A3205F}" type="pres">
      <dgm:prSet presAssocID="{B3DF6D0C-05E0-4BF2-B47A-A577ACF64A5B}" presName="Name64" presStyleLbl="parChTrans1D3" presStyleIdx="0" presStyleCnt="6"/>
      <dgm:spPr/>
    </dgm:pt>
    <dgm:pt modelId="{5FA7F998-B345-4A00-8BC8-489AAE4461C6}" type="pres">
      <dgm:prSet presAssocID="{BC69BDDC-4503-4393-B524-ED3CAE7BAF9E}" presName="hierRoot2" presStyleCnt="0">
        <dgm:presLayoutVars>
          <dgm:hierBranch val="init"/>
        </dgm:presLayoutVars>
      </dgm:prSet>
      <dgm:spPr/>
    </dgm:pt>
    <dgm:pt modelId="{2F42C320-9679-4D15-BD75-0F2DFE78A6E0}" type="pres">
      <dgm:prSet presAssocID="{BC69BDDC-4503-4393-B524-ED3CAE7BAF9E}" presName="rootComposite" presStyleCnt="0"/>
      <dgm:spPr/>
    </dgm:pt>
    <dgm:pt modelId="{D3C424FB-B15E-4268-A8D7-9B2D8729A96E}" type="pres">
      <dgm:prSet presAssocID="{BC69BDDC-4503-4393-B524-ED3CAE7BAF9E}" presName="rootText" presStyleLbl="node3" presStyleIdx="0" presStyleCnt="6">
        <dgm:presLayoutVars>
          <dgm:chPref val="3"/>
        </dgm:presLayoutVars>
      </dgm:prSet>
      <dgm:spPr/>
    </dgm:pt>
    <dgm:pt modelId="{83BA2EA8-F19A-4BA7-9C7D-95F24843EB6A}" type="pres">
      <dgm:prSet presAssocID="{BC69BDDC-4503-4393-B524-ED3CAE7BAF9E}" presName="rootConnector" presStyleLbl="node3" presStyleIdx="0" presStyleCnt="6"/>
      <dgm:spPr/>
    </dgm:pt>
    <dgm:pt modelId="{BE22556D-6E98-4340-A5D4-5BC1923716B7}" type="pres">
      <dgm:prSet presAssocID="{BC69BDDC-4503-4393-B524-ED3CAE7BAF9E}" presName="hierChild4" presStyleCnt="0"/>
      <dgm:spPr/>
    </dgm:pt>
    <dgm:pt modelId="{3F6F7BA7-9516-49A8-B7F7-B0ABDD694F5F}" type="pres">
      <dgm:prSet presAssocID="{BC69BDDC-4503-4393-B524-ED3CAE7BAF9E}" presName="hierChild5" presStyleCnt="0"/>
      <dgm:spPr/>
    </dgm:pt>
    <dgm:pt modelId="{6870C420-09BC-45E5-96E1-49B3B843E829}" type="pres">
      <dgm:prSet presAssocID="{42A7D6C9-F843-46FB-A4E7-8F9FC1C9B166}" presName="Name64" presStyleLbl="parChTrans1D3" presStyleIdx="1" presStyleCnt="6"/>
      <dgm:spPr/>
    </dgm:pt>
    <dgm:pt modelId="{FC19ACC3-33CF-4471-B003-87BB37EA12A6}" type="pres">
      <dgm:prSet presAssocID="{57EFF0BD-3B5A-4701-A40A-C26718ACEE07}" presName="hierRoot2" presStyleCnt="0">
        <dgm:presLayoutVars>
          <dgm:hierBranch val="init"/>
        </dgm:presLayoutVars>
      </dgm:prSet>
      <dgm:spPr/>
    </dgm:pt>
    <dgm:pt modelId="{FE4D3E12-0CCD-4514-9866-D5E976267D3A}" type="pres">
      <dgm:prSet presAssocID="{57EFF0BD-3B5A-4701-A40A-C26718ACEE07}" presName="rootComposite" presStyleCnt="0"/>
      <dgm:spPr/>
    </dgm:pt>
    <dgm:pt modelId="{EE4B014F-8EEA-4F74-8288-61EF9AFE1D9C}" type="pres">
      <dgm:prSet presAssocID="{57EFF0BD-3B5A-4701-A40A-C26718ACEE07}" presName="rootText" presStyleLbl="node3" presStyleIdx="1" presStyleCnt="6">
        <dgm:presLayoutVars>
          <dgm:chPref val="3"/>
        </dgm:presLayoutVars>
      </dgm:prSet>
      <dgm:spPr/>
    </dgm:pt>
    <dgm:pt modelId="{F59437B7-178B-4508-AD2D-B93DE4698753}" type="pres">
      <dgm:prSet presAssocID="{57EFF0BD-3B5A-4701-A40A-C26718ACEE07}" presName="rootConnector" presStyleLbl="node3" presStyleIdx="1" presStyleCnt="6"/>
      <dgm:spPr/>
    </dgm:pt>
    <dgm:pt modelId="{1C5651B6-B87C-43CE-9A5B-66356729315E}" type="pres">
      <dgm:prSet presAssocID="{57EFF0BD-3B5A-4701-A40A-C26718ACEE07}" presName="hierChild4" presStyleCnt="0"/>
      <dgm:spPr/>
    </dgm:pt>
    <dgm:pt modelId="{11E2FD7F-1F9A-41CA-B42B-5495FFC7976C}" type="pres">
      <dgm:prSet presAssocID="{57EFF0BD-3B5A-4701-A40A-C26718ACEE07}" presName="hierChild5" presStyleCnt="0"/>
      <dgm:spPr/>
    </dgm:pt>
    <dgm:pt modelId="{CA960335-CDB2-4532-BCFD-B1B426536CD0}" type="pres">
      <dgm:prSet presAssocID="{23140999-19E3-4719-9745-78E71367B300}" presName="Name64" presStyleLbl="parChTrans1D3" presStyleIdx="2" presStyleCnt="6"/>
      <dgm:spPr/>
    </dgm:pt>
    <dgm:pt modelId="{278855A0-C2CA-4C9E-8F08-6C0740CEC327}" type="pres">
      <dgm:prSet presAssocID="{C6D5901F-A74D-4800-BAD5-D51FB04C74C8}" presName="hierRoot2" presStyleCnt="0">
        <dgm:presLayoutVars>
          <dgm:hierBranch val="init"/>
        </dgm:presLayoutVars>
      </dgm:prSet>
      <dgm:spPr/>
    </dgm:pt>
    <dgm:pt modelId="{FB0654E0-0376-487F-8FC2-2C8FBF1AF978}" type="pres">
      <dgm:prSet presAssocID="{C6D5901F-A74D-4800-BAD5-D51FB04C74C8}" presName="rootComposite" presStyleCnt="0"/>
      <dgm:spPr/>
    </dgm:pt>
    <dgm:pt modelId="{D90D5A9E-150A-49C4-B1A1-D66EC2B676AD}" type="pres">
      <dgm:prSet presAssocID="{C6D5901F-A74D-4800-BAD5-D51FB04C74C8}" presName="rootText" presStyleLbl="node3" presStyleIdx="2" presStyleCnt="6">
        <dgm:presLayoutVars>
          <dgm:chPref val="3"/>
        </dgm:presLayoutVars>
      </dgm:prSet>
      <dgm:spPr/>
    </dgm:pt>
    <dgm:pt modelId="{15E0ACCD-3803-42FA-A9BC-41A8BE99619F}" type="pres">
      <dgm:prSet presAssocID="{C6D5901F-A74D-4800-BAD5-D51FB04C74C8}" presName="rootConnector" presStyleLbl="node3" presStyleIdx="2" presStyleCnt="6"/>
      <dgm:spPr/>
    </dgm:pt>
    <dgm:pt modelId="{C0A6BC71-A0CE-40B7-9E22-8A503F7094CE}" type="pres">
      <dgm:prSet presAssocID="{C6D5901F-A74D-4800-BAD5-D51FB04C74C8}" presName="hierChild4" presStyleCnt="0"/>
      <dgm:spPr/>
    </dgm:pt>
    <dgm:pt modelId="{A4137046-7A47-4346-9D04-46122E408908}" type="pres">
      <dgm:prSet presAssocID="{C6D5901F-A74D-4800-BAD5-D51FB04C74C8}" presName="hierChild5" presStyleCnt="0"/>
      <dgm:spPr/>
    </dgm:pt>
    <dgm:pt modelId="{A02E4989-B1F1-4ACC-9DB9-95E2DD2FF87D}" type="pres">
      <dgm:prSet presAssocID="{530F94C3-4462-4F9F-B8A7-8F0ED565F503}" presName="hierChild5" presStyleCnt="0"/>
      <dgm:spPr/>
    </dgm:pt>
    <dgm:pt modelId="{1C236C05-EA75-4116-8BDD-C9B35B83387B}" type="pres">
      <dgm:prSet presAssocID="{2BC3EAAD-A03E-414A-8A5F-C35C86683C28}" presName="Name64" presStyleLbl="parChTrans1D2" presStyleIdx="1" presStyleCnt="2"/>
      <dgm:spPr/>
    </dgm:pt>
    <dgm:pt modelId="{CCE2C7DF-F12D-4465-A765-AFD5BEC7AB48}" type="pres">
      <dgm:prSet presAssocID="{60E93AA7-C8E1-4961-B840-78155D2D4C62}" presName="hierRoot2" presStyleCnt="0">
        <dgm:presLayoutVars>
          <dgm:hierBranch val="init"/>
        </dgm:presLayoutVars>
      </dgm:prSet>
      <dgm:spPr/>
    </dgm:pt>
    <dgm:pt modelId="{7AF7B05B-D0D7-4981-B420-5BF3F7DE065E}" type="pres">
      <dgm:prSet presAssocID="{60E93AA7-C8E1-4961-B840-78155D2D4C62}" presName="rootComposite" presStyleCnt="0"/>
      <dgm:spPr/>
    </dgm:pt>
    <dgm:pt modelId="{96F1877B-DC66-484F-B3F3-0A7D99E9D6AE}" type="pres">
      <dgm:prSet presAssocID="{60E93AA7-C8E1-4961-B840-78155D2D4C62}" presName="rootText" presStyleLbl="node2" presStyleIdx="1" presStyleCnt="2">
        <dgm:presLayoutVars>
          <dgm:chPref val="3"/>
        </dgm:presLayoutVars>
      </dgm:prSet>
      <dgm:spPr/>
    </dgm:pt>
    <dgm:pt modelId="{3F0820D6-21CE-4426-9422-EDBEF6046206}" type="pres">
      <dgm:prSet presAssocID="{60E93AA7-C8E1-4961-B840-78155D2D4C62}" presName="rootConnector" presStyleLbl="node2" presStyleIdx="1" presStyleCnt="2"/>
      <dgm:spPr/>
    </dgm:pt>
    <dgm:pt modelId="{48560B5A-C089-4128-BB52-E73CE8FDFDD8}" type="pres">
      <dgm:prSet presAssocID="{60E93AA7-C8E1-4961-B840-78155D2D4C62}" presName="hierChild4" presStyleCnt="0"/>
      <dgm:spPr/>
    </dgm:pt>
    <dgm:pt modelId="{CD90901B-3697-4BAE-B630-11F47C849819}" type="pres">
      <dgm:prSet presAssocID="{709A2431-3DD5-4A54-AB9D-6AFF32BA577E}" presName="Name64" presStyleLbl="parChTrans1D3" presStyleIdx="3" presStyleCnt="6"/>
      <dgm:spPr/>
    </dgm:pt>
    <dgm:pt modelId="{E3C48194-C2C3-45B7-A05C-982D0FE81B99}" type="pres">
      <dgm:prSet presAssocID="{FD279C98-5054-4BEE-A295-1481FBA78DAD}" presName="hierRoot2" presStyleCnt="0">
        <dgm:presLayoutVars>
          <dgm:hierBranch val="init"/>
        </dgm:presLayoutVars>
      </dgm:prSet>
      <dgm:spPr/>
    </dgm:pt>
    <dgm:pt modelId="{A5F51BF8-51E3-435E-9115-B6BCDB3A7AF7}" type="pres">
      <dgm:prSet presAssocID="{FD279C98-5054-4BEE-A295-1481FBA78DAD}" presName="rootComposite" presStyleCnt="0"/>
      <dgm:spPr/>
    </dgm:pt>
    <dgm:pt modelId="{D182E212-E0BF-4584-AFDD-596D7A637F7B}" type="pres">
      <dgm:prSet presAssocID="{FD279C98-5054-4BEE-A295-1481FBA78DAD}" presName="rootText" presStyleLbl="node3" presStyleIdx="3" presStyleCnt="6">
        <dgm:presLayoutVars>
          <dgm:chPref val="3"/>
        </dgm:presLayoutVars>
      </dgm:prSet>
      <dgm:spPr/>
    </dgm:pt>
    <dgm:pt modelId="{A45567F7-9CB9-4196-8B40-02268C5D27C3}" type="pres">
      <dgm:prSet presAssocID="{FD279C98-5054-4BEE-A295-1481FBA78DAD}" presName="rootConnector" presStyleLbl="node3" presStyleIdx="3" presStyleCnt="6"/>
      <dgm:spPr/>
    </dgm:pt>
    <dgm:pt modelId="{C4F3CD5E-411C-480F-B1B9-F2187660F021}" type="pres">
      <dgm:prSet presAssocID="{FD279C98-5054-4BEE-A295-1481FBA78DAD}" presName="hierChild4" presStyleCnt="0"/>
      <dgm:spPr/>
    </dgm:pt>
    <dgm:pt modelId="{E8EC8DD7-2BCC-404E-BF2E-14791F4399A3}" type="pres">
      <dgm:prSet presAssocID="{50C8CCDF-0758-4A42-A7ED-3968846CE51E}" presName="Name64" presStyleLbl="parChTrans1D4" presStyleIdx="0" presStyleCnt="2"/>
      <dgm:spPr/>
    </dgm:pt>
    <dgm:pt modelId="{2960ED8B-EB4F-464D-9185-F26D4A9CBE7B}" type="pres">
      <dgm:prSet presAssocID="{5B130E78-B55A-4D2F-9899-D80AE1A55CBD}" presName="hierRoot2" presStyleCnt="0">
        <dgm:presLayoutVars>
          <dgm:hierBranch val="init"/>
        </dgm:presLayoutVars>
      </dgm:prSet>
      <dgm:spPr/>
    </dgm:pt>
    <dgm:pt modelId="{D5A2783E-5CCA-436C-8127-FD1288D7BF61}" type="pres">
      <dgm:prSet presAssocID="{5B130E78-B55A-4D2F-9899-D80AE1A55CBD}" presName="rootComposite" presStyleCnt="0"/>
      <dgm:spPr/>
    </dgm:pt>
    <dgm:pt modelId="{1AC0A2A6-F080-4F7B-BC7B-5CE287CBFC81}" type="pres">
      <dgm:prSet presAssocID="{5B130E78-B55A-4D2F-9899-D80AE1A55CBD}" presName="rootText" presStyleLbl="node4" presStyleIdx="0" presStyleCnt="2">
        <dgm:presLayoutVars>
          <dgm:chPref val="3"/>
        </dgm:presLayoutVars>
      </dgm:prSet>
      <dgm:spPr/>
    </dgm:pt>
    <dgm:pt modelId="{ACC4F880-CF37-4813-BF2A-07523EA32DB2}" type="pres">
      <dgm:prSet presAssocID="{5B130E78-B55A-4D2F-9899-D80AE1A55CBD}" presName="rootConnector" presStyleLbl="node4" presStyleIdx="0" presStyleCnt="2"/>
      <dgm:spPr/>
    </dgm:pt>
    <dgm:pt modelId="{DE6A3A15-D795-41E3-9113-570D52F4136E}" type="pres">
      <dgm:prSet presAssocID="{5B130E78-B55A-4D2F-9899-D80AE1A55CBD}" presName="hierChild4" presStyleCnt="0"/>
      <dgm:spPr/>
    </dgm:pt>
    <dgm:pt modelId="{CDC4F4D8-A1A1-45EA-82BA-7A511CE6E7E2}" type="pres">
      <dgm:prSet presAssocID="{5B130E78-B55A-4D2F-9899-D80AE1A55CBD}" presName="hierChild5" presStyleCnt="0"/>
      <dgm:spPr/>
    </dgm:pt>
    <dgm:pt modelId="{E4E973A2-A83E-466D-A4D6-2448246C0EEF}" type="pres">
      <dgm:prSet presAssocID="{ED28EA8C-1BF0-488C-AA8D-53DF46642D74}" presName="Name64" presStyleLbl="parChTrans1D4" presStyleIdx="1" presStyleCnt="2"/>
      <dgm:spPr/>
    </dgm:pt>
    <dgm:pt modelId="{68E1702A-E95D-48CC-9B13-A730DFAC630D}" type="pres">
      <dgm:prSet presAssocID="{0494565C-AA7E-4F5C-8E21-4856273F1DE0}" presName="hierRoot2" presStyleCnt="0">
        <dgm:presLayoutVars>
          <dgm:hierBranch val="init"/>
        </dgm:presLayoutVars>
      </dgm:prSet>
      <dgm:spPr/>
    </dgm:pt>
    <dgm:pt modelId="{85C438AC-F126-4630-8E4F-93163FA5C82C}" type="pres">
      <dgm:prSet presAssocID="{0494565C-AA7E-4F5C-8E21-4856273F1DE0}" presName="rootComposite" presStyleCnt="0"/>
      <dgm:spPr/>
    </dgm:pt>
    <dgm:pt modelId="{1596EE5E-F8E7-44CB-B8DC-A7CA04C4B870}" type="pres">
      <dgm:prSet presAssocID="{0494565C-AA7E-4F5C-8E21-4856273F1DE0}" presName="rootText" presStyleLbl="node4" presStyleIdx="1" presStyleCnt="2">
        <dgm:presLayoutVars>
          <dgm:chPref val="3"/>
        </dgm:presLayoutVars>
      </dgm:prSet>
      <dgm:spPr/>
    </dgm:pt>
    <dgm:pt modelId="{2E7BF562-92A1-44B4-BCCA-7AC1DF7C5F12}" type="pres">
      <dgm:prSet presAssocID="{0494565C-AA7E-4F5C-8E21-4856273F1DE0}" presName="rootConnector" presStyleLbl="node4" presStyleIdx="1" presStyleCnt="2"/>
      <dgm:spPr/>
    </dgm:pt>
    <dgm:pt modelId="{E627E822-F37F-4A98-BD12-A3E3B9454524}" type="pres">
      <dgm:prSet presAssocID="{0494565C-AA7E-4F5C-8E21-4856273F1DE0}" presName="hierChild4" presStyleCnt="0"/>
      <dgm:spPr/>
    </dgm:pt>
    <dgm:pt modelId="{566CB0A1-F0E5-4772-B441-0F64DF6842F6}" type="pres">
      <dgm:prSet presAssocID="{0494565C-AA7E-4F5C-8E21-4856273F1DE0}" presName="hierChild5" presStyleCnt="0"/>
      <dgm:spPr/>
    </dgm:pt>
    <dgm:pt modelId="{5F3B0CFF-B6CD-4E07-A277-32D6EECFA8B2}" type="pres">
      <dgm:prSet presAssocID="{FD279C98-5054-4BEE-A295-1481FBA78DAD}" presName="hierChild5" presStyleCnt="0"/>
      <dgm:spPr/>
    </dgm:pt>
    <dgm:pt modelId="{D2B7173A-C35C-46AD-973C-CDE29683502B}" type="pres">
      <dgm:prSet presAssocID="{0B15100C-D789-4D6E-986C-55D61CB0546D}" presName="Name64" presStyleLbl="parChTrans1D3" presStyleIdx="4" presStyleCnt="6"/>
      <dgm:spPr/>
    </dgm:pt>
    <dgm:pt modelId="{E1ED0BE7-97BF-4D76-91A5-93F0B1673FDC}" type="pres">
      <dgm:prSet presAssocID="{C42626A2-EA40-4EE2-BC2E-0BF21F109524}" presName="hierRoot2" presStyleCnt="0">
        <dgm:presLayoutVars>
          <dgm:hierBranch val="init"/>
        </dgm:presLayoutVars>
      </dgm:prSet>
      <dgm:spPr/>
    </dgm:pt>
    <dgm:pt modelId="{3971B5B9-A80B-47FD-82FD-6643A0022350}" type="pres">
      <dgm:prSet presAssocID="{C42626A2-EA40-4EE2-BC2E-0BF21F109524}" presName="rootComposite" presStyleCnt="0"/>
      <dgm:spPr/>
    </dgm:pt>
    <dgm:pt modelId="{3048E88E-0429-4003-8E36-4727DE0F8377}" type="pres">
      <dgm:prSet presAssocID="{C42626A2-EA40-4EE2-BC2E-0BF21F109524}" presName="rootText" presStyleLbl="node3" presStyleIdx="4" presStyleCnt="6">
        <dgm:presLayoutVars>
          <dgm:chPref val="3"/>
        </dgm:presLayoutVars>
      </dgm:prSet>
      <dgm:spPr/>
    </dgm:pt>
    <dgm:pt modelId="{653E80CD-F6FD-4810-8573-0C69D952E8B3}" type="pres">
      <dgm:prSet presAssocID="{C42626A2-EA40-4EE2-BC2E-0BF21F109524}" presName="rootConnector" presStyleLbl="node3" presStyleIdx="4" presStyleCnt="6"/>
      <dgm:spPr/>
    </dgm:pt>
    <dgm:pt modelId="{6506BCD5-06DC-4831-8BB0-8E70DE385010}" type="pres">
      <dgm:prSet presAssocID="{C42626A2-EA40-4EE2-BC2E-0BF21F109524}" presName="hierChild4" presStyleCnt="0"/>
      <dgm:spPr/>
    </dgm:pt>
    <dgm:pt modelId="{82F6C431-CF65-4169-BE3C-C8D56A051CD2}" type="pres">
      <dgm:prSet presAssocID="{C42626A2-EA40-4EE2-BC2E-0BF21F109524}" presName="hierChild5" presStyleCnt="0"/>
      <dgm:spPr/>
    </dgm:pt>
    <dgm:pt modelId="{298AC052-CD92-4834-B7A3-C125708BD55E}" type="pres">
      <dgm:prSet presAssocID="{FF06C15B-19EF-4F5C-AF66-A9F2B492CA63}" presName="Name64" presStyleLbl="parChTrans1D3" presStyleIdx="5" presStyleCnt="6"/>
      <dgm:spPr/>
    </dgm:pt>
    <dgm:pt modelId="{3034B5F9-B697-4397-9F8B-54E06ADBB54C}" type="pres">
      <dgm:prSet presAssocID="{3870E075-79CF-4CD1-B9B5-E8F07AF2AD57}" presName="hierRoot2" presStyleCnt="0">
        <dgm:presLayoutVars>
          <dgm:hierBranch val="init"/>
        </dgm:presLayoutVars>
      </dgm:prSet>
      <dgm:spPr/>
    </dgm:pt>
    <dgm:pt modelId="{77FD1A68-310B-48DB-AB78-E5F4B8B5D191}" type="pres">
      <dgm:prSet presAssocID="{3870E075-79CF-4CD1-B9B5-E8F07AF2AD57}" presName="rootComposite" presStyleCnt="0"/>
      <dgm:spPr/>
    </dgm:pt>
    <dgm:pt modelId="{C28F0018-1567-420E-B0EE-2380BC42D6FA}" type="pres">
      <dgm:prSet presAssocID="{3870E075-79CF-4CD1-B9B5-E8F07AF2AD57}" presName="rootText" presStyleLbl="node3" presStyleIdx="5" presStyleCnt="6">
        <dgm:presLayoutVars>
          <dgm:chPref val="3"/>
        </dgm:presLayoutVars>
      </dgm:prSet>
      <dgm:spPr/>
    </dgm:pt>
    <dgm:pt modelId="{D8A84BA4-8262-4DB9-A520-36E8CC51C433}" type="pres">
      <dgm:prSet presAssocID="{3870E075-79CF-4CD1-B9B5-E8F07AF2AD57}" presName="rootConnector" presStyleLbl="node3" presStyleIdx="5" presStyleCnt="6"/>
      <dgm:spPr/>
    </dgm:pt>
    <dgm:pt modelId="{A31D80BB-FCB1-4E13-87D6-1EA752DBBAC8}" type="pres">
      <dgm:prSet presAssocID="{3870E075-79CF-4CD1-B9B5-E8F07AF2AD57}" presName="hierChild4" presStyleCnt="0"/>
      <dgm:spPr/>
    </dgm:pt>
    <dgm:pt modelId="{76E9C7B1-6E38-414F-87C9-9F5E6CF6BB94}" type="pres">
      <dgm:prSet presAssocID="{3870E075-79CF-4CD1-B9B5-E8F07AF2AD57}" presName="hierChild5" presStyleCnt="0"/>
      <dgm:spPr/>
    </dgm:pt>
    <dgm:pt modelId="{0283899A-1E55-4212-BA49-DFAD166A48A9}" type="pres">
      <dgm:prSet presAssocID="{60E93AA7-C8E1-4961-B840-78155D2D4C62}" presName="hierChild5" presStyleCnt="0"/>
      <dgm:spPr/>
    </dgm:pt>
    <dgm:pt modelId="{D19CE0C3-2D1A-4BF3-977C-F83E41D82116}" type="pres">
      <dgm:prSet presAssocID="{795164BC-8683-40BD-91EF-98AB09D77409}" presName="hierChild3" presStyleCnt="0"/>
      <dgm:spPr/>
    </dgm:pt>
  </dgm:ptLst>
  <dgm:cxnLst>
    <dgm:cxn modelId="{95736905-3E5B-435C-8B94-47B6041F2644}" type="presOf" srcId="{709A2431-3DD5-4A54-AB9D-6AFF32BA577E}" destId="{CD90901B-3697-4BAE-B630-11F47C849819}" srcOrd="0" destOrd="0" presId="urn:microsoft.com/office/officeart/2009/3/layout/HorizontalOrganizationChart"/>
    <dgm:cxn modelId="{00DC1807-5865-41CF-8F83-AE328B27CBEA}" type="presOf" srcId="{3870E075-79CF-4CD1-B9B5-E8F07AF2AD57}" destId="{C28F0018-1567-420E-B0EE-2380BC42D6FA}" srcOrd="0" destOrd="0" presId="urn:microsoft.com/office/officeart/2009/3/layout/HorizontalOrganizationChart"/>
    <dgm:cxn modelId="{B6722808-0269-46E7-8E2F-A4DA2D0AAD25}" type="presOf" srcId="{42A7D6C9-F843-46FB-A4E7-8F9FC1C9B166}" destId="{6870C420-09BC-45E5-96E1-49B3B843E829}" srcOrd="0" destOrd="0" presId="urn:microsoft.com/office/officeart/2009/3/layout/HorizontalOrganizationChart"/>
    <dgm:cxn modelId="{A524BA0F-035F-4FA1-ABC9-4BA94EB54160}" srcId="{68B35CCE-E0AE-431F-8EFE-AD91D85AC7B6}" destId="{795164BC-8683-40BD-91EF-98AB09D77409}" srcOrd="0" destOrd="0" parTransId="{344A668F-AE89-4AB8-9770-FC30F23DD278}" sibTransId="{7311789F-93D9-4711-8415-89AB14605B3F}"/>
    <dgm:cxn modelId="{4541E811-79E9-467B-A834-DD399C0626B9}" type="presOf" srcId="{5B130E78-B55A-4D2F-9899-D80AE1A55CBD}" destId="{ACC4F880-CF37-4813-BF2A-07523EA32DB2}" srcOrd="1" destOrd="0" presId="urn:microsoft.com/office/officeart/2009/3/layout/HorizontalOrganizationChart"/>
    <dgm:cxn modelId="{71A1E018-2D4F-4CE7-AC7F-1871AB41E48E}" type="presOf" srcId="{3870E075-79CF-4CD1-B9B5-E8F07AF2AD57}" destId="{D8A84BA4-8262-4DB9-A520-36E8CC51C433}" srcOrd="1" destOrd="0" presId="urn:microsoft.com/office/officeart/2009/3/layout/HorizontalOrganizationChart"/>
    <dgm:cxn modelId="{F556151F-0C79-418A-AC82-F2F7EB67DA01}" srcId="{530F94C3-4462-4F9F-B8A7-8F0ED565F503}" destId="{57EFF0BD-3B5A-4701-A40A-C26718ACEE07}" srcOrd="1" destOrd="0" parTransId="{42A7D6C9-F843-46FB-A4E7-8F9FC1C9B166}" sibTransId="{56132983-83DE-4ED6-8B2D-B6E8CEC087AD}"/>
    <dgm:cxn modelId="{D769A91F-45E9-42DD-8EF3-DA9413DC5B9D}" srcId="{FD279C98-5054-4BEE-A295-1481FBA78DAD}" destId="{0494565C-AA7E-4F5C-8E21-4856273F1DE0}" srcOrd="1" destOrd="0" parTransId="{ED28EA8C-1BF0-488C-AA8D-53DF46642D74}" sibTransId="{8B2E321E-B952-43EC-AAF4-6E4F222637AE}"/>
    <dgm:cxn modelId="{E89F7E26-8A08-4CAF-98C3-D681DF8ABD08}" type="presOf" srcId="{23140999-19E3-4719-9745-78E71367B300}" destId="{CA960335-CDB2-4532-BCFD-B1B426536CD0}" srcOrd="0" destOrd="0" presId="urn:microsoft.com/office/officeart/2009/3/layout/HorizontalOrganizationChart"/>
    <dgm:cxn modelId="{3A4E8D29-F875-465A-ABDF-375F8FE11C66}" srcId="{60E93AA7-C8E1-4961-B840-78155D2D4C62}" destId="{C42626A2-EA40-4EE2-BC2E-0BF21F109524}" srcOrd="1" destOrd="0" parTransId="{0B15100C-D789-4D6E-986C-55D61CB0546D}" sibTransId="{5B7166C4-4529-42C8-9273-60104200E342}"/>
    <dgm:cxn modelId="{A771A532-E41B-4187-A1F0-CD489AC3AAB6}" srcId="{60E93AA7-C8E1-4961-B840-78155D2D4C62}" destId="{3870E075-79CF-4CD1-B9B5-E8F07AF2AD57}" srcOrd="2" destOrd="0" parTransId="{FF06C15B-19EF-4F5C-AF66-A9F2B492CA63}" sibTransId="{F9EB9CD1-D7A8-4BDB-B951-D06E78994952}"/>
    <dgm:cxn modelId="{05EBD433-456B-4B8A-985E-DC33875EC416}" srcId="{795164BC-8683-40BD-91EF-98AB09D77409}" destId="{530F94C3-4462-4F9F-B8A7-8F0ED565F503}" srcOrd="0" destOrd="0" parTransId="{EF6F5F77-9E51-4AC1-84F2-5443A28C83EE}" sibTransId="{E4094D65-3CB5-4510-A702-3CEC88C98A67}"/>
    <dgm:cxn modelId="{DAEF6D43-BFCD-4704-B918-F2C4B6608207}" type="presOf" srcId="{FF06C15B-19EF-4F5C-AF66-A9F2B492CA63}" destId="{298AC052-CD92-4834-B7A3-C125708BD55E}" srcOrd="0" destOrd="0" presId="urn:microsoft.com/office/officeart/2009/3/layout/HorizontalOrganizationChart"/>
    <dgm:cxn modelId="{038EDE44-FDA2-4078-8B8E-74C913B933AF}" type="presOf" srcId="{60E93AA7-C8E1-4961-B840-78155D2D4C62}" destId="{96F1877B-DC66-484F-B3F3-0A7D99E9D6AE}" srcOrd="0" destOrd="0" presId="urn:microsoft.com/office/officeart/2009/3/layout/HorizontalOrganizationChart"/>
    <dgm:cxn modelId="{FE6A474C-FE52-4909-827D-D7CB9BD1543C}" type="presOf" srcId="{FD279C98-5054-4BEE-A295-1481FBA78DAD}" destId="{A45567F7-9CB9-4196-8B40-02268C5D27C3}" srcOrd="1" destOrd="0" presId="urn:microsoft.com/office/officeart/2009/3/layout/HorizontalOrganizationChart"/>
    <dgm:cxn modelId="{E0D3D84D-C8BF-4525-A164-333E6C4E0CEB}" type="presOf" srcId="{57EFF0BD-3B5A-4701-A40A-C26718ACEE07}" destId="{EE4B014F-8EEA-4F74-8288-61EF9AFE1D9C}" srcOrd="0" destOrd="0" presId="urn:microsoft.com/office/officeart/2009/3/layout/HorizontalOrganizationChart"/>
    <dgm:cxn modelId="{DA605D52-3DD9-47B7-BE6B-2716E0D933EF}" type="presOf" srcId="{795164BC-8683-40BD-91EF-98AB09D77409}" destId="{F63C2AC5-1DBF-4AA8-A96B-25528ED37D97}" srcOrd="1" destOrd="0" presId="urn:microsoft.com/office/officeart/2009/3/layout/HorizontalOrganizationChart"/>
    <dgm:cxn modelId="{9F34F453-5678-450E-B3FB-B4FE29D8D9A7}" type="presOf" srcId="{57EFF0BD-3B5A-4701-A40A-C26718ACEE07}" destId="{F59437B7-178B-4508-AD2D-B93DE4698753}" srcOrd="1" destOrd="0" presId="urn:microsoft.com/office/officeart/2009/3/layout/HorizontalOrganizationChart"/>
    <dgm:cxn modelId="{D1D31A54-A2FF-4B89-AE73-6BF644DD6A50}" type="presOf" srcId="{C6D5901F-A74D-4800-BAD5-D51FB04C74C8}" destId="{15E0ACCD-3803-42FA-A9BC-41A8BE99619F}" srcOrd="1" destOrd="0" presId="urn:microsoft.com/office/officeart/2009/3/layout/HorizontalOrganizationChart"/>
    <dgm:cxn modelId="{30B17674-9F45-4F77-B55A-B3C8BEA5A036}" type="presOf" srcId="{FD279C98-5054-4BEE-A295-1481FBA78DAD}" destId="{D182E212-E0BF-4584-AFDD-596D7A637F7B}" srcOrd="0" destOrd="0" presId="urn:microsoft.com/office/officeart/2009/3/layout/HorizontalOrganizationChart"/>
    <dgm:cxn modelId="{F3BB5477-6191-4887-806F-25EF41A757D3}" type="presOf" srcId="{C42626A2-EA40-4EE2-BC2E-0BF21F109524}" destId="{3048E88E-0429-4003-8E36-4727DE0F8377}" srcOrd="0" destOrd="0" presId="urn:microsoft.com/office/officeart/2009/3/layout/HorizontalOrganizationChart"/>
    <dgm:cxn modelId="{31390881-4ABB-4715-901E-6C8B884A1CB6}" type="presOf" srcId="{50C8CCDF-0758-4A42-A7ED-3968846CE51E}" destId="{E8EC8DD7-2BCC-404E-BF2E-14791F4399A3}" srcOrd="0" destOrd="0" presId="urn:microsoft.com/office/officeart/2009/3/layout/HorizontalOrganizationChart"/>
    <dgm:cxn modelId="{89F25785-E850-4803-B1F1-91D37650FBD0}" type="presOf" srcId="{BC69BDDC-4503-4393-B524-ED3CAE7BAF9E}" destId="{D3C424FB-B15E-4268-A8D7-9B2D8729A96E}" srcOrd="0" destOrd="0" presId="urn:microsoft.com/office/officeart/2009/3/layout/HorizontalOrganizationChart"/>
    <dgm:cxn modelId="{1288BB86-0CBD-4639-98B1-3DCEFB97D13B}" type="presOf" srcId="{60E93AA7-C8E1-4961-B840-78155D2D4C62}" destId="{3F0820D6-21CE-4426-9422-EDBEF6046206}" srcOrd="1" destOrd="0" presId="urn:microsoft.com/office/officeart/2009/3/layout/HorizontalOrganizationChart"/>
    <dgm:cxn modelId="{600FE186-056C-45F1-995F-5F846D467BD3}" type="presOf" srcId="{0B15100C-D789-4D6E-986C-55D61CB0546D}" destId="{D2B7173A-C35C-46AD-973C-CDE29683502B}" srcOrd="0" destOrd="0" presId="urn:microsoft.com/office/officeart/2009/3/layout/HorizontalOrganizationChart"/>
    <dgm:cxn modelId="{ECE491A2-7CE3-4D46-998B-EB0F0CB5AF9D}" type="presOf" srcId="{EF6F5F77-9E51-4AC1-84F2-5443A28C83EE}" destId="{30088F41-E9E4-4BAF-B0AC-2A802407F889}" srcOrd="0" destOrd="0" presId="urn:microsoft.com/office/officeart/2009/3/layout/HorizontalOrganizationChart"/>
    <dgm:cxn modelId="{D13324A6-9850-4624-A9C4-048692F09266}" type="presOf" srcId="{C42626A2-EA40-4EE2-BC2E-0BF21F109524}" destId="{653E80CD-F6FD-4810-8573-0C69D952E8B3}" srcOrd="1" destOrd="0" presId="urn:microsoft.com/office/officeart/2009/3/layout/HorizontalOrganizationChart"/>
    <dgm:cxn modelId="{120FC1A6-28B0-45BD-9AF3-032ADFF63B2E}" type="presOf" srcId="{5B130E78-B55A-4D2F-9899-D80AE1A55CBD}" destId="{1AC0A2A6-F080-4F7B-BC7B-5CE287CBFC81}" srcOrd="0" destOrd="0" presId="urn:microsoft.com/office/officeart/2009/3/layout/HorizontalOrganizationChart"/>
    <dgm:cxn modelId="{35775DAB-DDD6-425B-B633-580001C71948}" srcId="{530F94C3-4462-4F9F-B8A7-8F0ED565F503}" destId="{C6D5901F-A74D-4800-BAD5-D51FB04C74C8}" srcOrd="2" destOrd="0" parTransId="{23140999-19E3-4719-9745-78E71367B300}" sibTransId="{3CE9AD3F-E37D-44F6-94AF-433A33C209C6}"/>
    <dgm:cxn modelId="{937EFCAE-4846-42CC-A636-3D75E6A1DE53}" srcId="{530F94C3-4462-4F9F-B8A7-8F0ED565F503}" destId="{BC69BDDC-4503-4393-B524-ED3CAE7BAF9E}" srcOrd="0" destOrd="0" parTransId="{B3DF6D0C-05E0-4BF2-B47A-A577ACF64A5B}" sibTransId="{98364901-16A3-4813-8E4F-A550CC7F664E}"/>
    <dgm:cxn modelId="{C0661FB2-AF0E-4215-A2E6-15E6D173B454}" srcId="{795164BC-8683-40BD-91EF-98AB09D77409}" destId="{60E93AA7-C8E1-4961-B840-78155D2D4C62}" srcOrd="1" destOrd="0" parTransId="{2BC3EAAD-A03E-414A-8A5F-C35C86683C28}" sibTransId="{B74177F9-6E8A-48D6-8AF0-C251035EE8EF}"/>
    <dgm:cxn modelId="{43AF75B5-8D12-4FA2-8B57-D2E208EFBAA7}" type="presOf" srcId="{530F94C3-4462-4F9F-B8A7-8F0ED565F503}" destId="{7E1513F3-A8C0-4A85-98AF-3EE840D48FE8}" srcOrd="0" destOrd="0" presId="urn:microsoft.com/office/officeart/2009/3/layout/HorizontalOrganizationChart"/>
    <dgm:cxn modelId="{C70716BA-34E1-4B00-9089-5E87B2BDB0B4}" type="presOf" srcId="{0494565C-AA7E-4F5C-8E21-4856273F1DE0}" destId="{2E7BF562-92A1-44B4-BCCA-7AC1DF7C5F12}" srcOrd="1" destOrd="0" presId="urn:microsoft.com/office/officeart/2009/3/layout/HorizontalOrganizationChart"/>
    <dgm:cxn modelId="{61FE56BB-A478-4BCB-AE98-6896E09332F5}" srcId="{FD279C98-5054-4BEE-A295-1481FBA78DAD}" destId="{5B130E78-B55A-4D2F-9899-D80AE1A55CBD}" srcOrd="0" destOrd="0" parTransId="{50C8CCDF-0758-4A42-A7ED-3968846CE51E}" sibTransId="{E2662DFD-261A-4142-A66F-26F65F801E22}"/>
    <dgm:cxn modelId="{FB1E75C2-405D-4F19-A81C-734BED58985E}" type="presOf" srcId="{530F94C3-4462-4F9F-B8A7-8F0ED565F503}" destId="{4DA072AB-F78A-41A5-986F-174547B51CF8}" srcOrd="1" destOrd="0" presId="urn:microsoft.com/office/officeart/2009/3/layout/HorizontalOrganizationChart"/>
    <dgm:cxn modelId="{142F8BCF-4A13-4445-ADB8-2B9B3D2745DA}" type="presOf" srcId="{2BC3EAAD-A03E-414A-8A5F-C35C86683C28}" destId="{1C236C05-EA75-4116-8BDD-C9B35B83387B}" srcOrd="0" destOrd="0" presId="urn:microsoft.com/office/officeart/2009/3/layout/HorizontalOrganizationChart"/>
    <dgm:cxn modelId="{3A452FD0-EC2D-4F07-A077-E1A2774256CB}" srcId="{60E93AA7-C8E1-4961-B840-78155D2D4C62}" destId="{FD279C98-5054-4BEE-A295-1481FBA78DAD}" srcOrd="0" destOrd="0" parTransId="{709A2431-3DD5-4A54-AB9D-6AFF32BA577E}" sibTransId="{9380B90E-063A-4BFF-8F21-D07B86E75EBF}"/>
    <dgm:cxn modelId="{76226CD0-DF85-4672-BA82-81CD65B91EAB}" type="presOf" srcId="{0494565C-AA7E-4F5C-8E21-4856273F1DE0}" destId="{1596EE5E-F8E7-44CB-B8DC-A7CA04C4B870}" srcOrd="0" destOrd="0" presId="urn:microsoft.com/office/officeart/2009/3/layout/HorizontalOrganizationChart"/>
    <dgm:cxn modelId="{86C184D8-1388-4044-855D-02FB52870479}" type="presOf" srcId="{C6D5901F-A74D-4800-BAD5-D51FB04C74C8}" destId="{D90D5A9E-150A-49C4-B1A1-D66EC2B676AD}" srcOrd="0" destOrd="0" presId="urn:microsoft.com/office/officeart/2009/3/layout/HorizontalOrganizationChart"/>
    <dgm:cxn modelId="{F3CB29D9-6901-48AD-A0BE-97FA98CD5998}" type="presOf" srcId="{ED28EA8C-1BF0-488C-AA8D-53DF46642D74}" destId="{E4E973A2-A83E-466D-A4D6-2448246C0EEF}" srcOrd="0" destOrd="0" presId="urn:microsoft.com/office/officeart/2009/3/layout/HorizontalOrganizationChart"/>
    <dgm:cxn modelId="{937D48E0-0577-40C2-BAE3-062ECD942F48}" type="presOf" srcId="{B3DF6D0C-05E0-4BF2-B47A-A577ACF64A5B}" destId="{13B0E423-F7F2-4206-BE0E-AA5317A3205F}" srcOrd="0" destOrd="0" presId="urn:microsoft.com/office/officeart/2009/3/layout/HorizontalOrganizationChart"/>
    <dgm:cxn modelId="{32F295E1-570C-4E35-8471-F4DDF43D61DF}" type="presOf" srcId="{BC69BDDC-4503-4393-B524-ED3CAE7BAF9E}" destId="{83BA2EA8-F19A-4BA7-9C7D-95F24843EB6A}" srcOrd="1" destOrd="0" presId="urn:microsoft.com/office/officeart/2009/3/layout/HorizontalOrganizationChart"/>
    <dgm:cxn modelId="{90B213ED-4715-4591-A81F-17BFA7C1ED14}" type="presOf" srcId="{795164BC-8683-40BD-91EF-98AB09D77409}" destId="{92F10C3B-891C-49AE-B62F-CD2CB4B9AB33}" srcOrd="0" destOrd="0" presId="urn:microsoft.com/office/officeart/2009/3/layout/HorizontalOrganizationChart"/>
    <dgm:cxn modelId="{71C64AF9-5F32-4A1A-B773-897B6DF711DD}" type="presOf" srcId="{68B35CCE-E0AE-431F-8EFE-AD91D85AC7B6}" destId="{4DE35072-5668-4B72-A81B-90451F6111B3}" srcOrd="0" destOrd="0" presId="urn:microsoft.com/office/officeart/2009/3/layout/HorizontalOrganizationChart"/>
    <dgm:cxn modelId="{FE8475DA-DC71-4A18-B078-7F00C57BDD12}" type="presParOf" srcId="{4DE35072-5668-4B72-A81B-90451F6111B3}" destId="{C176DF85-572B-4F6A-AA1D-F970571A3F3B}" srcOrd="0" destOrd="0" presId="urn:microsoft.com/office/officeart/2009/3/layout/HorizontalOrganizationChart"/>
    <dgm:cxn modelId="{604DC348-A8D4-4072-9EDB-A0A4A518D6EF}" type="presParOf" srcId="{C176DF85-572B-4F6A-AA1D-F970571A3F3B}" destId="{FDA1B146-A5A5-4F6C-89E3-7A3703766DA3}" srcOrd="0" destOrd="0" presId="urn:microsoft.com/office/officeart/2009/3/layout/HorizontalOrganizationChart"/>
    <dgm:cxn modelId="{60DD17E1-40D6-4EDA-A56F-A6F42D7EC113}" type="presParOf" srcId="{FDA1B146-A5A5-4F6C-89E3-7A3703766DA3}" destId="{92F10C3B-891C-49AE-B62F-CD2CB4B9AB33}" srcOrd="0" destOrd="0" presId="urn:microsoft.com/office/officeart/2009/3/layout/HorizontalOrganizationChart"/>
    <dgm:cxn modelId="{0D5A3FEB-5192-4B39-B1FC-4A10B7F259BD}" type="presParOf" srcId="{FDA1B146-A5A5-4F6C-89E3-7A3703766DA3}" destId="{F63C2AC5-1DBF-4AA8-A96B-25528ED37D97}" srcOrd="1" destOrd="0" presId="urn:microsoft.com/office/officeart/2009/3/layout/HorizontalOrganizationChart"/>
    <dgm:cxn modelId="{8B5168DD-572A-4A39-B04A-706086A6B1C6}" type="presParOf" srcId="{C176DF85-572B-4F6A-AA1D-F970571A3F3B}" destId="{D5AF4193-1B75-403E-8E16-7BD96421CBAB}" srcOrd="1" destOrd="0" presId="urn:microsoft.com/office/officeart/2009/3/layout/HorizontalOrganizationChart"/>
    <dgm:cxn modelId="{6A8F57E8-D598-4E1A-B359-53D3A19EFCD4}" type="presParOf" srcId="{D5AF4193-1B75-403E-8E16-7BD96421CBAB}" destId="{30088F41-E9E4-4BAF-B0AC-2A802407F889}" srcOrd="0" destOrd="0" presId="urn:microsoft.com/office/officeart/2009/3/layout/HorizontalOrganizationChart"/>
    <dgm:cxn modelId="{B966D7E2-DAF1-4890-8271-FD0C36433061}" type="presParOf" srcId="{D5AF4193-1B75-403E-8E16-7BD96421CBAB}" destId="{2FBD045E-A25C-44BC-B7D5-A41E0DF1BCDB}" srcOrd="1" destOrd="0" presId="urn:microsoft.com/office/officeart/2009/3/layout/HorizontalOrganizationChart"/>
    <dgm:cxn modelId="{85A42619-8089-4CBC-80B9-818EFDCE3A53}" type="presParOf" srcId="{2FBD045E-A25C-44BC-B7D5-A41E0DF1BCDB}" destId="{B26BCB94-B69E-4E0E-9022-299451009961}" srcOrd="0" destOrd="0" presId="urn:microsoft.com/office/officeart/2009/3/layout/HorizontalOrganizationChart"/>
    <dgm:cxn modelId="{328D7605-0DF7-42B0-97F2-2250B62F5362}" type="presParOf" srcId="{B26BCB94-B69E-4E0E-9022-299451009961}" destId="{7E1513F3-A8C0-4A85-98AF-3EE840D48FE8}" srcOrd="0" destOrd="0" presId="urn:microsoft.com/office/officeart/2009/3/layout/HorizontalOrganizationChart"/>
    <dgm:cxn modelId="{B7DCC6C6-C612-426B-97CB-AC085E6A7A7D}" type="presParOf" srcId="{B26BCB94-B69E-4E0E-9022-299451009961}" destId="{4DA072AB-F78A-41A5-986F-174547B51CF8}" srcOrd="1" destOrd="0" presId="urn:microsoft.com/office/officeart/2009/3/layout/HorizontalOrganizationChart"/>
    <dgm:cxn modelId="{3012CFF3-785B-4A09-81F3-99A858EF6A38}" type="presParOf" srcId="{2FBD045E-A25C-44BC-B7D5-A41E0DF1BCDB}" destId="{3EBEB5D8-6F0C-4A84-AB35-C867CFACEF4A}" srcOrd="1" destOrd="0" presId="urn:microsoft.com/office/officeart/2009/3/layout/HorizontalOrganizationChart"/>
    <dgm:cxn modelId="{51821B90-7A5E-4190-8C06-B4FEE6A2F443}" type="presParOf" srcId="{3EBEB5D8-6F0C-4A84-AB35-C867CFACEF4A}" destId="{13B0E423-F7F2-4206-BE0E-AA5317A3205F}" srcOrd="0" destOrd="0" presId="urn:microsoft.com/office/officeart/2009/3/layout/HorizontalOrganizationChart"/>
    <dgm:cxn modelId="{27E7BF60-84DD-4B11-BC42-F82CFD7D8E37}" type="presParOf" srcId="{3EBEB5D8-6F0C-4A84-AB35-C867CFACEF4A}" destId="{5FA7F998-B345-4A00-8BC8-489AAE4461C6}" srcOrd="1" destOrd="0" presId="urn:microsoft.com/office/officeart/2009/3/layout/HorizontalOrganizationChart"/>
    <dgm:cxn modelId="{6633AC8E-A8DF-4831-95F1-901DC82531FB}" type="presParOf" srcId="{5FA7F998-B345-4A00-8BC8-489AAE4461C6}" destId="{2F42C320-9679-4D15-BD75-0F2DFE78A6E0}" srcOrd="0" destOrd="0" presId="urn:microsoft.com/office/officeart/2009/3/layout/HorizontalOrganizationChart"/>
    <dgm:cxn modelId="{BDB6A5BE-214D-4B93-ABC0-97135F2439E6}" type="presParOf" srcId="{2F42C320-9679-4D15-BD75-0F2DFE78A6E0}" destId="{D3C424FB-B15E-4268-A8D7-9B2D8729A96E}" srcOrd="0" destOrd="0" presId="urn:microsoft.com/office/officeart/2009/3/layout/HorizontalOrganizationChart"/>
    <dgm:cxn modelId="{F40D5DCA-2641-48AC-ACE0-76D3A9CC4D2D}" type="presParOf" srcId="{2F42C320-9679-4D15-BD75-0F2DFE78A6E0}" destId="{83BA2EA8-F19A-4BA7-9C7D-95F24843EB6A}" srcOrd="1" destOrd="0" presId="urn:microsoft.com/office/officeart/2009/3/layout/HorizontalOrganizationChart"/>
    <dgm:cxn modelId="{34ABECE5-2F66-4C28-9880-2B4029DB86D7}" type="presParOf" srcId="{5FA7F998-B345-4A00-8BC8-489AAE4461C6}" destId="{BE22556D-6E98-4340-A5D4-5BC1923716B7}" srcOrd="1" destOrd="0" presId="urn:microsoft.com/office/officeart/2009/3/layout/HorizontalOrganizationChart"/>
    <dgm:cxn modelId="{0E6985BB-67E4-4410-B07C-F3CFA0AE380A}" type="presParOf" srcId="{5FA7F998-B345-4A00-8BC8-489AAE4461C6}" destId="{3F6F7BA7-9516-49A8-B7F7-B0ABDD694F5F}" srcOrd="2" destOrd="0" presId="urn:microsoft.com/office/officeart/2009/3/layout/HorizontalOrganizationChart"/>
    <dgm:cxn modelId="{3BDC5FA6-76DC-4616-93C8-FADED8DC9AB5}" type="presParOf" srcId="{3EBEB5D8-6F0C-4A84-AB35-C867CFACEF4A}" destId="{6870C420-09BC-45E5-96E1-49B3B843E829}" srcOrd="2" destOrd="0" presId="urn:microsoft.com/office/officeart/2009/3/layout/HorizontalOrganizationChart"/>
    <dgm:cxn modelId="{E9E11FD9-90ED-4994-AE74-8726F8BDDBE4}" type="presParOf" srcId="{3EBEB5D8-6F0C-4A84-AB35-C867CFACEF4A}" destId="{FC19ACC3-33CF-4471-B003-87BB37EA12A6}" srcOrd="3" destOrd="0" presId="urn:microsoft.com/office/officeart/2009/3/layout/HorizontalOrganizationChart"/>
    <dgm:cxn modelId="{7A72F76F-899A-46CF-B78A-18F5064F4787}" type="presParOf" srcId="{FC19ACC3-33CF-4471-B003-87BB37EA12A6}" destId="{FE4D3E12-0CCD-4514-9866-D5E976267D3A}" srcOrd="0" destOrd="0" presId="urn:microsoft.com/office/officeart/2009/3/layout/HorizontalOrganizationChart"/>
    <dgm:cxn modelId="{496D8F78-E1ED-47E4-9440-252B3545FF69}" type="presParOf" srcId="{FE4D3E12-0CCD-4514-9866-D5E976267D3A}" destId="{EE4B014F-8EEA-4F74-8288-61EF9AFE1D9C}" srcOrd="0" destOrd="0" presId="urn:microsoft.com/office/officeart/2009/3/layout/HorizontalOrganizationChart"/>
    <dgm:cxn modelId="{8DA6CC8B-3F38-4EF5-A766-EB42EBACD599}" type="presParOf" srcId="{FE4D3E12-0CCD-4514-9866-D5E976267D3A}" destId="{F59437B7-178B-4508-AD2D-B93DE4698753}" srcOrd="1" destOrd="0" presId="urn:microsoft.com/office/officeart/2009/3/layout/HorizontalOrganizationChart"/>
    <dgm:cxn modelId="{5B326330-83EA-44D3-AF23-EE6D2AE656F6}" type="presParOf" srcId="{FC19ACC3-33CF-4471-B003-87BB37EA12A6}" destId="{1C5651B6-B87C-43CE-9A5B-66356729315E}" srcOrd="1" destOrd="0" presId="urn:microsoft.com/office/officeart/2009/3/layout/HorizontalOrganizationChart"/>
    <dgm:cxn modelId="{D2A7AB29-8E16-4A50-A933-D587E446F9BB}" type="presParOf" srcId="{FC19ACC3-33CF-4471-B003-87BB37EA12A6}" destId="{11E2FD7F-1F9A-41CA-B42B-5495FFC7976C}" srcOrd="2" destOrd="0" presId="urn:microsoft.com/office/officeart/2009/3/layout/HorizontalOrganizationChart"/>
    <dgm:cxn modelId="{E3A4EE7B-E3FC-4537-B746-DED0A51C480B}" type="presParOf" srcId="{3EBEB5D8-6F0C-4A84-AB35-C867CFACEF4A}" destId="{CA960335-CDB2-4532-BCFD-B1B426536CD0}" srcOrd="4" destOrd="0" presId="urn:microsoft.com/office/officeart/2009/3/layout/HorizontalOrganizationChart"/>
    <dgm:cxn modelId="{90238E19-2EAC-40B9-B32F-AB62E1F53DA6}" type="presParOf" srcId="{3EBEB5D8-6F0C-4A84-AB35-C867CFACEF4A}" destId="{278855A0-C2CA-4C9E-8F08-6C0740CEC327}" srcOrd="5" destOrd="0" presId="urn:microsoft.com/office/officeart/2009/3/layout/HorizontalOrganizationChart"/>
    <dgm:cxn modelId="{D200F053-F240-4658-826A-219B860498C7}" type="presParOf" srcId="{278855A0-C2CA-4C9E-8F08-6C0740CEC327}" destId="{FB0654E0-0376-487F-8FC2-2C8FBF1AF978}" srcOrd="0" destOrd="0" presId="urn:microsoft.com/office/officeart/2009/3/layout/HorizontalOrganizationChart"/>
    <dgm:cxn modelId="{01E49473-6305-4248-B7A3-153303820C84}" type="presParOf" srcId="{FB0654E0-0376-487F-8FC2-2C8FBF1AF978}" destId="{D90D5A9E-150A-49C4-B1A1-D66EC2B676AD}" srcOrd="0" destOrd="0" presId="urn:microsoft.com/office/officeart/2009/3/layout/HorizontalOrganizationChart"/>
    <dgm:cxn modelId="{E12FA9DE-D9AB-4F0D-BE3A-9F75992E7700}" type="presParOf" srcId="{FB0654E0-0376-487F-8FC2-2C8FBF1AF978}" destId="{15E0ACCD-3803-42FA-A9BC-41A8BE99619F}" srcOrd="1" destOrd="0" presId="urn:microsoft.com/office/officeart/2009/3/layout/HorizontalOrganizationChart"/>
    <dgm:cxn modelId="{49ED6A55-A615-41A2-9004-E2B4D6226F9B}" type="presParOf" srcId="{278855A0-C2CA-4C9E-8F08-6C0740CEC327}" destId="{C0A6BC71-A0CE-40B7-9E22-8A503F7094CE}" srcOrd="1" destOrd="0" presId="urn:microsoft.com/office/officeart/2009/3/layout/HorizontalOrganizationChart"/>
    <dgm:cxn modelId="{9BE59D62-B7A4-4BCC-885F-D751BCBBA1C4}" type="presParOf" srcId="{278855A0-C2CA-4C9E-8F08-6C0740CEC327}" destId="{A4137046-7A47-4346-9D04-46122E408908}" srcOrd="2" destOrd="0" presId="urn:microsoft.com/office/officeart/2009/3/layout/HorizontalOrganizationChart"/>
    <dgm:cxn modelId="{D142C4A1-90AD-418E-92EB-ACD391CDEC6F}" type="presParOf" srcId="{2FBD045E-A25C-44BC-B7D5-A41E0DF1BCDB}" destId="{A02E4989-B1F1-4ACC-9DB9-95E2DD2FF87D}" srcOrd="2" destOrd="0" presId="urn:microsoft.com/office/officeart/2009/3/layout/HorizontalOrganizationChart"/>
    <dgm:cxn modelId="{709A1761-7C90-41DF-BED1-A8B399A0E46C}" type="presParOf" srcId="{D5AF4193-1B75-403E-8E16-7BD96421CBAB}" destId="{1C236C05-EA75-4116-8BDD-C9B35B83387B}" srcOrd="2" destOrd="0" presId="urn:microsoft.com/office/officeart/2009/3/layout/HorizontalOrganizationChart"/>
    <dgm:cxn modelId="{6DA11416-E5FC-4112-A576-D9854BA43E36}" type="presParOf" srcId="{D5AF4193-1B75-403E-8E16-7BD96421CBAB}" destId="{CCE2C7DF-F12D-4465-A765-AFD5BEC7AB48}" srcOrd="3" destOrd="0" presId="urn:microsoft.com/office/officeart/2009/3/layout/HorizontalOrganizationChart"/>
    <dgm:cxn modelId="{83E66673-2922-4364-824D-B10D89FF6B1E}" type="presParOf" srcId="{CCE2C7DF-F12D-4465-A765-AFD5BEC7AB48}" destId="{7AF7B05B-D0D7-4981-B420-5BF3F7DE065E}" srcOrd="0" destOrd="0" presId="urn:microsoft.com/office/officeart/2009/3/layout/HorizontalOrganizationChart"/>
    <dgm:cxn modelId="{C892AAD2-A49D-4225-BCF5-7C92810EBC04}" type="presParOf" srcId="{7AF7B05B-D0D7-4981-B420-5BF3F7DE065E}" destId="{96F1877B-DC66-484F-B3F3-0A7D99E9D6AE}" srcOrd="0" destOrd="0" presId="urn:microsoft.com/office/officeart/2009/3/layout/HorizontalOrganizationChart"/>
    <dgm:cxn modelId="{BFEAB05A-58B6-497A-98A5-EDB86843D1B9}" type="presParOf" srcId="{7AF7B05B-D0D7-4981-B420-5BF3F7DE065E}" destId="{3F0820D6-21CE-4426-9422-EDBEF6046206}" srcOrd="1" destOrd="0" presId="urn:microsoft.com/office/officeart/2009/3/layout/HorizontalOrganizationChart"/>
    <dgm:cxn modelId="{8B500426-12E2-4A52-BC84-861D49F7CC5A}" type="presParOf" srcId="{CCE2C7DF-F12D-4465-A765-AFD5BEC7AB48}" destId="{48560B5A-C089-4128-BB52-E73CE8FDFDD8}" srcOrd="1" destOrd="0" presId="urn:microsoft.com/office/officeart/2009/3/layout/HorizontalOrganizationChart"/>
    <dgm:cxn modelId="{15D4D402-B882-4C72-A932-CA3F4B9D8CCB}" type="presParOf" srcId="{48560B5A-C089-4128-BB52-E73CE8FDFDD8}" destId="{CD90901B-3697-4BAE-B630-11F47C849819}" srcOrd="0" destOrd="0" presId="urn:microsoft.com/office/officeart/2009/3/layout/HorizontalOrganizationChart"/>
    <dgm:cxn modelId="{6805FC51-7755-42B0-91A3-8225BC526D4A}" type="presParOf" srcId="{48560B5A-C089-4128-BB52-E73CE8FDFDD8}" destId="{E3C48194-C2C3-45B7-A05C-982D0FE81B99}" srcOrd="1" destOrd="0" presId="urn:microsoft.com/office/officeart/2009/3/layout/HorizontalOrganizationChart"/>
    <dgm:cxn modelId="{98A4D3C6-B6D7-4052-B092-9EC8957CBD61}" type="presParOf" srcId="{E3C48194-C2C3-45B7-A05C-982D0FE81B99}" destId="{A5F51BF8-51E3-435E-9115-B6BCDB3A7AF7}" srcOrd="0" destOrd="0" presId="urn:microsoft.com/office/officeart/2009/3/layout/HorizontalOrganizationChart"/>
    <dgm:cxn modelId="{1AA82480-84EC-46A0-B0F7-EEF565E82EA1}" type="presParOf" srcId="{A5F51BF8-51E3-435E-9115-B6BCDB3A7AF7}" destId="{D182E212-E0BF-4584-AFDD-596D7A637F7B}" srcOrd="0" destOrd="0" presId="urn:microsoft.com/office/officeart/2009/3/layout/HorizontalOrganizationChart"/>
    <dgm:cxn modelId="{74592F48-6F00-437D-9361-F82D50AF1810}" type="presParOf" srcId="{A5F51BF8-51E3-435E-9115-B6BCDB3A7AF7}" destId="{A45567F7-9CB9-4196-8B40-02268C5D27C3}" srcOrd="1" destOrd="0" presId="urn:microsoft.com/office/officeart/2009/3/layout/HorizontalOrganizationChart"/>
    <dgm:cxn modelId="{CB102B95-1297-46B7-B1AA-97290FE2AD5A}" type="presParOf" srcId="{E3C48194-C2C3-45B7-A05C-982D0FE81B99}" destId="{C4F3CD5E-411C-480F-B1B9-F2187660F021}" srcOrd="1" destOrd="0" presId="urn:microsoft.com/office/officeart/2009/3/layout/HorizontalOrganizationChart"/>
    <dgm:cxn modelId="{B2639845-0244-4A28-BA8F-9A3A441035EA}" type="presParOf" srcId="{C4F3CD5E-411C-480F-B1B9-F2187660F021}" destId="{E8EC8DD7-2BCC-404E-BF2E-14791F4399A3}" srcOrd="0" destOrd="0" presId="urn:microsoft.com/office/officeart/2009/3/layout/HorizontalOrganizationChart"/>
    <dgm:cxn modelId="{C12BDD38-BF39-4E10-8D11-80B9D97593A4}" type="presParOf" srcId="{C4F3CD5E-411C-480F-B1B9-F2187660F021}" destId="{2960ED8B-EB4F-464D-9185-F26D4A9CBE7B}" srcOrd="1" destOrd="0" presId="urn:microsoft.com/office/officeart/2009/3/layout/HorizontalOrganizationChart"/>
    <dgm:cxn modelId="{0FF21C9B-5922-4059-A3A9-96CB149F389F}" type="presParOf" srcId="{2960ED8B-EB4F-464D-9185-F26D4A9CBE7B}" destId="{D5A2783E-5CCA-436C-8127-FD1288D7BF61}" srcOrd="0" destOrd="0" presId="urn:microsoft.com/office/officeart/2009/3/layout/HorizontalOrganizationChart"/>
    <dgm:cxn modelId="{76330C34-7062-4FD5-8A97-20E040EBE4A4}" type="presParOf" srcId="{D5A2783E-5CCA-436C-8127-FD1288D7BF61}" destId="{1AC0A2A6-F080-4F7B-BC7B-5CE287CBFC81}" srcOrd="0" destOrd="0" presId="urn:microsoft.com/office/officeart/2009/3/layout/HorizontalOrganizationChart"/>
    <dgm:cxn modelId="{A8A9D99D-9C44-4182-BFCF-D54BBD90ED54}" type="presParOf" srcId="{D5A2783E-5CCA-436C-8127-FD1288D7BF61}" destId="{ACC4F880-CF37-4813-BF2A-07523EA32DB2}" srcOrd="1" destOrd="0" presId="urn:microsoft.com/office/officeart/2009/3/layout/HorizontalOrganizationChart"/>
    <dgm:cxn modelId="{29220A0C-B3EE-4833-AE1D-E40C09139B61}" type="presParOf" srcId="{2960ED8B-EB4F-464D-9185-F26D4A9CBE7B}" destId="{DE6A3A15-D795-41E3-9113-570D52F4136E}" srcOrd="1" destOrd="0" presId="urn:microsoft.com/office/officeart/2009/3/layout/HorizontalOrganizationChart"/>
    <dgm:cxn modelId="{F9E91DB4-E757-43E3-9AA0-5B0985D07BE9}" type="presParOf" srcId="{2960ED8B-EB4F-464D-9185-F26D4A9CBE7B}" destId="{CDC4F4D8-A1A1-45EA-82BA-7A511CE6E7E2}" srcOrd="2" destOrd="0" presId="urn:microsoft.com/office/officeart/2009/3/layout/HorizontalOrganizationChart"/>
    <dgm:cxn modelId="{427F5197-1B1D-4081-B416-C3A95C8F75F3}" type="presParOf" srcId="{C4F3CD5E-411C-480F-B1B9-F2187660F021}" destId="{E4E973A2-A83E-466D-A4D6-2448246C0EEF}" srcOrd="2" destOrd="0" presId="urn:microsoft.com/office/officeart/2009/3/layout/HorizontalOrganizationChart"/>
    <dgm:cxn modelId="{15B3DF94-B2FA-4E39-99AC-8AE2A694B1A6}" type="presParOf" srcId="{C4F3CD5E-411C-480F-B1B9-F2187660F021}" destId="{68E1702A-E95D-48CC-9B13-A730DFAC630D}" srcOrd="3" destOrd="0" presId="urn:microsoft.com/office/officeart/2009/3/layout/HorizontalOrganizationChart"/>
    <dgm:cxn modelId="{88B2B73D-ED45-4D5B-9973-785A856A674D}" type="presParOf" srcId="{68E1702A-E95D-48CC-9B13-A730DFAC630D}" destId="{85C438AC-F126-4630-8E4F-93163FA5C82C}" srcOrd="0" destOrd="0" presId="urn:microsoft.com/office/officeart/2009/3/layout/HorizontalOrganizationChart"/>
    <dgm:cxn modelId="{40D093FB-6E41-47C4-A369-9178DA8A1DE3}" type="presParOf" srcId="{85C438AC-F126-4630-8E4F-93163FA5C82C}" destId="{1596EE5E-F8E7-44CB-B8DC-A7CA04C4B870}" srcOrd="0" destOrd="0" presId="urn:microsoft.com/office/officeart/2009/3/layout/HorizontalOrganizationChart"/>
    <dgm:cxn modelId="{512E53BE-6F97-4116-A8C1-C69ACD32FCD4}" type="presParOf" srcId="{85C438AC-F126-4630-8E4F-93163FA5C82C}" destId="{2E7BF562-92A1-44B4-BCCA-7AC1DF7C5F12}" srcOrd="1" destOrd="0" presId="urn:microsoft.com/office/officeart/2009/3/layout/HorizontalOrganizationChart"/>
    <dgm:cxn modelId="{69E2F1F9-D01C-47DD-8879-F72901904977}" type="presParOf" srcId="{68E1702A-E95D-48CC-9B13-A730DFAC630D}" destId="{E627E822-F37F-4A98-BD12-A3E3B9454524}" srcOrd="1" destOrd="0" presId="urn:microsoft.com/office/officeart/2009/3/layout/HorizontalOrganizationChart"/>
    <dgm:cxn modelId="{06EE4185-5D16-4107-B5BF-B7E126C92073}" type="presParOf" srcId="{68E1702A-E95D-48CC-9B13-A730DFAC630D}" destId="{566CB0A1-F0E5-4772-B441-0F64DF6842F6}" srcOrd="2" destOrd="0" presId="urn:microsoft.com/office/officeart/2009/3/layout/HorizontalOrganizationChart"/>
    <dgm:cxn modelId="{754D89C2-B56C-4C16-84BD-E186B2C5BBB1}" type="presParOf" srcId="{E3C48194-C2C3-45B7-A05C-982D0FE81B99}" destId="{5F3B0CFF-B6CD-4E07-A277-32D6EECFA8B2}" srcOrd="2" destOrd="0" presId="urn:microsoft.com/office/officeart/2009/3/layout/HorizontalOrganizationChart"/>
    <dgm:cxn modelId="{C0377680-9804-437F-A10C-3FE9D5124C8D}" type="presParOf" srcId="{48560B5A-C089-4128-BB52-E73CE8FDFDD8}" destId="{D2B7173A-C35C-46AD-973C-CDE29683502B}" srcOrd="2" destOrd="0" presId="urn:microsoft.com/office/officeart/2009/3/layout/HorizontalOrganizationChart"/>
    <dgm:cxn modelId="{18EBA2FB-3419-412F-8AB7-ED6D252D273C}" type="presParOf" srcId="{48560B5A-C089-4128-BB52-E73CE8FDFDD8}" destId="{E1ED0BE7-97BF-4D76-91A5-93F0B1673FDC}" srcOrd="3" destOrd="0" presId="urn:microsoft.com/office/officeart/2009/3/layout/HorizontalOrganizationChart"/>
    <dgm:cxn modelId="{DAF708A2-EC7F-4529-923B-2237789B26DE}" type="presParOf" srcId="{E1ED0BE7-97BF-4D76-91A5-93F0B1673FDC}" destId="{3971B5B9-A80B-47FD-82FD-6643A0022350}" srcOrd="0" destOrd="0" presId="urn:microsoft.com/office/officeart/2009/3/layout/HorizontalOrganizationChart"/>
    <dgm:cxn modelId="{5275B5BE-ADF8-43AE-A336-AB2DAABAF355}" type="presParOf" srcId="{3971B5B9-A80B-47FD-82FD-6643A0022350}" destId="{3048E88E-0429-4003-8E36-4727DE0F8377}" srcOrd="0" destOrd="0" presId="urn:microsoft.com/office/officeart/2009/3/layout/HorizontalOrganizationChart"/>
    <dgm:cxn modelId="{1FE5160D-4DA2-451B-B1D1-3297B5ACBB47}" type="presParOf" srcId="{3971B5B9-A80B-47FD-82FD-6643A0022350}" destId="{653E80CD-F6FD-4810-8573-0C69D952E8B3}" srcOrd="1" destOrd="0" presId="urn:microsoft.com/office/officeart/2009/3/layout/HorizontalOrganizationChart"/>
    <dgm:cxn modelId="{B2431160-9143-48BE-B58A-466B8053337C}" type="presParOf" srcId="{E1ED0BE7-97BF-4D76-91A5-93F0B1673FDC}" destId="{6506BCD5-06DC-4831-8BB0-8E70DE385010}" srcOrd="1" destOrd="0" presId="urn:microsoft.com/office/officeart/2009/3/layout/HorizontalOrganizationChart"/>
    <dgm:cxn modelId="{ECFFAF92-DAB1-488C-A394-4F9BAC2F9E57}" type="presParOf" srcId="{E1ED0BE7-97BF-4D76-91A5-93F0B1673FDC}" destId="{82F6C431-CF65-4169-BE3C-C8D56A051CD2}" srcOrd="2" destOrd="0" presId="urn:microsoft.com/office/officeart/2009/3/layout/HorizontalOrganizationChart"/>
    <dgm:cxn modelId="{408B01BE-F5FA-4E4D-A5E7-22676EED81B6}" type="presParOf" srcId="{48560B5A-C089-4128-BB52-E73CE8FDFDD8}" destId="{298AC052-CD92-4834-B7A3-C125708BD55E}" srcOrd="4" destOrd="0" presId="urn:microsoft.com/office/officeart/2009/3/layout/HorizontalOrganizationChart"/>
    <dgm:cxn modelId="{4A486FA6-2609-4F3A-AD5F-C30BDA2734AB}" type="presParOf" srcId="{48560B5A-C089-4128-BB52-E73CE8FDFDD8}" destId="{3034B5F9-B697-4397-9F8B-54E06ADBB54C}" srcOrd="5" destOrd="0" presId="urn:microsoft.com/office/officeart/2009/3/layout/HorizontalOrganizationChart"/>
    <dgm:cxn modelId="{C52BB1BD-44CC-4572-A96A-9FA0CB07CC56}" type="presParOf" srcId="{3034B5F9-B697-4397-9F8B-54E06ADBB54C}" destId="{77FD1A68-310B-48DB-AB78-E5F4B8B5D191}" srcOrd="0" destOrd="0" presId="urn:microsoft.com/office/officeart/2009/3/layout/HorizontalOrganizationChart"/>
    <dgm:cxn modelId="{7EC3A27C-7B0A-40CB-9454-7EE06DAE0F9D}" type="presParOf" srcId="{77FD1A68-310B-48DB-AB78-E5F4B8B5D191}" destId="{C28F0018-1567-420E-B0EE-2380BC42D6FA}" srcOrd="0" destOrd="0" presId="urn:microsoft.com/office/officeart/2009/3/layout/HorizontalOrganizationChart"/>
    <dgm:cxn modelId="{EBBC4517-57DF-44DF-94EF-1ABDCE943E95}" type="presParOf" srcId="{77FD1A68-310B-48DB-AB78-E5F4B8B5D191}" destId="{D8A84BA4-8262-4DB9-A520-36E8CC51C433}" srcOrd="1" destOrd="0" presId="urn:microsoft.com/office/officeart/2009/3/layout/HorizontalOrganizationChart"/>
    <dgm:cxn modelId="{8EC05CCC-C673-4BEF-94E2-89892D33ABF5}" type="presParOf" srcId="{3034B5F9-B697-4397-9F8B-54E06ADBB54C}" destId="{A31D80BB-FCB1-4E13-87D6-1EA752DBBAC8}" srcOrd="1" destOrd="0" presId="urn:microsoft.com/office/officeart/2009/3/layout/HorizontalOrganizationChart"/>
    <dgm:cxn modelId="{8E4039BF-26B8-4384-AF50-21658A42A55B}" type="presParOf" srcId="{3034B5F9-B697-4397-9F8B-54E06ADBB54C}" destId="{76E9C7B1-6E38-414F-87C9-9F5E6CF6BB94}" srcOrd="2" destOrd="0" presId="urn:microsoft.com/office/officeart/2009/3/layout/HorizontalOrganizationChart"/>
    <dgm:cxn modelId="{E675DC4C-0DE9-4F54-9070-8654F590BC11}" type="presParOf" srcId="{CCE2C7DF-F12D-4465-A765-AFD5BEC7AB48}" destId="{0283899A-1E55-4212-BA49-DFAD166A48A9}" srcOrd="2" destOrd="0" presId="urn:microsoft.com/office/officeart/2009/3/layout/HorizontalOrganizationChart"/>
    <dgm:cxn modelId="{149BB22F-7630-434B-B134-F4507E0D1BDC}" type="presParOf" srcId="{C176DF85-572B-4F6A-AA1D-F970571A3F3B}" destId="{D19CE0C3-2D1A-4BF3-977C-F83E41D82116}" srcOrd="2" destOrd="0" presId="urn:microsoft.com/office/officeart/2009/3/layout/HorizontalOrganizationChar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9C9C54F-61D2-4701-AA13-0F959B2185C0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2FC745D2-460B-4382-8E5F-70084BC6E7B5}">
      <dgm:prSet phldrT="[Texto]" custT="1"/>
      <dgm:spPr/>
      <dgm:t>
        <a:bodyPr/>
        <a:lstStyle/>
        <a:p>
          <a:r>
            <a:rPr lang="es-EC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Elegir la mejor alternativa</a:t>
          </a:r>
        </a:p>
      </dgm:t>
    </dgm:pt>
    <dgm:pt modelId="{182ED79C-8232-4E65-AA47-6C44F30F48AE}" type="parTrans" cxnId="{2AB8E8C8-2315-4FF1-8A52-F9BBD8CA3C02}">
      <dgm:prSet/>
      <dgm:spPr/>
      <dgm:t>
        <a:bodyPr/>
        <a:lstStyle/>
        <a:p>
          <a:endParaRPr lang="es-EC" sz="1200"/>
        </a:p>
      </dgm:t>
    </dgm:pt>
    <dgm:pt modelId="{3BB2224C-6A08-48D7-BD0F-AFE731BBA62B}" type="sibTrans" cxnId="{2AB8E8C8-2315-4FF1-8A52-F9BBD8CA3C02}">
      <dgm:prSet/>
      <dgm:spPr/>
      <dgm:t>
        <a:bodyPr/>
        <a:lstStyle/>
        <a:p>
          <a:endParaRPr lang="es-EC" sz="1200"/>
        </a:p>
      </dgm:t>
    </dgm:pt>
    <dgm:pt modelId="{88C80C5C-7764-4E19-A944-8FE6611B071C}" type="asst">
      <dgm:prSet phldrT="[Texto]" custT="1"/>
      <dgm:spPr/>
      <dgm:t>
        <a:bodyPr/>
        <a:lstStyle/>
        <a:p>
          <a:r>
            <a:rPr lang="es-EC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Criterio 1</a:t>
          </a:r>
        </a:p>
      </dgm:t>
    </dgm:pt>
    <dgm:pt modelId="{D1034E3C-7FEF-48BF-ABCC-B179B0CCDC35}" type="parTrans" cxnId="{182FCD7C-2D3E-4454-B038-5E0025A56B95}">
      <dgm:prSet/>
      <dgm:spPr/>
      <dgm:t>
        <a:bodyPr/>
        <a:lstStyle/>
        <a:p>
          <a:endParaRPr lang="es-EC" sz="1200"/>
        </a:p>
      </dgm:t>
    </dgm:pt>
    <dgm:pt modelId="{948063DB-5252-4650-BBF3-7729C44959EF}" type="sibTrans" cxnId="{182FCD7C-2D3E-4454-B038-5E0025A56B95}">
      <dgm:prSet/>
      <dgm:spPr/>
      <dgm:t>
        <a:bodyPr/>
        <a:lstStyle/>
        <a:p>
          <a:endParaRPr lang="es-EC" sz="1200"/>
        </a:p>
      </dgm:t>
    </dgm:pt>
    <dgm:pt modelId="{0BDBFCA2-806C-4BC0-83CE-612277E66DBE}">
      <dgm:prSet phldrT="[Texto]" custT="1"/>
      <dgm:spPr/>
      <dgm:t>
        <a:bodyPr/>
        <a:lstStyle/>
        <a:p>
          <a:r>
            <a:rPr lang="es-EC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Alternativa 1</a:t>
          </a:r>
        </a:p>
      </dgm:t>
    </dgm:pt>
    <dgm:pt modelId="{C7E98B8C-B3E1-4006-B066-C43884DC5ABD}" type="parTrans" cxnId="{E5B6B66E-5E30-4599-8B82-6F79C7B391C3}">
      <dgm:prSet/>
      <dgm:spPr/>
      <dgm:t>
        <a:bodyPr/>
        <a:lstStyle/>
        <a:p>
          <a:endParaRPr lang="es-EC" sz="1200"/>
        </a:p>
      </dgm:t>
    </dgm:pt>
    <dgm:pt modelId="{493C306D-80D3-4258-A79F-598CB21BEA9A}" type="sibTrans" cxnId="{E5B6B66E-5E30-4599-8B82-6F79C7B391C3}">
      <dgm:prSet/>
      <dgm:spPr/>
      <dgm:t>
        <a:bodyPr/>
        <a:lstStyle/>
        <a:p>
          <a:endParaRPr lang="es-EC" sz="1200"/>
        </a:p>
      </dgm:t>
    </dgm:pt>
    <dgm:pt modelId="{E73FD7ED-6442-464E-84B0-2FE3129935B0}">
      <dgm:prSet phldrT="[Texto]" custT="1"/>
      <dgm:spPr/>
      <dgm:t>
        <a:bodyPr/>
        <a:lstStyle/>
        <a:p>
          <a:r>
            <a:rPr lang="es-EC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Alternativa 2</a:t>
          </a:r>
        </a:p>
      </dgm:t>
    </dgm:pt>
    <dgm:pt modelId="{589E4348-D026-4DEF-82C5-DA9D688456C5}" type="parTrans" cxnId="{5C08199F-EFFE-4880-9A80-4E992F86A935}">
      <dgm:prSet/>
      <dgm:spPr/>
      <dgm:t>
        <a:bodyPr/>
        <a:lstStyle/>
        <a:p>
          <a:endParaRPr lang="es-EC" sz="1200"/>
        </a:p>
      </dgm:t>
    </dgm:pt>
    <dgm:pt modelId="{C04D3194-06A0-4228-95BB-84EAF4A4CF4E}" type="sibTrans" cxnId="{5C08199F-EFFE-4880-9A80-4E992F86A935}">
      <dgm:prSet/>
      <dgm:spPr/>
      <dgm:t>
        <a:bodyPr/>
        <a:lstStyle/>
        <a:p>
          <a:endParaRPr lang="es-EC" sz="1200"/>
        </a:p>
      </dgm:t>
    </dgm:pt>
    <dgm:pt modelId="{0E9B8A90-2C34-450C-907E-4B3E5BAF3D7E}">
      <dgm:prSet phldrT="[Texto]" custT="1"/>
      <dgm:spPr/>
      <dgm:t>
        <a:bodyPr/>
        <a:lstStyle/>
        <a:p>
          <a:r>
            <a:rPr lang="es-EC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Alternativa 3</a:t>
          </a:r>
        </a:p>
      </dgm:t>
    </dgm:pt>
    <dgm:pt modelId="{F11E9B59-61B5-48C5-B95A-C9209790E011}" type="parTrans" cxnId="{4FFD428A-D165-49EF-9B5B-93FC76D03894}">
      <dgm:prSet/>
      <dgm:spPr/>
      <dgm:t>
        <a:bodyPr/>
        <a:lstStyle/>
        <a:p>
          <a:endParaRPr lang="es-EC" sz="1200"/>
        </a:p>
      </dgm:t>
    </dgm:pt>
    <dgm:pt modelId="{F779C2FB-BCA2-4470-8A8F-D463AA1330E5}" type="sibTrans" cxnId="{4FFD428A-D165-49EF-9B5B-93FC76D03894}">
      <dgm:prSet/>
      <dgm:spPr/>
      <dgm:t>
        <a:bodyPr/>
        <a:lstStyle/>
        <a:p>
          <a:endParaRPr lang="es-EC" sz="1200"/>
        </a:p>
      </dgm:t>
    </dgm:pt>
    <dgm:pt modelId="{D1200220-7180-4BC6-AC1C-6FD6548FFE23}" type="asst">
      <dgm:prSet phldrT="[Texto]" custT="1"/>
      <dgm:spPr/>
      <dgm:t>
        <a:bodyPr/>
        <a:lstStyle/>
        <a:p>
          <a:r>
            <a:rPr lang="es-EC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Criterio 2</a:t>
          </a:r>
        </a:p>
      </dgm:t>
    </dgm:pt>
    <dgm:pt modelId="{9D344C62-1618-4ADC-A8BD-6A6FC4675C22}" type="parTrans" cxnId="{62E3ADF8-8BE7-41FB-8B31-374AAE0B4A9B}">
      <dgm:prSet/>
      <dgm:spPr/>
      <dgm:t>
        <a:bodyPr/>
        <a:lstStyle/>
        <a:p>
          <a:endParaRPr lang="es-EC" sz="1200"/>
        </a:p>
      </dgm:t>
    </dgm:pt>
    <dgm:pt modelId="{73139075-8381-4146-A676-E5C678C6B36E}" type="sibTrans" cxnId="{62E3ADF8-8BE7-41FB-8B31-374AAE0B4A9B}">
      <dgm:prSet/>
      <dgm:spPr/>
      <dgm:t>
        <a:bodyPr/>
        <a:lstStyle/>
        <a:p>
          <a:endParaRPr lang="es-EC" sz="1200"/>
        </a:p>
      </dgm:t>
    </dgm:pt>
    <dgm:pt modelId="{3165741F-8BA6-46F1-A1B0-E1B99B2A561D}" type="pres">
      <dgm:prSet presAssocID="{29C9C54F-61D2-4701-AA13-0F959B2185C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1852BD0-F666-41D3-8E92-3C1B85E0DB8B}" type="pres">
      <dgm:prSet presAssocID="{2FC745D2-460B-4382-8E5F-70084BC6E7B5}" presName="hierRoot1" presStyleCnt="0">
        <dgm:presLayoutVars>
          <dgm:hierBranch val="init"/>
        </dgm:presLayoutVars>
      </dgm:prSet>
      <dgm:spPr/>
    </dgm:pt>
    <dgm:pt modelId="{AA5BDDDE-3DFA-4E34-948D-4BF3A55B1999}" type="pres">
      <dgm:prSet presAssocID="{2FC745D2-460B-4382-8E5F-70084BC6E7B5}" presName="rootComposite1" presStyleCnt="0"/>
      <dgm:spPr/>
    </dgm:pt>
    <dgm:pt modelId="{78937FBA-DD6A-408A-A219-832283606156}" type="pres">
      <dgm:prSet presAssocID="{2FC745D2-460B-4382-8E5F-70084BC6E7B5}" presName="rootText1" presStyleLbl="node0" presStyleIdx="0" presStyleCnt="1">
        <dgm:presLayoutVars>
          <dgm:chPref val="3"/>
        </dgm:presLayoutVars>
      </dgm:prSet>
      <dgm:spPr/>
    </dgm:pt>
    <dgm:pt modelId="{02C7FC8F-D6D4-4F7F-82E0-DE05AD40E58D}" type="pres">
      <dgm:prSet presAssocID="{2FC745D2-460B-4382-8E5F-70084BC6E7B5}" presName="rootConnector1" presStyleLbl="node1" presStyleIdx="0" presStyleCnt="0"/>
      <dgm:spPr/>
    </dgm:pt>
    <dgm:pt modelId="{02735B7C-E94E-4B21-AA5A-5AD0C38D0F7F}" type="pres">
      <dgm:prSet presAssocID="{2FC745D2-460B-4382-8E5F-70084BC6E7B5}" presName="hierChild2" presStyleCnt="0"/>
      <dgm:spPr/>
    </dgm:pt>
    <dgm:pt modelId="{53C5B8E3-22D1-4661-B5EC-332DEB8D31D5}" type="pres">
      <dgm:prSet presAssocID="{C7E98B8C-B3E1-4006-B066-C43884DC5ABD}" presName="Name37" presStyleLbl="parChTrans1D2" presStyleIdx="0" presStyleCnt="5"/>
      <dgm:spPr/>
    </dgm:pt>
    <dgm:pt modelId="{F889A737-1E1C-4702-830A-0285DC163648}" type="pres">
      <dgm:prSet presAssocID="{0BDBFCA2-806C-4BC0-83CE-612277E66DBE}" presName="hierRoot2" presStyleCnt="0">
        <dgm:presLayoutVars>
          <dgm:hierBranch val="init"/>
        </dgm:presLayoutVars>
      </dgm:prSet>
      <dgm:spPr/>
    </dgm:pt>
    <dgm:pt modelId="{7D6C2E60-D065-454B-8BC7-C13B5320FC4A}" type="pres">
      <dgm:prSet presAssocID="{0BDBFCA2-806C-4BC0-83CE-612277E66DBE}" presName="rootComposite" presStyleCnt="0"/>
      <dgm:spPr/>
    </dgm:pt>
    <dgm:pt modelId="{03263064-8938-4663-ABE1-D49A59D35D7B}" type="pres">
      <dgm:prSet presAssocID="{0BDBFCA2-806C-4BC0-83CE-612277E66DBE}" presName="rootText" presStyleLbl="node2" presStyleIdx="0" presStyleCnt="3">
        <dgm:presLayoutVars>
          <dgm:chPref val="3"/>
        </dgm:presLayoutVars>
      </dgm:prSet>
      <dgm:spPr/>
    </dgm:pt>
    <dgm:pt modelId="{90F09649-8D61-4973-B26B-A7E381D86097}" type="pres">
      <dgm:prSet presAssocID="{0BDBFCA2-806C-4BC0-83CE-612277E66DBE}" presName="rootConnector" presStyleLbl="node2" presStyleIdx="0" presStyleCnt="3"/>
      <dgm:spPr/>
    </dgm:pt>
    <dgm:pt modelId="{3D529DC7-32CC-461B-B36C-65216946B27A}" type="pres">
      <dgm:prSet presAssocID="{0BDBFCA2-806C-4BC0-83CE-612277E66DBE}" presName="hierChild4" presStyleCnt="0"/>
      <dgm:spPr/>
    </dgm:pt>
    <dgm:pt modelId="{E21A7927-DFDD-4BF2-B349-074C60D8048C}" type="pres">
      <dgm:prSet presAssocID="{0BDBFCA2-806C-4BC0-83CE-612277E66DBE}" presName="hierChild5" presStyleCnt="0"/>
      <dgm:spPr/>
    </dgm:pt>
    <dgm:pt modelId="{1CC84649-76BE-4836-9A9B-93CB316B576D}" type="pres">
      <dgm:prSet presAssocID="{589E4348-D026-4DEF-82C5-DA9D688456C5}" presName="Name37" presStyleLbl="parChTrans1D2" presStyleIdx="1" presStyleCnt="5"/>
      <dgm:spPr/>
    </dgm:pt>
    <dgm:pt modelId="{D95B81F3-3815-4C4C-8431-485109CD760B}" type="pres">
      <dgm:prSet presAssocID="{E73FD7ED-6442-464E-84B0-2FE3129935B0}" presName="hierRoot2" presStyleCnt="0">
        <dgm:presLayoutVars>
          <dgm:hierBranch val="init"/>
        </dgm:presLayoutVars>
      </dgm:prSet>
      <dgm:spPr/>
    </dgm:pt>
    <dgm:pt modelId="{50EEF791-F7C4-48ED-A9F5-CCB313DB57B5}" type="pres">
      <dgm:prSet presAssocID="{E73FD7ED-6442-464E-84B0-2FE3129935B0}" presName="rootComposite" presStyleCnt="0"/>
      <dgm:spPr/>
    </dgm:pt>
    <dgm:pt modelId="{F4A88A1D-1943-4228-80EB-4DC6CE6D80FA}" type="pres">
      <dgm:prSet presAssocID="{E73FD7ED-6442-464E-84B0-2FE3129935B0}" presName="rootText" presStyleLbl="node2" presStyleIdx="1" presStyleCnt="3">
        <dgm:presLayoutVars>
          <dgm:chPref val="3"/>
        </dgm:presLayoutVars>
      </dgm:prSet>
      <dgm:spPr/>
    </dgm:pt>
    <dgm:pt modelId="{F28BDF57-85D7-4F0F-82A2-F949F9658970}" type="pres">
      <dgm:prSet presAssocID="{E73FD7ED-6442-464E-84B0-2FE3129935B0}" presName="rootConnector" presStyleLbl="node2" presStyleIdx="1" presStyleCnt="3"/>
      <dgm:spPr/>
    </dgm:pt>
    <dgm:pt modelId="{23FC90B4-9053-43C0-9B76-7E4C3F07C061}" type="pres">
      <dgm:prSet presAssocID="{E73FD7ED-6442-464E-84B0-2FE3129935B0}" presName="hierChild4" presStyleCnt="0"/>
      <dgm:spPr/>
    </dgm:pt>
    <dgm:pt modelId="{E29E2610-4B4E-4CB5-A45A-7C7E278C3BFD}" type="pres">
      <dgm:prSet presAssocID="{E73FD7ED-6442-464E-84B0-2FE3129935B0}" presName="hierChild5" presStyleCnt="0"/>
      <dgm:spPr/>
    </dgm:pt>
    <dgm:pt modelId="{6C95C2E8-18AA-46AA-9465-43BD7B5E3E86}" type="pres">
      <dgm:prSet presAssocID="{F11E9B59-61B5-48C5-B95A-C9209790E011}" presName="Name37" presStyleLbl="parChTrans1D2" presStyleIdx="2" presStyleCnt="5"/>
      <dgm:spPr/>
    </dgm:pt>
    <dgm:pt modelId="{6DD171A0-F98F-4DA0-97A9-371EB457D97F}" type="pres">
      <dgm:prSet presAssocID="{0E9B8A90-2C34-450C-907E-4B3E5BAF3D7E}" presName="hierRoot2" presStyleCnt="0">
        <dgm:presLayoutVars>
          <dgm:hierBranch val="init"/>
        </dgm:presLayoutVars>
      </dgm:prSet>
      <dgm:spPr/>
    </dgm:pt>
    <dgm:pt modelId="{AD51FBFD-17E5-4809-8D5A-2000DF4B2A17}" type="pres">
      <dgm:prSet presAssocID="{0E9B8A90-2C34-450C-907E-4B3E5BAF3D7E}" presName="rootComposite" presStyleCnt="0"/>
      <dgm:spPr/>
    </dgm:pt>
    <dgm:pt modelId="{3008774F-6690-4774-8C22-143D7FCD40A5}" type="pres">
      <dgm:prSet presAssocID="{0E9B8A90-2C34-450C-907E-4B3E5BAF3D7E}" presName="rootText" presStyleLbl="node2" presStyleIdx="2" presStyleCnt="3">
        <dgm:presLayoutVars>
          <dgm:chPref val="3"/>
        </dgm:presLayoutVars>
      </dgm:prSet>
      <dgm:spPr/>
    </dgm:pt>
    <dgm:pt modelId="{EDB5EC64-BEA8-4E2A-AD1B-5127343A595B}" type="pres">
      <dgm:prSet presAssocID="{0E9B8A90-2C34-450C-907E-4B3E5BAF3D7E}" presName="rootConnector" presStyleLbl="node2" presStyleIdx="2" presStyleCnt="3"/>
      <dgm:spPr/>
    </dgm:pt>
    <dgm:pt modelId="{B6B5E884-FF2E-4022-A013-CC62984D796E}" type="pres">
      <dgm:prSet presAssocID="{0E9B8A90-2C34-450C-907E-4B3E5BAF3D7E}" presName="hierChild4" presStyleCnt="0"/>
      <dgm:spPr/>
    </dgm:pt>
    <dgm:pt modelId="{510B4FEA-1DA2-447A-8468-7EC1A1DBCDA9}" type="pres">
      <dgm:prSet presAssocID="{0E9B8A90-2C34-450C-907E-4B3E5BAF3D7E}" presName="hierChild5" presStyleCnt="0"/>
      <dgm:spPr/>
    </dgm:pt>
    <dgm:pt modelId="{E857387B-743B-4489-AF27-167FDDD5C800}" type="pres">
      <dgm:prSet presAssocID="{2FC745D2-460B-4382-8E5F-70084BC6E7B5}" presName="hierChild3" presStyleCnt="0"/>
      <dgm:spPr/>
    </dgm:pt>
    <dgm:pt modelId="{448C8BF7-98D9-492C-9376-76D80AD5E6B5}" type="pres">
      <dgm:prSet presAssocID="{D1034E3C-7FEF-48BF-ABCC-B179B0CCDC35}" presName="Name111" presStyleLbl="parChTrans1D2" presStyleIdx="3" presStyleCnt="5"/>
      <dgm:spPr/>
    </dgm:pt>
    <dgm:pt modelId="{8211A471-3329-4D73-9ED2-2733644CF9AF}" type="pres">
      <dgm:prSet presAssocID="{88C80C5C-7764-4E19-A944-8FE6611B071C}" presName="hierRoot3" presStyleCnt="0">
        <dgm:presLayoutVars>
          <dgm:hierBranch val="init"/>
        </dgm:presLayoutVars>
      </dgm:prSet>
      <dgm:spPr/>
    </dgm:pt>
    <dgm:pt modelId="{50AA5BB0-F3AF-44B4-8723-CDF8DE7035B4}" type="pres">
      <dgm:prSet presAssocID="{88C80C5C-7764-4E19-A944-8FE6611B071C}" presName="rootComposite3" presStyleCnt="0"/>
      <dgm:spPr/>
    </dgm:pt>
    <dgm:pt modelId="{12799A54-FD35-4892-9DD2-380286C9F37E}" type="pres">
      <dgm:prSet presAssocID="{88C80C5C-7764-4E19-A944-8FE6611B071C}" presName="rootText3" presStyleLbl="asst1" presStyleIdx="0" presStyleCnt="2">
        <dgm:presLayoutVars>
          <dgm:chPref val="3"/>
        </dgm:presLayoutVars>
      </dgm:prSet>
      <dgm:spPr/>
    </dgm:pt>
    <dgm:pt modelId="{66721813-4891-43CD-B56C-14B0CC21A187}" type="pres">
      <dgm:prSet presAssocID="{88C80C5C-7764-4E19-A944-8FE6611B071C}" presName="rootConnector3" presStyleLbl="asst1" presStyleIdx="0" presStyleCnt="2"/>
      <dgm:spPr/>
    </dgm:pt>
    <dgm:pt modelId="{8F60C84B-1B40-497D-A757-9B249F16607A}" type="pres">
      <dgm:prSet presAssocID="{88C80C5C-7764-4E19-A944-8FE6611B071C}" presName="hierChild6" presStyleCnt="0"/>
      <dgm:spPr/>
    </dgm:pt>
    <dgm:pt modelId="{5F40C140-3D15-469A-B8AA-22A7426FE6F3}" type="pres">
      <dgm:prSet presAssocID="{88C80C5C-7764-4E19-A944-8FE6611B071C}" presName="hierChild7" presStyleCnt="0"/>
      <dgm:spPr/>
    </dgm:pt>
    <dgm:pt modelId="{15DEC47C-0220-47B7-B4F4-FED8814301BE}" type="pres">
      <dgm:prSet presAssocID="{9D344C62-1618-4ADC-A8BD-6A6FC4675C22}" presName="Name111" presStyleLbl="parChTrans1D2" presStyleIdx="4" presStyleCnt="5"/>
      <dgm:spPr/>
    </dgm:pt>
    <dgm:pt modelId="{B06FC01D-6E5B-4DBB-ACEA-084F3B16AD2C}" type="pres">
      <dgm:prSet presAssocID="{D1200220-7180-4BC6-AC1C-6FD6548FFE23}" presName="hierRoot3" presStyleCnt="0">
        <dgm:presLayoutVars>
          <dgm:hierBranch val="init"/>
        </dgm:presLayoutVars>
      </dgm:prSet>
      <dgm:spPr/>
    </dgm:pt>
    <dgm:pt modelId="{3004FD93-8EE9-45A3-B998-47699CA7B18F}" type="pres">
      <dgm:prSet presAssocID="{D1200220-7180-4BC6-AC1C-6FD6548FFE23}" presName="rootComposite3" presStyleCnt="0"/>
      <dgm:spPr/>
    </dgm:pt>
    <dgm:pt modelId="{84721FDB-B310-4FAB-987B-002DAA8E1B50}" type="pres">
      <dgm:prSet presAssocID="{D1200220-7180-4BC6-AC1C-6FD6548FFE23}" presName="rootText3" presStyleLbl="asst1" presStyleIdx="1" presStyleCnt="2">
        <dgm:presLayoutVars>
          <dgm:chPref val="3"/>
        </dgm:presLayoutVars>
      </dgm:prSet>
      <dgm:spPr/>
    </dgm:pt>
    <dgm:pt modelId="{C613F425-0D8A-4A7D-8C02-3706FAA91306}" type="pres">
      <dgm:prSet presAssocID="{D1200220-7180-4BC6-AC1C-6FD6548FFE23}" presName="rootConnector3" presStyleLbl="asst1" presStyleIdx="1" presStyleCnt="2"/>
      <dgm:spPr/>
    </dgm:pt>
    <dgm:pt modelId="{B2F185E9-7241-4F90-8F3A-AECE7E95E24A}" type="pres">
      <dgm:prSet presAssocID="{D1200220-7180-4BC6-AC1C-6FD6548FFE23}" presName="hierChild6" presStyleCnt="0"/>
      <dgm:spPr/>
    </dgm:pt>
    <dgm:pt modelId="{A29162AF-7521-48F8-8C6F-36EA1A910F04}" type="pres">
      <dgm:prSet presAssocID="{D1200220-7180-4BC6-AC1C-6FD6548FFE23}" presName="hierChild7" presStyleCnt="0"/>
      <dgm:spPr/>
    </dgm:pt>
  </dgm:ptLst>
  <dgm:cxnLst>
    <dgm:cxn modelId="{5E0A4B07-7EF8-46BE-A479-13982FF19B86}" type="presOf" srcId="{88C80C5C-7764-4E19-A944-8FE6611B071C}" destId="{12799A54-FD35-4892-9DD2-380286C9F37E}" srcOrd="0" destOrd="0" presId="urn:microsoft.com/office/officeart/2005/8/layout/orgChart1"/>
    <dgm:cxn modelId="{A8F8A928-36F5-46A9-A336-29F609224AA3}" type="presOf" srcId="{0E9B8A90-2C34-450C-907E-4B3E5BAF3D7E}" destId="{EDB5EC64-BEA8-4E2A-AD1B-5127343A595B}" srcOrd="1" destOrd="0" presId="urn:microsoft.com/office/officeart/2005/8/layout/orgChart1"/>
    <dgm:cxn modelId="{E34DE434-F991-45E3-9C07-6E0CF0E5C46D}" type="presOf" srcId="{D1200220-7180-4BC6-AC1C-6FD6548FFE23}" destId="{C613F425-0D8A-4A7D-8C02-3706FAA91306}" srcOrd="1" destOrd="0" presId="urn:microsoft.com/office/officeart/2005/8/layout/orgChart1"/>
    <dgm:cxn modelId="{90C59B37-AD5E-4765-B516-DDE7C3462642}" type="presOf" srcId="{C7E98B8C-B3E1-4006-B066-C43884DC5ABD}" destId="{53C5B8E3-22D1-4661-B5EC-332DEB8D31D5}" srcOrd="0" destOrd="0" presId="urn:microsoft.com/office/officeart/2005/8/layout/orgChart1"/>
    <dgm:cxn modelId="{3829083B-D3D3-468D-9682-E0153AF4985C}" type="presOf" srcId="{E73FD7ED-6442-464E-84B0-2FE3129935B0}" destId="{F28BDF57-85D7-4F0F-82A2-F949F9658970}" srcOrd="1" destOrd="0" presId="urn:microsoft.com/office/officeart/2005/8/layout/orgChart1"/>
    <dgm:cxn modelId="{EA864E3E-0F50-46C9-915E-6B51CB5A5812}" type="presOf" srcId="{E73FD7ED-6442-464E-84B0-2FE3129935B0}" destId="{F4A88A1D-1943-4228-80EB-4DC6CE6D80FA}" srcOrd="0" destOrd="0" presId="urn:microsoft.com/office/officeart/2005/8/layout/orgChart1"/>
    <dgm:cxn modelId="{8FB2A25C-C50D-4285-90D5-4A446951FA1A}" type="presOf" srcId="{2FC745D2-460B-4382-8E5F-70084BC6E7B5}" destId="{02C7FC8F-D6D4-4F7F-82E0-DE05AD40E58D}" srcOrd="1" destOrd="0" presId="urn:microsoft.com/office/officeart/2005/8/layout/orgChart1"/>
    <dgm:cxn modelId="{FDAD2B45-4371-491D-84BE-D936E927B8DA}" type="presOf" srcId="{F11E9B59-61B5-48C5-B95A-C9209790E011}" destId="{6C95C2E8-18AA-46AA-9465-43BD7B5E3E86}" srcOrd="0" destOrd="0" presId="urn:microsoft.com/office/officeart/2005/8/layout/orgChart1"/>
    <dgm:cxn modelId="{FF528067-EF20-4BD6-ACBA-998BC55FAA2C}" type="presOf" srcId="{29C9C54F-61D2-4701-AA13-0F959B2185C0}" destId="{3165741F-8BA6-46F1-A1B0-E1B99B2A561D}" srcOrd="0" destOrd="0" presId="urn:microsoft.com/office/officeart/2005/8/layout/orgChart1"/>
    <dgm:cxn modelId="{E5B6B66E-5E30-4599-8B82-6F79C7B391C3}" srcId="{2FC745D2-460B-4382-8E5F-70084BC6E7B5}" destId="{0BDBFCA2-806C-4BC0-83CE-612277E66DBE}" srcOrd="2" destOrd="0" parTransId="{C7E98B8C-B3E1-4006-B066-C43884DC5ABD}" sibTransId="{493C306D-80D3-4258-A79F-598CB21BEA9A}"/>
    <dgm:cxn modelId="{182FCD7C-2D3E-4454-B038-5E0025A56B95}" srcId="{2FC745D2-460B-4382-8E5F-70084BC6E7B5}" destId="{88C80C5C-7764-4E19-A944-8FE6611B071C}" srcOrd="0" destOrd="0" parTransId="{D1034E3C-7FEF-48BF-ABCC-B179B0CCDC35}" sibTransId="{948063DB-5252-4650-BBF3-7729C44959EF}"/>
    <dgm:cxn modelId="{1FD8F984-CA41-4AE7-894D-823DD7609C02}" type="presOf" srcId="{2FC745D2-460B-4382-8E5F-70084BC6E7B5}" destId="{78937FBA-DD6A-408A-A219-832283606156}" srcOrd="0" destOrd="0" presId="urn:microsoft.com/office/officeart/2005/8/layout/orgChart1"/>
    <dgm:cxn modelId="{4FFD428A-D165-49EF-9B5B-93FC76D03894}" srcId="{2FC745D2-460B-4382-8E5F-70084BC6E7B5}" destId="{0E9B8A90-2C34-450C-907E-4B3E5BAF3D7E}" srcOrd="4" destOrd="0" parTransId="{F11E9B59-61B5-48C5-B95A-C9209790E011}" sibTransId="{F779C2FB-BCA2-4470-8A8F-D463AA1330E5}"/>
    <dgm:cxn modelId="{21FCCD8A-14E0-4B25-82E6-E4E0051B6108}" type="presOf" srcId="{88C80C5C-7764-4E19-A944-8FE6611B071C}" destId="{66721813-4891-43CD-B56C-14B0CC21A187}" srcOrd="1" destOrd="0" presId="urn:microsoft.com/office/officeart/2005/8/layout/orgChart1"/>
    <dgm:cxn modelId="{F4F1B897-383E-40B5-8FC3-5DB661C41278}" type="presOf" srcId="{D1034E3C-7FEF-48BF-ABCC-B179B0CCDC35}" destId="{448C8BF7-98D9-492C-9376-76D80AD5E6B5}" srcOrd="0" destOrd="0" presId="urn:microsoft.com/office/officeart/2005/8/layout/orgChart1"/>
    <dgm:cxn modelId="{5C08199F-EFFE-4880-9A80-4E992F86A935}" srcId="{2FC745D2-460B-4382-8E5F-70084BC6E7B5}" destId="{E73FD7ED-6442-464E-84B0-2FE3129935B0}" srcOrd="3" destOrd="0" parTransId="{589E4348-D026-4DEF-82C5-DA9D688456C5}" sibTransId="{C04D3194-06A0-4228-95BB-84EAF4A4CF4E}"/>
    <dgm:cxn modelId="{68319EAB-B765-427C-96EE-B2E48916ECC8}" type="presOf" srcId="{0BDBFCA2-806C-4BC0-83CE-612277E66DBE}" destId="{03263064-8938-4663-ABE1-D49A59D35D7B}" srcOrd="0" destOrd="0" presId="urn:microsoft.com/office/officeart/2005/8/layout/orgChart1"/>
    <dgm:cxn modelId="{2AB8E8C8-2315-4FF1-8A52-F9BBD8CA3C02}" srcId="{29C9C54F-61D2-4701-AA13-0F959B2185C0}" destId="{2FC745D2-460B-4382-8E5F-70084BC6E7B5}" srcOrd="0" destOrd="0" parTransId="{182ED79C-8232-4E65-AA47-6C44F30F48AE}" sibTransId="{3BB2224C-6A08-48D7-BD0F-AFE731BBA62B}"/>
    <dgm:cxn modelId="{B46253CE-A042-43AF-9F4C-AD28CDBA16D6}" type="presOf" srcId="{0BDBFCA2-806C-4BC0-83CE-612277E66DBE}" destId="{90F09649-8D61-4973-B26B-A7E381D86097}" srcOrd="1" destOrd="0" presId="urn:microsoft.com/office/officeart/2005/8/layout/orgChart1"/>
    <dgm:cxn modelId="{716810D2-E094-49AE-9588-477438EE281C}" type="presOf" srcId="{9D344C62-1618-4ADC-A8BD-6A6FC4675C22}" destId="{15DEC47C-0220-47B7-B4F4-FED8814301BE}" srcOrd="0" destOrd="0" presId="urn:microsoft.com/office/officeart/2005/8/layout/orgChart1"/>
    <dgm:cxn modelId="{D4B76ADE-D90A-462E-A6C6-B2A47E0D9C0E}" type="presOf" srcId="{589E4348-D026-4DEF-82C5-DA9D688456C5}" destId="{1CC84649-76BE-4836-9A9B-93CB316B576D}" srcOrd="0" destOrd="0" presId="urn:microsoft.com/office/officeart/2005/8/layout/orgChart1"/>
    <dgm:cxn modelId="{6E0D84E3-24D5-4FEB-9928-B00816470D30}" type="presOf" srcId="{0E9B8A90-2C34-450C-907E-4B3E5BAF3D7E}" destId="{3008774F-6690-4774-8C22-143D7FCD40A5}" srcOrd="0" destOrd="0" presId="urn:microsoft.com/office/officeart/2005/8/layout/orgChart1"/>
    <dgm:cxn modelId="{A4C568EA-49EA-4A74-84D4-4F6D97D34E24}" type="presOf" srcId="{D1200220-7180-4BC6-AC1C-6FD6548FFE23}" destId="{84721FDB-B310-4FAB-987B-002DAA8E1B50}" srcOrd="0" destOrd="0" presId="urn:microsoft.com/office/officeart/2005/8/layout/orgChart1"/>
    <dgm:cxn modelId="{62E3ADF8-8BE7-41FB-8B31-374AAE0B4A9B}" srcId="{2FC745D2-460B-4382-8E5F-70084BC6E7B5}" destId="{D1200220-7180-4BC6-AC1C-6FD6548FFE23}" srcOrd="1" destOrd="0" parTransId="{9D344C62-1618-4ADC-A8BD-6A6FC4675C22}" sibTransId="{73139075-8381-4146-A676-E5C678C6B36E}"/>
    <dgm:cxn modelId="{06BFDF65-515D-4D7A-9D94-30DEE8DBB2D3}" type="presParOf" srcId="{3165741F-8BA6-46F1-A1B0-E1B99B2A561D}" destId="{81852BD0-F666-41D3-8E92-3C1B85E0DB8B}" srcOrd="0" destOrd="0" presId="urn:microsoft.com/office/officeart/2005/8/layout/orgChart1"/>
    <dgm:cxn modelId="{624BDE1B-2573-4AE7-AAFB-C32CFAA68C82}" type="presParOf" srcId="{81852BD0-F666-41D3-8E92-3C1B85E0DB8B}" destId="{AA5BDDDE-3DFA-4E34-948D-4BF3A55B1999}" srcOrd="0" destOrd="0" presId="urn:microsoft.com/office/officeart/2005/8/layout/orgChart1"/>
    <dgm:cxn modelId="{C1CFECF3-BA44-4975-AF42-4CF40F13634E}" type="presParOf" srcId="{AA5BDDDE-3DFA-4E34-948D-4BF3A55B1999}" destId="{78937FBA-DD6A-408A-A219-832283606156}" srcOrd="0" destOrd="0" presId="urn:microsoft.com/office/officeart/2005/8/layout/orgChart1"/>
    <dgm:cxn modelId="{786FCBE9-C9FD-48EE-90DB-3AAE2E12AE74}" type="presParOf" srcId="{AA5BDDDE-3DFA-4E34-948D-4BF3A55B1999}" destId="{02C7FC8F-D6D4-4F7F-82E0-DE05AD40E58D}" srcOrd="1" destOrd="0" presId="urn:microsoft.com/office/officeart/2005/8/layout/orgChart1"/>
    <dgm:cxn modelId="{5D7B0AEA-DAD4-487C-B79D-4B4107C01015}" type="presParOf" srcId="{81852BD0-F666-41D3-8E92-3C1B85E0DB8B}" destId="{02735B7C-E94E-4B21-AA5A-5AD0C38D0F7F}" srcOrd="1" destOrd="0" presId="urn:microsoft.com/office/officeart/2005/8/layout/orgChart1"/>
    <dgm:cxn modelId="{A667FD4D-CBFE-43FD-ADB6-AAFB0A36E1FC}" type="presParOf" srcId="{02735B7C-E94E-4B21-AA5A-5AD0C38D0F7F}" destId="{53C5B8E3-22D1-4661-B5EC-332DEB8D31D5}" srcOrd="0" destOrd="0" presId="urn:microsoft.com/office/officeart/2005/8/layout/orgChart1"/>
    <dgm:cxn modelId="{F376B7CF-2A6B-4A73-9F61-C6E43E860CAB}" type="presParOf" srcId="{02735B7C-E94E-4B21-AA5A-5AD0C38D0F7F}" destId="{F889A737-1E1C-4702-830A-0285DC163648}" srcOrd="1" destOrd="0" presId="urn:microsoft.com/office/officeart/2005/8/layout/orgChart1"/>
    <dgm:cxn modelId="{CF07A15A-B591-4A39-8ADB-5061351F9175}" type="presParOf" srcId="{F889A737-1E1C-4702-830A-0285DC163648}" destId="{7D6C2E60-D065-454B-8BC7-C13B5320FC4A}" srcOrd="0" destOrd="0" presId="urn:microsoft.com/office/officeart/2005/8/layout/orgChart1"/>
    <dgm:cxn modelId="{97E327AE-6942-47F1-B142-C2FE7985F7E4}" type="presParOf" srcId="{7D6C2E60-D065-454B-8BC7-C13B5320FC4A}" destId="{03263064-8938-4663-ABE1-D49A59D35D7B}" srcOrd="0" destOrd="0" presId="urn:microsoft.com/office/officeart/2005/8/layout/orgChart1"/>
    <dgm:cxn modelId="{E76836F1-94DA-4647-B95A-CBFB5944EA77}" type="presParOf" srcId="{7D6C2E60-D065-454B-8BC7-C13B5320FC4A}" destId="{90F09649-8D61-4973-B26B-A7E381D86097}" srcOrd="1" destOrd="0" presId="urn:microsoft.com/office/officeart/2005/8/layout/orgChart1"/>
    <dgm:cxn modelId="{FBF14F07-C742-49BA-8775-21F897B82C1E}" type="presParOf" srcId="{F889A737-1E1C-4702-830A-0285DC163648}" destId="{3D529DC7-32CC-461B-B36C-65216946B27A}" srcOrd="1" destOrd="0" presId="urn:microsoft.com/office/officeart/2005/8/layout/orgChart1"/>
    <dgm:cxn modelId="{C11AD8EC-F374-4B5D-BB11-A101EB24E909}" type="presParOf" srcId="{F889A737-1E1C-4702-830A-0285DC163648}" destId="{E21A7927-DFDD-4BF2-B349-074C60D8048C}" srcOrd="2" destOrd="0" presId="urn:microsoft.com/office/officeart/2005/8/layout/orgChart1"/>
    <dgm:cxn modelId="{CA48051B-7491-4E43-8E5D-324D1879D22E}" type="presParOf" srcId="{02735B7C-E94E-4B21-AA5A-5AD0C38D0F7F}" destId="{1CC84649-76BE-4836-9A9B-93CB316B576D}" srcOrd="2" destOrd="0" presId="urn:microsoft.com/office/officeart/2005/8/layout/orgChart1"/>
    <dgm:cxn modelId="{2FB26D5D-CFDE-4235-948E-FE598F19C7B9}" type="presParOf" srcId="{02735B7C-E94E-4B21-AA5A-5AD0C38D0F7F}" destId="{D95B81F3-3815-4C4C-8431-485109CD760B}" srcOrd="3" destOrd="0" presId="urn:microsoft.com/office/officeart/2005/8/layout/orgChart1"/>
    <dgm:cxn modelId="{7B1280D5-2A12-4A94-BE0E-38C8851D4E39}" type="presParOf" srcId="{D95B81F3-3815-4C4C-8431-485109CD760B}" destId="{50EEF791-F7C4-48ED-A9F5-CCB313DB57B5}" srcOrd="0" destOrd="0" presId="urn:microsoft.com/office/officeart/2005/8/layout/orgChart1"/>
    <dgm:cxn modelId="{512A913C-2DAC-4FBF-BE3F-4C71B2C4C78C}" type="presParOf" srcId="{50EEF791-F7C4-48ED-A9F5-CCB313DB57B5}" destId="{F4A88A1D-1943-4228-80EB-4DC6CE6D80FA}" srcOrd="0" destOrd="0" presId="urn:microsoft.com/office/officeart/2005/8/layout/orgChart1"/>
    <dgm:cxn modelId="{D3C83C20-DC9F-4937-ADFF-11F20A56F86F}" type="presParOf" srcId="{50EEF791-F7C4-48ED-A9F5-CCB313DB57B5}" destId="{F28BDF57-85D7-4F0F-82A2-F949F9658970}" srcOrd="1" destOrd="0" presId="urn:microsoft.com/office/officeart/2005/8/layout/orgChart1"/>
    <dgm:cxn modelId="{6F11380E-05CC-4EB6-A5F5-3B89C6BE0339}" type="presParOf" srcId="{D95B81F3-3815-4C4C-8431-485109CD760B}" destId="{23FC90B4-9053-43C0-9B76-7E4C3F07C061}" srcOrd="1" destOrd="0" presId="urn:microsoft.com/office/officeart/2005/8/layout/orgChart1"/>
    <dgm:cxn modelId="{0A1A8F5D-34CB-4CDD-BD73-0BDABBD976E3}" type="presParOf" srcId="{D95B81F3-3815-4C4C-8431-485109CD760B}" destId="{E29E2610-4B4E-4CB5-A45A-7C7E278C3BFD}" srcOrd="2" destOrd="0" presId="urn:microsoft.com/office/officeart/2005/8/layout/orgChart1"/>
    <dgm:cxn modelId="{E20656C8-49F4-4BF2-91FC-C711B5FD1F3A}" type="presParOf" srcId="{02735B7C-E94E-4B21-AA5A-5AD0C38D0F7F}" destId="{6C95C2E8-18AA-46AA-9465-43BD7B5E3E86}" srcOrd="4" destOrd="0" presId="urn:microsoft.com/office/officeart/2005/8/layout/orgChart1"/>
    <dgm:cxn modelId="{7EF212A0-CB0A-4490-A2FB-6208AD23D3B3}" type="presParOf" srcId="{02735B7C-E94E-4B21-AA5A-5AD0C38D0F7F}" destId="{6DD171A0-F98F-4DA0-97A9-371EB457D97F}" srcOrd="5" destOrd="0" presId="urn:microsoft.com/office/officeart/2005/8/layout/orgChart1"/>
    <dgm:cxn modelId="{FD2BAC9A-B6B1-4619-A726-3392AD1D9D31}" type="presParOf" srcId="{6DD171A0-F98F-4DA0-97A9-371EB457D97F}" destId="{AD51FBFD-17E5-4809-8D5A-2000DF4B2A17}" srcOrd="0" destOrd="0" presId="urn:microsoft.com/office/officeart/2005/8/layout/orgChart1"/>
    <dgm:cxn modelId="{62E49479-F8BA-497A-88E0-5C33E488D9EC}" type="presParOf" srcId="{AD51FBFD-17E5-4809-8D5A-2000DF4B2A17}" destId="{3008774F-6690-4774-8C22-143D7FCD40A5}" srcOrd="0" destOrd="0" presId="urn:microsoft.com/office/officeart/2005/8/layout/orgChart1"/>
    <dgm:cxn modelId="{BEBFDA7C-7013-462F-8C90-45E8C25EE9CE}" type="presParOf" srcId="{AD51FBFD-17E5-4809-8D5A-2000DF4B2A17}" destId="{EDB5EC64-BEA8-4E2A-AD1B-5127343A595B}" srcOrd="1" destOrd="0" presId="urn:microsoft.com/office/officeart/2005/8/layout/orgChart1"/>
    <dgm:cxn modelId="{3F2FBC33-79D6-44A9-9C4E-9A3DBE6F639A}" type="presParOf" srcId="{6DD171A0-F98F-4DA0-97A9-371EB457D97F}" destId="{B6B5E884-FF2E-4022-A013-CC62984D796E}" srcOrd="1" destOrd="0" presId="urn:microsoft.com/office/officeart/2005/8/layout/orgChart1"/>
    <dgm:cxn modelId="{1502DEEC-4BEB-4B08-8BE3-4B5FFB60B3BA}" type="presParOf" srcId="{6DD171A0-F98F-4DA0-97A9-371EB457D97F}" destId="{510B4FEA-1DA2-447A-8468-7EC1A1DBCDA9}" srcOrd="2" destOrd="0" presId="urn:microsoft.com/office/officeart/2005/8/layout/orgChart1"/>
    <dgm:cxn modelId="{DFAE6B62-105E-4A93-8A11-37B118BE8062}" type="presParOf" srcId="{81852BD0-F666-41D3-8E92-3C1B85E0DB8B}" destId="{E857387B-743B-4489-AF27-167FDDD5C800}" srcOrd="2" destOrd="0" presId="urn:microsoft.com/office/officeart/2005/8/layout/orgChart1"/>
    <dgm:cxn modelId="{F0781034-E02E-431D-9853-841D18DF5158}" type="presParOf" srcId="{E857387B-743B-4489-AF27-167FDDD5C800}" destId="{448C8BF7-98D9-492C-9376-76D80AD5E6B5}" srcOrd="0" destOrd="0" presId="urn:microsoft.com/office/officeart/2005/8/layout/orgChart1"/>
    <dgm:cxn modelId="{139673D8-1A8B-4639-B10A-8806D65C8B77}" type="presParOf" srcId="{E857387B-743B-4489-AF27-167FDDD5C800}" destId="{8211A471-3329-4D73-9ED2-2733644CF9AF}" srcOrd="1" destOrd="0" presId="urn:microsoft.com/office/officeart/2005/8/layout/orgChart1"/>
    <dgm:cxn modelId="{D32B33D2-ABEE-440C-97F9-5FB9C4A82310}" type="presParOf" srcId="{8211A471-3329-4D73-9ED2-2733644CF9AF}" destId="{50AA5BB0-F3AF-44B4-8723-CDF8DE7035B4}" srcOrd="0" destOrd="0" presId="urn:microsoft.com/office/officeart/2005/8/layout/orgChart1"/>
    <dgm:cxn modelId="{753EFC74-88A5-40C1-B4C4-688E60667FF1}" type="presParOf" srcId="{50AA5BB0-F3AF-44B4-8723-CDF8DE7035B4}" destId="{12799A54-FD35-4892-9DD2-380286C9F37E}" srcOrd="0" destOrd="0" presId="urn:microsoft.com/office/officeart/2005/8/layout/orgChart1"/>
    <dgm:cxn modelId="{7953AF53-0A68-48AF-A633-91C69F838F9A}" type="presParOf" srcId="{50AA5BB0-F3AF-44B4-8723-CDF8DE7035B4}" destId="{66721813-4891-43CD-B56C-14B0CC21A187}" srcOrd="1" destOrd="0" presId="urn:microsoft.com/office/officeart/2005/8/layout/orgChart1"/>
    <dgm:cxn modelId="{7D814085-732D-43A8-A041-13E702EA77C0}" type="presParOf" srcId="{8211A471-3329-4D73-9ED2-2733644CF9AF}" destId="{8F60C84B-1B40-497D-A757-9B249F16607A}" srcOrd="1" destOrd="0" presId="urn:microsoft.com/office/officeart/2005/8/layout/orgChart1"/>
    <dgm:cxn modelId="{91D912ED-3022-4036-B7D4-3D326307A9EF}" type="presParOf" srcId="{8211A471-3329-4D73-9ED2-2733644CF9AF}" destId="{5F40C140-3D15-469A-B8AA-22A7426FE6F3}" srcOrd="2" destOrd="0" presId="urn:microsoft.com/office/officeart/2005/8/layout/orgChart1"/>
    <dgm:cxn modelId="{04B9DCF0-DF4A-4B7F-9A5D-0FC0A9A6DCFA}" type="presParOf" srcId="{E857387B-743B-4489-AF27-167FDDD5C800}" destId="{15DEC47C-0220-47B7-B4F4-FED8814301BE}" srcOrd="2" destOrd="0" presId="urn:microsoft.com/office/officeart/2005/8/layout/orgChart1"/>
    <dgm:cxn modelId="{0729C3F9-8CCD-42C4-9417-0872432C1B59}" type="presParOf" srcId="{E857387B-743B-4489-AF27-167FDDD5C800}" destId="{B06FC01D-6E5B-4DBB-ACEA-084F3B16AD2C}" srcOrd="3" destOrd="0" presId="urn:microsoft.com/office/officeart/2005/8/layout/orgChart1"/>
    <dgm:cxn modelId="{B7AA1AD2-3325-486D-9CA5-5ACC9839443E}" type="presParOf" srcId="{B06FC01D-6E5B-4DBB-ACEA-084F3B16AD2C}" destId="{3004FD93-8EE9-45A3-B998-47699CA7B18F}" srcOrd="0" destOrd="0" presId="urn:microsoft.com/office/officeart/2005/8/layout/orgChart1"/>
    <dgm:cxn modelId="{EA120E61-DD39-45A0-A94C-29DB893819D4}" type="presParOf" srcId="{3004FD93-8EE9-45A3-B998-47699CA7B18F}" destId="{84721FDB-B310-4FAB-987B-002DAA8E1B50}" srcOrd="0" destOrd="0" presId="urn:microsoft.com/office/officeart/2005/8/layout/orgChart1"/>
    <dgm:cxn modelId="{C25615B9-EFBC-4331-B9DC-0B4E98D236D1}" type="presParOf" srcId="{3004FD93-8EE9-45A3-B998-47699CA7B18F}" destId="{C613F425-0D8A-4A7D-8C02-3706FAA91306}" srcOrd="1" destOrd="0" presId="urn:microsoft.com/office/officeart/2005/8/layout/orgChart1"/>
    <dgm:cxn modelId="{7C3090D9-F06F-4A03-BCF4-A648316EDFD4}" type="presParOf" srcId="{B06FC01D-6E5B-4DBB-ACEA-084F3B16AD2C}" destId="{B2F185E9-7241-4F90-8F3A-AECE7E95E24A}" srcOrd="1" destOrd="0" presId="urn:microsoft.com/office/officeart/2005/8/layout/orgChart1"/>
    <dgm:cxn modelId="{C1849B17-C812-42A0-B459-783817B98D88}" type="presParOf" srcId="{B06FC01D-6E5B-4DBB-ACEA-084F3B16AD2C}" destId="{A29162AF-7521-48F8-8C6F-36EA1A910F0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5F79286-34B4-48D4-9F97-61D34480308B}" type="doc">
      <dgm:prSet loTypeId="urn:microsoft.com/office/officeart/2009/3/layout/StepUpProcess" loCatId="process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943A722B-E91C-479A-B02F-E9C53BE8B52D}">
      <dgm:prSet phldrT="[Texto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Filtraci</a:t>
          </a:r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ón de datos</a:t>
          </a:r>
        </a:p>
      </dgm:t>
    </dgm:pt>
    <dgm:pt modelId="{DB4DA47D-EF8E-45D1-B1CD-00ADA976CE80}" type="parTrans" cxnId="{027FF1F9-4E0F-40B1-A3EB-28081654F3F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EAA817-C52D-4F9F-A3C3-E7ABA0709FB2}" type="sibTrans" cxnId="{027FF1F9-4E0F-40B1-A3EB-28081654F3F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3DEFE4-1E8C-4D40-9A3A-91BF4C6C4FD2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Obtención de muestra</a:t>
          </a:r>
        </a:p>
      </dgm:t>
    </dgm:pt>
    <dgm:pt modelId="{0E5C33CD-DCC6-4EE8-8BB7-AC3C3301CC74}" type="parTrans" cxnId="{587BF8D0-77C9-43FD-B955-2D2A5B773D6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B43845-62A5-48A3-81C0-6FFA12960026}" type="sibTrans" cxnId="{587BF8D0-77C9-43FD-B955-2D2A5B773D6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43EB2-390A-493C-A994-DBC049FF36F1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el Software SIG</a:t>
          </a:r>
        </a:p>
      </dgm:t>
    </dgm:pt>
    <dgm:pt modelId="{D08B0A19-6F11-443E-946D-3B63DDDBB07E}" type="parTrans" cxnId="{3C72E246-770A-4E16-9B36-4ECA002C501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837433-4A18-4299-8759-F2BE23B6ABA5}" type="sibTrans" cxnId="{3C72E246-770A-4E16-9B36-4ECA002C501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3BDA54-EE73-4E62-9690-3E9EF36CDDEA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excel</a:t>
          </a:r>
        </a:p>
      </dgm:t>
    </dgm:pt>
    <dgm:pt modelId="{A5A2A49D-1043-4309-BF0F-7AC3A9F4E7D1}" type="parTrans" cxnId="{B618270F-078E-4DD2-AE2B-560EF99D63E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81D38-C935-4B9A-A5A6-65BD6308C257}" type="sibTrans" cxnId="{B618270F-078E-4DD2-AE2B-560EF99D63E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BA47A2-DE2C-40A5-9F8B-22145258C1FA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Determinación Zonas Homogéneas de Valor</a:t>
          </a:r>
        </a:p>
      </dgm:t>
    </dgm:pt>
    <dgm:pt modelId="{3F06CA27-2503-416B-9805-0524242A2F8E}" type="parTrans" cxnId="{6137340E-E9CF-4475-B649-1981B5CA742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68D6B4-3DD3-48C8-A803-44E7FAED5A54}" type="sibTrans" cxnId="{6137340E-E9CF-4475-B649-1981B5CA742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B66AF0-A453-476E-845A-A357A027D2F6}" type="pres">
      <dgm:prSet presAssocID="{25F79286-34B4-48D4-9F97-61D34480308B}" presName="rootnode" presStyleCnt="0">
        <dgm:presLayoutVars>
          <dgm:chMax/>
          <dgm:chPref/>
          <dgm:dir/>
          <dgm:animLvl val="lvl"/>
        </dgm:presLayoutVars>
      </dgm:prSet>
      <dgm:spPr/>
    </dgm:pt>
    <dgm:pt modelId="{5D9834AF-27E6-47D5-A341-9E3F2C5C1B6B}" type="pres">
      <dgm:prSet presAssocID="{943A722B-E91C-479A-B02F-E9C53BE8B52D}" presName="composite" presStyleCnt="0"/>
      <dgm:spPr/>
    </dgm:pt>
    <dgm:pt modelId="{AA5E8FD8-8D85-46D8-95C9-6228CF6D8213}" type="pres">
      <dgm:prSet presAssocID="{943A722B-E91C-479A-B02F-E9C53BE8B52D}" presName="LShape" presStyleLbl="alignNode1" presStyleIdx="0" presStyleCnt="9"/>
      <dgm:spPr/>
    </dgm:pt>
    <dgm:pt modelId="{63B10C8C-8FC3-4126-81EA-F41C009C1D50}" type="pres">
      <dgm:prSet presAssocID="{943A722B-E91C-479A-B02F-E9C53BE8B52D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1BEF3FCA-407A-4C0B-8995-DCA979CD5ED7}" type="pres">
      <dgm:prSet presAssocID="{943A722B-E91C-479A-B02F-E9C53BE8B52D}" presName="Triangle" presStyleLbl="alignNode1" presStyleIdx="1" presStyleCnt="9"/>
      <dgm:spPr/>
    </dgm:pt>
    <dgm:pt modelId="{3D94402A-D07C-43E3-BE15-18B29368F93B}" type="pres">
      <dgm:prSet presAssocID="{35EAA817-C52D-4F9F-A3C3-E7ABA0709FB2}" presName="sibTrans" presStyleCnt="0"/>
      <dgm:spPr/>
    </dgm:pt>
    <dgm:pt modelId="{2036C46D-2229-4454-929A-829948B214C2}" type="pres">
      <dgm:prSet presAssocID="{35EAA817-C52D-4F9F-A3C3-E7ABA0709FB2}" presName="space" presStyleCnt="0"/>
      <dgm:spPr/>
    </dgm:pt>
    <dgm:pt modelId="{37FBDE1D-DD64-4A63-82AD-EE3308827075}" type="pres">
      <dgm:prSet presAssocID="{153DEFE4-1E8C-4D40-9A3A-91BF4C6C4FD2}" presName="composite" presStyleCnt="0"/>
      <dgm:spPr/>
    </dgm:pt>
    <dgm:pt modelId="{E8BCDF15-F144-419F-8A7F-3EFFED4DE454}" type="pres">
      <dgm:prSet presAssocID="{153DEFE4-1E8C-4D40-9A3A-91BF4C6C4FD2}" presName="LShape" presStyleLbl="alignNode1" presStyleIdx="2" presStyleCnt="9"/>
      <dgm:spPr/>
    </dgm:pt>
    <dgm:pt modelId="{0F543F84-7E84-4F6C-854F-C14B794AE609}" type="pres">
      <dgm:prSet presAssocID="{153DEFE4-1E8C-4D40-9A3A-91BF4C6C4FD2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8BC15B13-9B3E-4922-8311-727CB52FE24A}" type="pres">
      <dgm:prSet presAssocID="{153DEFE4-1E8C-4D40-9A3A-91BF4C6C4FD2}" presName="Triangle" presStyleLbl="alignNode1" presStyleIdx="3" presStyleCnt="9"/>
      <dgm:spPr/>
    </dgm:pt>
    <dgm:pt modelId="{4A37BEA2-BF00-469C-8000-E264A1B1F1E1}" type="pres">
      <dgm:prSet presAssocID="{5FB43845-62A5-48A3-81C0-6FFA12960026}" presName="sibTrans" presStyleCnt="0"/>
      <dgm:spPr/>
    </dgm:pt>
    <dgm:pt modelId="{B04A79FD-9A51-46A3-9B9E-9BBC4AD021AA}" type="pres">
      <dgm:prSet presAssocID="{5FB43845-62A5-48A3-81C0-6FFA12960026}" presName="space" presStyleCnt="0"/>
      <dgm:spPr/>
    </dgm:pt>
    <dgm:pt modelId="{C7422A3F-2D51-486F-89E4-CF5D1A924E67}" type="pres">
      <dgm:prSet presAssocID="{93043EB2-390A-493C-A994-DBC049FF36F1}" presName="composite" presStyleCnt="0"/>
      <dgm:spPr/>
    </dgm:pt>
    <dgm:pt modelId="{8DA1096E-E088-46E4-A78C-73C749F5CA2A}" type="pres">
      <dgm:prSet presAssocID="{93043EB2-390A-493C-A994-DBC049FF36F1}" presName="LShape" presStyleLbl="alignNode1" presStyleIdx="4" presStyleCnt="9"/>
      <dgm:spPr/>
    </dgm:pt>
    <dgm:pt modelId="{F29721FC-EB34-4CAB-8713-16E4E660249C}" type="pres">
      <dgm:prSet presAssocID="{93043EB2-390A-493C-A994-DBC049FF36F1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8A993BB8-D1F1-4249-8129-A8357A77137E}" type="pres">
      <dgm:prSet presAssocID="{93043EB2-390A-493C-A994-DBC049FF36F1}" presName="Triangle" presStyleLbl="alignNode1" presStyleIdx="5" presStyleCnt="9"/>
      <dgm:spPr/>
    </dgm:pt>
    <dgm:pt modelId="{6F9B927B-D462-48EC-833D-AEA1159BA80E}" type="pres">
      <dgm:prSet presAssocID="{E8837433-4A18-4299-8759-F2BE23B6ABA5}" presName="sibTrans" presStyleCnt="0"/>
      <dgm:spPr/>
    </dgm:pt>
    <dgm:pt modelId="{02B472C0-E4B9-44FE-B0CB-AAF29C7EE90D}" type="pres">
      <dgm:prSet presAssocID="{E8837433-4A18-4299-8759-F2BE23B6ABA5}" presName="space" presStyleCnt="0"/>
      <dgm:spPr/>
    </dgm:pt>
    <dgm:pt modelId="{E918CF45-EB23-4A2F-97FB-CD3856B4287A}" type="pres">
      <dgm:prSet presAssocID="{B13BDA54-EE73-4E62-9690-3E9EF36CDDEA}" presName="composite" presStyleCnt="0"/>
      <dgm:spPr/>
    </dgm:pt>
    <dgm:pt modelId="{28B31786-B8CF-41FA-98E3-EC2D999921BA}" type="pres">
      <dgm:prSet presAssocID="{B13BDA54-EE73-4E62-9690-3E9EF36CDDEA}" presName="LShape" presStyleLbl="alignNode1" presStyleIdx="6" presStyleCnt="9"/>
      <dgm:spPr/>
    </dgm:pt>
    <dgm:pt modelId="{204B19FE-5862-4D9E-A844-27F820868EB9}" type="pres">
      <dgm:prSet presAssocID="{B13BDA54-EE73-4E62-9690-3E9EF36CDDEA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C807D725-0501-4868-A6BF-2F141C96F0D5}" type="pres">
      <dgm:prSet presAssocID="{B13BDA54-EE73-4E62-9690-3E9EF36CDDEA}" presName="Triangle" presStyleLbl="alignNode1" presStyleIdx="7" presStyleCnt="9"/>
      <dgm:spPr/>
    </dgm:pt>
    <dgm:pt modelId="{3E9E926F-9909-4D69-8460-FFE88A34B54F}" type="pres">
      <dgm:prSet presAssocID="{12281D38-C935-4B9A-A5A6-65BD6308C257}" presName="sibTrans" presStyleCnt="0"/>
      <dgm:spPr/>
    </dgm:pt>
    <dgm:pt modelId="{71EED6E0-DF40-4964-857B-69FB6720C7B9}" type="pres">
      <dgm:prSet presAssocID="{12281D38-C935-4B9A-A5A6-65BD6308C257}" presName="space" presStyleCnt="0"/>
      <dgm:spPr/>
    </dgm:pt>
    <dgm:pt modelId="{3F89BD00-8D80-46D7-B5A5-F12E9CFE3BDC}" type="pres">
      <dgm:prSet presAssocID="{40BA47A2-DE2C-40A5-9F8B-22145258C1FA}" presName="composite" presStyleCnt="0"/>
      <dgm:spPr/>
    </dgm:pt>
    <dgm:pt modelId="{D7F77236-58E4-4C37-ADC1-4DC68E3E8821}" type="pres">
      <dgm:prSet presAssocID="{40BA47A2-DE2C-40A5-9F8B-22145258C1FA}" presName="LShape" presStyleLbl="alignNode1" presStyleIdx="8" presStyleCnt="9"/>
      <dgm:spPr/>
    </dgm:pt>
    <dgm:pt modelId="{F2100B3F-0645-4B0F-BB3A-AD0567894893}" type="pres">
      <dgm:prSet presAssocID="{40BA47A2-DE2C-40A5-9F8B-22145258C1FA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6137340E-E9CF-4475-B649-1981B5CA7429}" srcId="{25F79286-34B4-48D4-9F97-61D34480308B}" destId="{40BA47A2-DE2C-40A5-9F8B-22145258C1FA}" srcOrd="4" destOrd="0" parTransId="{3F06CA27-2503-416B-9805-0524242A2F8E}" sibTransId="{7B68D6B4-3DD3-48C8-A803-44E7FAED5A54}"/>
    <dgm:cxn modelId="{B618270F-078E-4DD2-AE2B-560EF99D63EC}" srcId="{25F79286-34B4-48D4-9F97-61D34480308B}" destId="{B13BDA54-EE73-4E62-9690-3E9EF36CDDEA}" srcOrd="3" destOrd="0" parTransId="{A5A2A49D-1043-4309-BF0F-7AC3A9F4E7D1}" sibTransId="{12281D38-C935-4B9A-A5A6-65BD6308C257}"/>
    <dgm:cxn modelId="{31055111-A45C-4F51-8A50-6F657126440F}" type="presOf" srcId="{40BA47A2-DE2C-40A5-9F8B-22145258C1FA}" destId="{F2100B3F-0645-4B0F-BB3A-AD0567894893}" srcOrd="0" destOrd="0" presId="urn:microsoft.com/office/officeart/2009/3/layout/StepUpProcess"/>
    <dgm:cxn modelId="{BC534E29-E3F0-4290-BD18-5E8166AD3AFD}" type="presOf" srcId="{153DEFE4-1E8C-4D40-9A3A-91BF4C6C4FD2}" destId="{0F543F84-7E84-4F6C-854F-C14B794AE609}" srcOrd="0" destOrd="0" presId="urn:microsoft.com/office/officeart/2009/3/layout/StepUpProcess"/>
    <dgm:cxn modelId="{3C72E246-770A-4E16-9B36-4ECA002C5014}" srcId="{25F79286-34B4-48D4-9F97-61D34480308B}" destId="{93043EB2-390A-493C-A994-DBC049FF36F1}" srcOrd="2" destOrd="0" parTransId="{D08B0A19-6F11-443E-946D-3B63DDDBB07E}" sibTransId="{E8837433-4A18-4299-8759-F2BE23B6ABA5}"/>
    <dgm:cxn modelId="{2FE4F579-5D5C-4A58-AE59-EF2D9342D7EC}" type="presOf" srcId="{943A722B-E91C-479A-B02F-E9C53BE8B52D}" destId="{63B10C8C-8FC3-4126-81EA-F41C009C1D50}" srcOrd="0" destOrd="0" presId="urn:microsoft.com/office/officeart/2009/3/layout/StepUpProcess"/>
    <dgm:cxn modelId="{776305A4-BECE-42C4-A2A4-0ACEE1787ECE}" type="presOf" srcId="{25F79286-34B4-48D4-9F97-61D34480308B}" destId="{1DB66AF0-A453-476E-845A-A357A027D2F6}" srcOrd="0" destOrd="0" presId="urn:microsoft.com/office/officeart/2009/3/layout/StepUpProcess"/>
    <dgm:cxn modelId="{30B929A9-1BA6-4100-86D7-C5AA25468310}" type="presOf" srcId="{B13BDA54-EE73-4E62-9690-3E9EF36CDDEA}" destId="{204B19FE-5862-4D9E-A844-27F820868EB9}" srcOrd="0" destOrd="0" presId="urn:microsoft.com/office/officeart/2009/3/layout/StepUpProcess"/>
    <dgm:cxn modelId="{587BF8D0-77C9-43FD-B955-2D2A5B773D67}" srcId="{25F79286-34B4-48D4-9F97-61D34480308B}" destId="{153DEFE4-1E8C-4D40-9A3A-91BF4C6C4FD2}" srcOrd="1" destOrd="0" parTransId="{0E5C33CD-DCC6-4EE8-8BB7-AC3C3301CC74}" sibTransId="{5FB43845-62A5-48A3-81C0-6FFA12960026}"/>
    <dgm:cxn modelId="{091F04E3-E437-47C3-B560-E8B8B38E3860}" type="presOf" srcId="{93043EB2-390A-493C-A994-DBC049FF36F1}" destId="{F29721FC-EB34-4CAB-8713-16E4E660249C}" srcOrd="0" destOrd="0" presId="urn:microsoft.com/office/officeart/2009/3/layout/StepUpProcess"/>
    <dgm:cxn modelId="{027FF1F9-4E0F-40B1-A3EB-28081654F3F0}" srcId="{25F79286-34B4-48D4-9F97-61D34480308B}" destId="{943A722B-E91C-479A-B02F-E9C53BE8B52D}" srcOrd="0" destOrd="0" parTransId="{DB4DA47D-EF8E-45D1-B1CD-00ADA976CE80}" sibTransId="{35EAA817-C52D-4F9F-A3C3-E7ABA0709FB2}"/>
    <dgm:cxn modelId="{77C627D2-AB83-4A0A-B974-5E2C6F588BC5}" type="presParOf" srcId="{1DB66AF0-A453-476E-845A-A357A027D2F6}" destId="{5D9834AF-27E6-47D5-A341-9E3F2C5C1B6B}" srcOrd="0" destOrd="0" presId="urn:microsoft.com/office/officeart/2009/3/layout/StepUpProcess"/>
    <dgm:cxn modelId="{6D0FEFEC-AF7F-4432-9E53-660BDA36C0FC}" type="presParOf" srcId="{5D9834AF-27E6-47D5-A341-9E3F2C5C1B6B}" destId="{AA5E8FD8-8D85-46D8-95C9-6228CF6D8213}" srcOrd="0" destOrd="0" presId="urn:microsoft.com/office/officeart/2009/3/layout/StepUpProcess"/>
    <dgm:cxn modelId="{87FA6CE9-56A8-43EF-9CA5-FE4045BED1E2}" type="presParOf" srcId="{5D9834AF-27E6-47D5-A341-9E3F2C5C1B6B}" destId="{63B10C8C-8FC3-4126-81EA-F41C009C1D50}" srcOrd="1" destOrd="0" presId="urn:microsoft.com/office/officeart/2009/3/layout/StepUpProcess"/>
    <dgm:cxn modelId="{EC8BD74D-596B-4035-A0D3-EA7C25AD89B4}" type="presParOf" srcId="{5D9834AF-27E6-47D5-A341-9E3F2C5C1B6B}" destId="{1BEF3FCA-407A-4C0B-8995-DCA979CD5ED7}" srcOrd="2" destOrd="0" presId="urn:microsoft.com/office/officeart/2009/3/layout/StepUpProcess"/>
    <dgm:cxn modelId="{340FE98A-547C-461B-A004-ABEDE7A8FD71}" type="presParOf" srcId="{1DB66AF0-A453-476E-845A-A357A027D2F6}" destId="{3D94402A-D07C-43E3-BE15-18B29368F93B}" srcOrd="1" destOrd="0" presId="urn:microsoft.com/office/officeart/2009/3/layout/StepUpProcess"/>
    <dgm:cxn modelId="{C8376A87-3926-4F50-86AB-197D683DCA84}" type="presParOf" srcId="{3D94402A-D07C-43E3-BE15-18B29368F93B}" destId="{2036C46D-2229-4454-929A-829948B214C2}" srcOrd="0" destOrd="0" presId="urn:microsoft.com/office/officeart/2009/3/layout/StepUpProcess"/>
    <dgm:cxn modelId="{8740CF41-1413-4CE8-97A8-309F41C56545}" type="presParOf" srcId="{1DB66AF0-A453-476E-845A-A357A027D2F6}" destId="{37FBDE1D-DD64-4A63-82AD-EE3308827075}" srcOrd="2" destOrd="0" presId="urn:microsoft.com/office/officeart/2009/3/layout/StepUpProcess"/>
    <dgm:cxn modelId="{4E5D2406-EAA6-4A55-9FDC-4DC60653D9CE}" type="presParOf" srcId="{37FBDE1D-DD64-4A63-82AD-EE3308827075}" destId="{E8BCDF15-F144-419F-8A7F-3EFFED4DE454}" srcOrd="0" destOrd="0" presId="urn:microsoft.com/office/officeart/2009/3/layout/StepUpProcess"/>
    <dgm:cxn modelId="{3C999FC2-5DB9-4CEE-8956-D9727D6E359B}" type="presParOf" srcId="{37FBDE1D-DD64-4A63-82AD-EE3308827075}" destId="{0F543F84-7E84-4F6C-854F-C14B794AE609}" srcOrd="1" destOrd="0" presId="urn:microsoft.com/office/officeart/2009/3/layout/StepUpProcess"/>
    <dgm:cxn modelId="{F10FAC0A-B1CD-4BE5-BC92-939FE0564FE9}" type="presParOf" srcId="{37FBDE1D-DD64-4A63-82AD-EE3308827075}" destId="{8BC15B13-9B3E-4922-8311-727CB52FE24A}" srcOrd="2" destOrd="0" presId="urn:microsoft.com/office/officeart/2009/3/layout/StepUpProcess"/>
    <dgm:cxn modelId="{02B26E0D-9323-4E80-B987-34C58D94E758}" type="presParOf" srcId="{1DB66AF0-A453-476E-845A-A357A027D2F6}" destId="{4A37BEA2-BF00-469C-8000-E264A1B1F1E1}" srcOrd="3" destOrd="0" presId="urn:microsoft.com/office/officeart/2009/3/layout/StepUpProcess"/>
    <dgm:cxn modelId="{BE910344-4374-4742-AE6D-03F059578848}" type="presParOf" srcId="{4A37BEA2-BF00-469C-8000-E264A1B1F1E1}" destId="{B04A79FD-9A51-46A3-9B9E-9BBC4AD021AA}" srcOrd="0" destOrd="0" presId="urn:microsoft.com/office/officeart/2009/3/layout/StepUpProcess"/>
    <dgm:cxn modelId="{8ACEC9B4-8351-40EC-AB33-F3C7E9895E0E}" type="presParOf" srcId="{1DB66AF0-A453-476E-845A-A357A027D2F6}" destId="{C7422A3F-2D51-486F-89E4-CF5D1A924E67}" srcOrd="4" destOrd="0" presId="urn:microsoft.com/office/officeart/2009/3/layout/StepUpProcess"/>
    <dgm:cxn modelId="{F3350323-FD3C-49EB-B4C2-B1D793A0DE74}" type="presParOf" srcId="{C7422A3F-2D51-486F-89E4-CF5D1A924E67}" destId="{8DA1096E-E088-46E4-A78C-73C749F5CA2A}" srcOrd="0" destOrd="0" presId="urn:microsoft.com/office/officeart/2009/3/layout/StepUpProcess"/>
    <dgm:cxn modelId="{4BEBA059-07C0-4BE8-A895-A4E2A580F81F}" type="presParOf" srcId="{C7422A3F-2D51-486F-89E4-CF5D1A924E67}" destId="{F29721FC-EB34-4CAB-8713-16E4E660249C}" srcOrd="1" destOrd="0" presId="urn:microsoft.com/office/officeart/2009/3/layout/StepUpProcess"/>
    <dgm:cxn modelId="{B1CE0F7E-93C1-4154-842D-85FC273A0340}" type="presParOf" srcId="{C7422A3F-2D51-486F-89E4-CF5D1A924E67}" destId="{8A993BB8-D1F1-4249-8129-A8357A77137E}" srcOrd="2" destOrd="0" presId="urn:microsoft.com/office/officeart/2009/3/layout/StepUpProcess"/>
    <dgm:cxn modelId="{538E50D5-27DF-4107-8B24-366CE7CA8F91}" type="presParOf" srcId="{1DB66AF0-A453-476E-845A-A357A027D2F6}" destId="{6F9B927B-D462-48EC-833D-AEA1159BA80E}" srcOrd="5" destOrd="0" presId="urn:microsoft.com/office/officeart/2009/3/layout/StepUpProcess"/>
    <dgm:cxn modelId="{A33BBEBD-12FE-47B9-B12C-15E9B3C306CE}" type="presParOf" srcId="{6F9B927B-D462-48EC-833D-AEA1159BA80E}" destId="{02B472C0-E4B9-44FE-B0CB-AAF29C7EE90D}" srcOrd="0" destOrd="0" presId="urn:microsoft.com/office/officeart/2009/3/layout/StepUpProcess"/>
    <dgm:cxn modelId="{9FB3E742-07A0-4261-8B7F-6C5911178266}" type="presParOf" srcId="{1DB66AF0-A453-476E-845A-A357A027D2F6}" destId="{E918CF45-EB23-4A2F-97FB-CD3856B4287A}" srcOrd="6" destOrd="0" presId="urn:microsoft.com/office/officeart/2009/3/layout/StepUpProcess"/>
    <dgm:cxn modelId="{9F807D1B-8E1B-4C06-9CD0-7A1D195648EB}" type="presParOf" srcId="{E918CF45-EB23-4A2F-97FB-CD3856B4287A}" destId="{28B31786-B8CF-41FA-98E3-EC2D999921BA}" srcOrd="0" destOrd="0" presId="urn:microsoft.com/office/officeart/2009/3/layout/StepUpProcess"/>
    <dgm:cxn modelId="{E460DD7A-C7A8-4E29-B25F-384AB75248BE}" type="presParOf" srcId="{E918CF45-EB23-4A2F-97FB-CD3856B4287A}" destId="{204B19FE-5862-4D9E-A844-27F820868EB9}" srcOrd="1" destOrd="0" presId="urn:microsoft.com/office/officeart/2009/3/layout/StepUpProcess"/>
    <dgm:cxn modelId="{7B9D86E4-A8A6-411F-A4EE-E4771B918815}" type="presParOf" srcId="{E918CF45-EB23-4A2F-97FB-CD3856B4287A}" destId="{C807D725-0501-4868-A6BF-2F141C96F0D5}" srcOrd="2" destOrd="0" presId="urn:microsoft.com/office/officeart/2009/3/layout/StepUpProcess"/>
    <dgm:cxn modelId="{A2ADE600-D0BE-475B-B429-AC167394A4F1}" type="presParOf" srcId="{1DB66AF0-A453-476E-845A-A357A027D2F6}" destId="{3E9E926F-9909-4D69-8460-FFE88A34B54F}" srcOrd="7" destOrd="0" presId="urn:microsoft.com/office/officeart/2009/3/layout/StepUpProcess"/>
    <dgm:cxn modelId="{5B919450-971C-4C3F-AC56-368726F17105}" type="presParOf" srcId="{3E9E926F-9909-4D69-8460-FFE88A34B54F}" destId="{71EED6E0-DF40-4964-857B-69FB6720C7B9}" srcOrd="0" destOrd="0" presId="urn:microsoft.com/office/officeart/2009/3/layout/StepUpProcess"/>
    <dgm:cxn modelId="{0D4ED42D-684B-464F-BFC8-63B200BEF2B1}" type="presParOf" srcId="{1DB66AF0-A453-476E-845A-A357A027D2F6}" destId="{3F89BD00-8D80-46D7-B5A5-F12E9CFE3BDC}" srcOrd="8" destOrd="0" presId="urn:microsoft.com/office/officeart/2009/3/layout/StepUpProcess"/>
    <dgm:cxn modelId="{286C0245-8E43-48A1-8DF6-E5A840527B5B}" type="presParOf" srcId="{3F89BD00-8D80-46D7-B5A5-F12E9CFE3BDC}" destId="{D7F77236-58E4-4C37-ADC1-4DC68E3E8821}" srcOrd="0" destOrd="0" presId="urn:microsoft.com/office/officeart/2009/3/layout/StepUpProcess"/>
    <dgm:cxn modelId="{D3E58FAF-F124-4887-B20D-ABB876576DE3}" type="presParOf" srcId="{3F89BD00-8D80-46D7-B5A5-F12E9CFE3BDC}" destId="{F2100B3F-0645-4B0F-BB3A-AD056789489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5F79286-34B4-48D4-9F97-61D34480308B}" type="doc">
      <dgm:prSet loTypeId="urn:microsoft.com/office/officeart/2009/3/layout/StepUpProcess" loCatId="process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943A722B-E91C-479A-B02F-E9C53BE8B52D}">
      <dgm:prSet phldrT="[Texto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Filtraci</a:t>
          </a:r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ón de datos</a:t>
          </a:r>
        </a:p>
      </dgm:t>
    </dgm:pt>
    <dgm:pt modelId="{DB4DA47D-EF8E-45D1-B1CD-00ADA976CE80}" type="parTrans" cxnId="{027FF1F9-4E0F-40B1-A3EB-28081654F3F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EAA817-C52D-4F9F-A3C3-E7ABA0709FB2}" type="sibTrans" cxnId="{027FF1F9-4E0F-40B1-A3EB-28081654F3F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3DEFE4-1E8C-4D40-9A3A-91BF4C6C4FD2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Obtención de muestra</a:t>
          </a:r>
        </a:p>
      </dgm:t>
    </dgm:pt>
    <dgm:pt modelId="{0E5C33CD-DCC6-4EE8-8BB7-AC3C3301CC74}" type="parTrans" cxnId="{587BF8D0-77C9-43FD-B955-2D2A5B773D6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B43845-62A5-48A3-81C0-6FFA12960026}" type="sibTrans" cxnId="{587BF8D0-77C9-43FD-B955-2D2A5B773D6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43EB2-390A-493C-A994-DBC049FF36F1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el Software SIG</a:t>
          </a:r>
        </a:p>
      </dgm:t>
    </dgm:pt>
    <dgm:pt modelId="{D08B0A19-6F11-443E-946D-3B63DDDBB07E}" type="parTrans" cxnId="{3C72E246-770A-4E16-9B36-4ECA002C501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837433-4A18-4299-8759-F2BE23B6ABA5}" type="sibTrans" cxnId="{3C72E246-770A-4E16-9B36-4ECA002C501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3BDA54-EE73-4E62-9690-3E9EF36CDDEA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excel</a:t>
          </a:r>
        </a:p>
      </dgm:t>
    </dgm:pt>
    <dgm:pt modelId="{A5A2A49D-1043-4309-BF0F-7AC3A9F4E7D1}" type="parTrans" cxnId="{B618270F-078E-4DD2-AE2B-560EF99D63E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81D38-C935-4B9A-A5A6-65BD6308C257}" type="sibTrans" cxnId="{B618270F-078E-4DD2-AE2B-560EF99D63E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BA47A2-DE2C-40A5-9F8B-22145258C1FA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Determinación Zonas Homogéneas de Valor</a:t>
          </a:r>
        </a:p>
      </dgm:t>
    </dgm:pt>
    <dgm:pt modelId="{3F06CA27-2503-416B-9805-0524242A2F8E}" type="parTrans" cxnId="{6137340E-E9CF-4475-B649-1981B5CA742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68D6B4-3DD3-48C8-A803-44E7FAED5A54}" type="sibTrans" cxnId="{6137340E-E9CF-4475-B649-1981B5CA742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B66AF0-A453-476E-845A-A357A027D2F6}" type="pres">
      <dgm:prSet presAssocID="{25F79286-34B4-48D4-9F97-61D34480308B}" presName="rootnode" presStyleCnt="0">
        <dgm:presLayoutVars>
          <dgm:chMax/>
          <dgm:chPref/>
          <dgm:dir/>
          <dgm:animLvl val="lvl"/>
        </dgm:presLayoutVars>
      </dgm:prSet>
      <dgm:spPr/>
    </dgm:pt>
    <dgm:pt modelId="{5D9834AF-27E6-47D5-A341-9E3F2C5C1B6B}" type="pres">
      <dgm:prSet presAssocID="{943A722B-E91C-479A-B02F-E9C53BE8B52D}" presName="composite" presStyleCnt="0"/>
      <dgm:spPr/>
    </dgm:pt>
    <dgm:pt modelId="{AA5E8FD8-8D85-46D8-95C9-6228CF6D8213}" type="pres">
      <dgm:prSet presAssocID="{943A722B-E91C-479A-B02F-E9C53BE8B52D}" presName="LShape" presStyleLbl="alignNode1" presStyleIdx="0" presStyleCnt="9"/>
      <dgm:spPr/>
    </dgm:pt>
    <dgm:pt modelId="{63B10C8C-8FC3-4126-81EA-F41C009C1D50}" type="pres">
      <dgm:prSet presAssocID="{943A722B-E91C-479A-B02F-E9C53BE8B52D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1BEF3FCA-407A-4C0B-8995-DCA979CD5ED7}" type="pres">
      <dgm:prSet presAssocID="{943A722B-E91C-479A-B02F-E9C53BE8B52D}" presName="Triangle" presStyleLbl="alignNode1" presStyleIdx="1" presStyleCnt="9"/>
      <dgm:spPr/>
    </dgm:pt>
    <dgm:pt modelId="{3D94402A-D07C-43E3-BE15-18B29368F93B}" type="pres">
      <dgm:prSet presAssocID="{35EAA817-C52D-4F9F-A3C3-E7ABA0709FB2}" presName="sibTrans" presStyleCnt="0"/>
      <dgm:spPr/>
    </dgm:pt>
    <dgm:pt modelId="{2036C46D-2229-4454-929A-829948B214C2}" type="pres">
      <dgm:prSet presAssocID="{35EAA817-C52D-4F9F-A3C3-E7ABA0709FB2}" presName="space" presStyleCnt="0"/>
      <dgm:spPr/>
    </dgm:pt>
    <dgm:pt modelId="{37FBDE1D-DD64-4A63-82AD-EE3308827075}" type="pres">
      <dgm:prSet presAssocID="{153DEFE4-1E8C-4D40-9A3A-91BF4C6C4FD2}" presName="composite" presStyleCnt="0"/>
      <dgm:spPr/>
    </dgm:pt>
    <dgm:pt modelId="{E8BCDF15-F144-419F-8A7F-3EFFED4DE454}" type="pres">
      <dgm:prSet presAssocID="{153DEFE4-1E8C-4D40-9A3A-91BF4C6C4FD2}" presName="LShape" presStyleLbl="alignNode1" presStyleIdx="2" presStyleCnt="9"/>
      <dgm:spPr/>
    </dgm:pt>
    <dgm:pt modelId="{0F543F84-7E84-4F6C-854F-C14B794AE609}" type="pres">
      <dgm:prSet presAssocID="{153DEFE4-1E8C-4D40-9A3A-91BF4C6C4FD2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8BC15B13-9B3E-4922-8311-727CB52FE24A}" type="pres">
      <dgm:prSet presAssocID="{153DEFE4-1E8C-4D40-9A3A-91BF4C6C4FD2}" presName="Triangle" presStyleLbl="alignNode1" presStyleIdx="3" presStyleCnt="9"/>
      <dgm:spPr/>
    </dgm:pt>
    <dgm:pt modelId="{4A37BEA2-BF00-469C-8000-E264A1B1F1E1}" type="pres">
      <dgm:prSet presAssocID="{5FB43845-62A5-48A3-81C0-6FFA12960026}" presName="sibTrans" presStyleCnt="0"/>
      <dgm:spPr/>
    </dgm:pt>
    <dgm:pt modelId="{B04A79FD-9A51-46A3-9B9E-9BBC4AD021AA}" type="pres">
      <dgm:prSet presAssocID="{5FB43845-62A5-48A3-81C0-6FFA12960026}" presName="space" presStyleCnt="0"/>
      <dgm:spPr/>
    </dgm:pt>
    <dgm:pt modelId="{C7422A3F-2D51-486F-89E4-CF5D1A924E67}" type="pres">
      <dgm:prSet presAssocID="{93043EB2-390A-493C-A994-DBC049FF36F1}" presName="composite" presStyleCnt="0"/>
      <dgm:spPr/>
    </dgm:pt>
    <dgm:pt modelId="{8DA1096E-E088-46E4-A78C-73C749F5CA2A}" type="pres">
      <dgm:prSet presAssocID="{93043EB2-390A-493C-A994-DBC049FF36F1}" presName="LShape" presStyleLbl="alignNode1" presStyleIdx="4" presStyleCnt="9"/>
      <dgm:spPr/>
    </dgm:pt>
    <dgm:pt modelId="{F29721FC-EB34-4CAB-8713-16E4E660249C}" type="pres">
      <dgm:prSet presAssocID="{93043EB2-390A-493C-A994-DBC049FF36F1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8A993BB8-D1F1-4249-8129-A8357A77137E}" type="pres">
      <dgm:prSet presAssocID="{93043EB2-390A-493C-A994-DBC049FF36F1}" presName="Triangle" presStyleLbl="alignNode1" presStyleIdx="5" presStyleCnt="9"/>
      <dgm:spPr/>
    </dgm:pt>
    <dgm:pt modelId="{6F9B927B-D462-48EC-833D-AEA1159BA80E}" type="pres">
      <dgm:prSet presAssocID="{E8837433-4A18-4299-8759-F2BE23B6ABA5}" presName="sibTrans" presStyleCnt="0"/>
      <dgm:spPr/>
    </dgm:pt>
    <dgm:pt modelId="{02B472C0-E4B9-44FE-B0CB-AAF29C7EE90D}" type="pres">
      <dgm:prSet presAssocID="{E8837433-4A18-4299-8759-F2BE23B6ABA5}" presName="space" presStyleCnt="0"/>
      <dgm:spPr/>
    </dgm:pt>
    <dgm:pt modelId="{E918CF45-EB23-4A2F-97FB-CD3856B4287A}" type="pres">
      <dgm:prSet presAssocID="{B13BDA54-EE73-4E62-9690-3E9EF36CDDEA}" presName="composite" presStyleCnt="0"/>
      <dgm:spPr/>
    </dgm:pt>
    <dgm:pt modelId="{28B31786-B8CF-41FA-98E3-EC2D999921BA}" type="pres">
      <dgm:prSet presAssocID="{B13BDA54-EE73-4E62-9690-3E9EF36CDDEA}" presName="LShape" presStyleLbl="alignNode1" presStyleIdx="6" presStyleCnt="9"/>
      <dgm:spPr/>
    </dgm:pt>
    <dgm:pt modelId="{204B19FE-5862-4D9E-A844-27F820868EB9}" type="pres">
      <dgm:prSet presAssocID="{B13BDA54-EE73-4E62-9690-3E9EF36CDDEA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C807D725-0501-4868-A6BF-2F141C96F0D5}" type="pres">
      <dgm:prSet presAssocID="{B13BDA54-EE73-4E62-9690-3E9EF36CDDEA}" presName="Triangle" presStyleLbl="alignNode1" presStyleIdx="7" presStyleCnt="9"/>
      <dgm:spPr/>
    </dgm:pt>
    <dgm:pt modelId="{3E9E926F-9909-4D69-8460-FFE88A34B54F}" type="pres">
      <dgm:prSet presAssocID="{12281D38-C935-4B9A-A5A6-65BD6308C257}" presName="sibTrans" presStyleCnt="0"/>
      <dgm:spPr/>
    </dgm:pt>
    <dgm:pt modelId="{71EED6E0-DF40-4964-857B-69FB6720C7B9}" type="pres">
      <dgm:prSet presAssocID="{12281D38-C935-4B9A-A5A6-65BD6308C257}" presName="space" presStyleCnt="0"/>
      <dgm:spPr/>
    </dgm:pt>
    <dgm:pt modelId="{3F89BD00-8D80-46D7-B5A5-F12E9CFE3BDC}" type="pres">
      <dgm:prSet presAssocID="{40BA47A2-DE2C-40A5-9F8B-22145258C1FA}" presName="composite" presStyleCnt="0"/>
      <dgm:spPr/>
    </dgm:pt>
    <dgm:pt modelId="{D7F77236-58E4-4C37-ADC1-4DC68E3E8821}" type="pres">
      <dgm:prSet presAssocID="{40BA47A2-DE2C-40A5-9F8B-22145258C1FA}" presName="LShape" presStyleLbl="alignNode1" presStyleIdx="8" presStyleCnt="9"/>
      <dgm:spPr/>
    </dgm:pt>
    <dgm:pt modelId="{F2100B3F-0645-4B0F-BB3A-AD0567894893}" type="pres">
      <dgm:prSet presAssocID="{40BA47A2-DE2C-40A5-9F8B-22145258C1FA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6137340E-E9CF-4475-B649-1981B5CA7429}" srcId="{25F79286-34B4-48D4-9F97-61D34480308B}" destId="{40BA47A2-DE2C-40A5-9F8B-22145258C1FA}" srcOrd="4" destOrd="0" parTransId="{3F06CA27-2503-416B-9805-0524242A2F8E}" sibTransId="{7B68D6B4-3DD3-48C8-A803-44E7FAED5A54}"/>
    <dgm:cxn modelId="{B618270F-078E-4DD2-AE2B-560EF99D63EC}" srcId="{25F79286-34B4-48D4-9F97-61D34480308B}" destId="{B13BDA54-EE73-4E62-9690-3E9EF36CDDEA}" srcOrd="3" destOrd="0" parTransId="{A5A2A49D-1043-4309-BF0F-7AC3A9F4E7D1}" sibTransId="{12281D38-C935-4B9A-A5A6-65BD6308C257}"/>
    <dgm:cxn modelId="{31055111-A45C-4F51-8A50-6F657126440F}" type="presOf" srcId="{40BA47A2-DE2C-40A5-9F8B-22145258C1FA}" destId="{F2100B3F-0645-4B0F-BB3A-AD0567894893}" srcOrd="0" destOrd="0" presId="urn:microsoft.com/office/officeart/2009/3/layout/StepUpProcess"/>
    <dgm:cxn modelId="{BC534E29-E3F0-4290-BD18-5E8166AD3AFD}" type="presOf" srcId="{153DEFE4-1E8C-4D40-9A3A-91BF4C6C4FD2}" destId="{0F543F84-7E84-4F6C-854F-C14B794AE609}" srcOrd="0" destOrd="0" presId="urn:microsoft.com/office/officeart/2009/3/layout/StepUpProcess"/>
    <dgm:cxn modelId="{3C72E246-770A-4E16-9B36-4ECA002C5014}" srcId="{25F79286-34B4-48D4-9F97-61D34480308B}" destId="{93043EB2-390A-493C-A994-DBC049FF36F1}" srcOrd="2" destOrd="0" parTransId="{D08B0A19-6F11-443E-946D-3B63DDDBB07E}" sibTransId="{E8837433-4A18-4299-8759-F2BE23B6ABA5}"/>
    <dgm:cxn modelId="{2FE4F579-5D5C-4A58-AE59-EF2D9342D7EC}" type="presOf" srcId="{943A722B-E91C-479A-B02F-E9C53BE8B52D}" destId="{63B10C8C-8FC3-4126-81EA-F41C009C1D50}" srcOrd="0" destOrd="0" presId="urn:microsoft.com/office/officeart/2009/3/layout/StepUpProcess"/>
    <dgm:cxn modelId="{776305A4-BECE-42C4-A2A4-0ACEE1787ECE}" type="presOf" srcId="{25F79286-34B4-48D4-9F97-61D34480308B}" destId="{1DB66AF0-A453-476E-845A-A357A027D2F6}" srcOrd="0" destOrd="0" presId="urn:microsoft.com/office/officeart/2009/3/layout/StepUpProcess"/>
    <dgm:cxn modelId="{30B929A9-1BA6-4100-86D7-C5AA25468310}" type="presOf" srcId="{B13BDA54-EE73-4E62-9690-3E9EF36CDDEA}" destId="{204B19FE-5862-4D9E-A844-27F820868EB9}" srcOrd="0" destOrd="0" presId="urn:microsoft.com/office/officeart/2009/3/layout/StepUpProcess"/>
    <dgm:cxn modelId="{587BF8D0-77C9-43FD-B955-2D2A5B773D67}" srcId="{25F79286-34B4-48D4-9F97-61D34480308B}" destId="{153DEFE4-1E8C-4D40-9A3A-91BF4C6C4FD2}" srcOrd="1" destOrd="0" parTransId="{0E5C33CD-DCC6-4EE8-8BB7-AC3C3301CC74}" sibTransId="{5FB43845-62A5-48A3-81C0-6FFA12960026}"/>
    <dgm:cxn modelId="{091F04E3-E437-47C3-B560-E8B8B38E3860}" type="presOf" srcId="{93043EB2-390A-493C-A994-DBC049FF36F1}" destId="{F29721FC-EB34-4CAB-8713-16E4E660249C}" srcOrd="0" destOrd="0" presId="urn:microsoft.com/office/officeart/2009/3/layout/StepUpProcess"/>
    <dgm:cxn modelId="{027FF1F9-4E0F-40B1-A3EB-28081654F3F0}" srcId="{25F79286-34B4-48D4-9F97-61D34480308B}" destId="{943A722B-E91C-479A-B02F-E9C53BE8B52D}" srcOrd="0" destOrd="0" parTransId="{DB4DA47D-EF8E-45D1-B1CD-00ADA976CE80}" sibTransId="{35EAA817-C52D-4F9F-A3C3-E7ABA0709FB2}"/>
    <dgm:cxn modelId="{77C627D2-AB83-4A0A-B974-5E2C6F588BC5}" type="presParOf" srcId="{1DB66AF0-A453-476E-845A-A357A027D2F6}" destId="{5D9834AF-27E6-47D5-A341-9E3F2C5C1B6B}" srcOrd="0" destOrd="0" presId="urn:microsoft.com/office/officeart/2009/3/layout/StepUpProcess"/>
    <dgm:cxn modelId="{6D0FEFEC-AF7F-4432-9E53-660BDA36C0FC}" type="presParOf" srcId="{5D9834AF-27E6-47D5-A341-9E3F2C5C1B6B}" destId="{AA5E8FD8-8D85-46D8-95C9-6228CF6D8213}" srcOrd="0" destOrd="0" presId="urn:microsoft.com/office/officeart/2009/3/layout/StepUpProcess"/>
    <dgm:cxn modelId="{87FA6CE9-56A8-43EF-9CA5-FE4045BED1E2}" type="presParOf" srcId="{5D9834AF-27E6-47D5-A341-9E3F2C5C1B6B}" destId="{63B10C8C-8FC3-4126-81EA-F41C009C1D50}" srcOrd="1" destOrd="0" presId="urn:microsoft.com/office/officeart/2009/3/layout/StepUpProcess"/>
    <dgm:cxn modelId="{EC8BD74D-596B-4035-A0D3-EA7C25AD89B4}" type="presParOf" srcId="{5D9834AF-27E6-47D5-A341-9E3F2C5C1B6B}" destId="{1BEF3FCA-407A-4C0B-8995-DCA979CD5ED7}" srcOrd="2" destOrd="0" presId="urn:microsoft.com/office/officeart/2009/3/layout/StepUpProcess"/>
    <dgm:cxn modelId="{340FE98A-547C-461B-A004-ABEDE7A8FD71}" type="presParOf" srcId="{1DB66AF0-A453-476E-845A-A357A027D2F6}" destId="{3D94402A-D07C-43E3-BE15-18B29368F93B}" srcOrd="1" destOrd="0" presId="urn:microsoft.com/office/officeart/2009/3/layout/StepUpProcess"/>
    <dgm:cxn modelId="{C8376A87-3926-4F50-86AB-197D683DCA84}" type="presParOf" srcId="{3D94402A-D07C-43E3-BE15-18B29368F93B}" destId="{2036C46D-2229-4454-929A-829948B214C2}" srcOrd="0" destOrd="0" presId="urn:microsoft.com/office/officeart/2009/3/layout/StepUpProcess"/>
    <dgm:cxn modelId="{8740CF41-1413-4CE8-97A8-309F41C56545}" type="presParOf" srcId="{1DB66AF0-A453-476E-845A-A357A027D2F6}" destId="{37FBDE1D-DD64-4A63-82AD-EE3308827075}" srcOrd="2" destOrd="0" presId="urn:microsoft.com/office/officeart/2009/3/layout/StepUpProcess"/>
    <dgm:cxn modelId="{4E5D2406-EAA6-4A55-9FDC-4DC60653D9CE}" type="presParOf" srcId="{37FBDE1D-DD64-4A63-82AD-EE3308827075}" destId="{E8BCDF15-F144-419F-8A7F-3EFFED4DE454}" srcOrd="0" destOrd="0" presId="urn:microsoft.com/office/officeart/2009/3/layout/StepUpProcess"/>
    <dgm:cxn modelId="{3C999FC2-5DB9-4CEE-8956-D9727D6E359B}" type="presParOf" srcId="{37FBDE1D-DD64-4A63-82AD-EE3308827075}" destId="{0F543F84-7E84-4F6C-854F-C14B794AE609}" srcOrd="1" destOrd="0" presId="urn:microsoft.com/office/officeart/2009/3/layout/StepUpProcess"/>
    <dgm:cxn modelId="{F10FAC0A-B1CD-4BE5-BC92-939FE0564FE9}" type="presParOf" srcId="{37FBDE1D-DD64-4A63-82AD-EE3308827075}" destId="{8BC15B13-9B3E-4922-8311-727CB52FE24A}" srcOrd="2" destOrd="0" presId="urn:microsoft.com/office/officeart/2009/3/layout/StepUpProcess"/>
    <dgm:cxn modelId="{02B26E0D-9323-4E80-B987-34C58D94E758}" type="presParOf" srcId="{1DB66AF0-A453-476E-845A-A357A027D2F6}" destId="{4A37BEA2-BF00-469C-8000-E264A1B1F1E1}" srcOrd="3" destOrd="0" presId="urn:microsoft.com/office/officeart/2009/3/layout/StepUpProcess"/>
    <dgm:cxn modelId="{BE910344-4374-4742-AE6D-03F059578848}" type="presParOf" srcId="{4A37BEA2-BF00-469C-8000-E264A1B1F1E1}" destId="{B04A79FD-9A51-46A3-9B9E-9BBC4AD021AA}" srcOrd="0" destOrd="0" presId="urn:microsoft.com/office/officeart/2009/3/layout/StepUpProcess"/>
    <dgm:cxn modelId="{8ACEC9B4-8351-40EC-AB33-F3C7E9895E0E}" type="presParOf" srcId="{1DB66AF0-A453-476E-845A-A357A027D2F6}" destId="{C7422A3F-2D51-486F-89E4-CF5D1A924E67}" srcOrd="4" destOrd="0" presId="urn:microsoft.com/office/officeart/2009/3/layout/StepUpProcess"/>
    <dgm:cxn modelId="{F3350323-FD3C-49EB-B4C2-B1D793A0DE74}" type="presParOf" srcId="{C7422A3F-2D51-486F-89E4-CF5D1A924E67}" destId="{8DA1096E-E088-46E4-A78C-73C749F5CA2A}" srcOrd="0" destOrd="0" presId="urn:microsoft.com/office/officeart/2009/3/layout/StepUpProcess"/>
    <dgm:cxn modelId="{4BEBA059-07C0-4BE8-A895-A4E2A580F81F}" type="presParOf" srcId="{C7422A3F-2D51-486F-89E4-CF5D1A924E67}" destId="{F29721FC-EB34-4CAB-8713-16E4E660249C}" srcOrd="1" destOrd="0" presId="urn:microsoft.com/office/officeart/2009/3/layout/StepUpProcess"/>
    <dgm:cxn modelId="{B1CE0F7E-93C1-4154-842D-85FC273A0340}" type="presParOf" srcId="{C7422A3F-2D51-486F-89E4-CF5D1A924E67}" destId="{8A993BB8-D1F1-4249-8129-A8357A77137E}" srcOrd="2" destOrd="0" presId="urn:microsoft.com/office/officeart/2009/3/layout/StepUpProcess"/>
    <dgm:cxn modelId="{538E50D5-27DF-4107-8B24-366CE7CA8F91}" type="presParOf" srcId="{1DB66AF0-A453-476E-845A-A357A027D2F6}" destId="{6F9B927B-D462-48EC-833D-AEA1159BA80E}" srcOrd="5" destOrd="0" presId="urn:microsoft.com/office/officeart/2009/3/layout/StepUpProcess"/>
    <dgm:cxn modelId="{A33BBEBD-12FE-47B9-B12C-15E9B3C306CE}" type="presParOf" srcId="{6F9B927B-D462-48EC-833D-AEA1159BA80E}" destId="{02B472C0-E4B9-44FE-B0CB-AAF29C7EE90D}" srcOrd="0" destOrd="0" presId="urn:microsoft.com/office/officeart/2009/3/layout/StepUpProcess"/>
    <dgm:cxn modelId="{9FB3E742-07A0-4261-8B7F-6C5911178266}" type="presParOf" srcId="{1DB66AF0-A453-476E-845A-A357A027D2F6}" destId="{E918CF45-EB23-4A2F-97FB-CD3856B4287A}" srcOrd="6" destOrd="0" presId="urn:microsoft.com/office/officeart/2009/3/layout/StepUpProcess"/>
    <dgm:cxn modelId="{9F807D1B-8E1B-4C06-9CD0-7A1D195648EB}" type="presParOf" srcId="{E918CF45-EB23-4A2F-97FB-CD3856B4287A}" destId="{28B31786-B8CF-41FA-98E3-EC2D999921BA}" srcOrd="0" destOrd="0" presId="urn:microsoft.com/office/officeart/2009/3/layout/StepUpProcess"/>
    <dgm:cxn modelId="{E460DD7A-C7A8-4E29-B25F-384AB75248BE}" type="presParOf" srcId="{E918CF45-EB23-4A2F-97FB-CD3856B4287A}" destId="{204B19FE-5862-4D9E-A844-27F820868EB9}" srcOrd="1" destOrd="0" presId="urn:microsoft.com/office/officeart/2009/3/layout/StepUpProcess"/>
    <dgm:cxn modelId="{7B9D86E4-A8A6-411F-A4EE-E4771B918815}" type="presParOf" srcId="{E918CF45-EB23-4A2F-97FB-CD3856B4287A}" destId="{C807D725-0501-4868-A6BF-2F141C96F0D5}" srcOrd="2" destOrd="0" presId="urn:microsoft.com/office/officeart/2009/3/layout/StepUpProcess"/>
    <dgm:cxn modelId="{A2ADE600-D0BE-475B-B429-AC167394A4F1}" type="presParOf" srcId="{1DB66AF0-A453-476E-845A-A357A027D2F6}" destId="{3E9E926F-9909-4D69-8460-FFE88A34B54F}" srcOrd="7" destOrd="0" presId="urn:microsoft.com/office/officeart/2009/3/layout/StepUpProcess"/>
    <dgm:cxn modelId="{5B919450-971C-4C3F-AC56-368726F17105}" type="presParOf" srcId="{3E9E926F-9909-4D69-8460-FFE88A34B54F}" destId="{71EED6E0-DF40-4964-857B-69FB6720C7B9}" srcOrd="0" destOrd="0" presId="urn:microsoft.com/office/officeart/2009/3/layout/StepUpProcess"/>
    <dgm:cxn modelId="{0D4ED42D-684B-464F-BFC8-63B200BEF2B1}" type="presParOf" srcId="{1DB66AF0-A453-476E-845A-A357A027D2F6}" destId="{3F89BD00-8D80-46D7-B5A5-F12E9CFE3BDC}" srcOrd="8" destOrd="0" presId="urn:microsoft.com/office/officeart/2009/3/layout/StepUpProcess"/>
    <dgm:cxn modelId="{286C0245-8E43-48A1-8DF6-E5A840527B5B}" type="presParOf" srcId="{3F89BD00-8D80-46D7-B5A5-F12E9CFE3BDC}" destId="{D7F77236-58E4-4C37-ADC1-4DC68E3E8821}" srcOrd="0" destOrd="0" presId="urn:microsoft.com/office/officeart/2009/3/layout/StepUpProcess"/>
    <dgm:cxn modelId="{D3E58FAF-F124-4887-B20D-ABB876576DE3}" type="presParOf" srcId="{3F89BD00-8D80-46D7-B5A5-F12E9CFE3BDC}" destId="{F2100B3F-0645-4B0F-BB3A-AD056789489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C2F5D8-DCC0-462D-A0D3-8B4D0B5B2557}">
      <dsp:nvSpPr>
        <dsp:cNvPr id="0" name=""/>
        <dsp:cNvSpPr/>
      </dsp:nvSpPr>
      <dsp:spPr>
        <a:xfrm>
          <a:off x="1377233" y="1402897"/>
          <a:ext cx="1694600" cy="1813692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79B7A2-1B84-430A-A253-D9DE2DAA8C22}">
      <dsp:nvSpPr>
        <dsp:cNvPr id="0" name=""/>
        <dsp:cNvSpPr/>
      </dsp:nvSpPr>
      <dsp:spPr>
        <a:xfrm>
          <a:off x="1448393" y="1925987"/>
          <a:ext cx="1551389" cy="775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Problema</a:t>
          </a:r>
        </a:p>
      </dsp:txBody>
      <dsp:txXfrm>
        <a:off x="1448393" y="1925987"/>
        <a:ext cx="1551389" cy="77557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E8FD8-8D85-46D8-95C9-6228CF6D8213}">
      <dsp:nvSpPr>
        <dsp:cNvPr id="0" name=""/>
        <dsp:cNvSpPr/>
      </dsp:nvSpPr>
      <dsp:spPr>
        <a:xfrm rot="5400000">
          <a:off x="258950" y="1176024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10C8C-8FC3-4126-81EA-F41C009C1D50}">
      <dsp:nvSpPr>
        <dsp:cNvPr id="0" name=""/>
        <dsp:cNvSpPr/>
      </dsp:nvSpPr>
      <dsp:spPr>
        <a:xfrm>
          <a:off x="131539" y="1555508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Filtraci</a:t>
          </a: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ón de datos</a:t>
          </a:r>
        </a:p>
      </dsp:txBody>
      <dsp:txXfrm>
        <a:off x="131539" y="1555508"/>
        <a:ext cx="1146647" cy="1005103"/>
      </dsp:txXfrm>
    </dsp:sp>
    <dsp:sp modelId="{1BEF3FCA-407A-4C0B-8995-DCA979CD5ED7}">
      <dsp:nvSpPr>
        <dsp:cNvPr id="0" name=""/>
        <dsp:cNvSpPr/>
      </dsp:nvSpPr>
      <dsp:spPr>
        <a:xfrm>
          <a:off x="1061838" y="1082518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6350" cap="flat" cmpd="sng" algn="ctr">
          <a:solidFill>
            <a:schemeClr val="accent5">
              <a:hueOff val="-844818"/>
              <a:satOff val="-2177"/>
              <a:lumOff val="-147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CDF15-F144-419F-8A7F-3EFFED4DE454}">
      <dsp:nvSpPr>
        <dsp:cNvPr id="0" name=""/>
        <dsp:cNvSpPr/>
      </dsp:nvSpPr>
      <dsp:spPr>
        <a:xfrm rot="5400000">
          <a:off x="1662671" y="828672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43F84-7E84-4F6C-854F-C14B794AE609}">
      <dsp:nvSpPr>
        <dsp:cNvPr id="0" name=""/>
        <dsp:cNvSpPr/>
      </dsp:nvSpPr>
      <dsp:spPr>
        <a:xfrm>
          <a:off x="1535259" y="1208156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Obtención de muestra</a:t>
          </a:r>
        </a:p>
      </dsp:txBody>
      <dsp:txXfrm>
        <a:off x="1535259" y="1208156"/>
        <a:ext cx="1146647" cy="1005103"/>
      </dsp:txXfrm>
    </dsp:sp>
    <dsp:sp modelId="{8BC15B13-9B3E-4922-8311-727CB52FE24A}">
      <dsp:nvSpPr>
        <dsp:cNvPr id="0" name=""/>
        <dsp:cNvSpPr/>
      </dsp:nvSpPr>
      <dsp:spPr>
        <a:xfrm>
          <a:off x="2465558" y="735166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6350" cap="flat" cmpd="sng" algn="ctr">
          <a:solidFill>
            <a:schemeClr val="accent5">
              <a:hueOff val="-2534453"/>
              <a:satOff val="-6532"/>
              <a:lumOff val="-441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A1096E-E088-46E4-A78C-73C749F5CA2A}">
      <dsp:nvSpPr>
        <dsp:cNvPr id="0" name=""/>
        <dsp:cNvSpPr/>
      </dsp:nvSpPr>
      <dsp:spPr>
        <a:xfrm rot="5400000">
          <a:off x="3066391" y="481320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9721FC-EB34-4CAB-8713-16E4E660249C}">
      <dsp:nvSpPr>
        <dsp:cNvPr id="0" name=""/>
        <dsp:cNvSpPr/>
      </dsp:nvSpPr>
      <dsp:spPr>
        <a:xfrm>
          <a:off x="2938979" y="860804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el Software SIG</a:t>
          </a:r>
        </a:p>
      </dsp:txBody>
      <dsp:txXfrm>
        <a:off x="2938979" y="860804"/>
        <a:ext cx="1146647" cy="1005103"/>
      </dsp:txXfrm>
    </dsp:sp>
    <dsp:sp modelId="{8A993BB8-D1F1-4249-8129-A8357A77137E}">
      <dsp:nvSpPr>
        <dsp:cNvPr id="0" name=""/>
        <dsp:cNvSpPr/>
      </dsp:nvSpPr>
      <dsp:spPr>
        <a:xfrm>
          <a:off x="3869278" y="387814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6350" cap="flat" cmpd="sng" algn="ctr">
          <a:solidFill>
            <a:schemeClr val="accent5">
              <a:hueOff val="-4224089"/>
              <a:satOff val="-10887"/>
              <a:lumOff val="-735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31786-B8CF-41FA-98E3-EC2D999921BA}">
      <dsp:nvSpPr>
        <dsp:cNvPr id="0" name=""/>
        <dsp:cNvSpPr/>
      </dsp:nvSpPr>
      <dsp:spPr>
        <a:xfrm rot="5400000">
          <a:off x="4470111" y="133968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B19FE-5862-4D9E-A844-27F820868EB9}">
      <dsp:nvSpPr>
        <dsp:cNvPr id="0" name=""/>
        <dsp:cNvSpPr/>
      </dsp:nvSpPr>
      <dsp:spPr>
        <a:xfrm>
          <a:off x="4342700" y="513452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excel</a:t>
          </a:r>
        </a:p>
      </dsp:txBody>
      <dsp:txXfrm>
        <a:off x="4342700" y="513452"/>
        <a:ext cx="1146647" cy="1005103"/>
      </dsp:txXfrm>
    </dsp:sp>
    <dsp:sp modelId="{C807D725-0501-4868-A6BF-2F141C96F0D5}">
      <dsp:nvSpPr>
        <dsp:cNvPr id="0" name=""/>
        <dsp:cNvSpPr/>
      </dsp:nvSpPr>
      <dsp:spPr>
        <a:xfrm>
          <a:off x="5272999" y="40462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6350" cap="flat" cmpd="sng" algn="ctr">
          <a:solidFill>
            <a:schemeClr val="accent5">
              <a:hueOff val="-5913725"/>
              <a:satOff val="-15242"/>
              <a:lumOff val="-1029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77236-58E4-4C37-ADC1-4DC68E3E8821}">
      <dsp:nvSpPr>
        <dsp:cNvPr id="0" name=""/>
        <dsp:cNvSpPr/>
      </dsp:nvSpPr>
      <dsp:spPr>
        <a:xfrm rot="5400000">
          <a:off x="5873832" y="-213383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00B3F-0645-4B0F-BB3A-AD0567894893}">
      <dsp:nvSpPr>
        <dsp:cNvPr id="0" name=""/>
        <dsp:cNvSpPr/>
      </dsp:nvSpPr>
      <dsp:spPr>
        <a:xfrm>
          <a:off x="5746420" y="166100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Determinación Zonas Homogéneas de Valor</a:t>
          </a:r>
        </a:p>
      </dsp:txBody>
      <dsp:txXfrm>
        <a:off x="5746420" y="166100"/>
        <a:ext cx="1146647" cy="100510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E8FD8-8D85-46D8-95C9-6228CF6D8213}">
      <dsp:nvSpPr>
        <dsp:cNvPr id="0" name=""/>
        <dsp:cNvSpPr/>
      </dsp:nvSpPr>
      <dsp:spPr>
        <a:xfrm rot="5400000">
          <a:off x="258950" y="1176024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10C8C-8FC3-4126-81EA-F41C009C1D50}">
      <dsp:nvSpPr>
        <dsp:cNvPr id="0" name=""/>
        <dsp:cNvSpPr/>
      </dsp:nvSpPr>
      <dsp:spPr>
        <a:xfrm>
          <a:off x="131539" y="1555508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Filtraci</a:t>
          </a: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ón de datos</a:t>
          </a:r>
        </a:p>
      </dsp:txBody>
      <dsp:txXfrm>
        <a:off x="131539" y="1555508"/>
        <a:ext cx="1146647" cy="1005103"/>
      </dsp:txXfrm>
    </dsp:sp>
    <dsp:sp modelId="{1BEF3FCA-407A-4C0B-8995-DCA979CD5ED7}">
      <dsp:nvSpPr>
        <dsp:cNvPr id="0" name=""/>
        <dsp:cNvSpPr/>
      </dsp:nvSpPr>
      <dsp:spPr>
        <a:xfrm>
          <a:off x="1061838" y="1082518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6350" cap="flat" cmpd="sng" algn="ctr">
          <a:solidFill>
            <a:schemeClr val="accent5">
              <a:hueOff val="-844818"/>
              <a:satOff val="-2177"/>
              <a:lumOff val="-147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CDF15-F144-419F-8A7F-3EFFED4DE454}">
      <dsp:nvSpPr>
        <dsp:cNvPr id="0" name=""/>
        <dsp:cNvSpPr/>
      </dsp:nvSpPr>
      <dsp:spPr>
        <a:xfrm rot="5400000">
          <a:off x="1662671" y="828672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43F84-7E84-4F6C-854F-C14B794AE609}">
      <dsp:nvSpPr>
        <dsp:cNvPr id="0" name=""/>
        <dsp:cNvSpPr/>
      </dsp:nvSpPr>
      <dsp:spPr>
        <a:xfrm>
          <a:off x="1535259" y="1208156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Obtención de muestra</a:t>
          </a:r>
        </a:p>
      </dsp:txBody>
      <dsp:txXfrm>
        <a:off x="1535259" y="1208156"/>
        <a:ext cx="1146647" cy="1005103"/>
      </dsp:txXfrm>
    </dsp:sp>
    <dsp:sp modelId="{8BC15B13-9B3E-4922-8311-727CB52FE24A}">
      <dsp:nvSpPr>
        <dsp:cNvPr id="0" name=""/>
        <dsp:cNvSpPr/>
      </dsp:nvSpPr>
      <dsp:spPr>
        <a:xfrm>
          <a:off x="2465558" y="735166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6350" cap="flat" cmpd="sng" algn="ctr">
          <a:solidFill>
            <a:schemeClr val="accent5">
              <a:hueOff val="-2534453"/>
              <a:satOff val="-6532"/>
              <a:lumOff val="-441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A1096E-E088-46E4-A78C-73C749F5CA2A}">
      <dsp:nvSpPr>
        <dsp:cNvPr id="0" name=""/>
        <dsp:cNvSpPr/>
      </dsp:nvSpPr>
      <dsp:spPr>
        <a:xfrm rot="5400000">
          <a:off x="3066391" y="481320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9721FC-EB34-4CAB-8713-16E4E660249C}">
      <dsp:nvSpPr>
        <dsp:cNvPr id="0" name=""/>
        <dsp:cNvSpPr/>
      </dsp:nvSpPr>
      <dsp:spPr>
        <a:xfrm>
          <a:off x="2938979" y="860804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el Software SIG</a:t>
          </a:r>
        </a:p>
      </dsp:txBody>
      <dsp:txXfrm>
        <a:off x="2938979" y="860804"/>
        <a:ext cx="1146647" cy="1005103"/>
      </dsp:txXfrm>
    </dsp:sp>
    <dsp:sp modelId="{8A993BB8-D1F1-4249-8129-A8357A77137E}">
      <dsp:nvSpPr>
        <dsp:cNvPr id="0" name=""/>
        <dsp:cNvSpPr/>
      </dsp:nvSpPr>
      <dsp:spPr>
        <a:xfrm>
          <a:off x="3869278" y="387814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6350" cap="flat" cmpd="sng" algn="ctr">
          <a:solidFill>
            <a:schemeClr val="accent5">
              <a:hueOff val="-4224089"/>
              <a:satOff val="-10887"/>
              <a:lumOff val="-735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31786-B8CF-41FA-98E3-EC2D999921BA}">
      <dsp:nvSpPr>
        <dsp:cNvPr id="0" name=""/>
        <dsp:cNvSpPr/>
      </dsp:nvSpPr>
      <dsp:spPr>
        <a:xfrm rot="5400000">
          <a:off x="4470111" y="133968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B19FE-5862-4D9E-A844-27F820868EB9}">
      <dsp:nvSpPr>
        <dsp:cNvPr id="0" name=""/>
        <dsp:cNvSpPr/>
      </dsp:nvSpPr>
      <dsp:spPr>
        <a:xfrm>
          <a:off x="4342700" y="513452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excel</a:t>
          </a:r>
        </a:p>
      </dsp:txBody>
      <dsp:txXfrm>
        <a:off x="4342700" y="513452"/>
        <a:ext cx="1146647" cy="1005103"/>
      </dsp:txXfrm>
    </dsp:sp>
    <dsp:sp modelId="{C807D725-0501-4868-A6BF-2F141C96F0D5}">
      <dsp:nvSpPr>
        <dsp:cNvPr id="0" name=""/>
        <dsp:cNvSpPr/>
      </dsp:nvSpPr>
      <dsp:spPr>
        <a:xfrm>
          <a:off x="5272999" y="40462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6350" cap="flat" cmpd="sng" algn="ctr">
          <a:solidFill>
            <a:schemeClr val="accent5">
              <a:hueOff val="-5913725"/>
              <a:satOff val="-15242"/>
              <a:lumOff val="-1029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77236-58E4-4C37-ADC1-4DC68E3E8821}">
      <dsp:nvSpPr>
        <dsp:cNvPr id="0" name=""/>
        <dsp:cNvSpPr/>
      </dsp:nvSpPr>
      <dsp:spPr>
        <a:xfrm rot="5400000">
          <a:off x="5873832" y="-213383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00B3F-0645-4B0F-BB3A-AD0567894893}">
      <dsp:nvSpPr>
        <dsp:cNvPr id="0" name=""/>
        <dsp:cNvSpPr/>
      </dsp:nvSpPr>
      <dsp:spPr>
        <a:xfrm>
          <a:off x="5746420" y="166100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Determinación Zonas Homogéneas de Valor</a:t>
          </a:r>
        </a:p>
      </dsp:txBody>
      <dsp:txXfrm>
        <a:off x="5746420" y="166100"/>
        <a:ext cx="1146647" cy="100510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E8FD8-8D85-46D8-95C9-6228CF6D8213}">
      <dsp:nvSpPr>
        <dsp:cNvPr id="0" name=""/>
        <dsp:cNvSpPr/>
      </dsp:nvSpPr>
      <dsp:spPr>
        <a:xfrm rot="5400000">
          <a:off x="258950" y="1176024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10C8C-8FC3-4126-81EA-F41C009C1D50}">
      <dsp:nvSpPr>
        <dsp:cNvPr id="0" name=""/>
        <dsp:cNvSpPr/>
      </dsp:nvSpPr>
      <dsp:spPr>
        <a:xfrm>
          <a:off x="131539" y="1555508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Filtraci</a:t>
          </a: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ón de datos</a:t>
          </a:r>
        </a:p>
      </dsp:txBody>
      <dsp:txXfrm>
        <a:off x="131539" y="1555508"/>
        <a:ext cx="1146647" cy="1005103"/>
      </dsp:txXfrm>
    </dsp:sp>
    <dsp:sp modelId="{1BEF3FCA-407A-4C0B-8995-DCA979CD5ED7}">
      <dsp:nvSpPr>
        <dsp:cNvPr id="0" name=""/>
        <dsp:cNvSpPr/>
      </dsp:nvSpPr>
      <dsp:spPr>
        <a:xfrm>
          <a:off x="1061838" y="1082518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6350" cap="flat" cmpd="sng" algn="ctr">
          <a:solidFill>
            <a:schemeClr val="accent5">
              <a:hueOff val="-844818"/>
              <a:satOff val="-2177"/>
              <a:lumOff val="-147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CDF15-F144-419F-8A7F-3EFFED4DE454}">
      <dsp:nvSpPr>
        <dsp:cNvPr id="0" name=""/>
        <dsp:cNvSpPr/>
      </dsp:nvSpPr>
      <dsp:spPr>
        <a:xfrm rot="5400000">
          <a:off x="1662671" y="828672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43F84-7E84-4F6C-854F-C14B794AE609}">
      <dsp:nvSpPr>
        <dsp:cNvPr id="0" name=""/>
        <dsp:cNvSpPr/>
      </dsp:nvSpPr>
      <dsp:spPr>
        <a:xfrm>
          <a:off x="1535259" y="1208156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Obtención de muestra</a:t>
          </a:r>
        </a:p>
      </dsp:txBody>
      <dsp:txXfrm>
        <a:off x="1535259" y="1208156"/>
        <a:ext cx="1146647" cy="1005103"/>
      </dsp:txXfrm>
    </dsp:sp>
    <dsp:sp modelId="{8BC15B13-9B3E-4922-8311-727CB52FE24A}">
      <dsp:nvSpPr>
        <dsp:cNvPr id="0" name=""/>
        <dsp:cNvSpPr/>
      </dsp:nvSpPr>
      <dsp:spPr>
        <a:xfrm>
          <a:off x="2465558" y="735166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6350" cap="flat" cmpd="sng" algn="ctr">
          <a:solidFill>
            <a:schemeClr val="accent5">
              <a:hueOff val="-2534453"/>
              <a:satOff val="-6532"/>
              <a:lumOff val="-441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A1096E-E088-46E4-A78C-73C749F5CA2A}">
      <dsp:nvSpPr>
        <dsp:cNvPr id="0" name=""/>
        <dsp:cNvSpPr/>
      </dsp:nvSpPr>
      <dsp:spPr>
        <a:xfrm rot="5400000">
          <a:off x="3066391" y="481320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9721FC-EB34-4CAB-8713-16E4E660249C}">
      <dsp:nvSpPr>
        <dsp:cNvPr id="0" name=""/>
        <dsp:cNvSpPr/>
      </dsp:nvSpPr>
      <dsp:spPr>
        <a:xfrm>
          <a:off x="2938979" y="860804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el Software SIG</a:t>
          </a:r>
        </a:p>
      </dsp:txBody>
      <dsp:txXfrm>
        <a:off x="2938979" y="860804"/>
        <a:ext cx="1146647" cy="1005103"/>
      </dsp:txXfrm>
    </dsp:sp>
    <dsp:sp modelId="{8A993BB8-D1F1-4249-8129-A8357A77137E}">
      <dsp:nvSpPr>
        <dsp:cNvPr id="0" name=""/>
        <dsp:cNvSpPr/>
      </dsp:nvSpPr>
      <dsp:spPr>
        <a:xfrm>
          <a:off x="3869278" y="387814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6350" cap="flat" cmpd="sng" algn="ctr">
          <a:solidFill>
            <a:schemeClr val="accent5">
              <a:hueOff val="-4224089"/>
              <a:satOff val="-10887"/>
              <a:lumOff val="-735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31786-B8CF-41FA-98E3-EC2D999921BA}">
      <dsp:nvSpPr>
        <dsp:cNvPr id="0" name=""/>
        <dsp:cNvSpPr/>
      </dsp:nvSpPr>
      <dsp:spPr>
        <a:xfrm rot="5400000">
          <a:off x="4470111" y="133968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B19FE-5862-4D9E-A844-27F820868EB9}">
      <dsp:nvSpPr>
        <dsp:cNvPr id="0" name=""/>
        <dsp:cNvSpPr/>
      </dsp:nvSpPr>
      <dsp:spPr>
        <a:xfrm>
          <a:off x="4342700" y="513452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excel</a:t>
          </a:r>
        </a:p>
      </dsp:txBody>
      <dsp:txXfrm>
        <a:off x="4342700" y="513452"/>
        <a:ext cx="1146647" cy="1005103"/>
      </dsp:txXfrm>
    </dsp:sp>
    <dsp:sp modelId="{C807D725-0501-4868-A6BF-2F141C96F0D5}">
      <dsp:nvSpPr>
        <dsp:cNvPr id="0" name=""/>
        <dsp:cNvSpPr/>
      </dsp:nvSpPr>
      <dsp:spPr>
        <a:xfrm>
          <a:off x="5272999" y="40462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6350" cap="flat" cmpd="sng" algn="ctr">
          <a:solidFill>
            <a:schemeClr val="accent5">
              <a:hueOff val="-5913725"/>
              <a:satOff val="-15242"/>
              <a:lumOff val="-1029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77236-58E4-4C37-ADC1-4DC68E3E8821}">
      <dsp:nvSpPr>
        <dsp:cNvPr id="0" name=""/>
        <dsp:cNvSpPr/>
      </dsp:nvSpPr>
      <dsp:spPr>
        <a:xfrm rot="5400000">
          <a:off x="5873832" y="-213383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00B3F-0645-4B0F-BB3A-AD0567894893}">
      <dsp:nvSpPr>
        <dsp:cNvPr id="0" name=""/>
        <dsp:cNvSpPr/>
      </dsp:nvSpPr>
      <dsp:spPr>
        <a:xfrm>
          <a:off x="5746420" y="166100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Determinación Zonas Homogéneas de Valor</a:t>
          </a:r>
        </a:p>
      </dsp:txBody>
      <dsp:txXfrm>
        <a:off x="5746420" y="166100"/>
        <a:ext cx="1146647" cy="100510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E8FD8-8D85-46D8-95C9-6228CF6D8213}">
      <dsp:nvSpPr>
        <dsp:cNvPr id="0" name=""/>
        <dsp:cNvSpPr/>
      </dsp:nvSpPr>
      <dsp:spPr>
        <a:xfrm rot="5400000">
          <a:off x="258950" y="1176024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10C8C-8FC3-4126-81EA-F41C009C1D50}">
      <dsp:nvSpPr>
        <dsp:cNvPr id="0" name=""/>
        <dsp:cNvSpPr/>
      </dsp:nvSpPr>
      <dsp:spPr>
        <a:xfrm>
          <a:off x="131539" y="1555508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Filtraci</a:t>
          </a: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ón de datos</a:t>
          </a:r>
        </a:p>
      </dsp:txBody>
      <dsp:txXfrm>
        <a:off x="131539" y="1555508"/>
        <a:ext cx="1146647" cy="1005103"/>
      </dsp:txXfrm>
    </dsp:sp>
    <dsp:sp modelId="{1BEF3FCA-407A-4C0B-8995-DCA979CD5ED7}">
      <dsp:nvSpPr>
        <dsp:cNvPr id="0" name=""/>
        <dsp:cNvSpPr/>
      </dsp:nvSpPr>
      <dsp:spPr>
        <a:xfrm>
          <a:off x="1061838" y="1082518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6350" cap="flat" cmpd="sng" algn="ctr">
          <a:solidFill>
            <a:schemeClr val="accent5">
              <a:hueOff val="-844818"/>
              <a:satOff val="-2177"/>
              <a:lumOff val="-147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CDF15-F144-419F-8A7F-3EFFED4DE454}">
      <dsp:nvSpPr>
        <dsp:cNvPr id="0" name=""/>
        <dsp:cNvSpPr/>
      </dsp:nvSpPr>
      <dsp:spPr>
        <a:xfrm rot="5400000">
          <a:off x="1662671" y="828672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43F84-7E84-4F6C-854F-C14B794AE609}">
      <dsp:nvSpPr>
        <dsp:cNvPr id="0" name=""/>
        <dsp:cNvSpPr/>
      </dsp:nvSpPr>
      <dsp:spPr>
        <a:xfrm>
          <a:off x="1535259" y="1208156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Obtención de muestra</a:t>
          </a:r>
        </a:p>
      </dsp:txBody>
      <dsp:txXfrm>
        <a:off x="1535259" y="1208156"/>
        <a:ext cx="1146647" cy="1005103"/>
      </dsp:txXfrm>
    </dsp:sp>
    <dsp:sp modelId="{8BC15B13-9B3E-4922-8311-727CB52FE24A}">
      <dsp:nvSpPr>
        <dsp:cNvPr id="0" name=""/>
        <dsp:cNvSpPr/>
      </dsp:nvSpPr>
      <dsp:spPr>
        <a:xfrm>
          <a:off x="2465558" y="735166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6350" cap="flat" cmpd="sng" algn="ctr">
          <a:solidFill>
            <a:schemeClr val="accent5">
              <a:hueOff val="-2534453"/>
              <a:satOff val="-6532"/>
              <a:lumOff val="-441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A1096E-E088-46E4-A78C-73C749F5CA2A}">
      <dsp:nvSpPr>
        <dsp:cNvPr id="0" name=""/>
        <dsp:cNvSpPr/>
      </dsp:nvSpPr>
      <dsp:spPr>
        <a:xfrm rot="5400000">
          <a:off x="3066391" y="481320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9721FC-EB34-4CAB-8713-16E4E660249C}">
      <dsp:nvSpPr>
        <dsp:cNvPr id="0" name=""/>
        <dsp:cNvSpPr/>
      </dsp:nvSpPr>
      <dsp:spPr>
        <a:xfrm>
          <a:off x="2938979" y="860804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el Software SIG</a:t>
          </a:r>
        </a:p>
      </dsp:txBody>
      <dsp:txXfrm>
        <a:off x="2938979" y="860804"/>
        <a:ext cx="1146647" cy="1005103"/>
      </dsp:txXfrm>
    </dsp:sp>
    <dsp:sp modelId="{8A993BB8-D1F1-4249-8129-A8357A77137E}">
      <dsp:nvSpPr>
        <dsp:cNvPr id="0" name=""/>
        <dsp:cNvSpPr/>
      </dsp:nvSpPr>
      <dsp:spPr>
        <a:xfrm>
          <a:off x="3869278" y="387814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6350" cap="flat" cmpd="sng" algn="ctr">
          <a:solidFill>
            <a:schemeClr val="accent5">
              <a:hueOff val="-4224089"/>
              <a:satOff val="-10887"/>
              <a:lumOff val="-735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31786-B8CF-41FA-98E3-EC2D999921BA}">
      <dsp:nvSpPr>
        <dsp:cNvPr id="0" name=""/>
        <dsp:cNvSpPr/>
      </dsp:nvSpPr>
      <dsp:spPr>
        <a:xfrm rot="5400000">
          <a:off x="4470111" y="133968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B19FE-5862-4D9E-A844-27F820868EB9}">
      <dsp:nvSpPr>
        <dsp:cNvPr id="0" name=""/>
        <dsp:cNvSpPr/>
      </dsp:nvSpPr>
      <dsp:spPr>
        <a:xfrm>
          <a:off x="4342700" y="513452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excel</a:t>
          </a:r>
        </a:p>
      </dsp:txBody>
      <dsp:txXfrm>
        <a:off x="4342700" y="513452"/>
        <a:ext cx="1146647" cy="1005103"/>
      </dsp:txXfrm>
    </dsp:sp>
    <dsp:sp modelId="{C807D725-0501-4868-A6BF-2F141C96F0D5}">
      <dsp:nvSpPr>
        <dsp:cNvPr id="0" name=""/>
        <dsp:cNvSpPr/>
      </dsp:nvSpPr>
      <dsp:spPr>
        <a:xfrm>
          <a:off x="5272999" y="40462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6350" cap="flat" cmpd="sng" algn="ctr">
          <a:solidFill>
            <a:schemeClr val="accent5">
              <a:hueOff val="-5913725"/>
              <a:satOff val="-15242"/>
              <a:lumOff val="-1029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77236-58E4-4C37-ADC1-4DC68E3E8821}">
      <dsp:nvSpPr>
        <dsp:cNvPr id="0" name=""/>
        <dsp:cNvSpPr/>
      </dsp:nvSpPr>
      <dsp:spPr>
        <a:xfrm rot="5400000">
          <a:off x="5873832" y="-213383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00B3F-0645-4B0F-BB3A-AD0567894893}">
      <dsp:nvSpPr>
        <dsp:cNvPr id="0" name=""/>
        <dsp:cNvSpPr/>
      </dsp:nvSpPr>
      <dsp:spPr>
        <a:xfrm>
          <a:off x="5746420" y="166100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Determinación Zonas Homogéneas de Valor</a:t>
          </a:r>
        </a:p>
      </dsp:txBody>
      <dsp:txXfrm>
        <a:off x="5746420" y="166100"/>
        <a:ext cx="1146647" cy="100510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E8FD8-8D85-46D8-95C9-6228CF6D8213}">
      <dsp:nvSpPr>
        <dsp:cNvPr id="0" name=""/>
        <dsp:cNvSpPr/>
      </dsp:nvSpPr>
      <dsp:spPr>
        <a:xfrm rot="5400000">
          <a:off x="258950" y="1176024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10C8C-8FC3-4126-81EA-F41C009C1D50}">
      <dsp:nvSpPr>
        <dsp:cNvPr id="0" name=""/>
        <dsp:cNvSpPr/>
      </dsp:nvSpPr>
      <dsp:spPr>
        <a:xfrm>
          <a:off x="131539" y="1555508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Filtraci</a:t>
          </a: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ón de datos</a:t>
          </a:r>
        </a:p>
      </dsp:txBody>
      <dsp:txXfrm>
        <a:off x="131539" y="1555508"/>
        <a:ext cx="1146647" cy="1005103"/>
      </dsp:txXfrm>
    </dsp:sp>
    <dsp:sp modelId="{1BEF3FCA-407A-4C0B-8995-DCA979CD5ED7}">
      <dsp:nvSpPr>
        <dsp:cNvPr id="0" name=""/>
        <dsp:cNvSpPr/>
      </dsp:nvSpPr>
      <dsp:spPr>
        <a:xfrm>
          <a:off x="1061838" y="1082518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6350" cap="flat" cmpd="sng" algn="ctr">
          <a:solidFill>
            <a:schemeClr val="accent5">
              <a:hueOff val="-844818"/>
              <a:satOff val="-2177"/>
              <a:lumOff val="-147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CDF15-F144-419F-8A7F-3EFFED4DE454}">
      <dsp:nvSpPr>
        <dsp:cNvPr id="0" name=""/>
        <dsp:cNvSpPr/>
      </dsp:nvSpPr>
      <dsp:spPr>
        <a:xfrm rot="5400000">
          <a:off x="1662671" y="828672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43F84-7E84-4F6C-854F-C14B794AE609}">
      <dsp:nvSpPr>
        <dsp:cNvPr id="0" name=""/>
        <dsp:cNvSpPr/>
      </dsp:nvSpPr>
      <dsp:spPr>
        <a:xfrm>
          <a:off x="1535259" y="1208156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Obtención de muestra</a:t>
          </a:r>
        </a:p>
      </dsp:txBody>
      <dsp:txXfrm>
        <a:off x="1535259" y="1208156"/>
        <a:ext cx="1146647" cy="1005103"/>
      </dsp:txXfrm>
    </dsp:sp>
    <dsp:sp modelId="{8BC15B13-9B3E-4922-8311-727CB52FE24A}">
      <dsp:nvSpPr>
        <dsp:cNvPr id="0" name=""/>
        <dsp:cNvSpPr/>
      </dsp:nvSpPr>
      <dsp:spPr>
        <a:xfrm>
          <a:off x="2465558" y="735166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6350" cap="flat" cmpd="sng" algn="ctr">
          <a:solidFill>
            <a:schemeClr val="accent5">
              <a:hueOff val="-2534453"/>
              <a:satOff val="-6532"/>
              <a:lumOff val="-441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A1096E-E088-46E4-A78C-73C749F5CA2A}">
      <dsp:nvSpPr>
        <dsp:cNvPr id="0" name=""/>
        <dsp:cNvSpPr/>
      </dsp:nvSpPr>
      <dsp:spPr>
        <a:xfrm rot="5400000">
          <a:off x="3066391" y="481320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9721FC-EB34-4CAB-8713-16E4E660249C}">
      <dsp:nvSpPr>
        <dsp:cNvPr id="0" name=""/>
        <dsp:cNvSpPr/>
      </dsp:nvSpPr>
      <dsp:spPr>
        <a:xfrm>
          <a:off x="2938979" y="860804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el Software SIG</a:t>
          </a:r>
        </a:p>
      </dsp:txBody>
      <dsp:txXfrm>
        <a:off x="2938979" y="860804"/>
        <a:ext cx="1146647" cy="1005103"/>
      </dsp:txXfrm>
    </dsp:sp>
    <dsp:sp modelId="{8A993BB8-D1F1-4249-8129-A8357A77137E}">
      <dsp:nvSpPr>
        <dsp:cNvPr id="0" name=""/>
        <dsp:cNvSpPr/>
      </dsp:nvSpPr>
      <dsp:spPr>
        <a:xfrm>
          <a:off x="3869278" y="387814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6350" cap="flat" cmpd="sng" algn="ctr">
          <a:solidFill>
            <a:schemeClr val="accent5">
              <a:hueOff val="-4224089"/>
              <a:satOff val="-10887"/>
              <a:lumOff val="-735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31786-B8CF-41FA-98E3-EC2D999921BA}">
      <dsp:nvSpPr>
        <dsp:cNvPr id="0" name=""/>
        <dsp:cNvSpPr/>
      </dsp:nvSpPr>
      <dsp:spPr>
        <a:xfrm rot="5400000">
          <a:off x="4470111" y="133968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B19FE-5862-4D9E-A844-27F820868EB9}">
      <dsp:nvSpPr>
        <dsp:cNvPr id="0" name=""/>
        <dsp:cNvSpPr/>
      </dsp:nvSpPr>
      <dsp:spPr>
        <a:xfrm>
          <a:off x="4342700" y="513452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excel</a:t>
          </a:r>
        </a:p>
      </dsp:txBody>
      <dsp:txXfrm>
        <a:off x="4342700" y="513452"/>
        <a:ext cx="1146647" cy="1005103"/>
      </dsp:txXfrm>
    </dsp:sp>
    <dsp:sp modelId="{C807D725-0501-4868-A6BF-2F141C96F0D5}">
      <dsp:nvSpPr>
        <dsp:cNvPr id="0" name=""/>
        <dsp:cNvSpPr/>
      </dsp:nvSpPr>
      <dsp:spPr>
        <a:xfrm>
          <a:off x="5272999" y="40462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6350" cap="flat" cmpd="sng" algn="ctr">
          <a:solidFill>
            <a:schemeClr val="accent5">
              <a:hueOff val="-5913725"/>
              <a:satOff val="-15242"/>
              <a:lumOff val="-1029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77236-58E4-4C37-ADC1-4DC68E3E8821}">
      <dsp:nvSpPr>
        <dsp:cNvPr id="0" name=""/>
        <dsp:cNvSpPr/>
      </dsp:nvSpPr>
      <dsp:spPr>
        <a:xfrm rot="5400000">
          <a:off x="5873832" y="-213383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00B3F-0645-4B0F-BB3A-AD0567894893}">
      <dsp:nvSpPr>
        <dsp:cNvPr id="0" name=""/>
        <dsp:cNvSpPr/>
      </dsp:nvSpPr>
      <dsp:spPr>
        <a:xfrm>
          <a:off x="5746420" y="166100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Determinación Zonas Homogéneas de Valor</a:t>
          </a:r>
        </a:p>
      </dsp:txBody>
      <dsp:txXfrm>
        <a:off x="5746420" y="166100"/>
        <a:ext cx="1146647" cy="100510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E8FD8-8D85-46D8-95C9-6228CF6D8213}">
      <dsp:nvSpPr>
        <dsp:cNvPr id="0" name=""/>
        <dsp:cNvSpPr/>
      </dsp:nvSpPr>
      <dsp:spPr>
        <a:xfrm rot="5400000">
          <a:off x="258950" y="1176024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10C8C-8FC3-4126-81EA-F41C009C1D50}">
      <dsp:nvSpPr>
        <dsp:cNvPr id="0" name=""/>
        <dsp:cNvSpPr/>
      </dsp:nvSpPr>
      <dsp:spPr>
        <a:xfrm>
          <a:off x="131539" y="1555508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Filtraci</a:t>
          </a: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ón de datos</a:t>
          </a:r>
        </a:p>
      </dsp:txBody>
      <dsp:txXfrm>
        <a:off x="131539" y="1555508"/>
        <a:ext cx="1146647" cy="1005103"/>
      </dsp:txXfrm>
    </dsp:sp>
    <dsp:sp modelId="{1BEF3FCA-407A-4C0B-8995-DCA979CD5ED7}">
      <dsp:nvSpPr>
        <dsp:cNvPr id="0" name=""/>
        <dsp:cNvSpPr/>
      </dsp:nvSpPr>
      <dsp:spPr>
        <a:xfrm>
          <a:off x="1061838" y="1082518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6350" cap="flat" cmpd="sng" algn="ctr">
          <a:solidFill>
            <a:schemeClr val="accent5">
              <a:hueOff val="-844818"/>
              <a:satOff val="-2177"/>
              <a:lumOff val="-147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CDF15-F144-419F-8A7F-3EFFED4DE454}">
      <dsp:nvSpPr>
        <dsp:cNvPr id="0" name=""/>
        <dsp:cNvSpPr/>
      </dsp:nvSpPr>
      <dsp:spPr>
        <a:xfrm rot="5400000">
          <a:off x="1662671" y="828672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43F84-7E84-4F6C-854F-C14B794AE609}">
      <dsp:nvSpPr>
        <dsp:cNvPr id="0" name=""/>
        <dsp:cNvSpPr/>
      </dsp:nvSpPr>
      <dsp:spPr>
        <a:xfrm>
          <a:off x="1535259" y="1208156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Obtención de muestra</a:t>
          </a:r>
        </a:p>
      </dsp:txBody>
      <dsp:txXfrm>
        <a:off x="1535259" y="1208156"/>
        <a:ext cx="1146647" cy="1005103"/>
      </dsp:txXfrm>
    </dsp:sp>
    <dsp:sp modelId="{8BC15B13-9B3E-4922-8311-727CB52FE24A}">
      <dsp:nvSpPr>
        <dsp:cNvPr id="0" name=""/>
        <dsp:cNvSpPr/>
      </dsp:nvSpPr>
      <dsp:spPr>
        <a:xfrm>
          <a:off x="2465558" y="735166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6350" cap="flat" cmpd="sng" algn="ctr">
          <a:solidFill>
            <a:schemeClr val="accent5">
              <a:hueOff val="-2534453"/>
              <a:satOff val="-6532"/>
              <a:lumOff val="-441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A1096E-E088-46E4-A78C-73C749F5CA2A}">
      <dsp:nvSpPr>
        <dsp:cNvPr id="0" name=""/>
        <dsp:cNvSpPr/>
      </dsp:nvSpPr>
      <dsp:spPr>
        <a:xfrm rot="5400000">
          <a:off x="3066391" y="481320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9721FC-EB34-4CAB-8713-16E4E660249C}">
      <dsp:nvSpPr>
        <dsp:cNvPr id="0" name=""/>
        <dsp:cNvSpPr/>
      </dsp:nvSpPr>
      <dsp:spPr>
        <a:xfrm>
          <a:off x="2938979" y="860804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el Software SIG</a:t>
          </a:r>
        </a:p>
      </dsp:txBody>
      <dsp:txXfrm>
        <a:off x="2938979" y="860804"/>
        <a:ext cx="1146647" cy="1005103"/>
      </dsp:txXfrm>
    </dsp:sp>
    <dsp:sp modelId="{8A993BB8-D1F1-4249-8129-A8357A77137E}">
      <dsp:nvSpPr>
        <dsp:cNvPr id="0" name=""/>
        <dsp:cNvSpPr/>
      </dsp:nvSpPr>
      <dsp:spPr>
        <a:xfrm>
          <a:off x="3869278" y="387814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6350" cap="flat" cmpd="sng" algn="ctr">
          <a:solidFill>
            <a:schemeClr val="accent5">
              <a:hueOff val="-4224089"/>
              <a:satOff val="-10887"/>
              <a:lumOff val="-735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31786-B8CF-41FA-98E3-EC2D999921BA}">
      <dsp:nvSpPr>
        <dsp:cNvPr id="0" name=""/>
        <dsp:cNvSpPr/>
      </dsp:nvSpPr>
      <dsp:spPr>
        <a:xfrm rot="5400000">
          <a:off x="4470111" y="133968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B19FE-5862-4D9E-A844-27F820868EB9}">
      <dsp:nvSpPr>
        <dsp:cNvPr id="0" name=""/>
        <dsp:cNvSpPr/>
      </dsp:nvSpPr>
      <dsp:spPr>
        <a:xfrm>
          <a:off x="4342700" y="513452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excel</a:t>
          </a:r>
        </a:p>
      </dsp:txBody>
      <dsp:txXfrm>
        <a:off x="4342700" y="513452"/>
        <a:ext cx="1146647" cy="1005103"/>
      </dsp:txXfrm>
    </dsp:sp>
    <dsp:sp modelId="{C807D725-0501-4868-A6BF-2F141C96F0D5}">
      <dsp:nvSpPr>
        <dsp:cNvPr id="0" name=""/>
        <dsp:cNvSpPr/>
      </dsp:nvSpPr>
      <dsp:spPr>
        <a:xfrm>
          <a:off x="5272999" y="40462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6350" cap="flat" cmpd="sng" algn="ctr">
          <a:solidFill>
            <a:schemeClr val="accent5">
              <a:hueOff val="-5913725"/>
              <a:satOff val="-15242"/>
              <a:lumOff val="-1029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77236-58E4-4C37-ADC1-4DC68E3E8821}">
      <dsp:nvSpPr>
        <dsp:cNvPr id="0" name=""/>
        <dsp:cNvSpPr/>
      </dsp:nvSpPr>
      <dsp:spPr>
        <a:xfrm rot="5400000">
          <a:off x="5873832" y="-213383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00B3F-0645-4B0F-BB3A-AD0567894893}">
      <dsp:nvSpPr>
        <dsp:cNvPr id="0" name=""/>
        <dsp:cNvSpPr/>
      </dsp:nvSpPr>
      <dsp:spPr>
        <a:xfrm>
          <a:off x="5746420" y="166100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Determinación Zonas Homogéneas de Valor</a:t>
          </a:r>
        </a:p>
      </dsp:txBody>
      <dsp:txXfrm>
        <a:off x="5746420" y="166100"/>
        <a:ext cx="1146647" cy="100510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E8FD8-8D85-46D8-95C9-6228CF6D8213}">
      <dsp:nvSpPr>
        <dsp:cNvPr id="0" name=""/>
        <dsp:cNvSpPr/>
      </dsp:nvSpPr>
      <dsp:spPr>
        <a:xfrm rot="5400000">
          <a:off x="258950" y="1176024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10C8C-8FC3-4126-81EA-F41C009C1D50}">
      <dsp:nvSpPr>
        <dsp:cNvPr id="0" name=""/>
        <dsp:cNvSpPr/>
      </dsp:nvSpPr>
      <dsp:spPr>
        <a:xfrm>
          <a:off x="131539" y="1555508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Filtraci</a:t>
          </a: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ón de datos</a:t>
          </a:r>
        </a:p>
      </dsp:txBody>
      <dsp:txXfrm>
        <a:off x="131539" y="1555508"/>
        <a:ext cx="1146647" cy="1005103"/>
      </dsp:txXfrm>
    </dsp:sp>
    <dsp:sp modelId="{1BEF3FCA-407A-4C0B-8995-DCA979CD5ED7}">
      <dsp:nvSpPr>
        <dsp:cNvPr id="0" name=""/>
        <dsp:cNvSpPr/>
      </dsp:nvSpPr>
      <dsp:spPr>
        <a:xfrm>
          <a:off x="1061838" y="1082518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6350" cap="flat" cmpd="sng" algn="ctr">
          <a:solidFill>
            <a:schemeClr val="accent5">
              <a:hueOff val="-844818"/>
              <a:satOff val="-2177"/>
              <a:lumOff val="-147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CDF15-F144-419F-8A7F-3EFFED4DE454}">
      <dsp:nvSpPr>
        <dsp:cNvPr id="0" name=""/>
        <dsp:cNvSpPr/>
      </dsp:nvSpPr>
      <dsp:spPr>
        <a:xfrm rot="5400000">
          <a:off x="1662671" y="828672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43F84-7E84-4F6C-854F-C14B794AE609}">
      <dsp:nvSpPr>
        <dsp:cNvPr id="0" name=""/>
        <dsp:cNvSpPr/>
      </dsp:nvSpPr>
      <dsp:spPr>
        <a:xfrm>
          <a:off x="1535259" y="1208156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Obtención de muestra</a:t>
          </a:r>
        </a:p>
      </dsp:txBody>
      <dsp:txXfrm>
        <a:off x="1535259" y="1208156"/>
        <a:ext cx="1146647" cy="1005103"/>
      </dsp:txXfrm>
    </dsp:sp>
    <dsp:sp modelId="{8BC15B13-9B3E-4922-8311-727CB52FE24A}">
      <dsp:nvSpPr>
        <dsp:cNvPr id="0" name=""/>
        <dsp:cNvSpPr/>
      </dsp:nvSpPr>
      <dsp:spPr>
        <a:xfrm>
          <a:off x="2465558" y="735166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6350" cap="flat" cmpd="sng" algn="ctr">
          <a:solidFill>
            <a:schemeClr val="accent5">
              <a:hueOff val="-2534453"/>
              <a:satOff val="-6532"/>
              <a:lumOff val="-441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A1096E-E088-46E4-A78C-73C749F5CA2A}">
      <dsp:nvSpPr>
        <dsp:cNvPr id="0" name=""/>
        <dsp:cNvSpPr/>
      </dsp:nvSpPr>
      <dsp:spPr>
        <a:xfrm rot="5400000">
          <a:off x="3066391" y="481320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9721FC-EB34-4CAB-8713-16E4E660249C}">
      <dsp:nvSpPr>
        <dsp:cNvPr id="0" name=""/>
        <dsp:cNvSpPr/>
      </dsp:nvSpPr>
      <dsp:spPr>
        <a:xfrm>
          <a:off x="2938979" y="860804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el Software SIG</a:t>
          </a:r>
        </a:p>
      </dsp:txBody>
      <dsp:txXfrm>
        <a:off x="2938979" y="860804"/>
        <a:ext cx="1146647" cy="1005103"/>
      </dsp:txXfrm>
    </dsp:sp>
    <dsp:sp modelId="{8A993BB8-D1F1-4249-8129-A8357A77137E}">
      <dsp:nvSpPr>
        <dsp:cNvPr id="0" name=""/>
        <dsp:cNvSpPr/>
      </dsp:nvSpPr>
      <dsp:spPr>
        <a:xfrm>
          <a:off x="3869278" y="387814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6350" cap="flat" cmpd="sng" algn="ctr">
          <a:solidFill>
            <a:schemeClr val="accent5">
              <a:hueOff val="-4224089"/>
              <a:satOff val="-10887"/>
              <a:lumOff val="-735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31786-B8CF-41FA-98E3-EC2D999921BA}">
      <dsp:nvSpPr>
        <dsp:cNvPr id="0" name=""/>
        <dsp:cNvSpPr/>
      </dsp:nvSpPr>
      <dsp:spPr>
        <a:xfrm rot="5400000">
          <a:off x="4470111" y="133968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B19FE-5862-4D9E-A844-27F820868EB9}">
      <dsp:nvSpPr>
        <dsp:cNvPr id="0" name=""/>
        <dsp:cNvSpPr/>
      </dsp:nvSpPr>
      <dsp:spPr>
        <a:xfrm>
          <a:off x="4342700" y="513452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excel</a:t>
          </a:r>
        </a:p>
      </dsp:txBody>
      <dsp:txXfrm>
        <a:off x="4342700" y="513452"/>
        <a:ext cx="1146647" cy="1005103"/>
      </dsp:txXfrm>
    </dsp:sp>
    <dsp:sp modelId="{C807D725-0501-4868-A6BF-2F141C96F0D5}">
      <dsp:nvSpPr>
        <dsp:cNvPr id="0" name=""/>
        <dsp:cNvSpPr/>
      </dsp:nvSpPr>
      <dsp:spPr>
        <a:xfrm>
          <a:off x="5272999" y="40462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6350" cap="flat" cmpd="sng" algn="ctr">
          <a:solidFill>
            <a:schemeClr val="accent5">
              <a:hueOff val="-5913725"/>
              <a:satOff val="-15242"/>
              <a:lumOff val="-1029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77236-58E4-4C37-ADC1-4DC68E3E8821}">
      <dsp:nvSpPr>
        <dsp:cNvPr id="0" name=""/>
        <dsp:cNvSpPr/>
      </dsp:nvSpPr>
      <dsp:spPr>
        <a:xfrm rot="5400000">
          <a:off x="5873832" y="-213383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00B3F-0645-4B0F-BB3A-AD0567894893}">
      <dsp:nvSpPr>
        <dsp:cNvPr id="0" name=""/>
        <dsp:cNvSpPr/>
      </dsp:nvSpPr>
      <dsp:spPr>
        <a:xfrm>
          <a:off x="5746420" y="166100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Determinación Zonas Homogéneas de Valor</a:t>
          </a:r>
        </a:p>
      </dsp:txBody>
      <dsp:txXfrm>
        <a:off x="5746420" y="166100"/>
        <a:ext cx="1146647" cy="100510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E8FD8-8D85-46D8-95C9-6228CF6D8213}">
      <dsp:nvSpPr>
        <dsp:cNvPr id="0" name=""/>
        <dsp:cNvSpPr/>
      </dsp:nvSpPr>
      <dsp:spPr>
        <a:xfrm rot="5400000">
          <a:off x="258950" y="1176024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10C8C-8FC3-4126-81EA-F41C009C1D50}">
      <dsp:nvSpPr>
        <dsp:cNvPr id="0" name=""/>
        <dsp:cNvSpPr/>
      </dsp:nvSpPr>
      <dsp:spPr>
        <a:xfrm>
          <a:off x="131539" y="1555508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Filtraci</a:t>
          </a: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ón de datos</a:t>
          </a:r>
        </a:p>
      </dsp:txBody>
      <dsp:txXfrm>
        <a:off x="131539" y="1555508"/>
        <a:ext cx="1146647" cy="1005103"/>
      </dsp:txXfrm>
    </dsp:sp>
    <dsp:sp modelId="{1BEF3FCA-407A-4C0B-8995-DCA979CD5ED7}">
      <dsp:nvSpPr>
        <dsp:cNvPr id="0" name=""/>
        <dsp:cNvSpPr/>
      </dsp:nvSpPr>
      <dsp:spPr>
        <a:xfrm>
          <a:off x="1061838" y="1082518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6350" cap="flat" cmpd="sng" algn="ctr">
          <a:solidFill>
            <a:schemeClr val="accent5">
              <a:hueOff val="-844818"/>
              <a:satOff val="-2177"/>
              <a:lumOff val="-147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CDF15-F144-419F-8A7F-3EFFED4DE454}">
      <dsp:nvSpPr>
        <dsp:cNvPr id="0" name=""/>
        <dsp:cNvSpPr/>
      </dsp:nvSpPr>
      <dsp:spPr>
        <a:xfrm rot="5400000">
          <a:off x="1662671" y="828672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43F84-7E84-4F6C-854F-C14B794AE609}">
      <dsp:nvSpPr>
        <dsp:cNvPr id="0" name=""/>
        <dsp:cNvSpPr/>
      </dsp:nvSpPr>
      <dsp:spPr>
        <a:xfrm>
          <a:off x="1535259" y="1208156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Obtención de muestra</a:t>
          </a:r>
        </a:p>
      </dsp:txBody>
      <dsp:txXfrm>
        <a:off x="1535259" y="1208156"/>
        <a:ext cx="1146647" cy="1005103"/>
      </dsp:txXfrm>
    </dsp:sp>
    <dsp:sp modelId="{8BC15B13-9B3E-4922-8311-727CB52FE24A}">
      <dsp:nvSpPr>
        <dsp:cNvPr id="0" name=""/>
        <dsp:cNvSpPr/>
      </dsp:nvSpPr>
      <dsp:spPr>
        <a:xfrm>
          <a:off x="2465558" y="735166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6350" cap="flat" cmpd="sng" algn="ctr">
          <a:solidFill>
            <a:schemeClr val="accent5">
              <a:hueOff val="-2534453"/>
              <a:satOff val="-6532"/>
              <a:lumOff val="-441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A1096E-E088-46E4-A78C-73C749F5CA2A}">
      <dsp:nvSpPr>
        <dsp:cNvPr id="0" name=""/>
        <dsp:cNvSpPr/>
      </dsp:nvSpPr>
      <dsp:spPr>
        <a:xfrm rot="5400000">
          <a:off x="3066391" y="481320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9721FC-EB34-4CAB-8713-16E4E660249C}">
      <dsp:nvSpPr>
        <dsp:cNvPr id="0" name=""/>
        <dsp:cNvSpPr/>
      </dsp:nvSpPr>
      <dsp:spPr>
        <a:xfrm>
          <a:off x="2938979" y="860804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el Software SIG</a:t>
          </a:r>
        </a:p>
      </dsp:txBody>
      <dsp:txXfrm>
        <a:off x="2938979" y="860804"/>
        <a:ext cx="1146647" cy="1005103"/>
      </dsp:txXfrm>
    </dsp:sp>
    <dsp:sp modelId="{8A993BB8-D1F1-4249-8129-A8357A77137E}">
      <dsp:nvSpPr>
        <dsp:cNvPr id="0" name=""/>
        <dsp:cNvSpPr/>
      </dsp:nvSpPr>
      <dsp:spPr>
        <a:xfrm>
          <a:off x="3869278" y="387814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6350" cap="flat" cmpd="sng" algn="ctr">
          <a:solidFill>
            <a:schemeClr val="accent5">
              <a:hueOff val="-4224089"/>
              <a:satOff val="-10887"/>
              <a:lumOff val="-735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31786-B8CF-41FA-98E3-EC2D999921BA}">
      <dsp:nvSpPr>
        <dsp:cNvPr id="0" name=""/>
        <dsp:cNvSpPr/>
      </dsp:nvSpPr>
      <dsp:spPr>
        <a:xfrm rot="5400000">
          <a:off x="4470111" y="133968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B19FE-5862-4D9E-A844-27F820868EB9}">
      <dsp:nvSpPr>
        <dsp:cNvPr id="0" name=""/>
        <dsp:cNvSpPr/>
      </dsp:nvSpPr>
      <dsp:spPr>
        <a:xfrm>
          <a:off x="4342700" y="513452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excel</a:t>
          </a:r>
        </a:p>
      </dsp:txBody>
      <dsp:txXfrm>
        <a:off x="4342700" y="513452"/>
        <a:ext cx="1146647" cy="1005103"/>
      </dsp:txXfrm>
    </dsp:sp>
    <dsp:sp modelId="{C807D725-0501-4868-A6BF-2F141C96F0D5}">
      <dsp:nvSpPr>
        <dsp:cNvPr id="0" name=""/>
        <dsp:cNvSpPr/>
      </dsp:nvSpPr>
      <dsp:spPr>
        <a:xfrm>
          <a:off x="5272999" y="40462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6350" cap="flat" cmpd="sng" algn="ctr">
          <a:solidFill>
            <a:schemeClr val="accent5">
              <a:hueOff val="-5913725"/>
              <a:satOff val="-15242"/>
              <a:lumOff val="-1029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77236-58E4-4C37-ADC1-4DC68E3E8821}">
      <dsp:nvSpPr>
        <dsp:cNvPr id="0" name=""/>
        <dsp:cNvSpPr/>
      </dsp:nvSpPr>
      <dsp:spPr>
        <a:xfrm rot="5400000">
          <a:off x="5873832" y="-213383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00B3F-0645-4B0F-BB3A-AD0567894893}">
      <dsp:nvSpPr>
        <dsp:cNvPr id="0" name=""/>
        <dsp:cNvSpPr/>
      </dsp:nvSpPr>
      <dsp:spPr>
        <a:xfrm>
          <a:off x="5746420" y="166100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Determinación Zonas Homogéneas de Valor</a:t>
          </a:r>
        </a:p>
      </dsp:txBody>
      <dsp:txXfrm>
        <a:off x="5746420" y="166100"/>
        <a:ext cx="1146647" cy="100510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AC052-CD92-4834-B7A3-C125708BD55E}">
      <dsp:nvSpPr>
        <dsp:cNvPr id="0" name=""/>
        <dsp:cNvSpPr/>
      </dsp:nvSpPr>
      <dsp:spPr>
        <a:xfrm>
          <a:off x="4273179" y="5904548"/>
          <a:ext cx="388272" cy="834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4136" y="0"/>
              </a:lnTo>
              <a:lnTo>
                <a:pt x="194136" y="834785"/>
              </a:lnTo>
              <a:lnTo>
                <a:pt x="388272" y="834785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7173A-C35C-46AD-973C-CDE29683502B}">
      <dsp:nvSpPr>
        <dsp:cNvPr id="0" name=""/>
        <dsp:cNvSpPr/>
      </dsp:nvSpPr>
      <dsp:spPr>
        <a:xfrm>
          <a:off x="4273179" y="5858828"/>
          <a:ext cx="3882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8272" y="45720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E973A2-A83E-466D-A4D6-2448246C0EEF}">
      <dsp:nvSpPr>
        <dsp:cNvPr id="0" name=""/>
        <dsp:cNvSpPr/>
      </dsp:nvSpPr>
      <dsp:spPr>
        <a:xfrm>
          <a:off x="6602814" y="5069762"/>
          <a:ext cx="388272" cy="417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4136" y="0"/>
              </a:lnTo>
              <a:lnTo>
                <a:pt x="194136" y="417392"/>
              </a:lnTo>
              <a:lnTo>
                <a:pt x="388272" y="417392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EC8DD7-2BCC-404E-BF2E-14791F4399A3}">
      <dsp:nvSpPr>
        <dsp:cNvPr id="0" name=""/>
        <dsp:cNvSpPr/>
      </dsp:nvSpPr>
      <dsp:spPr>
        <a:xfrm>
          <a:off x="6602814" y="4652369"/>
          <a:ext cx="388272" cy="417392"/>
        </a:xfrm>
        <a:custGeom>
          <a:avLst/>
          <a:gdLst/>
          <a:ahLst/>
          <a:cxnLst/>
          <a:rect l="0" t="0" r="0" b="0"/>
          <a:pathLst>
            <a:path>
              <a:moveTo>
                <a:pt x="0" y="417392"/>
              </a:moveTo>
              <a:lnTo>
                <a:pt x="194136" y="417392"/>
              </a:lnTo>
              <a:lnTo>
                <a:pt x="194136" y="0"/>
              </a:lnTo>
              <a:lnTo>
                <a:pt x="388272" y="0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90901B-3697-4BAE-B630-11F47C849819}">
      <dsp:nvSpPr>
        <dsp:cNvPr id="0" name=""/>
        <dsp:cNvSpPr/>
      </dsp:nvSpPr>
      <dsp:spPr>
        <a:xfrm>
          <a:off x="4273179" y="5069762"/>
          <a:ext cx="388272" cy="834785"/>
        </a:xfrm>
        <a:custGeom>
          <a:avLst/>
          <a:gdLst/>
          <a:ahLst/>
          <a:cxnLst/>
          <a:rect l="0" t="0" r="0" b="0"/>
          <a:pathLst>
            <a:path>
              <a:moveTo>
                <a:pt x="0" y="834785"/>
              </a:moveTo>
              <a:lnTo>
                <a:pt x="194136" y="834785"/>
              </a:lnTo>
              <a:lnTo>
                <a:pt x="194136" y="0"/>
              </a:lnTo>
              <a:lnTo>
                <a:pt x="388272" y="0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236C05-EA75-4116-8BDD-C9B35B83387B}">
      <dsp:nvSpPr>
        <dsp:cNvPr id="0" name=""/>
        <dsp:cNvSpPr/>
      </dsp:nvSpPr>
      <dsp:spPr>
        <a:xfrm>
          <a:off x="1943543" y="4652369"/>
          <a:ext cx="388272" cy="12521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4136" y="0"/>
              </a:lnTo>
              <a:lnTo>
                <a:pt x="194136" y="1252178"/>
              </a:lnTo>
              <a:lnTo>
                <a:pt x="388272" y="1252178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60335-CDB2-4532-BCFD-B1B426536CD0}">
      <dsp:nvSpPr>
        <dsp:cNvPr id="0" name=""/>
        <dsp:cNvSpPr/>
      </dsp:nvSpPr>
      <dsp:spPr>
        <a:xfrm>
          <a:off x="4273179" y="3400190"/>
          <a:ext cx="388272" cy="834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4136" y="0"/>
              </a:lnTo>
              <a:lnTo>
                <a:pt x="194136" y="834785"/>
              </a:lnTo>
              <a:lnTo>
                <a:pt x="388272" y="834785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70C420-09BC-45E5-96E1-49B3B843E829}">
      <dsp:nvSpPr>
        <dsp:cNvPr id="0" name=""/>
        <dsp:cNvSpPr/>
      </dsp:nvSpPr>
      <dsp:spPr>
        <a:xfrm>
          <a:off x="4273179" y="3354470"/>
          <a:ext cx="3882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8272" y="45720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B0E423-F7F2-4206-BE0E-AA5317A3205F}">
      <dsp:nvSpPr>
        <dsp:cNvPr id="0" name=""/>
        <dsp:cNvSpPr/>
      </dsp:nvSpPr>
      <dsp:spPr>
        <a:xfrm>
          <a:off x="4273179" y="2565404"/>
          <a:ext cx="388272" cy="834785"/>
        </a:xfrm>
        <a:custGeom>
          <a:avLst/>
          <a:gdLst/>
          <a:ahLst/>
          <a:cxnLst/>
          <a:rect l="0" t="0" r="0" b="0"/>
          <a:pathLst>
            <a:path>
              <a:moveTo>
                <a:pt x="0" y="834785"/>
              </a:moveTo>
              <a:lnTo>
                <a:pt x="194136" y="834785"/>
              </a:lnTo>
              <a:lnTo>
                <a:pt x="194136" y="0"/>
              </a:lnTo>
              <a:lnTo>
                <a:pt x="388272" y="0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088F41-E9E4-4BAF-B0AC-2A802407F889}">
      <dsp:nvSpPr>
        <dsp:cNvPr id="0" name=""/>
        <dsp:cNvSpPr/>
      </dsp:nvSpPr>
      <dsp:spPr>
        <a:xfrm>
          <a:off x="1943543" y="3400190"/>
          <a:ext cx="388272" cy="1252178"/>
        </a:xfrm>
        <a:custGeom>
          <a:avLst/>
          <a:gdLst/>
          <a:ahLst/>
          <a:cxnLst/>
          <a:rect l="0" t="0" r="0" b="0"/>
          <a:pathLst>
            <a:path>
              <a:moveTo>
                <a:pt x="0" y="1252178"/>
              </a:moveTo>
              <a:lnTo>
                <a:pt x="194136" y="1252178"/>
              </a:lnTo>
              <a:lnTo>
                <a:pt x="194136" y="0"/>
              </a:lnTo>
              <a:lnTo>
                <a:pt x="388272" y="0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F10C3B-891C-49AE-B62F-CD2CB4B9AB33}">
      <dsp:nvSpPr>
        <dsp:cNvPr id="0" name=""/>
        <dsp:cNvSpPr/>
      </dsp:nvSpPr>
      <dsp:spPr>
        <a:xfrm>
          <a:off x="2181" y="4356311"/>
          <a:ext cx="1941362" cy="592115"/>
        </a:xfrm>
        <a:prstGeom prst="rect">
          <a:avLst/>
        </a:prstGeom>
        <a:gradFill rotWithShape="0">
          <a:gsLst>
            <a:gs pos="0">
              <a:schemeClr val="accent6">
                <a:alpha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Desarrollo del Modelo Propuesto</a:t>
          </a:r>
        </a:p>
      </dsp:txBody>
      <dsp:txXfrm>
        <a:off x="2181" y="4356311"/>
        <a:ext cx="1941362" cy="592115"/>
      </dsp:txXfrm>
    </dsp:sp>
    <dsp:sp modelId="{7E1513F3-A8C0-4A85-98AF-3EE840D48FE8}">
      <dsp:nvSpPr>
        <dsp:cNvPr id="0" name=""/>
        <dsp:cNvSpPr/>
      </dsp:nvSpPr>
      <dsp:spPr>
        <a:xfrm>
          <a:off x="2331816" y="3104132"/>
          <a:ext cx="1941362" cy="592115"/>
        </a:xfrm>
        <a:prstGeom prst="rect">
          <a:avLst/>
        </a:prstGeom>
        <a:gradFill rotWithShape="0">
          <a:gsLst>
            <a:gs pos="0">
              <a:schemeClr val="accent6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Valoración del suelo</a:t>
          </a:r>
        </a:p>
      </dsp:txBody>
      <dsp:txXfrm>
        <a:off x="2331816" y="3104132"/>
        <a:ext cx="1941362" cy="592115"/>
      </dsp:txXfrm>
    </dsp:sp>
    <dsp:sp modelId="{D3C424FB-B15E-4268-A8D7-9B2D8729A96E}">
      <dsp:nvSpPr>
        <dsp:cNvPr id="0" name=""/>
        <dsp:cNvSpPr/>
      </dsp:nvSpPr>
      <dsp:spPr>
        <a:xfrm>
          <a:off x="4661451" y="2269346"/>
          <a:ext cx="1941362" cy="592115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Metodología AHP a las Variables elegidas</a:t>
          </a:r>
        </a:p>
      </dsp:txBody>
      <dsp:txXfrm>
        <a:off x="4661451" y="2269346"/>
        <a:ext cx="1941362" cy="592115"/>
      </dsp:txXfrm>
    </dsp:sp>
    <dsp:sp modelId="{EE4B014F-8EEA-4F74-8288-61EF9AFE1D9C}">
      <dsp:nvSpPr>
        <dsp:cNvPr id="0" name=""/>
        <dsp:cNvSpPr/>
      </dsp:nvSpPr>
      <dsp:spPr>
        <a:xfrm>
          <a:off x="4661451" y="3104132"/>
          <a:ext cx="1941362" cy="592115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Aplicación de metodología AHP para generar Zonas Homogéneas Físicas</a:t>
          </a:r>
        </a:p>
      </dsp:txBody>
      <dsp:txXfrm>
        <a:off x="4661451" y="3104132"/>
        <a:ext cx="1941362" cy="592115"/>
      </dsp:txXfrm>
    </dsp:sp>
    <dsp:sp modelId="{D90D5A9E-150A-49C4-B1A1-D66EC2B676AD}">
      <dsp:nvSpPr>
        <dsp:cNvPr id="0" name=""/>
        <dsp:cNvSpPr/>
      </dsp:nvSpPr>
      <dsp:spPr>
        <a:xfrm>
          <a:off x="4661451" y="3938918"/>
          <a:ext cx="1941362" cy="592115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Aplicación de metodología AHP para generar Zonas Homogéneas de Valor</a:t>
          </a:r>
        </a:p>
      </dsp:txBody>
      <dsp:txXfrm>
        <a:off x="4661451" y="3938918"/>
        <a:ext cx="1941362" cy="592115"/>
      </dsp:txXfrm>
    </dsp:sp>
    <dsp:sp modelId="{96F1877B-DC66-484F-B3F3-0A7D99E9D6AE}">
      <dsp:nvSpPr>
        <dsp:cNvPr id="0" name=""/>
        <dsp:cNvSpPr/>
      </dsp:nvSpPr>
      <dsp:spPr>
        <a:xfrm>
          <a:off x="2331816" y="5608490"/>
          <a:ext cx="1941362" cy="592115"/>
        </a:xfrm>
        <a:prstGeom prst="rect">
          <a:avLst/>
        </a:prstGeom>
        <a:gradFill rotWithShape="0">
          <a:gsLst>
            <a:gs pos="0">
              <a:schemeClr val="accent6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Valoración Individual del Predio</a:t>
          </a:r>
        </a:p>
      </dsp:txBody>
      <dsp:txXfrm>
        <a:off x="2331816" y="5608490"/>
        <a:ext cx="1941362" cy="592115"/>
      </dsp:txXfrm>
    </dsp:sp>
    <dsp:sp modelId="{D182E212-E0BF-4584-AFDD-596D7A637F7B}">
      <dsp:nvSpPr>
        <dsp:cNvPr id="0" name=""/>
        <dsp:cNvSpPr/>
      </dsp:nvSpPr>
      <dsp:spPr>
        <a:xfrm>
          <a:off x="4661451" y="4773704"/>
          <a:ext cx="1941362" cy="592115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Valoración del terreno</a:t>
          </a:r>
        </a:p>
      </dsp:txBody>
      <dsp:txXfrm>
        <a:off x="4661451" y="4773704"/>
        <a:ext cx="1941362" cy="592115"/>
      </dsp:txXfrm>
    </dsp:sp>
    <dsp:sp modelId="{1AC0A2A6-F080-4F7B-BC7B-5CE287CBFC81}">
      <dsp:nvSpPr>
        <dsp:cNvPr id="0" name=""/>
        <dsp:cNvSpPr/>
      </dsp:nvSpPr>
      <dsp:spPr>
        <a:xfrm>
          <a:off x="6991087" y="4356311"/>
          <a:ext cx="1941362" cy="592115"/>
        </a:xfrm>
        <a:prstGeom prst="rect">
          <a:avLst/>
        </a:prstGeom>
        <a:gradFill rotWithShape="0">
          <a:gsLst>
            <a:gs pos="0">
              <a:schemeClr val="accent6">
                <a:alpha val="3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3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3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Superficie del Predio</a:t>
          </a:r>
        </a:p>
      </dsp:txBody>
      <dsp:txXfrm>
        <a:off x="6991087" y="4356311"/>
        <a:ext cx="1941362" cy="592115"/>
      </dsp:txXfrm>
    </dsp:sp>
    <dsp:sp modelId="{1596EE5E-F8E7-44CB-B8DC-A7CA04C4B870}">
      <dsp:nvSpPr>
        <dsp:cNvPr id="0" name=""/>
        <dsp:cNvSpPr/>
      </dsp:nvSpPr>
      <dsp:spPr>
        <a:xfrm>
          <a:off x="6991087" y="5191097"/>
          <a:ext cx="1941362" cy="592115"/>
        </a:xfrm>
        <a:prstGeom prst="rect">
          <a:avLst/>
        </a:prstGeom>
        <a:gradFill rotWithShape="0">
          <a:gsLst>
            <a:gs pos="0">
              <a:schemeClr val="accent6">
                <a:alpha val="3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3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3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Factores de Homogenización</a:t>
          </a:r>
        </a:p>
      </dsp:txBody>
      <dsp:txXfrm>
        <a:off x="6991087" y="5191097"/>
        <a:ext cx="1941362" cy="592115"/>
      </dsp:txXfrm>
    </dsp:sp>
    <dsp:sp modelId="{3048E88E-0429-4003-8E36-4727DE0F8377}">
      <dsp:nvSpPr>
        <dsp:cNvPr id="0" name=""/>
        <dsp:cNvSpPr/>
      </dsp:nvSpPr>
      <dsp:spPr>
        <a:xfrm>
          <a:off x="4661451" y="5608490"/>
          <a:ext cx="1941362" cy="592115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Valoración de la Construcción</a:t>
          </a:r>
        </a:p>
      </dsp:txBody>
      <dsp:txXfrm>
        <a:off x="4661451" y="5608490"/>
        <a:ext cx="1941362" cy="592115"/>
      </dsp:txXfrm>
    </dsp:sp>
    <dsp:sp modelId="{C28F0018-1567-420E-B0EE-2380BC42D6FA}">
      <dsp:nvSpPr>
        <dsp:cNvPr id="0" name=""/>
        <dsp:cNvSpPr/>
      </dsp:nvSpPr>
      <dsp:spPr>
        <a:xfrm>
          <a:off x="4661451" y="6443276"/>
          <a:ext cx="1941362" cy="592115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Valoración de mejoras adheridas</a:t>
          </a:r>
        </a:p>
      </dsp:txBody>
      <dsp:txXfrm>
        <a:off x="4661451" y="6443276"/>
        <a:ext cx="1941362" cy="59211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454FB-62CA-4727-9739-28CF52C82D1C}">
      <dsp:nvSpPr>
        <dsp:cNvPr id="0" name=""/>
        <dsp:cNvSpPr/>
      </dsp:nvSpPr>
      <dsp:spPr>
        <a:xfrm>
          <a:off x="0" y="367440"/>
          <a:ext cx="1124743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A85A0E-4334-46F1-8B4B-493036D88A3F}">
      <dsp:nvSpPr>
        <dsp:cNvPr id="0" name=""/>
        <dsp:cNvSpPr/>
      </dsp:nvSpPr>
      <dsp:spPr>
        <a:xfrm>
          <a:off x="562371" y="101760"/>
          <a:ext cx="7873203" cy="5313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7588" tIns="0" rIns="29758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 modelo de valoraci</a:t>
          </a:r>
          <a:r>
            <a:rPr lang="es-EC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ón</a:t>
          </a:r>
          <a:r>
            <a:rPr lang="es-EC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vigente está generando un Incumplimiento Sistemático.</a:t>
          </a:r>
          <a:endParaRPr lang="es-EC" sz="1600" kern="1200" dirty="0"/>
        </a:p>
      </dsp:txBody>
      <dsp:txXfrm>
        <a:off x="588310" y="127699"/>
        <a:ext cx="7821325" cy="479482"/>
      </dsp:txXfrm>
    </dsp:sp>
    <dsp:sp modelId="{88722680-927E-4B1C-8815-5FE4A3E9EFD9}">
      <dsp:nvSpPr>
        <dsp:cNvPr id="0" name=""/>
        <dsp:cNvSpPr/>
      </dsp:nvSpPr>
      <dsp:spPr>
        <a:xfrm>
          <a:off x="0" y="1183920"/>
          <a:ext cx="1124743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808BA5-3AD4-4B94-985A-769B73F96E5B}">
      <dsp:nvSpPr>
        <dsp:cNvPr id="0" name=""/>
        <dsp:cNvSpPr/>
      </dsp:nvSpPr>
      <dsp:spPr>
        <a:xfrm>
          <a:off x="562371" y="918240"/>
          <a:ext cx="7873203" cy="531360"/>
        </a:xfrm>
        <a:prstGeom prst="roundRect">
          <a:avLst/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7588" tIns="0" rIns="29758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Cartografía catastral incompleta,</a:t>
          </a:r>
          <a:r>
            <a:rPr lang="es-EC" sz="16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precios de avalúos sobrevalorados, entre otros.</a:t>
          </a:r>
          <a:endParaRPr lang="es-EC" sz="1600" kern="1200" dirty="0"/>
        </a:p>
      </dsp:txBody>
      <dsp:txXfrm>
        <a:off x="588310" y="944179"/>
        <a:ext cx="7821325" cy="479482"/>
      </dsp:txXfrm>
    </dsp:sp>
    <dsp:sp modelId="{8503CA3B-4F77-4402-9520-6A197825F72C}">
      <dsp:nvSpPr>
        <dsp:cNvPr id="0" name=""/>
        <dsp:cNvSpPr/>
      </dsp:nvSpPr>
      <dsp:spPr>
        <a:xfrm>
          <a:off x="0" y="2000400"/>
          <a:ext cx="1124743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EEF25C-60A5-4EB8-8562-6A0E178636CB}">
      <dsp:nvSpPr>
        <dsp:cNvPr id="0" name=""/>
        <dsp:cNvSpPr/>
      </dsp:nvSpPr>
      <dsp:spPr>
        <a:xfrm>
          <a:off x="562371" y="1734720"/>
          <a:ext cx="7873203" cy="531360"/>
        </a:xfrm>
        <a:prstGeom prst="roundRect">
          <a:avLst/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7588" tIns="0" rIns="29758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Insuficiente asignación de recursos para catastrar zonas rurales</a:t>
          </a:r>
          <a:r>
            <a:rPr lang="en-US" sz="16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y enfocarse solo en la zona urbana.</a:t>
          </a:r>
          <a:endParaRPr lang="es-EC" sz="1600" kern="1200" dirty="0"/>
        </a:p>
      </dsp:txBody>
      <dsp:txXfrm>
        <a:off x="588310" y="1760659"/>
        <a:ext cx="7821325" cy="479482"/>
      </dsp:txXfrm>
    </dsp:sp>
    <dsp:sp modelId="{468ED9A4-CAD0-4F4D-858A-228CCABD5F69}">
      <dsp:nvSpPr>
        <dsp:cNvPr id="0" name=""/>
        <dsp:cNvSpPr/>
      </dsp:nvSpPr>
      <dsp:spPr>
        <a:xfrm>
          <a:off x="0" y="2816881"/>
          <a:ext cx="1124743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869C8D-BDC8-4CE2-B8A6-9D173EBCF089}">
      <dsp:nvSpPr>
        <dsp:cNvPr id="0" name=""/>
        <dsp:cNvSpPr/>
      </dsp:nvSpPr>
      <dsp:spPr>
        <a:xfrm>
          <a:off x="562371" y="2551200"/>
          <a:ext cx="7873203" cy="531360"/>
        </a:xfrm>
        <a:prstGeom prst="roundRect">
          <a:avLst/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7588" tIns="0" rIns="29758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Se mejoró la zonificación homogénea de valor fundamentada en estudios y cálculos.</a:t>
          </a:r>
          <a:endParaRPr lang="es-EC" sz="1600" kern="1200" dirty="0"/>
        </a:p>
      </dsp:txBody>
      <dsp:txXfrm>
        <a:off x="588310" y="2577139"/>
        <a:ext cx="7821325" cy="479482"/>
      </dsp:txXfrm>
    </dsp:sp>
    <dsp:sp modelId="{C9EDBCBE-2560-4D49-8527-74C93031B467}">
      <dsp:nvSpPr>
        <dsp:cNvPr id="0" name=""/>
        <dsp:cNvSpPr/>
      </dsp:nvSpPr>
      <dsp:spPr>
        <a:xfrm>
          <a:off x="0" y="3633361"/>
          <a:ext cx="1124743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543E20-75F5-416D-B07F-6570AB593AEB}">
      <dsp:nvSpPr>
        <dsp:cNvPr id="0" name=""/>
        <dsp:cNvSpPr/>
      </dsp:nvSpPr>
      <dsp:spPr>
        <a:xfrm>
          <a:off x="562371" y="3367681"/>
          <a:ext cx="7873203" cy="531360"/>
        </a:xfrm>
        <a:prstGeom prst="roundRect">
          <a:avLst/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7588" tIns="0" rIns="29758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Los nuevos valores se ajustan a la realidad de la dinámica inmobiliaria del Cantón. </a:t>
          </a:r>
          <a:endParaRPr lang="es-EC" sz="1600" kern="1200" dirty="0"/>
        </a:p>
      </dsp:txBody>
      <dsp:txXfrm>
        <a:off x="588310" y="3393620"/>
        <a:ext cx="7821325" cy="479482"/>
      </dsp:txXfrm>
    </dsp:sp>
    <dsp:sp modelId="{C0419786-118F-4860-A1DB-3CA666E8D73C}">
      <dsp:nvSpPr>
        <dsp:cNvPr id="0" name=""/>
        <dsp:cNvSpPr/>
      </dsp:nvSpPr>
      <dsp:spPr>
        <a:xfrm>
          <a:off x="0" y="4449841"/>
          <a:ext cx="1124743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BD0FA4-FB5A-455D-A252-76BD22B4F514}">
      <dsp:nvSpPr>
        <dsp:cNvPr id="0" name=""/>
        <dsp:cNvSpPr/>
      </dsp:nvSpPr>
      <dsp:spPr>
        <a:xfrm>
          <a:off x="562371" y="4184161"/>
          <a:ext cx="7873203" cy="53136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7588" tIns="0" rIns="29758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>
              <a:effectLst/>
              <a:latin typeface="Times New Roman" panose="02020603050405020304" pitchFamily="18" charset="0"/>
              <a:ea typeface="Arial" panose="020B0604020202020204" pitchFamily="34" charset="0"/>
            </a:rPr>
            <a:t>El avalúo de los predios aumentó tras añadir el valor de las construcciones.</a:t>
          </a:r>
          <a:endParaRPr lang="es-EC" sz="1600" kern="1200" dirty="0"/>
        </a:p>
      </dsp:txBody>
      <dsp:txXfrm>
        <a:off x="588310" y="4210100"/>
        <a:ext cx="7821325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1098EA-C7EB-4A8B-B77D-C2F7CE1ADF7C}">
      <dsp:nvSpPr>
        <dsp:cNvPr id="0" name=""/>
        <dsp:cNvSpPr/>
      </dsp:nvSpPr>
      <dsp:spPr>
        <a:xfrm>
          <a:off x="-18067" y="1384017"/>
          <a:ext cx="1735423" cy="1861932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605E63-647E-42EA-BAB0-C1724C5EC2BF}">
      <dsp:nvSpPr>
        <dsp:cNvPr id="0" name=""/>
        <dsp:cNvSpPr/>
      </dsp:nvSpPr>
      <dsp:spPr>
        <a:xfrm>
          <a:off x="1681673" y="-1546"/>
          <a:ext cx="2867806" cy="4622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81673" y="-1546"/>
        <a:ext cx="2867806" cy="4622579"/>
      </dsp:txXfrm>
    </dsp:sp>
    <dsp:sp modelId="{AEB58B1C-EA46-4F66-956B-45DFE44C6266}">
      <dsp:nvSpPr>
        <dsp:cNvPr id="0" name=""/>
        <dsp:cNvSpPr/>
      </dsp:nvSpPr>
      <dsp:spPr>
        <a:xfrm>
          <a:off x="59139" y="1924124"/>
          <a:ext cx="1580103" cy="789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Justificación</a:t>
          </a:r>
        </a:p>
      </dsp:txBody>
      <dsp:txXfrm>
        <a:off x="59139" y="1924124"/>
        <a:ext cx="1580103" cy="78993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454FB-62CA-4727-9739-28CF52C82D1C}">
      <dsp:nvSpPr>
        <dsp:cNvPr id="0" name=""/>
        <dsp:cNvSpPr/>
      </dsp:nvSpPr>
      <dsp:spPr>
        <a:xfrm>
          <a:off x="0" y="281639"/>
          <a:ext cx="1112996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A85A0E-4334-46F1-8B4B-493036D88A3F}">
      <dsp:nvSpPr>
        <dsp:cNvPr id="0" name=""/>
        <dsp:cNvSpPr/>
      </dsp:nvSpPr>
      <dsp:spPr>
        <a:xfrm>
          <a:off x="556498" y="15959"/>
          <a:ext cx="7790974" cy="5313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4480" tIns="0" rIns="29448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Mejorar los procesos de levantamiento de información catastral.</a:t>
          </a:r>
          <a:endParaRPr lang="es-EC" sz="1600" kern="1200" dirty="0"/>
        </a:p>
      </dsp:txBody>
      <dsp:txXfrm>
        <a:off x="582437" y="41898"/>
        <a:ext cx="7739096" cy="479482"/>
      </dsp:txXfrm>
    </dsp:sp>
    <dsp:sp modelId="{88722680-927E-4B1C-8815-5FE4A3E9EFD9}">
      <dsp:nvSpPr>
        <dsp:cNvPr id="0" name=""/>
        <dsp:cNvSpPr/>
      </dsp:nvSpPr>
      <dsp:spPr>
        <a:xfrm>
          <a:off x="0" y="1098119"/>
          <a:ext cx="1112996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808BA5-3AD4-4B94-985A-769B73F96E5B}">
      <dsp:nvSpPr>
        <dsp:cNvPr id="0" name=""/>
        <dsp:cNvSpPr/>
      </dsp:nvSpPr>
      <dsp:spPr>
        <a:xfrm>
          <a:off x="556498" y="832439"/>
          <a:ext cx="7790974" cy="531360"/>
        </a:xfrm>
        <a:prstGeom prst="roundRect">
          <a:avLst/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4480" tIns="0" rIns="29448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Para la correcta actualización del catastro, se recomienda realizarla con un criterio de expertos.</a:t>
          </a:r>
          <a:endParaRPr lang="es-EC" sz="1600" kern="1200" dirty="0"/>
        </a:p>
      </dsp:txBody>
      <dsp:txXfrm>
        <a:off x="582437" y="858378"/>
        <a:ext cx="7739096" cy="479482"/>
      </dsp:txXfrm>
    </dsp:sp>
    <dsp:sp modelId="{8503CA3B-4F77-4402-9520-6A197825F72C}">
      <dsp:nvSpPr>
        <dsp:cNvPr id="0" name=""/>
        <dsp:cNvSpPr/>
      </dsp:nvSpPr>
      <dsp:spPr>
        <a:xfrm>
          <a:off x="0" y="1914600"/>
          <a:ext cx="1112996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EEF25C-60A5-4EB8-8562-6A0E178636CB}">
      <dsp:nvSpPr>
        <dsp:cNvPr id="0" name=""/>
        <dsp:cNvSpPr/>
      </dsp:nvSpPr>
      <dsp:spPr>
        <a:xfrm>
          <a:off x="556498" y="1648920"/>
          <a:ext cx="7790974" cy="531360"/>
        </a:xfrm>
        <a:prstGeom prst="roundRect">
          <a:avLst/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4480" tIns="0" rIns="29448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Trabajar y almacenar toda la información recolectada en bases de datos ordenadas.</a:t>
          </a:r>
          <a:endParaRPr lang="es-EC" sz="1600" kern="1200" dirty="0"/>
        </a:p>
      </dsp:txBody>
      <dsp:txXfrm>
        <a:off x="582437" y="1674859"/>
        <a:ext cx="7739096" cy="479482"/>
      </dsp:txXfrm>
    </dsp:sp>
    <dsp:sp modelId="{468ED9A4-CAD0-4F4D-858A-228CCABD5F69}">
      <dsp:nvSpPr>
        <dsp:cNvPr id="0" name=""/>
        <dsp:cNvSpPr/>
      </dsp:nvSpPr>
      <dsp:spPr>
        <a:xfrm>
          <a:off x="0" y="2731080"/>
          <a:ext cx="1112996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869C8D-BDC8-4CE2-B8A6-9D173EBCF089}">
      <dsp:nvSpPr>
        <dsp:cNvPr id="0" name=""/>
        <dsp:cNvSpPr/>
      </dsp:nvSpPr>
      <dsp:spPr>
        <a:xfrm>
          <a:off x="556498" y="2465400"/>
          <a:ext cx="7790974" cy="531360"/>
        </a:xfrm>
        <a:prstGeom prst="roundRect">
          <a:avLst/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4480" tIns="0" rIns="29448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Se recomienda estandarizar, redefinir y en lo posible automatizar los procesos y procedimientos</a:t>
          </a:r>
          <a:endParaRPr lang="es-EC" sz="1600" kern="1200" dirty="0"/>
        </a:p>
      </dsp:txBody>
      <dsp:txXfrm>
        <a:off x="582437" y="2491339"/>
        <a:ext cx="7739096" cy="479482"/>
      </dsp:txXfrm>
    </dsp:sp>
    <dsp:sp modelId="{C9EDBCBE-2560-4D49-8527-74C93031B467}">
      <dsp:nvSpPr>
        <dsp:cNvPr id="0" name=""/>
        <dsp:cNvSpPr/>
      </dsp:nvSpPr>
      <dsp:spPr>
        <a:xfrm>
          <a:off x="0" y="3547560"/>
          <a:ext cx="1112996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543E20-75F5-416D-B07F-6570AB593AEB}">
      <dsp:nvSpPr>
        <dsp:cNvPr id="0" name=""/>
        <dsp:cNvSpPr/>
      </dsp:nvSpPr>
      <dsp:spPr>
        <a:xfrm>
          <a:off x="556498" y="3281880"/>
          <a:ext cx="7790974" cy="531360"/>
        </a:xfrm>
        <a:prstGeom prst="roundRect">
          <a:avLst/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4480" tIns="0" rIns="29448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Aplicación de manera correcta los factores de homogeneización propuestos.</a:t>
          </a:r>
          <a:endParaRPr lang="es-EC" sz="1600" kern="1200" dirty="0"/>
        </a:p>
      </dsp:txBody>
      <dsp:txXfrm>
        <a:off x="582437" y="3307819"/>
        <a:ext cx="7739096" cy="479482"/>
      </dsp:txXfrm>
    </dsp:sp>
    <dsp:sp modelId="{4804AEFE-C354-43C3-AE2B-94B86A254F4A}">
      <dsp:nvSpPr>
        <dsp:cNvPr id="0" name=""/>
        <dsp:cNvSpPr/>
      </dsp:nvSpPr>
      <dsp:spPr>
        <a:xfrm>
          <a:off x="0" y="4364040"/>
          <a:ext cx="1112996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0ABDE3-11B9-495D-AA37-DE5B3727B901}">
      <dsp:nvSpPr>
        <dsp:cNvPr id="0" name=""/>
        <dsp:cNvSpPr/>
      </dsp:nvSpPr>
      <dsp:spPr>
        <a:xfrm>
          <a:off x="556498" y="4098360"/>
          <a:ext cx="7790974" cy="53136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4480" tIns="0" rIns="29448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Considerar la metodología de evaluación de la construcción.</a:t>
          </a:r>
          <a:endParaRPr lang="es-EC" sz="1600" kern="1200" dirty="0"/>
        </a:p>
      </dsp:txBody>
      <dsp:txXfrm>
        <a:off x="582437" y="4124299"/>
        <a:ext cx="7739096" cy="479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EC8DD7-2BCC-404E-BF2E-14791F4399A3}">
      <dsp:nvSpPr>
        <dsp:cNvPr id="0" name=""/>
        <dsp:cNvSpPr/>
      </dsp:nvSpPr>
      <dsp:spPr>
        <a:xfrm>
          <a:off x="5861223" y="4273776"/>
          <a:ext cx="515689" cy="554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844" y="0"/>
              </a:lnTo>
              <a:lnTo>
                <a:pt x="257844" y="554366"/>
              </a:lnTo>
              <a:lnTo>
                <a:pt x="515689" y="554366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DB4E26-793C-46D4-A442-765656CDA9B1}">
      <dsp:nvSpPr>
        <dsp:cNvPr id="0" name=""/>
        <dsp:cNvSpPr/>
      </dsp:nvSpPr>
      <dsp:spPr>
        <a:xfrm>
          <a:off x="5861223" y="3719410"/>
          <a:ext cx="515689" cy="554366"/>
        </a:xfrm>
        <a:custGeom>
          <a:avLst/>
          <a:gdLst/>
          <a:ahLst/>
          <a:cxnLst/>
          <a:rect l="0" t="0" r="0" b="0"/>
          <a:pathLst>
            <a:path>
              <a:moveTo>
                <a:pt x="0" y="554366"/>
              </a:moveTo>
              <a:lnTo>
                <a:pt x="257844" y="554366"/>
              </a:lnTo>
              <a:lnTo>
                <a:pt x="257844" y="0"/>
              </a:lnTo>
              <a:lnTo>
                <a:pt x="515689" y="0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236C05-EA75-4116-8BDD-C9B35B83387B}">
      <dsp:nvSpPr>
        <dsp:cNvPr id="0" name=""/>
        <dsp:cNvSpPr/>
      </dsp:nvSpPr>
      <dsp:spPr>
        <a:xfrm>
          <a:off x="2767086" y="2887861"/>
          <a:ext cx="515689" cy="13859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844" y="0"/>
              </a:lnTo>
              <a:lnTo>
                <a:pt x="257844" y="1385915"/>
              </a:lnTo>
              <a:lnTo>
                <a:pt x="515689" y="1385915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70C420-09BC-45E5-96E1-49B3B843E829}">
      <dsp:nvSpPr>
        <dsp:cNvPr id="0" name=""/>
        <dsp:cNvSpPr/>
      </dsp:nvSpPr>
      <dsp:spPr>
        <a:xfrm>
          <a:off x="5861223" y="1501945"/>
          <a:ext cx="515689" cy="1108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844" y="0"/>
              </a:lnTo>
              <a:lnTo>
                <a:pt x="257844" y="1108732"/>
              </a:lnTo>
              <a:lnTo>
                <a:pt x="515689" y="1108732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1971EE-1CCA-4CE9-88AD-6DF7362F01A3}">
      <dsp:nvSpPr>
        <dsp:cNvPr id="0" name=""/>
        <dsp:cNvSpPr/>
      </dsp:nvSpPr>
      <dsp:spPr>
        <a:xfrm>
          <a:off x="5861223" y="1456225"/>
          <a:ext cx="5156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689" y="45720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B0E423-F7F2-4206-BE0E-AA5317A3205F}">
      <dsp:nvSpPr>
        <dsp:cNvPr id="0" name=""/>
        <dsp:cNvSpPr/>
      </dsp:nvSpPr>
      <dsp:spPr>
        <a:xfrm>
          <a:off x="5861223" y="393213"/>
          <a:ext cx="515689" cy="1108732"/>
        </a:xfrm>
        <a:custGeom>
          <a:avLst/>
          <a:gdLst/>
          <a:ahLst/>
          <a:cxnLst/>
          <a:rect l="0" t="0" r="0" b="0"/>
          <a:pathLst>
            <a:path>
              <a:moveTo>
                <a:pt x="0" y="1108732"/>
              </a:moveTo>
              <a:lnTo>
                <a:pt x="257844" y="1108732"/>
              </a:lnTo>
              <a:lnTo>
                <a:pt x="257844" y="0"/>
              </a:lnTo>
              <a:lnTo>
                <a:pt x="515689" y="0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088F41-E9E4-4BAF-B0AC-2A802407F889}">
      <dsp:nvSpPr>
        <dsp:cNvPr id="0" name=""/>
        <dsp:cNvSpPr/>
      </dsp:nvSpPr>
      <dsp:spPr>
        <a:xfrm>
          <a:off x="2767086" y="1501945"/>
          <a:ext cx="515689" cy="1385915"/>
        </a:xfrm>
        <a:custGeom>
          <a:avLst/>
          <a:gdLst/>
          <a:ahLst/>
          <a:cxnLst/>
          <a:rect l="0" t="0" r="0" b="0"/>
          <a:pathLst>
            <a:path>
              <a:moveTo>
                <a:pt x="0" y="1385915"/>
              </a:moveTo>
              <a:lnTo>
                <a:pt x="257844" y="1385915"/>
              </a:lnTo>
              <a:lnTo>
                <a:pt x="257844" y="0"/>
              </a:lnTo>
              <a:lnTo>
                <a:pt x="515689" y="0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F10C3B-891C-49AE-B62F-CD2CB4B9AB33}">
      <dsp:nvSpPr>
        <dsp:cNvPr id="0" name=""/>
        <dsp:cNvSpPr/>
      </dsp:nvSpPr>
      <dsp:spPr>
        <a:xfrm>
          <a:off x="188639" y="2494647"/>
          <a:ext cx="2578447" cy="786426"/>
        </a:xfrm>
        <a:prstGeom prst="rect">
          <a:avLst/>
        </a:prstGeom>
        <a:gradFill rotWithShape="0">
          <a:gsLst>
            <a:gs pos="0">
              <a:schemeClr val="accent6">
                <a:alpha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Evaluación de Información</a:t>
          </a:r>
        </a:p>
      </dsp:txBody>
      <dsp:txXfrm>
        <a:off x="188639" y="2494647"/>
        <a:ext cx="2578447" cy="786426"/>
      </dsp:txXfrm>
    </dsp:sp>
    <dsp:sp modelId="{7E1513F3-A8C0-4A85-98AF-3EE840D48FE8}">
      <dsp:nvSpPr>
        <dsp:cNvPr id="0" name=""/>
        <dsp:cNvSpPr/>
      </dsp:nvSpPr>
      <dsp:spPr>
        <a:xfrm>
          <a:off x="3282776" y="1108732"/>
          <a:ext cx="2578447" cy="786426"/>
        </a:xfrm>
        <a:prstGeom prst="rect">
          <a:avLst/>
        </a:prstGeom>
        <a:gradFill rotWithShape="0">
          <a:gsLst>
            <a:gs pos="0">
              <a:schemeClr val="accent6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Recopilación y análisis de Información</a:t>
          </a:r>
        </a:p>
      </dsp:txBody>
      <dsp:txXfrm>
        <a:off x="3282776" y="1108732"/>
        <a:ext cx="2578447" cy="786426"/>
      </dsp:txXfrm>
    </dsp:sp>
    <dsp:sp modelId="{D3C424FB-B15E-4268-A8D7-9B2D8729A96E}">
      <dsp:nvSpPr>
        <dsp:cNvPr id="0" name=""/>
        <dsp:cNvSpPr/>
      </dsp:nvSpPr>
      <dsp:spPr>
        <a:xfrm>
          <a:off x="6376913" y="0"/>
          <a:ext cx="2578447" cy="786426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Obtención de datos</a:t>
          </a:r>
        </a:p>
      </dsp:txBody>
      <dsp:txXfrm>
        <a:off x="6376913" y="0"/>
        <a:ext cx="2578447" cy="786426"/>
      </dsp:txXfrm>
    </dsp:sp>
    <dsp:sp modelId="{9D648EA2-C427-497F-8896-794AC6AB2ABD}">
      <dsp:nvSpPr>
        <dsp:cNvPr id="0" name=""/>
        <dsp:cNvSpPr/>
      </dsp:nvSpPr>
      <dsp:spPr>
        <a:xfrm>
          <a:off x="6376913" y="1108732"/>
          <a:ext cx="2578447" cy="786426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Estudio de mercado</a:t>
          </a:r>
        </a:p>
      </dsp:txBody>
      <dsp:txXfrm>
        <a:off x="6376913" y="1108732"/>
        <a:ext cx="2578447" cy="786426"/>
      </dsp:txXfrm>
    </dsp:sp>
    <dsp:sp modelId="{EE4B014F-8EEA-4F74-8288-61EF9AFE1D9C}">
      <dsp:nvSpPr>
        <dsp:cNvPr id="0" name=""/>
        <dsp:cNvSpPr/>
      </dsp:nvSpPr>
      <dsp:spPr>
        <a:xfrm>
          <a:off x="6376913" y="2217464"/>
          <a:ext cx="2578447" cy="786426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Evaluación del modelo de valoración vigente</a:t>
          </a:r>
        </a:p>
      </dsp:txBody>
      <dsp:txXfrm>
        <a:off x="6376913" y="2217464"/>
        <a:ext cx="2578447" cy="786426"/>
      </dsp:txXfrm>
    </dsp:sp>
    <dsp:sp modelId="{96F1877B-DC66-484F-B3F3-0A7D99E9D6AE}">
      <dsp:nvSpPr>
        <dsp:cNvPr id="0" name=""/>
        <dsp:cNvSpPr/>
      </dsp:nvSpPr>
      <dsp:spPr>
        <a:xfrm>
          <a:off x="3282776" y="3880563"/>
          <a:ext cx="2578447" cy="786426"/>
        </a:xfrm>
        <a:prstGeom prst="rect">
          <a:avLst/>
        </a:prstGeom>
        <a:gradFill rotWithShape="0">
          <a:gsLst>
            <a:gs pos="0">
              <a:schemeClr val="accent6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Investigación del Comportamiento de Variables</a:t>
          </a:r>
        </a:p>
      </dsp:txBody>
      <dsp:txXfrm>
        <a:off x="3282776" y="3880563"/>
        <a:ext cx="2578447" cy="786426"/>
      </dsp:txXfrm>
    </dsp:sp>
    <dsp:sp modelId="{F6D679F6-287D-41F2-BF73-15158B0D5CD9}">
      <dsp:nvSpPr>
        <dsp:cNvPr id="0" name=""/>
        <dsp:cNvSpPr/>
      </dsp:nvSpPr>
      <dsp:spPr>
        <a:xfrm>
          <a:off x="6376913" y="3326197"/>
          <a:ext cx="2578447" cy="786426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Investigación de Variables determinantes para el avalúo</a:t>
          </a:r>
        </a:p>
      </dsp:txBody>
      <dsp:txXfrm>
        <a:off x="6376913" y="3326197"/>
        <a:ext cx="2578447" cy="786426"/>
      </dsp:txXfrm>
    </dsp:sp>
    <dsp:sp modelId="{1AC0A2A6-F080-4F7B-BC7B-5CE287CBFC81}">
      <dsp:nvSpPr>
        <dsp:cNvPr id="0" name=""/>
        <dsp:cNvSpPr/>
      </dsp:nvSpPr>
      <dsp:spPr>
        <a:xfrm>
          <a:off x="6376913" y="4434929"/>
          <a:ext cx="2578447" cy="786426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Especificar las Variables elegidas para el Cantón Atacames</a:t>
          </a:r>
        </a:p>
      </dsp:txBody>
      <dsp:txXfrm>
        <a:off x="6376913" y="4434929"/>
        <a:ext cx="2578447" cy="7864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F708F-23D3-433A-9E91-6674DF0F74A4}">
      <dsp:nvSpPr>
        <dsp:cNvPr id="0" name=""/>
        <dsp:cNvSpPr/>
      </dsp:nvSpPr>
      <dsp:spPr>
        <a:xfrm>
          <a:off x="2658" y="459567"/>
          <a:ext cx="2109396" cy="126563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Estudio indispensable al momento de valorar el terreno</a:t>
          </a:r>
        </a:p>
      </dsp:txBody>
      <dsp:txXfrm>
        <a:off x="2658" y="459567"/>
        <a:ext cx="2109396" cy="1265637"/>
      </dsp:txXfrm>
    </dsp:sp>
    <dsp:sp modelId="{9AB50643-E8DC-40F3-ABA0-A95E49D90565}">
      <dsp:nvSpPr>
        <dsp:cNvPr id="0" name=""/>
        <dsp:cNvSpPr/>
      </dsp:nvSpPr>
      <dsp:spPr>
        <a:xfrm>
          <a:off x="2322994" y="459567"/>
          <a:ext cx="2109396" cy="126563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La tierra es considerada un bien inmueble, el cual está sujeto a cambios que pueden reducir o aumentar el precio del predio.</a:t>
          </a:r>
        </a:p>
      </dsp:txBody>
      <dsp:txXfrm>
        <a:off x="2322994" y="459567"/>
        <a:ext cx="2109396" cy="1265637"/>
      </dsp:txXfrm>
    </dsp:sp>
    <dsp:sp modelId="{4C03C968-637A-47E9-9B19-6517814CE4C4}">
      <dsp:nvSpPr>
        <dsp:cNvPr id="0" name=""/>
        <dsp:cNvSpPr/>
      </dsp:nvSpPr>
      <dsp:spPr>
        <a:xfrm>
          <a:off x="4643330" y="459567"/>
          <a:ext cx="2109396" cy="126563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En la zona rural es complejo realizar un estudio de mercado, debido a las irregularidades que suelen presentarse.</a:t>
          </a:r>
        </a:p>
      </dsp:txBody>
      <dsp:txXfrm>
        <a:off x="4643330" y="459567"/>
        <a:ext cx="2109396" cy="1265637"/>
      </dsp:txXfrm>
    </dsp:sp>
    <dsp:sp modelId="{4DDBCC27-E58F-4BE8-A5C6-749C52A74382}">
      <dsp:nvSpPr>
        <dsp:cNvPr id="0" name=""/>
        <dsp:cNvSpPr/>
      </dsp:nvSpPr>
      <dsp:spPr>
        <a:xfrm>
          <a:off x="6963666" y="459567"/>
          <a:ext cx="2109396" cy="126563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Transacciones compra – venta muy poco frecuentes, el mercado no es transparente y la falta de datos veraces.</a:t>
          </a:r>
          <a:endParaRPr lang="es-EC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63666" y="459567"/>
        <a:ext cx="2109396" cy="12656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EC8DD7-2BCC-404E-BF2E-14791F4399A3}">
      <dsp:nvSpPr>
        <dsp:cNvPr id="0" name=""/>
        <dsp:cNvSpPr/>
      </dsp:nvSpPr>
      <dsp:spPr>
        <a:xfrm>
          <a:off x="5861223" y="4273776"/>
          <a:ext cx="515689" cy="554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844" y="0"/>
              </a:lnTo>
              <a:lnTo>
                <a:pt x="257844" y="554366"/>
              </a:lnTo>
              <a:lnTo>
                <a:pt x="515689" y="554366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DB4E26-793C-46D4-A442-765656CDA9B1}">
      <dsp:nvSpPr>
        <dsp:cNvPr id="0" name=""/>
        <dsp:cNvSpPr/>
      </dsp:nvSpPr>
      <dsp:spPr>
        <a:xfrm>
          <a:off x="5861223" y="3719410"/>
          <a:ext cx="515689" cy="554366"/>
        </a:xfrm>
        <a:custGeom>
          <a:avLst/>
          <a:gdLst/>
          <a:ahLst/>
          <a:cxnLst/>
          <a:rect l="0" t="0" r="0" b="0"/>
          <a:pathLst>
            <a:path>
              <a:moveTo>
                <a:pt x="0" y="554366"/>
              </a:moveTo>
              <a:lnTo>
                <a:pt x="257844" y="554366"/>
              </a:lnTo>
              <a:lnTo>
                <a:pt x="257844" y="0"/>
              </a:lnTo>
              <a:lnTo>
                <a:pt x="515689" y="0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236C05-EA75-4116-8BDD-C9B35B83387B}">
      <dsp:nvSpPr>
        <dsp:cNvPr id="0" name=""/>
        <dsp:cNvSpPr/>
      </dsp:nvSpPr>
      <dsp:spPr>
        <a:xfrm>
          <a:off x="2767086" y="2887861"/>
          <a:ext cx="515689" cy="13859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844" y="0"/>
              </a:lnTo>
              <a:lnTo>
                <a:pt x="257844" y="1385915"/>
              </a:lnTo>
              <a:lnTo>
                <a:pt x="515689" y="1385915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70C420-09BC-45E5-96E1-49B3B843E829}">
      <dsp:nvSpPr>
        <dsp:cNvPr id="0" name=""/>
        <dsp:cNvSpPr/>
      </dsp:nvSpPr>
      <dsp:spPr>
        <a:xfrm>
          <a:off x="5861223" y="1501945"/>
          <a:ext cx="515689" cy="1108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844" y="0"/>
              </a:lnTo>
              <a:lnTo>
                <a:pt x="257844" y="1108732"/>
              </a:lnTo>
              <a:lnTo>
                <a:pt x="515689" y="1108732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1971EE-1CCA-4CE9-88AD-6DF7362F01A3}">
      <dsp:nvSpPr>
        <dsp:cNvPr id="0" name=""/>
        <dsp:cNvSpPr/>
      </dsp:nvSpPr>
      <dsp:spPr>
        <a:xfrm>
          <a:off x="5861223" y="1456225"/>
          <a:ext cx="5156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689" y="45720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B0E423-F7F2-4206-BE0E-AA5317A3205F}">
      <dsp:nvSpPr>
        <dsp:cNvPr id="0" name=""/>
        <dsp:cNvSpPr/>
      </dsp:nvSpPr>
      <dsp:spPr>
        <a:xfrm>
          <a:off x="5861223" y="393213"/>
          <a:ext cx="515689" cy="1108732"/>
        </a:xfrm>
        <a:custGeom>
          <a:avLst/>
          <a:gdLst/>
          <a:ahLst/>
          <a:cxnLst/>
          <a:rect l="0" t="0" r="0" b="0"/>
          <a:pathLst>
            <a:path>
              <a:moveTo>
                <a:pt x="0" y="1108732"/>
              </a:moveTo>
              <a:lnTo>
                <a:pt x="257844" y="1108732"/>
              </a:lnTo>
              <a:lnTo>
                <a:pt x="257844" y="0"/>
              </a:lnTo>
              <a:lnTo>
                <a:pt x="515689" y="0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088F41-E9E4-4BAF-B0AC-2A802407F889}">
      <dsp:nvSpPr>
        <dsp:cNvPr id="0" name=""/>
        <dsp:cNvSpPr/>
      </dsp:nvSpPr>
      <dsp:spPr>
        <a:xfrm>
          <a:off x="2767086" y="1501945"/>
          <a:ext cx="515689" cy="1385915"/>
        </a:xfrm>
        <a:custGeom>
          <a:avLst/>
          <a:gdLst/>
          <a:ahLst/>
          <a:cxnLst/>
          <a:rect l="0" t="0" r="0" b="0"/>
          <a:pathLst>
            <a:path>
              <a:moveTo>
                <a:pt x="0" y="1385915"/>
              </a:moveTo>
              <a:lnTo>
                <a:pt x="257844" y="1385915"/>
              </a:lnTo>
              <a:lnTo>
                <a:pt x="257844" y="0"/>
              </a:lnTo>
              <a:lnTo>
                <a:pt x="515689" y="0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F10C3B-891C-49AE-B62F-CD2CB4B9AB33}">
      <dsp:nvSpPr>
        <dsp:cNvPr id="0" name=""/>
        <dsp:cNvSpPr/>
      </dsp:nvSpPr>
      <dsp:spPr>
        <a:xfrm>
          <a:off x="188639" y="2494647"/>
          <a:ext cx="2578447" cy="786426"/>
        </a:xfrm>
        <a:prstGeom prst="rect">
          <a:avLst/>
        </a:prstGeom>
        <a:gradFill rotWithShape="0">
          <a:gsLst>
            <a:gs pos="0">
              <a:schemeClr val="accent6">
                <a:alpha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Evaluación de Información</a:t>
          </a:r>
        </a:p>
      </dsp:txBody>
      <dsp:txXfrm>
        <a:off x="188639" y="2494647"/>
        <a:ext cx="2578447" cy="786426"/>
      </dsp:txXfrm>
    </dsp:sp>
    <dsp:sp modelId="{7E1513F3-A8C0-4A85-98AF-3EE840D48FE8}">
      <dsp:nvSpPr>
        <dsp:cNvPr id="0" name=""/>
        <dsp:cNvSpPr/>
      </dsp:nvSpPr>
      <dsp:spPr>
        <a:xfrm>
          <a:off x="3282776" y="1108732"/>
          <a:ext cx="2578447" cy="786426"/>
        </a:xfrm>
        <a:prstGeom prst="rect">
          <a:avLst/>
        </a:prstGeom>
        <a:gradFill rotWithShape="0">
          <a:gsLst>
            <a:gs pos="0">
              <a:schemeClr val="accent6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Recopilación y análisis de Información</a:t>
          </a:r>
        </a:p>
      </dsp:txBody>
      <dsp:txXfrm>
        <a:off x="3282776" y="1108732"/>
        <a:ext cx="2578447" cy="786426"/>
      </dsp:txXfrm>
    </dsp:sp>
    <dsp:sp modelId="{D3C424FB-B15E-4268-A8D7-9B2D8729A96E}">
      <dsp:nvSpPr>
        <dsp:cNvPr id="0" name=""/>
        <dsp:cNvSpPr/>
      </dsp:nvSpPr>
      <dsp:spPr>
        <a:xfrm>
          <a:off x="6376913" y="0"/>
          <a:ext cx="2578447" cy="786426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Obtención de datos</a:t>
          </a:r>
        </a:p>
      </dsp:txBody>
      <dsp:txXfrm>
        <a:off x="6376913" y="0"/>
        <a:ext cx="2578447" cy="786426"/>
      </dsp:txXfrm>
    </dsp:sp>
    <dsp:sp modelId="{9D648EA2-C427-497F-8896-794AC6AB2ABD}">
      <dsp:nvSpPr>
        <dsp:cNvPr id="0" name=""/>
        <dsp:cNvSpPr/>
      </dsp:nvSpPr>
      <dsp:spPr>
        <a:xfrm>
          <a:off x="6376913" y="1108732"/>
          <a:ext cx="2578447" cy="786426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innerShdw blurRad="63500" dist="50800" dir="13500000">
            <a:prstClr val="black">
              <a:alpha val="50000"/>
            </a:prst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Estudio de mercado</a:t>
          </a:r>
        </a:p>
      </dsp:txBody>
      <dsp:txXfrm>
        <a:off x="6376913" y="1108732"/>
        <a:ext cx="2578447" cy="786426"/>
      </dsp:txXfrm>
    </dsp:sp>
    <dsp:sp modelId="{EE4B014F-8EEA-4F74-8288-61EF9AFE1D9C}">
      <dsp:nvSpPr>
        <dsp:cNvPr id="0" name=""/>
        <dsp:cNvSpPr/>
      </dsp:nvSpPr>
      <dsp:spPr>
        <a:xfrm>
          <a:off x="6376913" y="2217464"/>
          <a:ext cx="2578447" cy="786426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Evaluación del modelo de valoración vigente</a:t>
          </a:r>
        </a:p>
      </dsp:txBody>
      <dsp:txXfrm>
        <a:off x="6376913" y="2217464"/>
        <a:ext cx="2578447" cy="786426"/>
      </dsp:txXfrm>
    </dsp:sp>
    <dsp:sp modelId="{96F1877B-DC66-484F-B3F3-0A7D99E9D6AE}">
      <dsp:nvSpPr>
        <dsp:cNvPr id="0" name=""/>
        <dsp:cNvSpPr/>
      </dsp:nvSpPr>
      <dsp:spPr>
        <a:xfrm>
          <a:off x="3282776" y="3880563"/>
          <a:ext cx="2578447" cy="786426"/>
        </a:xfrm>
        <a:prstGeom prst="rect">
          <a:avLst/>
        </a:prstGeom>
        <a:gradFill rotWithShape="0">
          <a:gsLst>
            <a:gs pos="0">
              <a:schemeClr val="accent6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Investigación del Comportamiento de Variables</a:t>
          </a:r>
        </a:p>
      </dsp:txBody>
      <dsp:txXfrm>
        <a:off x="3282776" y="3880563"/>
        <a:ext cx="2578447" cy="786426"/>
      </dsp:txXfrm>
    </dsp:sp>
    <dsp:sp modelId="{F6D679F6-287D-41F2-BF73-15158B0D5CD9}">
      <dsp:nvSpPr>
        <dsp:cNvPr id="0" name=""/>
        <dsp:cNvSpPr/>
      </dsp:nvSpPr>
      <dsp:spPr>
        <a:xfrm>
          <a:off x="6376913" y="3326197"/>
          <a:ext cx="2578447" cy="786426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Investigación de Variables determinantes para el avalúo</a:t>
          </a:r>
        </a:p>
      </dsp:txBody>
      <dsp:txXfrm>
        <a:off x="6376913" y="3326197"/>
        <a:ext cx="2578447" cy="786426"/>
      </dsp:txXfrm>
    </dsp:sp>
    <dsp:sp modelId="{1AC0A2A6-F080-4F7B-BC7B-5CE287CBFC81}">
      <dsp:nvSpPr>
        <dsp:cNvPr id="0" name=""/>
        <dsp:cNvSpPr/>
      </dsp:nvSpPr>
      <dsp:spPr>
        <a:xfrm>
          <a:off x="6376913" y="4434929"/>
          <a:ext cx="2578447" cy="786426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Especificar las Variables elegidas para el Cantón Atacames</a:t>
          </a:r>
        </a:p>
      </dsp:txBody>
      <dsp:txXfrm>
        <a:off x="6376913" y="4434929"/>
        <a:ext cx="2578447" cy="7864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AC052-CD92-4834-B7A3-C125708BD55E}">
      <dsp:nvSpPr>
        <dsp:cNvPr id="0" name=""/>
        <dsp:cNvSpPr/>
      </dsp:nvSpPr>
      <dsp:spPr>
        <a:xfrm>
          <a:off x="4273179" y="5904548"/>
          <a:ext cx="388272" cy="834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4136" y="0"/>
              </a:lnTo>
              <a:lnTo>
                <a:pt x="194136" y="834785"/>
              </a:lnTo>
              <a:lnTo>
                <a:pt x="388272" y="834785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7173A-C35C-46AD-973C-CDE29683502B}">
      <dsp:nvSpPr>
        <dsp:cNvPr id="0" name=""/>
        <dsp:cNvSpPr/>
      </dsp:nvSpPr>
      <dsp:spPr>
        <a:xfrm>
          <a:off x="4273179" y="5858828"/>
          <a:ext cx="3882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8272" y="45720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E973A2-A83E-466D-A4D6-2448246C0EEF}">
      <dsp:nvSpPr>
        <dsp:cNvPr id="0" name=""/>
        <dsp:cNvSpPr/>
      </dsp:nvSpPr>
      <dsp:spPr>
        <a:xfrm>
          <a:off x="6602814" y="5069762"/>
          <a:ext cx="388272" cy="417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4136" y="0"/>
              </a:lnTo>
              <a:lnTo>
                <a:pt x="194136" y="417392"/>
              </a:lnTo>
              <a:lnTo>
                <a:pt x="388272" y="417392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EC8DD7-2BCC-404E-BF2E-14791F4399A3}">
      <dsp:nvSpPr>
        <dsp:cNvPr id="0" name=""/>
        <dsp:cNvSpPr/>
      </dsp:nvSpPr>
      <dsp:spPr>
        <a:xfrm>
          <a:off x="6602814" y="4652369"/>
          <a:ext cx="388272" cy="417392"/>
        </a:xfrm>
        <a:custGeom>
          <a:avLst/>
          <a:gdLst/>
          <a:ahLst/>
          <a:cxnLst/>
          <a:rect l="0" t="0" r="0" b="0"/>
          <a:pathLst>
            <a:path>
              <a:moveTo>
                <a:pt x="0" y="417392"/>
              </a:moveTo>
              <a:lnTo>
                <a:pt x="194136" y="417392"/>
              </a:lnTo>
              <a:lnTo>
                <a:pt x="194136" y="0"/>
              </a:lnTo>
              <a:lnTo>
                <a:pt x="388272" y="0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90901B-3697-4BAE-B630-11F47C849819}">
      <dsp:nvSpPr>
        <dsp:cNvPr id="0" name=""/>
        <dsp:cNvSpPr/>
      </dsp:nvSpPr>
      <dsp:spPr>
        <a:xfrm>
          <a:off x="4273179" y="5069762"/>
          <a:ext cx="388272" cy="834785"/>
        </a:xfrm>
        <a:custGeom>
          <a:avLst/>
          <a:gdLst/>
          <a:ahLst/>
          <a:cxnLst/>
          <a:rect l="0" t="0" r="0" b="0"/>
          <a:pathLst>
            <a:path>
              <a:moveTo>
                <a:pt x="0" y="834785"/>
              </a:moveTo>
              <a:lnTo>
                <a:pt x="194136" y="834785"/>
              </a:lnTo>
              <a:lnTo>
                <a:pt x="194136" y="0"/>
              </a:lnTo>
              <a:lnTo>
                <a:pt x="388272" y="0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236C05-EA75-4116-8BDD-C9B35B83387B}">
      <dsp:nvSpPr>
        <dsp:cNvPr id="0" name=""/>
        <dsp:cNvSpPr/>
      </dsp:nvSpPr>
      <dsp:spPr>
        <a:xfrm>
          <a:off x="1943543" y="4652369"/>
          <a:ext cx="388272" cy="12521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4136" y="0"/>
              </a:lnTo>
              <a:lnTo>
                <a:pt x="194136" y="1252178"/>
              </a:lnTo>
              <a:lnTo>
                <a:pt x="388272" y="1252178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60335-CDB2-4532-BCFD-B1B426536CD0}">
      <dsp:nvSpPr>
        <dsp:cNvPr id="0" name=""/>
        <dsp:cNvSpPr/>
      </dsp:nvSpPr>
      <dsp:spPr>
        <a:xfrm>
          <a:off x="4273179" y="3400190"/>
          <a:ext cx="388272" cy="834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4136" y="0"/>
              </a:lnTo>
              <a:lnTo>
                <a:pt x="194136" y="834785"/>
              </a:lnTo>
              <a:lnTo>
                <a:pt x="388272" y="834785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70C420-09BC-45E5-96E1-49B3B843E829}">
      <dsp:nvSpPr>
        <dsp:cNvPr id="0" name=""/>
        <dsp:cNvSpPr/>
      </dsp:nvSpPr>
      <dsp:spPr>
        <a:xfrm>
          <a:off x="4273179" y="3354470"/>
          <a:ext cx="3882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8272" y="45720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B0E423-F7F2-4206-BE0E-AA5317A3205F}">
      <dsp:nvSpPr>
        <dsp:cNvPr id="0" name=""/>
        <dsp:cNvSpPr/>
      </dsp:nvSpPr>
      <dsp:spPr>
        <a:xfrm>
          <a:off x="4273179" y="2565404"/>
          <a:ext cx="388272" cy="834785"/>
        </a:xfrm>
        <a:custGeom>
          <a:avLst/>
          <a:gdLst/>
          <a:ahLst/>
          <a:cxnLst/>
          <a:rect l="0" t="0" r="0" b="0"/>
          <a:pathLst>
            <a:path>
              <a:moveTo>
                <a:pt x="0" y="834785"/>
              </a:moveTo>
              <a:lnTo>
                <a:pt x="194136" y="834785"/>
              </a:lnTo>
              <a:lnTo>
                <a:pt x="194136" y="0"/>
              </a:lnTo>
              <a:lnTo>
                <a:pt x="388272" y="0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088F41-E9E4-4BAF-B0AC-2A802407F889}">
      <dsp:nvSpPr>
        <dsp:cNvPr id="0" name=""/>
        <dsp:cNvSpPr/>
      </dsp:nvSpPr>
      <dsp:spPr>
        <a:xfrm>
          <a:off x="1943543" y="3400190"/>
          <a:ext cx="388272" cy="1252178"/>
        </a:xfrm>
        <a:custGeom>
          <a:avLst/>
          <a:gdLst/>
          <a:ahLst/>
          <a:cxnLst/>
          <a:rect l="0" t="0" r="0" b="0"/>
          <a:pathLst>
            <a:path>
              <a:moveTo>
                <a:pt x="0" y="1252178"/>
              </a:moveTo>
              <a:lnTo>
                <a:pt x="194136" y="1252178"/>
              </a:lnTo>
              <a:lnTo>
                <a:pt x="194136" y="0"/>
              </a:lnTo>
              <a:lnTo>
                <a:pt x="388272" y="0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F10C3B-891C-49AE-B62F-CD2CB4B9AB33}">
      <dsp:nvSpPr>
        <dsp:cNvPr id="0" name=""/>
        <dsp:cNvSpPr/>
      </dsp:nvSpPr>
      <dsp:spPr>
        <a:xfrm>
          <a:off x="2181" y="4356311"/>
          <a:ext cx="1941362" cy="592115"/>
        </a:xfrm>
        <a:prstGeom prst="rect">
          <a:avLst/>
        </a:prstGeom>
        <a:gradFill rotWithShape="0">
          <a:gsLst>
            <a:gs pos="0">
              <a:schemeClr val="accent6">
                <a:alpha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Desarrollo del Modelo Propuesto</a:t>
          </a:r>
        </a:p>
      </dsp:txBody>
      <dsp:txXfrm>
        <a:off x="2181" y="4356311"/>
        <a:ext cx="1941362" cy="592115"/>
      </dsp:txXfrm>
    </dsp:sp>
    <dsp:sp modelId="{7E1513F3-A8C0-4A85-98AF-3EE840D48FE8}">
      <dsp:nvSpPr>
        <dsp:cNvPr id="0" name=""/>
        <dsp:cNvSpPr/>
      </dsp:nvSpPr>
      <dsp:spPr>
        <a:xfrm>
          <a:off x="2331816" y="3104132"/>
          <a:ext cx="1941362" cy="592115"/>
        </a:xfrm>
        <a:prstGeom prst="rect">
          <a:avLst/>
        </a:prstGeom>
        <a:gradFill rotWithShape="0">
          <a:gsLst>
            <a:gs pos="0">
              <a:schemeClr val="accent6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Valoración del suelo</a:t>
          </a:r>
        </a:p>
      </dsp:txBody>
      <dsp:txXfrm>
        <a:off x="2331816" y="3104132"/>
        <a:ext cx="1941362" cy="592115"/>
      </dsp:txXfrm>
    </dsp:sp>
    <dsp:sp modelId="{D3C424FB-B15E-4268-A8D7-9B2D8729A96E}">
      <dsp:nvSpPr>
        <dsp:cNvPr id="0" name=""/>
        <dsp:cNvSpPr/>
      </dsp:nvSpPr>
      <dsp:spPr>
        <a:xfrm>
          <a:off x="4661451" y="2269346"/>
          <a:ext cx="1941362" cy="592115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Metodología AHP a las Variables elegidas</a:t>
          </a:r>
        </a:p>
      </dsp:txBody>
      <dsp:txXfrm>
        <a:off x="4661451" y="2269346"/>
        <a:ext cx="1941362" cy="592115"/>
      </dsp:txXfrm>
    </dsp:sp>
    <dsp:sp modelId="{EE4B014F-8EEA-4F74-8288-61EF9AFE1D9C}">
      <dsp:nvSpPr>
        <dsp:cNvPr id="0" name=""/>
        <dsp:cNvSpPr/>
      </dsp:nvSpPr>
      <dsp:spPr>
        <a:xfrm>
          <a:off x="4661451" y="3104132"/>
          <a:ext cx="1941362" cy="592115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Aplicación de metodología AHP para generar Zonas Homogéneas Físicas</a:t>
          </a:r>
        </a:p>
      </dsp:txBody>
      <dsp:txXfrm>
        <a:off x="4661451" y="3104132"/>
        <a:ext cx="1941362" cy="592115"/>
      </dsp:txXfrm>
    </dsp:sp>
    <dsp:sp modelId="{D90D5A9E-150A-49C4-B1A1-D66EC2B676AD}">
      <dsp:nvSpPr>
        <dsp:cNvPr id="0" name=""/>
        <dsp:cNvSpPr/>
      </dsp:nvSpPr>
      <dsp:spPr>
        <a:xfrm>
          <a:off x="4661451" y="3938918"/>
          <a:ext cx="1941362" cy="592115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Aplicación de metodología AHP para generar Zonas Homogéneas de Valor</a:t>
          </a:r>
        </a:p>
      </dsp:txBody>
      <dsp:txXfrm>
        <a:off x="4661451" y="3938918"/>
        <a:ext cx="1941362" cy="592115"/>
      </dsp:txXfrm>
    </dsp:sp>
    <dsp:sp modelId="{96F1877B-DC66-484F-B3F3-0A7D99E9D6AE}">
      <dsp:nvSpPr>
        <dsp:cNvPr id="0" name=""/>
        <dsp:cNvSpPr/>
      </dsp:nvSpPr>
      <dsp:spPr>
        <a:xfrm>
          <a:off x="2331816" y="5608490"/>
          <a:ext cx="1941362" cy="592115"/>
        </a:xfrm>
        <a:prstGeom prst="rect">
          <a:avLst/>
        </a:prstGeom>
        <a:gradFill rotWithShape="0">
          <a:gsLst>
            <a:gs pos="0">
              <a:schemeClr val="accent6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Valoración Individual del Predio</a:t>
          </a:r>
        </a:p>
      </dsp:txBody>
      <dsp:txXfrm>
        <a:off x="2331816" y="5608490"/>
        <a:ext cx="1941362" cy="592115"/>
      </dsp:txXfrm>
    </dsp:sp>
    <dsp:sp modelId="{D182E212-E0BF-4584-AFDD-596D7A637F7B}">
      <dsp:nvSpPr>
        <dsp:cNvPr id="0" name=""/>
        <dsp:cNvSpPr/>
      </dsp:nvSpPr>
      <dsp:spPr>
        <a:xfrm>
          <a:off x="4661451" y="4773704"/>
          <a:ext cx="1941362" cy="592115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Valoración del terreno</a:t>
          </a:r>
        </a:p>
      </dsp:txBody>
      <dsp:txXfrm>
        <a:off x="4661451" y="4773704"/>
        <a:ext cx="1941362" cy="592115"/>
      </dsp:txXfrm>
    </dsp:sp>
    <dsp:sp modelId="{1AC0A2A6-F080-4F7B-BC7B-5CE287CBFC81}">
      <dsp:nvSpPr>
        <dsp:cNvPr id="0" name=""/>
        <dsp:cNvSpPr/>
      </dsp:nvSpPr>
      <dsp:spPr>
        <a:xfrm>
          <a:off x="6991087" y="4356311"/>
          <a:ext cx="1941362" cy="592115"/>
        </a:xfrm>
        <a:prstGeom prst="rect">
          <a:avLst/>
        </a:prstGeom>
        <a:gradFill rotWithShape="0">
          <a:gsLst>
            <a:gs pos="0">
              <a:schemeClr val="accent6">
                <a:alpha val="3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3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3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Superficie del Predio</a:t>
          </a:r>
        </a:p>
      </dsp:txBody>
      <dsp:txXfrm>
        <a:off x="6991087" y="4356311"/>
        <a:ext cx="1941362" cy="592115"/>
      </dsp:txXfrm>
    </dsp:sp>
    <dsp:sp modelId="{1596EE5E-F8E7-44CB-B8DC-A7CA04C4B870}">
      <dsp:nvSpPr>
        <dsp:cNvPr id="0" name=""/>
        <dsp:cNvSpPr/>
      </dsp:nvSpPr>
      <dsp:spPr>
        <a:xfrm>
          <a:off x="6991087" y="5191097"/>
          <a:ext cx="1941362" cy="592115"/>
        </a:xfrm>
        <a:prstGeom prst="rect">
          <a:avLst/>
        </a:prstGeom>
        <a:gradFill rotWithShape="0">
          <a:gsLst>
            <a:gs pos="0">
              <a:schemeClr val="accent6">
                <a:alpha val="3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3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3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Factores de Homogenización</a:t>
          </a:r>
        </a:p>
      </dsp:txBody>
      <dsp:txXfrm>
        <a:off x="6991087" y="5191097"/>
        <a:ext cx="1941362" cy="592115"/>
      </dsp:txXfrm>
    </dsp:sp>
    <dsp:sp modelId="{3048E88E-0429-4003-8E36-4727DE0F8377}">
      <dsp:nvSpPr>
        <dsp:cNvPr id="0" name=""/>
        <dsp:cNvSpPr/>
      </dsp:nvSpPr>
      <dsp:spPr>
        <a:xfrm>
          <a:off x="4661451" y="5608490"/>
          <a:ext cx="1941362" cy="592115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Valoración de la Construcción</a:t>
          </a:r>
        </a:p>
      </dsp:txBody>
      <dsp:txXfrm>
        <a:off x="4661451" y="5608490"/>
        <a:ext cx="1941362" cy="592115"/>
      </dsp:txXfrm>
    </dsp:sp>
    <dsp:sp modelId="{C28F0018-1567-420E-B0EE-2380BC42D6FA}">
      <dsp:nvSpPr>
        <dsp:cNvPr id="0" name=""/>
        <dsp:cNvSpPr/>
      </dsp:nvSpPr>
      <dsp:spPr>
        <a:xfrm>
          <a:off x="4661451" y="6443276"/>
          <a:ext cx="1941362" cy="592115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Valoración de mejoras adheridas</a:t>
          </a:r>
        </a:p>
      </dsp:txBody>
      <dsp:txXfrm>
        <a:off x="4661451" y="6443276"/>
        <a:ext cx="1941362" cy="5921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DEC47C-0220-47B7-B4F4-FED8814301BE}">
      <dsp:nvSpPr>
        <dsp:cNvPr id="0" name=""/>
        <dsp:cNvSpPr/>
      </dsp:nvSpPr>
      <dsp:spPr>
        <a:xfrm>
          <a:off x="1917700" y="656724"/>
          <a:ext cx="117737" cy="515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5803"/>
              </a:lnTo>
              <a:lnTo>
                <a:pt x="117737" y="51580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8C8BF7-98D9-492C-9376-76D80AD5E6B5}">
      <dsp:nvSpPr>
        <dsp:cNvPr id="0" name=""/>
        <dsp:cNvSpPr/>
      </dsp:nvSpPr>
      <dsp:spPr>
        <a:xfrm>
          <a:off x="1799962" y="656724"/>
          <a:ext cx="117737" cy="515803"/>
        </a:xfrm>
        <a:custGeom>
          <a:avLst/>
          <a:gdLst/>
          <a:ahLst/>
          <a:cxnLst/>
          <a:rect l="0" t="0" r="0" b="0"/>
          <a:pathLst>
            <a:path>
              <a:moveTo>
                <a:pt x="117737" y="0"/>
              </a:moveTo>
              <a:lnTo>
                <a:pt x="117737" y="515803"/>
              </a:lnTo>
              <a:lnTo>
                <a:pt x="0" y="51580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95C2E8-18AA-46AA-9465-43BD7B5E3E86}">
      <dsp:nvSpPr>
        <dsp:cNvPr id="0" name=""/>
        <dsp:cNvSpPr/>
      </dsp:nvSpPr>
      <dsp:spPr>
        <a:xfrm>
          <a:off x="1917700" y="656724"/>
          <a:ext cx="1356786" cy="10316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3868"/>
              </a:lnTo>
              <a:lnTo>
                <a:pt x="1356786" y="913868"/>
              </a:lnTo>
              <a:lnTo>
                <a:pt x="1356786" y="103160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C84649-76BE-4836-9A9B-93CB316B576D}">
      <dsp:nvSpPr>
        <dsp:cNvPr id="0" name=""/>
        <dsp:cNvSpPr/>
      </dsp:nvSpPr>
      <dsp:spPr>
        <a:xfrm>
          <a:off x="1871980" y="656724"/>
          <a:ext cx="91440" cy="10316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3160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C5B8E3-22D1-4661-B5EC-332DEB8D31D5}">
      <dsp:nvSpPr>
        <dsp:cNvPr id="0" name=""/>
        <dsp:cNvSpPr/>
      </dsp:nvSpPr>
      <dsp:spPr>
        <a:xfrm>
          <a:off x="560913" y="656724"/>
          <a:ext cx="1356786" cy="1031606"/>
        </a:xfrm>
        <a:custGeom>
          <a:avLst/>
          <a:gdLst/>
          <a:ahLst/>
          <a:cxnLst/>
          <a:rect l="0" t="0" r="0" b="0"/>
          <a:pathLst>
            <a:path>
              <a:moveTo>
                <a:pt x="1356786" y="0"/>
              </a:moveTo>
              <a:lnTo>
                <a:pt x="1356786" y="913868"/>
              </a:lnTo>
              <a:lnTo>
                <a:pt x="0" y="913868"/>
              </a:lnTo>
              <a:lnTo>
                <a:pt x="0" y="103160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937FBA-DD6A-408A-A219-832283606156}">
      <dsp:nvSpPr>
        <dsp:cNvPr id="0" name=""/>
        <dsp:cNvSpPr/>
      </dsp:nvSpPr>
      <dsp:spPr>
        <a:xfrm>
          <a:off x="1357044" y="96068"/>
          <a:ext cx="1121311" cy="5606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Elegir la mejor alternativa</a:t>
          </a:r>
        </a:p>
      </dsp:txBody>
      <dsp:txXfrm>
        <a:off x="1357044" y="96068"/>
        <a:ext cx="1121311" cy="560655"/>
      </dsp:txXfrm>
    </dsp:sp>
    <dsp:sp modelId="{03263064-8938-4663-ABE1-D49A59D35D7B}">
      <dsp:nvSpPr>
        <dsp:cNvPr id="0" name=""/>
        <dsp:cNvSpPr/>
      </dsp:nvSpPr>
      <dsp:spPr>
        <a:xfrm>
          <a:off x="257" y="1688330"/>
          <a:ext cx="1121311" cy="5606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Alternativa 1</a:t>
          </a:r>
        </a:p>
      </dsp:txBody>
      <dsp:txXfrm>
        <a:off x="257" y="1688330"/>
        <a:ext cx="1121311" cy="560655"/>
      </dsp:txXfrm>
    </dsp:sp>
    <dsp:sp modelId="{F4A88A1D-1943-4228-80EB-4DC6CE6D80FA}">
      <dsp:nvSpPr>
        <dsp:cNvPr id="0" name=""/>
        <dsp:cNvSpPr/>
      </dsp:nvSpPr>
      <dsp:spPr>
        <a:xfrm>
          <a:off x="1357044" y="1688330"/>
          <a:ext cx="1121311" cy="5606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Alternativa 2</a:t>
          </a:r>
        </a:p>
      </dsp:txBody>
      <dsp:txXfrm>
        <a:off x="1357044" y="1688330"/>
        <a:ext cx="1121311" cy="560655"/>
      </dsp:txXfrm>
    </dsp:sp>
    <dsp:sp modelId="{3008774F-6690-4774-8C22-143D7FCD40A5}">
      <dsp:nvSpPr>
        <dsp:cNvPr id="0" name=""/>
        <dsp:cNvSpPr/>
      </dsp:nvSpPr>
      <dsp:spPr>
        <a:xfrm>
          <a:off x="2713831" y="1688330"/>
          <a:ext cx="1121311" cy="5606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Alternativa 3</a:t>
          </a:r>
        </a:p>
      </dsp:txBody>
      <dsp:txXfrm>
        <a:off x="2713831" y="1688330"/>
        <a:ext cx="1121311" cy="560655"/>
      </dsp:txXfrm>
    </dsp:sp>
    <dsp:sp modelId="{12799A54-FD35-4892-9DD2-380286C9F37E}">
      <dsp:nvSpPr>
        <dsp:cNvPr id="0" name=""/>
        <dsp:cNvSpPr/>
      </dsp:nvSpPr>
      <dsp:spPr>
        <a:xfrm>
          <a:off x="678650" y="892199"/>
          <a:ext cx="1121311" cy="5606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Criterio 1</a:t>
          </a:r>
        </a:p>
      </dsp:txBody>
      <dsp:txXfrm>
        <a:off x="678650" y="892199"/>
        <a:ext cx="1121311" cy="560655"/>
      </dsp:txXfrm>
    </dsp:sp>
    <dsp:sp modelId="{84721FDB-B310-4FAB-987B-002DAA8E1B50}">
      <dsp:nvSpPr>
        <dsp:cNvPr id="0" name=""/>
        <dsp:cNvSpPr/>
      </dsp:nvSpPr>
      <dsp:spPr>
        <a:xfrm>
          <a:off x="2035437" y="892199"/>
          <a:ext cx="1121311" cy="5606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Criterio 2</a:t>
          </a:r>
        </a:p>
      </dsp:txBody>
      <dsp:txXfrm>
        <a:off x="2035437" y="892199"/>
        <a:ext cx="1121311" cy="56065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E8FD8-8D85-46D8-95C9-6228CF6D8213}">
      <dsp:nvSpPr>
        <dsp:cNvPr id="0" name=""/>
        <dsp:cNvSpPr/>
      </dsp:nvSpPr>
      <dsp:spPr>
        <a:xfrm rot="5400000">
          <a:off x="258950" y="1176024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10C8C-8FC3-4126-81EA-F41C009C1D50}">
      <dsp:nvSpPr>
        <dsp:cNvPr id="0" name=""/>
        <dsp:cNvSpPr/>
      </dsp:nvSpPr>
      <dsp:spPr>
        <a:xfrm>
          <a:off x="131539" y="1555508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Filtraci</a:t>
          </a: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ón de datos</a:t>
          </a:r>
        </a:p>
      </dsp:txBody>
      <dsp:txXfrm>
        <a:off x="131539" y="1555508"/>
        <a:ext cx="1146647" cy="1005103"/>
      </dsp:txXfrm>
    </dsp:sp>
    <dsp:sp modelId="{1BEF3FCA-407A-4C0B-8995-DCA979CD5ED7}">
      <dsp:nvSpPr>
        <dsp:cNvPr id="0" name=""/>
        <dsp:cNvSpPr/>
      </dsp:nvSpPr>
      <dsp:spPr>
        <a:xfrm>
          <a:off x="1061838" y="1082518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6350" cap="flat" cmpd="sng" algn="ctr">
          <a:solidFill>
            <a:schemeClr val="accent5">
              <a:hueOff val="-844818"/>
              <a:satOff val="-2177"/>
              <a:lumOff val="-147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CDF15-F144-419F-8A7F-3EFFED4DE454}">
      <dsp:nvSpPr>
        <dsp:cNvPr id="0" name=""/>
        <dsp:cNvSpPr/>
      </dsp:nvSpPr>
      <dsp:spPr>
        <a:xfrm rot="5400000">
          <a:off x="1662671" y="828672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43F84-7E84-4F6C-854F-C14B794AE609}">
      <dsp:nvSpPr>
        <dsp:cNvPr id="0" name=""/>
        <dsp:cNvSpPr/>
      </dsp:nvSpPr>
      <dsp:spPr>
        <a:xfrm>
          <a:off x="1535259" y="1208156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Obtención de muestra</a:t>
          </a:r>
        </a:p>
      </dsp:txBody>
      <dsp:txXfrm>
        <a:off x="1535259" y="1208156"/>
        <a:ext cx="1146647" cy="1005103"/>
      </dsp:txXfrm>
    </dsp:sp>
    <dsp:sp modelId="{8BC15B13-9B3E-4922-8311-727CB52FE24A}">
      <dsp:nvSpPr>
        <dsp:cNvPr id="0" name=""/>
        <dsp:cNvSpPr/>
      </dsp:nvSpPr>
      <dsp:spPr>
        <a:xfrm>
          <a:off x="2465558" y="735166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6350" cap="flat" cmpd="sng" algn="ctr">
          <a:solidFill>
            <a:schemeClr val="accent5">
              <a:hueOff val="-2534453"/>
              <a:satOff val="-6532"/>
              <a:lumOff val="-441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A1096E-E088-46E4-A78C-73C749F5CA2A}">
      <dsp:nvSpPr>
        <dsp:cNvPr id="0" name=""/>
        <dsp:cNvSpPr/>
      </dsp:nvSpPr>
      <dsp:spPr>
        <a:xfrm rot="5400000">
          <a:off x="3066391" y="481320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9721FC-EB34-4CAB-8713-16E4E660249C}">
      <dsp:nvSpPr>
        <dsp:cNvPr id="0" name=""/>
        <dsp:cNvSpPr/>
      </dsp:nvSpPr>
      <dsp:spPr>
        <a:xfrm>
          <a:off x="2938979" y="860804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el Software SIG</a:t>
          </a:r>
        </a:p>
      </dsp:txBody>
      <dsp:txXfrm>
        <a:off x="2938979" y="860804"/>
        <a:ext cx="1146647" cy="1005103"/>
      </dsp:txXfrm>
    </dsp:sp>
    <dsp:sp modelId="{8A993BB8-D1F1-4249-8129-A8357A77137E}">
      <dsp:nvSpPr>
        <dsp:cNvPr id="0" name=""/>
        <dsp:cNvSpPr/>
      </dsp:nvSpPr>
      <dsp:spPr>
        <a:xfrm>
          <a:off x="3869278" y="387814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6350" cap="flat" cmpd="sng" algn="ctr">
          <a:solidFill>
            <a:schemeClr val="accent5">
              <a:hueOff val="-4224089"/>
              <a:satOff val="-10887"/>
              <a:lumOff val="-735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31786-B8CF-41FA-98E3-EC2D999921BA}">
      <dsp:nvSpPr>
        <dsp:cNvPr id="0" name=""/>
        <dsp:cNvSpPr/>
      </dsp:nvSpPr>
      <dsp:spPr>
        <a:xfrm rot="5400000">
          <a:off x="4470111" y="133968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B19FE-5862-4D9E-A844-27F820868EB9}">
      <dsp:nvSpPr>
        <dsp:cNvPr id="0" name=""/>
        <dsp:cNvSpPr/>
      </dsp:nvSpPr>
      <dsp:spPr>
        <a:xfrm>
          <a:off x="4342700" y="513452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excel</a:t>
          </a:r>
        </a:p>
      </dsp:txBody>
      <dsp:txXfrm>
        <a:off x="4342700" y="513452"/>
        <a:ext cx="1146647" cy="1005103"/>
      </dsp:txXfrm>
    </dsp:sp>
    <dsp:sp modelId="{C807D725-0501-4868-A6BF-2F141C96F0D5}">
      <dsp:nvSpPr>
        <dsp:cNvPr id="0" name=""/>
        <dsp:cNvSpPr/>
      </dsp:nvSpPr>
      <dsp:spPr>
        <a:xfrm>
          <a:off x="5272999" y="40462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6350" cap="flat" cmpd="sng" algn="ctr">
          <a:solidFill>
            <a:schemeClr val="accent5">
              <a:hueOff val="-5913725"/>
              <a:satOff val="-15242"/>
              <a:lumOff val="-1029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77236-58E4-4C37-ADC1-4DC68E3E8821}">
      <dsp:nvSpPr>
        <dsp:cNvPr id="0" name=""/>
        <dsp:cNvSpPr/>
      </dsp:nvSpPr>
      <dsp:spPr>
        <a:xfrm rot="5400000">
          <a:off x="5873832" y="-213383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00B3F-0645-4B0F-BB3A-AD0567894893}">
      <dsp:nvSpPr>
        <dsp:cNvPr id="0" name=""/>
        <dsp:cNvSpPr/>
      </dsp:nvSpPr>
      <dsp:spPr>
        <a:xfrm>
          <a:off x="5746420" y="166100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Determinación Zonas Homogéneas de Valor</a:t>
          </a:r>
        </a:p>
      </dsp:txBody>
      <dsp:txXfrm>
        <a:off x="5746420" y="166100"/>
        <a:ext cx="1146647" cy="10051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E8FD8-8D85-46D8-95C9-6228CF6D8213}">
      <dsp:nvSpPr>
        <dsp:cNvPr id="0" name=""/>
        <dsp:cNvSpPr/>
      </dsp:nvSpPr>
      <dsp:spPr>
        <a:xfrm rot="5400000">
          <a:off x="258950" y="1176024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10C8C-8FC3-4126-81EA-F41C009C1D50}">
      <dsp:nvSpPr>
        <dsp:cNvPr id="0" name=""/>
        <dsp:cNvSpPr/>
      </dsp:nvSpPr>
      <dsp:spPr>
        <a:xfrm>
          <a:off x="131539" y="1555508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Filtraci</a:t>
          </a: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ón de datos</a:t>
          </a:r>
        </a:p>
      </dsp:txBody>
      <dsp:txXfrm>
        <a:off x="131539" y="1555508"/>
        <a:ext cx="1146647" cy="1005103"/>
      </dsp:txXfrm>
    </dsp:sp>
    <dsp:sp modelId="{1BEF3FCA-407A-4C0B-8995-DCA979CD5ED7}">
      <dsp:nvSpPr>
        <dsp:cNvPr id="0" name=""/>
        <dsp:cNvSpPr/>
      </dsp:nvSpPr>
      <dsp:spPr>
        <a:xfrm>
          <a:off x="1061838" y="1082518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6350" cap="flat" cmpd="sng" algn="ctr">
          <a:solidFill>
            <a:schemeClr val="accent5">
              <a:hueOff val="-844818"/>
              <a:satOff val="-2177"/>
              <a:lumOff val="-147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CDF15-F144-419F-8A7F-3EFFED4DE454}">
      <dsp:nvSpPr>
        <dsp:cNvPr id="0" name=""/>
        <dsp:cNvSpPr/>
      </dsp:nvSpPr>
      <dsp:spPr>
        <a:xfrm rot="5400000">
          <a:off x="1662671" y="828672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43F84-7E84-4F6C-854F-C14B794AE609}">
      <dsp:nvSpPr>
        <dsp:cNvPr id="0" name=""/>
        <dsp:cNvSpPr/>
      </dsp:nvSpPr>
      <dsp:spPr>
        <a:xfrm>
          <a:off x="1535259" y="1208156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Obtención de muestra</a:t>
          </a:r>
        </a:p>
      </dsp:txBody>
      <dsp:txXfrm>
        <a:off x="1535259" y="1208156"/>
        <a:ext cx="1146647" cy="1005103"/>
      </dsp:txXfrm>
    </dsp:sp>
    <dsp:sp modelId="{8BC15B13-9B3E-4922-8311-727CB52FE24A}">
      <dsp:nvSpPr>
        <dsp:cNvPr id="0" name=""/>
        <dsp:cNvSpPr/>
      </dsp:nvSpPr>
      <dsp:spPr>
        <a:xfrm>
          <a:off x="2465558" y="735166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6350" cap="flat" cmpd="sng" algn="ctr">
          <a:solidFill>
            <a:schemeClr val="accent5">
              <a:hueOff val="-2534453"/>
              <a:satOff val="-6532"/>
              <a:lumOff val="-441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A1096E-E088-46E4-A78C-73C749F5CA2A}">
      <dsp:nvSpPr>
        <dsp:cNvPr id="0" name=""/>
        <dsp:cNvSpPr/>
      </dsp:nvSpPr>
      <dsp:spPr>
        <a:xfrm rot="5400000">
          <a:off x="3066391" y="481320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9721FC-EB34-4CAB-8713-16E4E660249C}">
      <dsp:nvSpPr>
        <dsp:cNvPr id="0" name=""/>
        <dsp:cNvSpPr/>
      </dsp:nvSpPr>
      <dsp:spPr>
        <a:xfrm>
          <a:off x="2938979" y="860804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el Software SIG</a:t>
          </a:r>
        </a:p>
      </dsp:txBody>
      <dsp:txXfrm>
        <a:off x="2938979" y="860804"/>
        <a:ext cx="1146647" cy="1005103"/>
      </dsp:txXfrm>
    </dsp:sp>
    <dsp:sp modelId="{8A993BB8-D1F1-4249-8129-A8357A77137E}">
      <dsp:nvSpPr>
        <dsp:cNvPr id="0" name=""/>
        <dsp:cNvSpPr/>
      </dsp:nvSpPr>
      <dsp:spPr>
        <a:xfrm>
          <a:off x="3869278" y="387814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6350" cap="flat" cmpd="sng" algn="ctr">
          <a:solidFill>
            <a:schemeClr val="accent5">
              <a:hueOff val="-4224089"/>
              <a:satOff val="-10887"/>
              <a:lumOff val="-735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31786-B8CF-41FA-98E3-EC2D999921BA}">
      <dsp:nvSpPr>
        <dsp:cNvPr id="0" name=""/>
        <dsp:cNvSpPr/>
      </dsp:nvSpPr>
      <dsp:spPr>
        <a:xfrm rot="5400000">
          <a:off x="4470111" y="133968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B19FE-5862-4D9E-A844-27F820868EB9}">
      <dsp:nvSpPr>
        <dsp:cNvPr id="0" name=""/>
        <dsp:cNvSpPr/>
      </dsp:nvSpPr>
      <dsp:spPr>
        <a:xfrm>
          <a:off x="4342700" y="513452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Proceso en excel</a:t>
          </a:r>
        </a:p>
      </dsp:txBody>
      <dsp:txXfrm>
        <a:off x="4342700" y="513452"/>
        <a:ext cx="1146647" cy="1005103"/>
      </dsp:txXfrm>
    </dsp:sp>
    <dsp:sp modelId="{C807D725-0501-4868-A6BF-2F141C96F0D5}">
      <dsp:nvSpPr>
        <dsp:cNvPr id="0" name=""/>
        <dsp:cNvSpPr/>
      </dsp:nvSpPr>
      <dsp:spPr>
        <a:xfrm>
          <a:off x="5272999" y="40462"/>
          <a:ext cx="216348" cy="216348"/>
        </a:xfrm>
        <a:prstGeom prst="triangle">
          <a:avLst>
            <a:gd name="adj" fmla="val 100000"/>
          </a:avLst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6350" cap="flat" cmpd="sng" algn="ctr">
          <a:solidFill>
            <a:schemeClr val="accent5">
              <a:hueOff val="-5913725"/>
              <a:satOff val="-15242"/>
              <a:lumOff val="-1029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77236-58E4-4C37-ADC1-4DC68E3E8821}">
      <dsp:nvSpPr>
        <dsp:cNvPr id="0" name=""/>
        <dsp:cNvSpPr/>
      </dsp:nvSpPr>
      <dsp:spPr>
        <a:xfrm rot="5400000">
          <a:off x="5873832" y="-213383"/>
          <a:ext cx="763287" cy="12700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00B3F-0645-4B0F-BB3A-AD0567894893}">
      <dsp:nvSpPr>
        <dsp:cNvPr id="0" name=""/>
        <dsp:cNvSpPr/>
      </dsp:nvSpPr>
      <dsp:spPr>
        <a:xfrm>
          <a:off x="5746420" y="166100"/>
          <a:ext cx="1146647" cy="100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Determinación Zonas Homogéneas de Valor</a:t>
          </a:r>
        </a:p>
      </dsp:txBody>
      <dsp:txXfrm>
        <a:off x="5746420" y="166100"/>
        <a:ext cx="1146647" cy="1005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C92B-1624-5840-9ADE-63DAE6FF2906}" type="datetimeFigureOut">
              <a:rPr lang="es-EC" smtClean="0"/>
              <a:t>4/3/2022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E695-AFD1-724C-87C0-978789D7FFD0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1701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C92B-1624-5840-9ADE-63DAE6FF2906}" type="datetimeFigureOut">
              <a:rPr lang="es-EC" smtClean="0"/>
              <a:t>4/3/2022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E695-AFD1-724C-87C0-978789D7FFD0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61707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C92B-1624-5840-9ADE-63DAE6FF2906}" type="datetimeFigureOut">
              <a:rPr lang="es-EC" smtClean="0"/>
              <a:t>4/3/2022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E695-AFD1-724C-87C0-978789D7FFD0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90482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C92B-1624-5840-9ADE-63DAE6FF2906}" type="datetimeFigureOut">
              <a:rPr lang="es-EC" smtClean="0"/>
              <a:t>4/3/2022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E695-AFD1-724C-87C0-978789D7FFD0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1596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C92B-1624-5840-9ADE-63DAE6FF2906}" type="datetimeFigureOut">
              <a:rPr lang="es-EC" smtClean="0"/>
              <a:t>4/3/2022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E695-AFD1-724C-87C0-978789D7FFD0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4052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C92B-1624-5840-9ADE-63DAE6FF2906}" type="datetimeFigureOut">
              <a:rPr lang="es-EC" smtClean="0"/>
              <a:t>4/3/2022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E695-AFD1-724C-87C0-978789D7FFD0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5130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C92B-1624-5840-9ADE-63DAE6FF2906}" type="datetimeFigureOut">
              <a:rPr lang="es-EC" smtClean="0"/>
              <a:t>4/3/2022</a:t>
            </a:fld>
            <a:endParaRPr lang="es-EC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E695-AFD1-724C-87C0-978789D7FFD0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4797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C92B-1624-5840-9ADE-63DAE6FF2906}" type="datetimeFigureOut">
              <a:rPr lang="es-EC" smtClean="0"/>
              <a:t>4/3/2022</a:t>
            </a:fld>
            <a:endParaRPr lang="es-EC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E695-AFD1-724C-87C0-978789D7FFD0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68429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C92B-1624-5840-9ADE-63DAE6FF2906}" type="datetimeFigureOut">
              <a:rPr lang="es-EC" smtClean="0"/>
              <a:t>4/3/2022</a:t>
            </a:fld>
            <a:endParaRPr lang="es-EC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E695-AFD1-724C-87C0-978789D7FFD0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508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C92B-1624-5840-9ADE-63DAE6FF2906}" type="datetimeFigureOut">
              <a:rPr lang="es-EC" smtClean="0"/>
              <a:t>4/3/2022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E695-AFD1-724C-87C0-978789D7FFD0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99880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C92B-1624-5840-9ADE-63DAE6FF2906}" type="datetimeFigureOut">
              <a:rPr lang="es-EC" smtClean="0"/>
              <a:t>4/3/2022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E695-AFD1-724C-87C0-978789D7FFD0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24928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8C92B-1624-5840-9ADE-63DAE6FF2906}" type="datetimeFigureOut">
              <a:rPr lang="es-EC" smtClean="0"/>
              <a:t>4/3/2022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2E695-AFD1-724C-87C0-978789D7FFD0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8366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slide" Target="slide27.xml"/><Relationship Id="rId4" Type="http://schemas.openxmlformats.org/officeDocument/2006/relationships/slide" Target="slide24.xml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0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6.jp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24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5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10" Type="http://schemas.openxmlformats.org/officeDocument/2006/relationships/image" Target="../media/image30.pn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34.emf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35.emf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38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11" Type="http://schemas.openxmlformats.org/officeDocument/2006/relationships/image" Target="../media/image42.png"/><Relationship Id="rId5" Type="http://schemas.openxmlformats.org/officeDocument/2006/relationships/diagramColors" Target="../diagrams/colors17.xml"/><Relationship Id="rId10" Type="http://schemas.openxmlformats.org/officeDocument/2006/relationships/image" Target="../media/image41.png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openxmlformats.org/officeDocument/2006/relationships/image" Target="../media/image430.png"/><Relationship Id="rId4" Type="http://schemas.openxmlformats.org/officeDocument/2006/relationships/slide" Target="slide37.xml"/><Relationship Id="rId9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slide" Target="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slide" Target="slide49.xml"/><Relationship Id="rId2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3.xml"/><Relationship Id="rId5" Type="http://schemas.openxmlformats.org/officeDocument/2006/relationships/image" Target="../media/image46.png"/><Relationship Id="rId4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slide" Target="slide48.xml"/><Relationship Id="rId7" Type="http://schemas.openxmlformats.org/officeDocument/2006/relationships/image" Target="../media/image590.png"/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50.xml"/><Relationship Id="rId5" Type="http://schemas.openxmlformats.org/officeDocument/2006/relationships/slide" Target="slide44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slide" Target="slide48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slide" Target="slide48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80.xml"/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emf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80.xml"/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66.png"/></Relationships>
</file>

<file path=ppt/slides/_rels/slide440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450.xml"/><Relationship Id="rId7" Type="http://schemas.openxmlformats.org/officeDocument/2006/relationships/image" Target="../media/image510.png"/><Relationship Id="rId2" Type="http://schemas.openxmlformats.org/officeDocument/2006/relationships/slide" Target="slide45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80.xml"/><Relationship Id="rId5" Type="http://schemas.openxmlformats.org/officeDocument/2006/relationships/slide" Target="slide480.xml"/><Relationship Id="rId10" Type="http://schemas.openxmlformats.org/officeDocument/2006/relationships/slide" Target="slide36.xml"/><Relationship Id="rId4" Type="http://schemas.openxmlformats.org/officeDocument/2006/relationships/image" Target="../media/image500.png"/><Relationship Id="rId9" Type="http://schemas.openxmlformats.org/officeDocument/2006/relationships/image" Target="../media/image5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80.xml"/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69.png"/></Relationships>
</file>

<file path=ppt/slides/_rels/slide450.xml.rels><?xml version="1.0" encoding="UTF-8" standalone="yes"?>
<Relationships xmlns="http://schemas.openxmlformats.org/package/2006/relationships"><Relationship Id="rId3" Type="http://schemas.openxmlformats.org/officeDocument/2006/relationships/slide" Target="slide460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slide" Target="slide480.xml"/></Relationships>
</file>

<file path=ppt/slides/_rels/slide460.xml.rels><?xml version="1.0" encoding="UTF-8" standalone="yes"?>
<Relationships xmlns="http://schemas.openxmlformats.org/package/2006/relationships"><Relationship Id="rId3" Type="http://schemas.openxmlformats.org/officeDocument/2006/relationships/slide" Target="slide470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62.emf"/><Relationship Id="rId7" Type="http://schemas.openxmlformats.org/officeDocument/2006/relationships/image" Target="../media/image71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Relationship Id="rId6" Type="http://schemas.openxmlformats.org/officeDocument/2006/relationships/slide" Target="slide48.xml"/><Relationship Id="rId5" Type="http://schemas.openxmlformats.org/officeDocument/2006/relationships/slide" Target="slide48.xml"/><Relationship Id="rId4" Type="http://schemas.openxmlformats.org/officeDocument/2006/relationships/image" Target="../media/image63.emf"/><Relationship Id="rId9" Type="http://schemas.openxmlformats.org/officeDocument/2006/relationships/image" Target="../media/image65.emf"/></Relationships>
</file>

<file path=ppt/slides/_rels/slide470.xml.rels><?xml version="1.0" encoding="UTF-8" standalone="yes"?>
<Relationships xmlns="http://schemas.openxmlformats.org/package/2006/relationships"><Relationship Id="rId3" Type="http://schemas.openxmlformats.org/officeDocument/2006/relationships/slide" Target="slide440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80.xml.rels><?xml version="1.0" encoding="UTF-8" standalone="yes"?>
<Relationships xmlns="http://schemas.openxmlformats.org/package/2006/relationships"><Relationship Id="rId3" Type="http://schemas.openxmlformats.org/officeDocument/2006/relationships/slide" Target="slide440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94ABD156-F76D-4F0D-B989-1BA7444CB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400" y="1475206"/>
            <a:ext cx="8356600" cy="477837"/>
          </a:xfrm>
        </p:spPr>
        <p:txBody>
          <a:bodyPr>
            <a:noAutofit/>
          </a:bodyPr>
          <a:lstStyle/>
          <a:p>
            <a:r>
              <a:rPr lang="es-EC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Geográfica y del Medio Ambiente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F99C3980-4984-422B-93D8-D4D9A155EF2D}"/>
              </a:ext>
            </a:extLst>
          </p:cNvPr>
          <p:cNvSpPr txBox="1">
            <a:spLocks/>
          </p:cNvSpPr>
          <p:nvPr/>
        </p:nvSpPr>
        <p:spPr>
          <a:xfrm>
            <a:off x="787400" y="1010069"/>
            <a:ext cx="8356600" cy="477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Tierra y de la Construcción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9A5731B8-E0EA-490B-90FB-446AB7BDF5BB}"/>
              </a:ext>
            </a:extLst>
          </p:cNvPr>
          <p:cNvSpPr txBox="1">
            <a:spLocks/>
          </p:cNvSpPr>
          <p:nvPr/>
        </p:nvSpPr>
        <p:spPr>
          <a:xfrm>
            <a:off x="787400" y="2432347"/>
            <a:ext cx="8356600" cy="7268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25400">
              <a:lnSpc>
                <a:spcPct val="150000"/>
              </a:lnSpc>
              <a:spcAft>
                <a:spcPts val="525"/>
              </a:spcAft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MX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Propuesta de un modelo de valoración catastral para predios rurales en el Cantón Atacames mediante la aplicación del Proceso Analítico Jerárquico </a:t>
            </a:r>
            <a:r>
              <a:rPr lang="es-MX" sz="1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es-MX" sz="1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Analytic</a:t>
            </a:r>
            <a:r>
              <a:rPr lang="es-MX" sz="1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Hierarchy</a:t>
            </a:r>
            <a:r>
              <a:rPr lang="es-MX" sz="1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Process</a:t>
            </a:r>
            <a:r>
              <a:rPr lang="es-MX" sz="1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AHP)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5" name="Picture 2" descr="Inicio">
            <a:extLst>
              <a:ext uri="{FF2B5EF4-FFF2-40B4-BE49-F238E27FC236}">
                <a16:creationId xmlns:a16="http://schemas.microsoft.com/office/drawing/2014/main" id="{9F643EFE-B4DE-40DC-98DD-64B1B97E2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203813"/>
            <a:ext cx="2870200" cy="85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ítulo 2">
            <a:extLst>
              <a:ext uri="{FF2B5EF4-FFF2-40B4-BE49-F238E27FC236}">
                <a16:creationId xmlns:a16="http://schemas.microsoft.com/office/drawing/2014/main" id="{EE07C304-0BE9-476A-A371-332092CCA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3879" y="3916031"/>
            <a:ext cx="4419600" cy="670888"/>
          </a:xfrm>
        </p:spPr>
        <p:txBody>
          <a:bodyPr>
            <a:normAutofit/>
          </a:bodyPr>
          <a:lstStyle/>
          <a:p>
            <a:pPr algn="l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 Romero Alejandra Carolina</a:t>
            </a:r>
          </a:p>
          <a:p>
            <a:pPr algn="l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Paguay Vallejo Lesly Viviana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53BDDF8-9819-40E9-B198-B0D44A699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2959" y="135761"/>
            <a:ext cx="1181418" cy="118421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94C4DFB-67A6-4739-9C23-429CF8288CA0}"/>
              </a:ext>
            </a:extLst>
          </p:cNvPr>
          <p:cNvSpPr txBox="1"/>
          <p:nvPr/>
        </p:nvSpPr>
        <p:spPr>
          <a:xfrm>
            <a:off x="152400" y="5008007"/>
            <a:ext cx="2888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 de carrera:</a:t>
            </a:r>
          </a:p>
          <a:p>
            <a:pPr algn="ctr"/>
            <a:r>
              <a:rPr lang="es-419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Alexander Robayo MSc.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30DE204F-FC34-4B52-9697-B894849F2329}"/>
              </a:ext>
            </a:extLst>
          </p:cNvPr>
          <p:cNvSpPr/>
          <p:nvPr/>
        </p:nvSpPr>
        <p:spPr>
          <a:xfrm>
            <a:off x="3485448" y="5004474"/>
            <a:ext cx="2617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Docente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Evaluador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Cnel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Rodolfo Salazar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9371651-D3DE-4290-ACCE-1C53D0D806DB}"/>
              </a:ext>
            </a:extLst>
          </p:cNvPr>
          <p:cNvSpPr txBox="1"/>
          <p:nvPr/>
        </p:nvSpPr>
        <p:spPr>
          <a:xfrm>
            <a:off x="6390213" y="5004473"/>
            <a:ext cx="2601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Secretaria Académica:</a:t>
            </a:r>
          </a:p>
          <a:p>
            <a:pPr algn="ctr"/>
            <a:r>
              <a:rPr lang="es-419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Abg. Michelle Benavides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EDE9FFA-384B-4E84-8659-E1883501DDFF}"/>
              </a:ext>
            </a:extLst>
          </p:cNvPr>
          <p:cNvSpPr txBox="1"/>
          <p:nvPr/>
        </p:nvSpPr>
        <p:spPr>
          <a:xfrm>
            <a:off x="787400" y="2061206"/>
            <a:ext cx="8729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Tema:</a:t>
            </a:r>
            <a:endParaRPr lang="es-EC" sz="16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C8D1688-B45D-4DEE-82C6-7DB9E7C3C632}"/>
              </a:ext>
            </a:extLst>
          </p:cNvPr>
          <p:cNvSpPr txBox="1"/>
          <p:nvPr/>
        </p:nvSpPr>
        <p:spPr>
          <a:xfrm>
            <a:off x="1278075" y="3425458"/>
            <a:ext cx="11253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Autoras: </a:t>
            </a:r>
            <a:endParaRPr lang="es-EC" sz="1600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EE18E63-886D-4B3A-A6C8-B6698B1CAA1D}"/>
              </a:ext>
            </a:extLst>
          </p:cNvPr>
          <p:cNvSpPr txBox="1"/>
          <p:nvPr/>
        </p:nvSpPr>
        <p:spPr>
          <a:xfrm>
            <a:off x="5245278" y="3922100"/>
            <a:ext cx="4184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Pérez Salazar, Pablo Roberto, </a:t>
            </a:r>
            <a:r>
              <a:rPr lang="es-E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Mgtr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25467FB-C687-461B-877E-3C6039875866}"/>
              </a:ext>
            </a:extLst>
          </p:cNvPr>
          <p:cNvSpPr txBox="1"/>
          <p:nvPr/>
        </p:nvSpPr>
        <p:spPr>
          <a:xfrm>
            <a:off x="5245278" y="3377387"/>
            <a:ext cx="22303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 del Proyecto: 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3397778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8C487390-992A-4074-A7A1-AB36ADF2DDB0}"/>
              </a:ext>
            </a:extLst>
          </p:cNvPr>
          <p:cNvSpPr/>
          <p:nvPr/>
        </p:nvSpPr>
        <p:spPr>
          <a:xfrm>
            <a:off x="0" y="735232"/>
            <a:ext cx="9143999" cy="6122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EBC0EDE-0B6C-4603-B10A-CCA647F0BD1D}"/>
              </a:ext>
            </a:extLst>
          </p:cNvPr>
          <p:cNvGrpSpPr/>
          <p:nvPr/>
        </p:nvGrpSpPr>
        <p:grpSpPr>
          <a:xfrm>
            <a:off x="6600822" y="38408"/>
            <a:ext cx="2543177" cy="563505"/>
            <a:chOff x="3055246" y="1184161"/>
            <a:chExt cx="2543177" cy="775669"/>
          </a:xfrm>
          <a:scene3d>
            <a:camera prst="orthographicFront"/>
            <a:lightRig rig="flat" dir="t"/>
          </a:scene3d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8B2259EB-2EED-48A5-8E30-ED2470E0ACFA}"/>
                </a:ext>
              </a:extLst>
            </p:cNvPr>
            <p:cNvSpPr/>
            <p:nvPr/>
          </p:nvSpPr>
          <p:spPr>
            <a:xfrm>
              <a:off x="3055246" y="1184161"/>
              <a:ext cx="2543177" cy="775669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A9AD31C5-0DF3-449D-BA14-32815BCC740C}"/>
                </a:ext>
              </a:extLst>
            </p:cNvPr>
            <p:cNvSpPr txBox="1"/>
            <p:nvPr/>
          </p:nvSpPr>
          <p:spPr>
            <a:xfrm>
              <a:off x="3055246" y="1184161"/>
              <a:ext cx="2543177" cy="77566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Recopilación y evaluación de Información</a:t>
              </a:r>
            </a:p>
          </p:txBody>
        </p:sp>
      </p:grpSp>
      <p:sp>
        <p:nvSpPr>
          <p:cNvPr id="8" name="圆角矩形 101">
            <a:extLst>
              <a:ext uri="{FF2B5EF4-FFF2-40B4-BE49-F238E27FC236}">
                <a16:creationId xmlns:a16="http://schemas.microsoft.com/office/drawing/2014/main" id="{62D36D5F-8C78-4D96-BFED-85E465693B5B}"/>
              </a:ext>
            </a:extLst>
          </p:cNvPr>
          <p:cNvSpPr/>
          <p:nvPr/>
        </p:nvSpPr>
        <p:spPr>
          <a:xfrm>
            <a:off x="1087774" y="6092"/>
            <a:ext cx="3829284" cy="544369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圆角矩形 55">
            <a:extLst>
              <a:ext uri="{FF2B5EF4-FFF2-40B4-BE49-F238E27FC236}">
                <a16:creationId xmlns:a16="http://schemas.microsoft.com/office/drawing/2014/main" id="{3E750F3C-BED0-452B-A8EB-08687B25847C}"/>
              </a:ext>
            </a:extLst>
          </p:cNvPr>
          <p:cNvSpPr/>
          <p:nvPr/>
        </p:nvSpPr>
        <p:spPr bwMode="auto">
          <a:xfrm>
            <a:off x="202507" y="23345"/>
            <a:ext cx="622801" cy="52040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矩形 102">
            <a:extLst>
              <a:ext uri="{FF2B5EF4-FFF2-40B4-BE49-F238E27FC236}">
                <a16:creationId xmlns:a16="http://schemas.microsoft.com/office/drawing/2014/main" id="{698D9CE0-5C52-4325-8584-7E36B06C0E49}"/>
              </a:ext>
            </a:extLst>
          </p:cNvPr>
          <p:cNvSpPr/>
          <p:nvPr/>
        </p:nvSpPr>
        <p:spPr>
          <a:xfrm>
            <a:off x="1207735" y="11112"/>
            <a:ext cx="3531736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Evaluación de la Información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D66B7A4-87FB-4F0A-82DB-BBFC8980C0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19"/>
          <a:stretch/>
        </p:blipFill>
        <p:spPr bwMode="auto">
          <a:xfrm>
            <a:off x="-1" y="741941"/>
            <a:ext cx="9143999" cy="607765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714651A2-3556-4F98-AF6D-7CD087C04BA3}"/>
              </a:ext>
            </a:extLst>
          </p:cNvPr>
          <p:cNvSpPr/>
          <p:nvPr/>
        </p:nvSpPr>
        <p:spPr>
          <a:xfrm>
            <a:off x="21859" y="1163724"/>
            <a:ext cx="3435357" cy="5655867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2BB7ABD-4FC0-46D4-9886-49A9FACB5933}"/>
              </a:ext>
            </a:extLst>
          </p:cNvPr>
          <p:cNvSpPr/>
          <p:nvPr/>
        </p:nvSpPr>
        <p:spPr>
          <a:xfrm>
            <a:off x="3457216" y="1163723"/>
            <a:ext cx="5686782" cy="5655870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68355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BEBC0EDE-0B6C-4603-B10A-CCA647F0BD1D}"/>
              </a:ext>
            </a:extLst>
          </p:cNvPr>
          <p:cNvGrpSpPr/>
          <p:nvPr/>
        </p:nvGrpSpPr>
        <p:grpSpPr>
          <a:xfrm>
            <a:off x="6600822" y="38408"/>
            <a:ext cx="2543177" cy="563505"/>
            <a:chOff x="3055246" y="1184161"/>
            <a:chExt cx="2543177" cy="775669"/>
          </a:xfrm>
          <a:scene3d>
            <a:camera prst="orthographicFront"/>
            <a:lightRig rig="flat" dir="t"/>
          </a:scene3d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8B2259EB-2EED-48A5-8E30-ED2470E0ACFA}"/>
                </a:ext>
              </a:extLst>
            </p:cNvPr>
            <p:cNvSpPr/>
            <p:nvPr/>
          </p:nvSpPr>
          <p:spPr>
            <a:xfrm>
              <a:off x="3055246" y="1184161"/>
              <a:ext cx="2543177" cy="775669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A9AD31C5-0DF3-449D-BA14-32815BCC740C}"/>
                </a:ext>
              </a:extLst>
            </p:cNvPr>
            <p:cNvSpPr txBox="1"/>
            <p:nvPr/>
          </p:nvSpPr>
          <p:spPr>
            <a:xfrm>
              <a:off x="3055246" y="1184161"/>
              <a:ext cx="2543177" cy="77566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Recopilación y evaluación de Información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C69F9364-BA68-4E39-AAB4-F9AB13E21800}"/>
              </a:ext>
            </a:extLst>
          </p:cNvPr>
          <p:cNvGrpSpPr/>
          <p:nvPr/>
        </p:nvGrpSpPr>
        <p:grpSpPr>
          <a:xfrm>
            <a:off x="6600823" y="741940"/>
            <a:ext cx="2543177" cy="563506"/>
            <a:chOff x="6107059" y="1730944"/>
            <a:chExt cx="2543177" cy="775669"/>
          </a:xfrm>
          <a:scene3d>
            <a:camera prst="orthographicFront"/>
            <a:lightRig rig="flat" dir="t"/>
          </a:scene3d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E88CBAD-731A-47CF-8D18-379225975AC0}"/>
                </a:ext>
              </a:extLst>
            </p:cNvPr>
            <p:cNvSpPr/>
            <p:nvPr/>
          </p:nvSpPr>
          <p:spPr>
            <a:xfrm>
              <a:off x="6107059" y="1730944"/>
              <a:ext cx="2543177" cy="775669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C772390A-EFBD-46DD-A84A-C4B8208D3D60}"/>
                </a:ext>
              </a:extLst>
            </p:cNvPr>
            <p:cNvSpPr txBox="1"/>
            <p:nvPr/>
          </p:nvSpPr>
          <p:spPr>
            <a:xfrm>
              <a:off x="6107059" y="1730944"/>
              <a:ext cx="2543177" cy="77566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Evaluación del modelo de valoración vigente</a:t>
              </a:r>
            </a:p>
          </p:txBody>
        </p:sp>
      </p:grpSp>
      <p:sp>
        <p:nvSpPr>
          <p:cNvPr id="8" name="圆角矩形 101">
            <a:extLst>
              <a:ext uri="{FF2B5EF4-FFF2-40B4-BE49-F238E27FC236}">
                <a16:creationId xmlns:a16="http://schemas.microsoft.com/office/drawing/2014/main" id="{62D36D5F-8C78-4D96-BFED-85E465693B5B}"/>
              </a:ext>
            </a:extLst>
          </p:cNvPr>
          <p:cNvSpPr/>
          <p:nvPr/>
        </p:nvSpPr>
        <p:spPr>
          <a:xfrm>
            <a:off x="1087774" y="6092"/>
            <a:ext cx="3829284" cy="544369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圆角矩形 55">
            <a:extLst>
              <a:ext uri="{FF2B5EF4-FFF2-40B4-BE49-F238E27FC236}">
                <a16:creationId xmlns:a16="http://schemas.microsoft.com/office/drawing/2014/main" id="{3E750F3C-BED0-452B-A8EB-08687B25847C}"/>
              </a:ext>
            </a:extLst>
          </p:cNvPr>
          <p:cNvSpPr/>
          <p:nvPr/>
        </p:nvSpPr>
        <p:spPr bwMode="auto">
          <a:xfrm>
            <a:off x="202507" y="23345"/>
            <a:ext cx="622801" cy="52040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矩形 102">
            <a:extLst>
              <a:ext uri="{FF2B5EF4-FFF2-40B4-BE49-F238E27FC236}">
                <a16:creationId xmlns:a16="http://schemas.microsoft.com/office/drawing/2014/main" id="{698D9CE0-5C52-4325-8584-7E36B06C0E49}"/>
              </a:ext>
            </a:extLst>
          </p:cNvPr>
          <p:cNvSpPr/>
          <p:nvPr/>
        </p:nvSpPr>
        <p:spPr>
          <a:xfrm>
            <a:off x="1207735" y="11112"/>
            <a:ext cx="3531736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Evaluación de la Información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Flecha: curvada hacia la derecha 10">
            <a:extLst>
              <a:ext uri="{FF2B5EF4-FFF2-40B4-BE49-F238E27FC236}">
                <a16:creationId xmlns:a16="http://schemas.microsoft.com/office/drawing/2014/main" id="{405D2A4B-7A9A-49F5-89A4-1585C8285A95}"/>
              </a:ext>
            </a:extLst>
          </p:cNvPr>
          <p:cNvSpPr/>
          <p:nvPr/>
        </p:nvSpPr>
        <p:spPr>
          <a:xfrm>
            <a:off x="5936776" y="240556"/>
            <a:ext cx="486459" cy="675305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10D436B5-F2A0-44FC-84CF-299DE18365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473772"/>
              </p:ext>
            </p:extLst>
          </p:nvPr>
        </p:nvGraphicFramePr>
        <p:xfrm>
          <a:off x="-1" y="1443205"/>
          <a:ext cx="9144000" cy="3075421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1815549">
                  <a:extLst>
                    <a:ext uri="{9D8B030D-6E8A-4147-A177-3AD203B41FA5}">
                      <a16:colId xmlns:a16="http://schemas.microsoft.com/office/drawing/2014/main" val="13918001"/>
                    </a:ext>
                  </a:extLst>
                </a:gridCol>
                <a:gridCol w="1007165">
                  <a:extLst>
                    <a:ext uri="{9D8B030D-6E8A-4147-A177-3AD203B41FA5}">
                      <a16:colId xmlns:a16="http://schemas.microsoft.com/office/drawing/2014/main" val="1920002541"/>
                    </a:ext>
                  </a:extLst>
                </a:gridCol>
                <a:gridCol w="3763617">
                  <a:extLst>
                    <a:ext uri="{9D8B030D-6E8A-4147-A177-3AD203B41FA5}">
                      <a16:colId xmlns:a16="http://schemas.microsoft.com/office/drawing/2014/main" val="2004779593"/>
                    </a:ext>
                  </a:extLst>
                </a:gridCol>
                <a:gridCol w="2557669">
                  <a:extLst>
                    <a:ext uri="{9D8B030D-6E8A-4147-A177-3AD203B41FA5}">
                      <a16:colId xmlns:a16="http://schemas.microsoft.com/office/drawing/2014/main" val="1005950076"/>
                    </a:ext>
                  </a:extLst>
                </a:gridCol>
              </a:tblGrid>
              <a:tr h="262161">
                <a:tc gridSpan="4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Requisitos normativos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61115"/>
                  </a:ext>
                </a:extLst>
              </a:tr>
              <a:tr h="51439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05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Criterio</a:t>
                      </a:r>
                      <a:endParaRPr lang="es-EC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Subcriterio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Estándar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Elementos fundamentales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67946206"/>
                  </a:ext>
                </a:extLst>
              </a:tr>
              <a:tr h="571454">
                <a:tc row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NORMATIVA </a:t>
                      </a:r>
                    </a:p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CATASTRO RURAL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REGLAMENTO - LOOTUGS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Art. 48.- Del Catastro Nacional </a:t>
                      </a:r>
                    </a:p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Integrado Georreferenciado.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Infraestructura de datos espaciales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8044562"/>
                  </a:ext>
                </a:extLst>
              </a:tr>
              <a:tr h="124300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Aspectos económicos, físicos, jurídicos, ambientales y sociales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723477"/>
                  </a:ext>
                </a:extLst>
              </a:tr>
              <a:tr h="47529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Componente territorial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56851863"/>
                  </a:ext>
                </a:extLst>
              </a:tr>
            </a:tbl>
          </a:graphicData>
        </a:graphic>
      </p:graphicFrame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80499FD6-38B7-4A0A-95D2-D183239CA4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179207"/>
              </p:ext>
            </p:extLst>
          </p:nvPr>
        </p:nvGraphicFramePr>
        <p:xfrm>
          <a:off x="529391" y="4082417"/>
          <a:ext cx="8614609" cy="2752238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042948">
                  <a:extLst>
                    <a:ext uri="{9D8B030D-6E8A-4147-A177-3AD203B41FA5}">
                      <a16:colId xmlns:a16="http://schemas.microsoft.com/office/drawing/2014/main" val="4221872183"/>
                    </a:ext>
                  </a:extLst>
                </a:gridCol>
                <a:gridCol w="739229">
                  <a:extLst>
                    <a:ext uri="{9D8B030D-6E8A-4147-A177-3AD203B41FA5}">
                      <a16:colId xmlns:a16="http://schemas.microsoft.com/office/drawing/2014/main" val="1389845427"/>
                    </a:ext>
                  </a:extLst>
                </a:gridCol>
                <a:gridCol w="1024027">
                  <a:extLst>
                    <a:ext uri="{9D8B030D-6E8A-4147-A177-3AD203B41FA5}">
                      <a16:colId xmlns:a16="http://schemas.microsoft.com/office/drawing/2014/main" val="4196018763"/>
                    </a:ext>
                  </a:extLst>
                </a:gridCol>
                <a:gridCol w="1527579">
                  <a:extLst>
                    <a:ext uri="{9D8B030D-6E8A-4147-A177-3AD203B41FA5}">
                      <a16:colId xmlns:a16="http://schemas.microsoft.com/office/drawing/2014/main" val="538553986"/>
                    </a:ext>
                  </a:extLst>
                </a:gridCol>
                <a:gridCol w="1754937">
                  <a:extLst>
                    <a:ext uri="{9D8B030D-6E8A-4147-A177-3AD203B41FA5}">
                      <a16:colId xmlns:a16="http://schemas.microsoft.com/office/drawing/2014/main" val="4055638640"/>
                    </a:ext>
                  </a:extLst>
                </a:gridCol>
                <a:gridCol w="921896">
                  <a:extLst>
                    <a:ext uri="{9D8B030D-6E8A-4147-A177-3AD203B41FA5}">
                      <a16:colId xmlns:a16="http://schemas.microsoft.com/office/drawing/2014/main" val="1786354682"/>
                    </a:ext>
                  </a:extLst>
                </a:gridCol>
                <a:gridCol w="660316">
                  <a:extLst>
                    <a:ext uri="{9D8B030D-6E8A-4147-A177-3AD203B41FA5}">
                      <a16:colId xmlns:a16="http://schemas.microsoft.com/office/drawing/2014/main" val="1556747250"/>
                    </a:ext>
                  </a:extLst>
                </a:gridCol>
                <a:gridCol w="905590">
                  <a:extLst>
                    <a:ext uri="{9D8B030D-6E8A-4147-A177-3AD203B41FA5}">
                      <a16:colId xmlns:a16="http://schemas.microsoft.com/office/drawing/2014/main" val="275240801"/>
                    </a:ext>
                  </a:extLst>
                </a:gridCol>
                <a:gridCol w="38087">
                  <a:extLst>
                    <a:ext uri="{9D8B030D-6E8A-4147-A177-3AD203B41FA5}">
                      <a16:colId xmlns:a16="http://schemas.microsoft.com/office/drawing/2014/main" val="3039331747"/>
                    </a:ext>
                  </a:extLst>
                </a:gridCol>
              </a:tblGrid>
              <a:tr h="209437">
                <a:tc gridSpan="9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Desarrollo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431534"/>
                  </a:ext>
                </a:extLst>
              </a:tr>
              <a:tr h="51485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Macro</a:t>
                      </a:r>
                      <a:endParaRPr lang="es-EC" sz="1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proceso</a:t>
                      </a:r>
                      <a:endParaRPr lang="es-EC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Proceso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Subproceso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Actores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Estado Actual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Valoración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Valoración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Medios De Verificación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1756013"/>
                  </a:ext>
                </a:extLst>
              </a:tr>
              <a:tr h="1235624">
                <a:tc row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CATASTRO ECONÓMICO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Valoración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Actualización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Departamento de rentas y Departamento de avalúos y catastro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ct val="200000"/>
                        </a:lnSpc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Cuentan con escasa información levantada relacionada a los aspectos mencionados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Poco Satisfactorio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Fichas de campo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51743110"/>
                  </a:ext>
                </a:extLst>
              </a:tr>
              <a:tr h="6950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Valoración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Actualización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Técnicos del Departamento de Avalúos y Catastro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ct val="200000"/>
                        </a:lnSpc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Escasa información del componente territorial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Cumplimiento Parcial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Bases de datos geográfica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9412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477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1">
            <a:extLst>
              <a:ext uri="{FF2B5EF4-FFF2-40B4-BE49-F238E27FC236}">
                <a16:creationId xmlns:a16="http://schemas.microsoft.com/office/drawing/2014/main" id="{04B58E6E-815D-408C-8940-703D494C9898}"/>
              </a:ext>
            </a:extLst>
          </p:cNvPr>
          <p:cNvSpPr/>
          <p:nvPr/>
        </p:nvSpPr>
        <p:spPr>
          <a:xfrm>
            <a:off x="1087774" y="6092"/>
            <a:ext cx="3829284" cy="544369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圆角矩形 55">
            <a:extLst>
              <a:ext uri="{FF2B5EF4-FFF2-40B4-BE49-F238E27FC236}">
                <a16:creationId xmlns:a16="http://schemas.microsoft.com/office/drawing/2014/main" id="{578D7350-BCF3-4066-AF0C-F89FABD6CBCB}"/>
              </a:ext>
            </a:extLst>
          </p:cNvPr>
          <p:cNvSpPr/>
          <p:nvPr/>
        </p:nvSpPr>
        <p:spPr bwMode="auto">
          <a:xfrm>
            <a:off x="202507" y="23345"/>
            <a:ext cx="622801" cy="52040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矩形 102">
            <a:extLst>
              <a:ext uri="{FF2B5EF4-FFF2-40B4-BE49-F238E27FC236}">
                <a16:creationId xmlns:a16="http://schemas.microsoft.com/office/drawing/2014/main" id="{502BFBE3-AC96-4919-8EB3-FE6184DA2D77}"/>
              </a:ext>
            </a:extLst>
          </p:cNvPr>
          <p:cNvSpPr/>
          <p:nvPr/>
        </p:nvSpPr>
        <p:spPr>
          <a:xfrm>
            <a:off x="1207735" y="11112"/>
            <a:ext cx="3531736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Evaluación de la Información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AFC96AD-8F20-434F-9AA4-2F20863181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2814631"/>
              </p:ext>
            </p:extLst>
          </p:nvPr>
        </p:nvGraphicFramePr>
        <p:xfrm>
          <a:off x="0" y="675861"/>
          <a:ext cx="9144000" cy="5221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51BC17B4-CCC5-47D9-A0C2-7770AF959A4C}"/>
              </a:ext>
            </a:extLst>
          </p:cNvPr>
          <p:cNvCxnSpPr>
            <a:cxnSpLocks/>
          </p:cNvCxnSpPr>
          <p:nvPr/>
        </p:nvCxnSpPr>
        <p:spPr>
          <a:xfrm>
            <a:off x="3018318" y="2154803"/>
            <a:ext cx="0" cy="2767054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1768A1C5-0191-4247-90B3-28E664A51684}"/>
              </a:ext>
            </a:extLst>
          </p:cNvPr>
          <p:cNvCxnSpPr>
            <a:cxnSpLocks/>
          </p:cNvCxnSpPr>
          <p:nvPr/>
        </p:nvCxnSpPr>
        <p:spPr>
          <a:xfrm flipH="1">
            <a:off x="2771248" y="3569713"/>
            <a:ext cx="219020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8239F51F-A29B-42F6-BC54-880476006DAF}"/>
              </a:ext>
            </a:extLst>
          </p:cNvPr>
          <p:cNvCxnSpPr>
            <a:cxnSpLocks/>
          </p:cNvCxnSpPr>
          <p:nvPr/>
        </p:nvCxnSpPr>
        <p:spPr>
          <a:xfrm flipH="1">
            <a:off x="2997406" y="2160119"/>
            <a:ext cx="283381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8A9DDE12-0C08-44CD-A403-2F9A1A146712}"/>
              </a:ext>
            </a:extLst>
          </p:cNvPr>
          <p:cNvCxnSpPr>
            <a:cxnSpLocks/>
          </p:cNvCxnSpPr>
          <p:nvPr/>
        </p:nvCxnSpPr>
        <p:spPr>
          <a:xfrm flipH="1">
            <a:off x="2997406" y="4941152"/>
            <a:ext cx="283381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A63CA95F-36C7-4E77-B2B3-A094018CCF09}"/>
              </a:ext>
            </a:extLst>
          </p:cNvPr>
          <p:cNvCxnSpPr>
            <a:cxnSpLocks/>
          </p:cNvCxnSpPr>
          <p:nvPr/>
        </p:nvCxnSpPr>
        <p:spPr>
          <a:xfrm flipH="1">
            <a:off x="5861109" y="2165373"/>
            <a:ext cx="518477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FC384CA0-CCC3-4421-98BF-3733B2A57677}"/>
              </a:ext>
            </a:extLst>
          </p:cNvPr>
          <p:cNvCxnSpPr>
            <a:cxnSpLocks/>
          </p:cNvCxnSpPr>
          <p:nvPr/>
        </p:nvCxnSpPr>
        <p:spPr>
          <a:xfrm flipH="1">
            <a:off x="5851431" y="4961076"/>
            <a:ext cx="283381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38AEF8D0-F798-4D97-AD09-16CC965E6D90}"/>
              </a:ext>
            </a:extLst>
          </p:cNvPr>
          <p:cNvCxnSpPr>
            <a:cxnSpLocks/>
          </p:cNvCxnSpPr>
          <p:nvPr/>
        </p:nvCxnSpPr>
        <p:spPr>
          <a:xfrm flipH="1">
            <a:off x="6096206" y="4401669"/>
            <a:ext cx="283381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6DB98885-2549-48B5-9E6A-8A958E589F7A}"/>
              </a:ext>
            </a:extLst>
          </p:cNvPr>
          <p:cNvCxnSpPr>
            <a:cxnSpLocks/>
          </p:cNvCxnSpPr>
          <p:nvPr/>
        </p:nvCxnSpPr>
        <p:spPr>
          <a:xfrm flipH="1">
            <a:off x="6096206" y="5500219"/>
            <a:ext cx="283381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2596B3FC-950C-4F10-AA3F-D2F68E68C89D}"/>
              </a:ext>
            </a:extLst>
          </p:cNvPr>
          <p:cNvCxnSpPr>
            <a:cxnSpLocks/>
          </p:cNvCxnSpPr>
          <p:nvPr/>
        </p:nvCxnSpPr>
        <p:spPr>
          <a:xfrm flipH="1">
            <a:off x="6096205" y="3287658"/>
            <a:ext cx="283381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29C07BF6-7853-4764-B02B-20D90F08EA21}"/>
              </a:ext>
            </a:extLst>
          </p:cNvPr>
          <p:cNvCxnSpPr>
            <a:cxnSpLocks/>
          </p:cNvCxnSpPr>
          <p:nvPr/>
        </p:nvCxnSpPr>
        <p:spPr>
          <a:xfrm flipH="1">
            <a:off x="6095299" y="1061569"/>
            <a:ext cx="283381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E5B0BD4C-13DC-40EF-B6C0-27CBCF39C892}"/>
              </a:ext>
            </a:extLst>
          </p:cNvPr>
          <p:cNvCxnSpPr>
            <a:cxnSpLocks/>
          </p:cNvCxnSpPr>
          <p:nvPr/>
        </p:nvCxnSpPr>
        <p:spPr>
          <a:xfrm>
            <a:off x="6115509" y="4401669"/>
            <a:ext cx="1" cy="109855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ángulo 7">
            <a:extLst>
              <a:ext uri="{FF2B5EF4-FFF2-40B4-BE49-F238E27FC236}">
                <a16:creationId xmlns:a16="http://schemas.microsoft.com/office/drawing/2014/main" id="{3FB12654-FEE9-4ED8-B4BB-F30803FBC2B1}"/>
              </a:ext>
            </a:extLst>
          </p:cNvPr>
          <p:cNvSpPr/>
          <p:nvPr/>
        </p:nvSpPr>
        <p:spPr>
          <a:xfrm>
            <a:off x="3018318" y="3781639"/>
            <a:ext cx="6009062" cy="2240976"/>
          </a:xfrm>
          <a:prstGeom prst="rect">
            <a:avLst/>
          </a:prstGeom>
          <a:noFill/>
          <a:ln w="57150" cap="flat" cmpd="sng" algn="ctr">
            <a:solidFill>
              <a:srgbClr val="99663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3ADDF75E-4A3E-4895-B9AD-90C7771E3E0C}"/>
              </a:ext>
            </a:extLst>
          </p:cNvPr>
          <p:cNvCxnSpPr>
            <a:cxnSpLocks/>
          </p:cNvCxnSpPr>
          <p:nvPr/>
        </p:nvCxnSpPr>
        <p:spPr>
          <a:xfrm>
            <a:off x="6114868" y="1061568"/>
            <a:ext cx="0" cy="2240975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49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0E91E9A7-A46B-4EFB-B8B7-0F5EAA3E46C4}"/>
              </a:ext>
            </a:extLst>
          </p:cNvPr>
          <p:cNvGrpSpPr/>
          <p:nvPr/>
        </p:nvGrpSpPr>
        <p:grpSpPr>
          <a:xfrm>
            <a:off x="6600823" y="1"/>
            <a:ext cx="2543177" cy="609600"/>
            <a:chOff x="3055246" y="3371294"/>
            <a:chExt cx="2543177" cy="775669"/>
          </a:xfrm>
          <a:scene3d>
            <a:camera prst="orthographicFront"/>
            <a:lightRig rig="flat" dir="t"/>
          </a:scene3d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FEE85A19-2F34-4A10-9B84-727CC1393F20}"/>
                </a:ext>
              </a:extLst>
            </p:cNvPr>
            <p:cNvSpPr/>
            <p:nvPr/>
          </p:nvSpPr>
          <p:spPr>
            <a:xfrm>
              <a:off x="3055246" y="3371294"/>
              <a:ext cx="2543177" cy="775669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0F9A926F-FE61-44C1-8DEC-B67FCD29F01D}"/>
                </a:ext>
              </a:extLst>
            </p:cNvPr>
            <p:cNvSpPr txBox="1"/>
            <p:nvPr/>
          </p:nvSpPr>
          <p:spPr>
            <a:xfrm>
              <a:off x="3055246" y="3371294"/>
              <a:ext cx="2543177" cy="77566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Investigación del Comportamiento de Variables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EC1C9395-5990-4807-A3F3-C4A52EA7A193}"/>
              </a:ext>
            </a:extLst>
          </p:cNvPr>
          <p:cNvGrpSpPr/>
          <p:nvPr/>
        </p:nvGrpSpPr>
        <p:grpSpPr>
          <a:xfrm>
            <a:off x="6600823" y="793201"/>
            <a:ext cx="2543177" cy="609600"/>
            <a:chOff x="6107059" y="2824511"/>
            <a:chExt cx="2543177" cy="775669"/>
          </a:xfrm>
          <a:scene3d>
            <a:camera prst="orthographicFront"/>
            <a:lightRig rig="flat" dir="t"/>
          </a:scene3d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FCD1F2F2-2253-4687-B4ED-C8EE8F04E435}"/>
                </a:ext>
              </a:extLst>
            </p:cNvPr>
            <p:cNvSpPr/>
            <p:nvPr/>
          </p:nvSpPr>
          <p:spPr>
            <a:xfrm>
              <a:off x="6107059" y="2824511"/>
              <a:ext cx="2543177" cy="775669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7A912C3B-0490-4A11-89BE-DB48C8AED383}"/>
                </a:ext>
              </a:extLst>
            </p:cNvPr>
            <p:cNvSpPr txBox="1"/>
            <p:nvPr/>
          </p:nvSpPr>
          <p:spPr>
            <a:xfrm>
              <a:off x="6107059" y="2824511"/>
              <a:ext cx="2543177" cy="77566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Investigación de Variables determinantes para el avalúo</a:t>
              </a:r>
            </a:p>
          </p:txBody>
        </p:sp>
      </p:grpSp>
      <p:sp>
        <p:nvSpPr>
          <p:cNvPr id="15" name="Flecha: curvada hacia la derecha 14">
            <a:extLst>
              <a:ext uri="{FF2B5EF4-FFF2-40B4-BE49-F238E27FC236}">
                <a16:creationId xmlns:a16="http://schemas.microsoft.com/office/drawing/2014/main" id="{879503CB-868D-45B4-A920-FC49EE04F828}"/>
              </a:ext>
            </a:extLst>
          </p:cNvPr>
          <p:cNvSpPr/>
          <p:nvPr/>
        </p:nvSpPr>
        <p:spPr>
          <a:xfrm>
            <a:off x="6114364" y="240557"/>
            <a:ext cx="486459" cy="857444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9CBD4AD2-646A-45EE-A21D-36756D4220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305067"/>
              </p:ext>
            </p:extLst>
          </p:nvPr>
        </p:nvGraphicFramePr>
        <p:xfrm>
          <a:off x="0" y="1016112"/>
          <a:ext cx="2879010" cy="5565276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1063857">
                  <a:extLst>
                    <a:ext uri="{9D8B030D-6E8A-4147-A177-3AD203B41FA5}">
                      <a16:colId xmlns:a16="http://schemas.microsoft.com/office/drawing/2014/main" val="805410718"/>
                    </a:ext>
                  </a:extLst>
                </a:gridCol>
                <a:gridCol w="1815153">
                  <a:extLst>
                    <a:ext uri="{9D8B030D-6E8A-4147-A177-3AD203B41FA5}">
                      <a16:colId xmlns:a16="http://schemas.microsoft.com/office/drawing/2014/main" val="1768141575"/>
                    </a:ext>
                  </a:extLst>
                </a:gridCol>
              </a:tblGrid>
              <a:tr h="53504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Unidades Estructurales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0" marR="32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Variables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0" marR="32530" marT="0" marB="0" anchor="b"/>
                </a:tc>
                <a:extLst>
                  <a:ext uri="{0D108BD9-81ED-4DB2-BD59-A6C34878D82A}">
                    <a16:rowId xmlns:a16="http://schemas.microsoft.com/office/drawing/2014/main" val="732476383"/>
                  </a:ext>
                </a:extLst>
              </a:tr>
              <a:tr h="246966">
                <a:tc rowSpan="8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Biogeoestructural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0" marR="325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Pendiente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0" marR="32530" marT="0" marB="0" anchor="b"/>
                </a:tc>
                <a:extLst>
                  <a:ext uri="{0D108BD9-81ED-4DB2-BD59-A6C34878D82A}">
                    <a16:rowId xmlns:a16="http://schemas.microsoft.com/office/drawing/2014/main" val="630935501"/>
                  </a:ext>
                </a:extLst>
              </a:tr>
              <a:tr h="24696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Uso de la tierra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0" marR="32530" marT="0" marB="0" anchor="b"/>
                </a:tc>
                <a:extLst>
                  <a:ext uri="{0D108BD9-81ED-4DB2-BD59-A6C34878D82A}">
                    <a16:rowId xmlns:a16="http://schemas.microsoft.com/office/drawing/2014/main" val="2614155965"/>
                  </a:ext>
                </a:extLst>
              </a:tr>
              <a:tr h="24696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Aptitud agropecuario y forestal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0" marR="32530" marT="0" marB="0" anchor="b"/>
                </a:tc>
                <a:extLst>
                  <a:ext uri="{0D108BD9-81ED-4DB2-BD59-A6C34878D82A}">
                    <a16:rowId xmlns:a16="http://schemas.microsoft.com/office/drawing/2014/main" val="4020465123"/>
                  </a:ext>
                </a:extLst>
              </a:tr>
              <a:tr h="53504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Susceptibilidad a movimientos en masa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0" marR="32530" marT="0" marB="0" anchor="b"/>
                </a:tc>
                <a:extLst>
                  <a:ext uri="{0D108BD9-81ED-4DB2-BD59-A6C34878D82A}">
                    <a16:rowId xmlns:a16="http://schemas.microsoft.com/office/drawing/2014/main" val="3295624819"/>
                  </a:ext>
                </a:extLst>
              </a:tr>
              <a:tr h="24696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Peligro volcánico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0" marR="32530" marT="0" marB="0" anchor="b"/>
                </a:tc>
                <a:extLst>
                  <a:ext uri="{0D108BD9-81ED-4DB2-BD59-A6C34878D82A}">
                    <a16:rowId xmlns:a16="http://schemas.microsoft.com/office/drawing/2014/main" val="3792469933"/>
                  </a:ext>
                </a:extLst>
              </a:tr>
              <a:tr h="24696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Susceptibilidad a erosión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0" marR="32530" marT="0" marB="0" anchor="b"/>
                </a:tc>
                <a:extLst>
                  <a:ext uri="{0D108BD9-81ED-4DB2-BD59-A6C34878D82A}">
                    <a16:rowId xmlns:a16="http://schemas.microsoft.com/office/drawing/2014/main" val="1926748410"/>
                  </a:ext>
                </a:extLst>
              </a:tr>
              <a:tr h="24696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Susceptibilidad a inundación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0" marR="32530" marT="0" marB="0" anchor="b"/>
                </a:tc>
                <a:extLst>
                  <a:ext uri="{0D108BD9-81ED-4DB2-BD59-A6C34878D82A}">
                    <a16:rowId xmlns:a16="http://schemas.microsoft.com/office/drawing/2014/main" val="275110473"/>
                  </a:ext>
                </a:extLst>
              </a:tr>
              <a:tr h="24696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Susceptibilidad a heladas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0" marR="32530" marT="0" marB="0" anchor="b"/>
                </a:tc>
                <a:extLst>
                  <a:ext uri="{0D108BD9-81ED-4DB2-BD59-A6C34878D82A}">
                    <a16:rowId xmlns:a16="http://schemas.microsoft.com/office/drawing/2014/main" val="9292884"/>
                  </a:ext>
                </a:extLst>
              </a:tr>
              <a:tr h="246966">
                <a:tc row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Hidroestructural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0" marR="325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Tendencia a crecidas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0" marR="32530" marT="0" marB="0" anchor="b"/>
                </a:tc>
                <a:extLst>
                  <a:ext uri="{0D108BD9-81ED-4DB2-BD59-A6C34878D82A}">
                    <a16:rowId xmlns:a16="http://schemas.microsoft.com/office/drawing/2014/main" val="3210481881"/>
                  </a:ext>
                </a:extLst>
              </a:tr>
              <a:tr h="24696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Necesidad de riego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0" marR="32530" marT="0" marB="0" anchor="b"/>
                </a:tc>
                <a:extLst>
                  <a:ext uri="{0D108BD9-81ED-4DB2-BD59-A6C34878D82A}">
                    <a16:rowId xmlns:a16="http://schemas.microsoft.com/office/drawing/2014/main" val="2532541823"/>
                  </a:ext>
                </a:extLst>
              </a:tr>
              <a:tr h="246966">
                <a:tc row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Ambiental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0" marR="325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Conservación de la cuenca hídrica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0" marR="32530" marT="0" marB="0" anchor="b"/>
                </a:tc>
                <a:extLst>
                  <a:ext uri="{0D108BD9-81ED-4DB2-BD59-A6C34878D82A}">
                    <a16:rowId xmlns:a16="http://schemas.microsoft.com/office/drawing/2014/main" val="560260126"/>
                  </a:ext>
                </a:extLst>
              </a:tr>
              <a:tr h="24696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Integridad de paisaje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0" marR="32530" marT="0" marB="0" anchor="b"/>
                </a:tc>
                <a:extLst>
                  <a:ext uri="{0D108BD9-81ED-4DB2-BD59-A6C34878D82A}">
                    <a16:rowId xmlns:a16="http://schemas.microsoft.com/office/drawing/2014/main" val="1394439415"/>
                  </a:ext>
                </a:extLst>
              </a:tr>
              <a:tr h="246966">
                <a:tc rowSpan="5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Tecnoestructural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0" marR="325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Demanda sobre el recurso 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0" marR="32530" marT="0" marB="0" anchor="b"/>
                </a:tc>
                <a:extLst>
                  <a:ext uri="{0D108BD9-81ED-4DB2-BD59-A6C34878D82A}">
                    <a16:rowId xmlns:a16="http://schemas.microsoft.com/office/drawing/2014/main" val="3198719247"/>
                  </a:ext>
                </a:extLst>
              </a:tr>
              <a:tr h="24696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Accesibilidad vial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0" marR="32530" marT="0" marB="0" anchor="b"/>
                </a:tc>
                <a:extLst>
                  <a:ext uri="{0D108BD9-81ED-4DB2-BD59-A6C34878D82A}">
                    <a16:rowId xmlns:a16="http://schemas.microsoft.com/office/drawing/2014/main" val="950370515"/>
                  </a:ext>
                </a:extLst>
              </a:tr>
              <a:tr h="24696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Accesibilidad a servicios sociales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0" marR="32530" marT="0" marB="0" anchor="b"/>
                </a:tc>
                <a:extLst>
                  <a:ext uri="{0D108BD9-81ED-4DB2-BD59-A6C34878D82A}">
                    <a16:rowId xmlns:a16="http://schemas.microsoft.com/office/drawing/2014/main" val="153824211"/>
                  </a:ext>
                </a:extLst>
              </a:tr>
              <a:tr h="53504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Disponibilidad de servicios básicos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0" marR="32530" marT="0" marB="0" anchor="b"/>
                </a:tc>
                <a:extLst>
                  <a:ext uri="{0D108BD9-81ED-4DB2-BD59-A6C34878D82A}">
                    <a16:rowId xmlns:a16="http://schemas.microsoft.com/office/drawing/2014/main" val="2781331388"/>
                  </a:ext>
                </a:extLst>
              </a:tr>
              <a:tr h="24696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Accesibilidad al área urbana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0" marR="32530" marT="0" marB="0" anchor="b"/>
                </a:tc>
                <a:extLst>
                  <a:ext uri="{0D108BD9-81ED-4DB2-BD59-A6C34878D82A}">
                    <a16:rowId xmlns:a16="http://schemas.microsoft.com/office/drawing/2014/main" val="4145306793"/>
                  </a:ext>
                </a:extLst>
              </a:tr>
            </a:tbl>
          </a:graphicData>
        </a:graphic>
      </p:graphicFrame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90852E57-159F-482B-B17B-E46F930C8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860511"/>
              </p:ext>
            </p:extLst>
          </p:nvPr>
        </p:nvGraphicFramePr>
        <p:xfrm>
          <a:off x="6469031" y="2056288"/>
          <a:ext cx="2673907" cy="4561155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713042">
                  <a:extLst>
                    <a:ext uri="{9D8B030D-6E8A-4147-A177-3AD203B41FA5}">
                      <a16:colId xmlns:a16="http://schemas.microsoft.com/office/drawing/2014/main" val="2571185328"/>
                    </a:ext>
                  </a:extLst>
                </a:gridCol>
                <a:gridCol w="1960865">
                  <a:extLst>
                    <a:ext uri="{9D8B030D-6E8A-4147-A177-3AD203B41FA5}">
                      <a16:colId xmlns:a16="http://schemas.microsoft.com/office/drawing/2014/main" val="3382655681"/>
                    </a:ext>
                  </a:extLst>
                </a:gridCol>
              </a:tblGrid>
              <a:tr h="30407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N°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Parámetros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b"/>
                </a:tc>
                <a:extLst>
                  <a:ext uri="{0D108BD9-81ED-4DB2-BD59-A6C34878D82A}">
                    <a16:rowId xmlns:a16="http://schemas.microsoft.com/office/drawing/2014/main" val="1094671817"/>
                  </a:ext>
                </a:extLst>
              </a:tr>
              <a:tr h="30407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Afloramiento Rocoso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b"/>
                </a:tc>
                <a:extLst>
                  <a:ext uri="{0D108BD9-81ED-4DB2-BD59-A6C34878D82A}">
                    <a16:rowId xmlns:a16="http://schemas.microsoft.com/office/drawing/2014/main" val="2964892060"/>
                  </a:ext>
                </a:extLst>
              </a:tr>
              <a:tr h="30407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Drenaje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b"/>
                </a:tc>
                <a:extLst>
                  <a:ext uri="{0D108BD9-81ED-4DB2-BD59-A6C34878D82A}">
                    <a16:rowId xmlns:a16="http://schemas.microsoft.com/office/drawing/2014/main" val="2512916523"/>
                  </a:ext>
                </a:extLst>
              </a:tr>
              <a:tr h="30407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Erosión 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b"/>
                </a:tc>
                <a:extLst>
                  <a:ext uri="{0D108BD9-81ED-4DB2-BD59-A6C34878D82A}">
                    <a16:rowId xmlns:a16="http://schemas.microsoft.com/office/drawing/2014/main" val="2989505672"/>
                  </a:ext>
                </a:extLst>
              </a:tr>
              <a:tr h="30407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Fertilidad del suelo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b"/>
                </a:tc>
                <a:extLst>
                  <a:ext uri="{0D108BD9-81ED-4DB2-BD59-A6C34878D82A}">
                    <a16:rowId xmlns:a16="http://schemas.microsoft.com/office/drawing/2014/main" val="3305850685"/>
                  </a:ext>
                </a:extLst>
              </a:tr>
              <a:tr h="30407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 litológico 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b"/>
                </a:tc>
                <a:extLst>
                  <a:ext uri="{0D108BD9-81ED-4DB2-BD59-A6C34878D82A}">
                    <a16:rowId xmlns:a16="http://schemas.microsoft.com/office/drawing/2014/main" val="3626168458"/>
                  </a:ext>
                </a:extLst>
              </a:tr>
              <a:tr h="30407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Pedregosidad 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b"/>
                </a:tc>
                <a:extLst>
                  <a:ext uri="{0D108BD9-81ED-4DB2-BD59-A6C34878D82A}">
                    <a16:rowId xmlns:a16="http://schemas.microsoft.com/office/drawing/2014/main" val="3690683716"/>
                  </a:ext>
                </a:extLst>
              </a:tr>
              <a:tr h="30407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Profundidad efectiva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b"/>
                </a:tc>
                <a:extLst>
                  <a:ext uri="{0D108BD9-81ED-4DB2-BD59-A6C34878D82A}">
                    <a16:rowId xmlns:a16="http://schemas.microsoft.com/office/drawing/2014/main" val="3022874937"/>
                  </a:ext>
                </a:extLst>
              </a:tr>
              <a:tr h="30407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Remoción en masa 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b"/>
                </a:tc>
                <a:extLst>
                  <a:ext uri="{0D108BD9-81ED-4DB2-BD59-A6C34878D82A}">
                    <a16:rowId xmlns:a16="http://schemas.microsoft.com/office/drawing/2014/main" val="2110628159"/>
                  </a:ext>
                </a:extLst>
              </a:tr>
              <a:tr h="30407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Salinidad 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b"/>
                </a:tc>
                <a:extLst>
                  <a:ext uri="{0D108BD9-81ED-4DB2-BD59-A6C34878D82A}">
                    <a16:rowId xmlns:a16="http://schemas.microsoft.com/office/drawing/2014/main" val="3902206598"/>
                  </a:ext>
                </a:extLst>
              </a:tr>
              <a:tr h="30407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Sodicidad 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b"/>
                </a:tc>
                <a:extLst>
                  <a:ext uri="{0D108BD9-81ED-4DB2-BD59-A6C34878D82A}">
                    <a16:rowId xmlns:a16="http://schemas.microsoft.com/office/drawing/2014/main" val="4105981964"/>
                  </a:ext>
                </a:extLst>
              </a:tr>
              <a:tr h="30407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Suelos removidos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b"/>
                </a:tc>
                <a:extLst>
                  <a:ext uri="{0D108BD9-81ED-4DB2-BD59-A6C34878D82A}">
                    <a16:rowId xmlns:a16="http://schemas.microsoft.com/office/drawing/2014/main" val="4026129505"/>
                  </a:ext>
                </a:extLst>
              </a:tr>
              <a:tr h="30407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Unidades climáticas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b"/>
                </a:tc>
                <a:extLst>
                  <a:ext uri="{0D108BD9-81ED-4DB2-BD59-A6C34878D82A}">
                    <a16:rowId xmlns:a16="http://schemas.microsoft.com/office/drawing/2014/main" val="2579321052"/>
                  </a:ext>
                </a:extLst>
              </a:tr>
              <a:tr h="30407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Valor potencial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b"/>
                </a:tc>
                <a:extLst>
                  <a:ext uri="{0D108BD9-81ED-4DB2-BD59-A6C34878D82A}">
                    <a16:rowId xmlns:a16="http://schemas.microsoft.com/office/drawing/2014/main" val="2787821817"/>
                  </a:ext>
                </a:extLst>
              </a:tr>
              <a:tr h="30407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 inundable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b"/>
                </a:tc>
                <a:extLst>
                  <a:ext uri="{0D108BD9-81ED-4DB2-BD59-A6C34878D82A}">
                    <a16:rowId xmlns:a16="http://schemas.microsoft.com/office/drawing/2014/main" val="3689368966"/>
                  </a:ext>
                </a:extLst>
              </a:tr>
            </a:tbl>
          </a:graphicData>
        </a:graphic>
      </p:graphicFrame>
      <p:sp>
        <p:nvSpPr>
          <p:cNvPr id="22" name="圆角矩形 101">
            <a:extLst>
              <a:ext uri="{FF2B5EF4-FFF2-40B4-BE49-F238E27FC236}">
                <a16:creationId xmlns:a16="http://schemas.microsoft.com/office/drawing/2014/main" id="{08A2A144-A1EB-4A4A-8BD2-D7F0E009E336}"/>
              </a:ext>
            </a:extLst>
          </p:cNvPr>
          <p:cNvSpPr/>
          <p:nvPr/>
        </p:nvSpPr>
        <p:spPr>
          <a:xfrm>
            <a:off x="1087774" y="6092"/>
            <a:ext cx="3829284" cy="544369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圆角矩形 55">
            <a:extLst>
              <a:ext uri="{FF2B5EF4-FFF2-40B4-BE49-F238E27FC236}">
                <a16:creationId xmlns:a16="http://schemas.microsoft.com/office/drawing/2014/main" id="{3F66F9AB-1E91-432E-8A51-0B233E2DD10F}"/>
              </a:ext>
            </a:extLst>
          </p:cNvPr>
          <p:cNvSpPr/>
          <p:nvPr/>
        </p:nvSpPr>
        <p:spPr bwMode="auto">
          <a:xfrm>
            <a:off x="202507" y="23345"/>
            <a:ext cx="622801" cy="52040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矩形 102">
            <a:extLst>
              <a:ext uri="{FF2B5EF4-FFF2-40B4-BE49-F238E27FC236}">
                <a16:creationId xmlns:a16="http://schemas.microsoft.com/office/drawing/2014/main" id="{4800B013-4DF6-4B22-8199-B32AEEFE55A8}"/>
              </a:ext>
            </a:extLst>
          </p:cNvPr>
          <p:cNvSpPr/>
          <p:nvPr/>
        </p:nvSpPr>
        <p:spPr>
          <a:xfrm>
            <a:off x="1207735" y="11112"/>
            <a:ext cx="3531736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Evaluación de la Información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04A2D6BF-0200-4E8E-B880-9480F9F2E1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617837"/>
              </p:ext>
            </p:extLst>
          </p:nvPr>
        </p:nvGraphicFramePr>
        <p:xfrm>
          <a:off x="2912052" y="1334029"/>
          <a:ext cx="3524999" cy="5245430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1097760">
                  <a:extLst>
                    <a:ext uri="{9D8B030D-6E8A-4147-A177-3AD203B41FA5}">
                      <a16:colId xmlns:a16="http://schemas.microsoft.com/office/drawing/2014/main" val="3385412167"/>
                    </a:ext>
                  </a:extLst>
                </a:gridCol>
                <a:gridCol w="725961">
                  <a:extLst>
                    <a:ext uri="{9D8B030D-6E8A-4147-A177-3AD203B41FA5}">
                      <a16:colId xmlns:a16="http://schemas.microsoft.com/office/drawing/2014/main" val="545304987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852913360"/>
                    </a:ext>
                  </a:extLst>
                </a:gridCol>
                <a:gridCol w="1005242">
                  <a:extLst>
                    <a:ext uri="{9D8B030D-6E8A-4147-A177-3AD203B41FA5}">
                      <a16:colId xmlns:a16="http://schemas.microsoft.com/office/drawing/2014/main" val="3356978354"/>
                    </a:ext>
                  </a:extLst>
                </a:gridCol>
              </a:tblGrid>
              <a:tr h="40924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Insumo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Escala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Entidad responsable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88615950"/>
                  </a:ext>
                </a:extLst>
              </a:tr>
              <a:tr h="199992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 cartográfica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1:5 000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IGM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66550107"/>
                  </a:ext>
                </a:extLst>
              </a:tr>
              <a:tr h="199992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Uso del suelo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 25 000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54051359"/>
                  </a:ext>
                </a:extLst>
              </a:tr>
              <a:tr h="737013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Precios unitarios de mercado de suelo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 5 000 - 1: 250000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GADM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95007230"/>
                  </a:ext>
                </a:extLst>
              </a:tr>
              <a:tr h="199992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Catastral predial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1:5 000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GADM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3853126"/>
                  </a:ext>
                </a:extLst>
              </a:tr>
              <a:tr h="199992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Suelos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 25 000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MAG, IGM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46238348"/>
                  </a:ext>
                </a:extLst>
              </a:tr>
              <a:tr h="199992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Redes de infraestructura básica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Energía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 25 000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GADM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53338540"/>
                  </a:ext>
                </a:extLst>
              </a:tr>
              <a:tr h="19999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Agua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591601"/>
                  </a:ext>
                </a:extLst>
              </a:tr>
              <a:tr h="21851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Riego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437238"/>
                  </a:ext>
                </a:extLst>
              </a:tr>
              <a:tr h="19999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Equipamiento rural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Salud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 5 000 - 1: 250000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MSP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78231534"/>
                  </a:ext>
                </a:extLst>
              </a:tr>
              <a:tr h="3830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Educación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011702"/>
                  </a:ext>
                </a:extLst>
              </a:tr>
              <a:tr h="199992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Pendientes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1:5 000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IGM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66271474"/>
                  </a:ext>
                </a:extLst>
              </a:tr>
              <a:tr h="199992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Accesibilidad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Vías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1:5 000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IGM, MAG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0848538"/>
                  </a:ext>
                </a:extLst>
              </a:tr>
              <a:tr h="38577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Áreas urbanas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740776"/>
                  </a:ext>
                </a:extLst>
              </a:tr>
              <a:tr h="61849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Centros económicos y acopio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378890"/>
                  </a:ext>
                </a:extLst>
              </a:tr>
              <a:tr h="199992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Capacidad de uso de la tierra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 25 000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MAG, IGM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34821319"/>
                  </a:ext>
                </a:extLst>
              </a:tr>
              <a:tr h="199992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Regulación de uso y ocupación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 25 000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GADM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60028639"/>
                  </a:ext>
                </a:extLst>
              </a:tr>
            </a:tbl>
          </a:graphicData>
        </a:graphic>
      </p:graphicFrame>
      <p:sp>
        <p:nvSpPr>
          <p:cNvPr id="28" name="CuadroTexto 27">
            <a:extLst>
              <a:ext uri="{FF2B5EF4-FFF2-40B4-BE49-F238E27FC236}">
                <a16:creationId xmlns:a16="http://schemas.microsoft.com/office/drawing/2014/main" id="{357A1BBB-C177-428E-A407-ADD8DDBAC45B}"/>
              </a:ext>
            </a:extLst>
          </p:cNvPr>
          <p:cNvSpPr txBox="1"/>
          <p:nvPr/>
        </p:nvSpPr>
        <p:spPr>
          <a:xfrm>
            <a:off x="0" y="678357"/>
            <a:ext cx="33300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Metodología de Valoración de Tierras Rurales Ecuador</a:t>
            </a:r>
            <a:endParaRPr lang="es-EC" sz="1100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61843F0-1352-4C4B-B637-5596E05C109B}"/>
              </a:ext>
            </a:extLst>
          </p:cNvPr>
          <p:cNvSpPr txBox="1"/>
          <p:nvPr/>
        </p:nvSpPr>
        <p:spPr>
          <a:xfrm>
            <a:off x="0" y="6499279"/>
            <a:ext cx="1811740" cy="353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1200"/>
              </a:spcBef>
              <a:spcAft>
                <a:spcPts val="800"/>
              </a:spcAft>
            </a:pPr>
            <a:r>
              <a:rPr lang="es-MX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Nota.</a:t>
            </a:r>
            <a:r>
              <a:rPr lang="es-MX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MAGAP, 2008</a:t>
            </a:r>
            <a:endParaRPr lang="es-EC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E1E5F33-152D-45D9-BD55-A7032E12083A}"/>
              </a:ext>
            </a:extLst>
          </p:cNvPr>
          <p:cNvSpPr txBox="1"/>
          <p:nvPr/>
        </p:nvSpPr>
        <p:spPr>
          <a:xfrm>
            <a:off x="2992632" y="881012"/>
            <a:ext cx="2782011" cy="379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85" indent="-6985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MX" sz="11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Acuerdo Ministerial 017 – MIDUVI Ecuador</a:t>
            </a:r>
            <a:endParaRPr lang="es-EC" sz="11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7FA7A01-98F7-49D3-9B4F-E270CA911421}"/>
              </a:ext>
            </a:extLst>
          </p:cNvPr>
          <p:cNvSpPr txBox="1"/>
          <p:nvPr/>
        </p:nvSpPr>
        <p:spPr>
          <a:xfrm>
            <a:off x="6477993" y="1472379"/>
            <a:ext cx="266600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1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Metodología para Zonas Homogéneas de Tierras con Fines Multipropósitos – Colombia</a:t>
            </a:r>
            <a:endParaRPr lang="es-EC" sz="1100" i="1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F3A1B359-65E6-4BA6-940C-56C58B56E6F6}"/>
              </a:ext>
            </a:extLst>
          </p:cNvPr>
          <p:cNvSpPr txBox="1"/>
          <p:nvPr/>
        </p:nvSpPr>
        <p:spPr>
          <a:xfrm>
            <a:off x="3002416" y="6525298"/>
            <a:ext cx="3111948" cy="353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MX" sz="1000" b="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Nota.</a:t>
            </a:r>
            <a:r>
              <a:rPr lang="es-MX" sz="1000" b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Ministro de Desarrollo Urbano y Vivienda, 2017</a:t>
            </a:r>
            <a:endParaRPr lang="es-EC" sz="1000" b="1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E2B1D65-0647-4BA7-81C1-5F3B3EAB2E4A}"/>
              </a:ext>
            </a:extLst>
          </p:cNvPr>
          <p:cNvSpPr txBox="1"/>
          <p:nvPr/>
        </p:nvSpPr>
        <p:spPr>
          <a:xfrm>
            <a:off x="6560457" y="6525298"/>
            <a:ext cx="1920922" cy="353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MX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Nota.</a:t>
            </a:r>
            <a:r>
              <a:rPr lang="es-MX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IGAC, 2016</a:t>
            </a:r>
            <a:endParaRPr lang="es-EC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89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6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FD401AF-F9AE-4335-B499-70185D140070}"/>
              </a:ext>
            </a:extLst>
          </p:cNvPr>
          <p:cNvGrpSpPr/>
          <p:nvPr/>
        </p:nvGrpSpPr>
        <p:grpSpPr>
          <a:xfrm>
            <a:off x="6600823" y="734698"/>
            <a:ext cx="2543177" cy="657378"/>
            <a:chOff x="6107059" y="3918077"/>
            <a:chExt cx="2543177" cy="775669"/>
          </a:xfrm>
          <a:scene3d>
            <a:camera prst="orthographicFront"/>
            <a:lightRig rig="flat" dir="t"/>
          </a:scene3d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904DD0A4-93E0-4DDF-BA1A-98F03BA82F02}"/>
                </a:ext>
              </a:extLst>
            </p:cNvPr>
            <p:cNvSpPr/>
            <p:nvPr/>
          </p:nvSpPr>
          <p:spPr>
            <a:xfrm>
              <a:off x="6107059" y="3918077"/>
              <a:ext cx="2543177" cy="775669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7AEC00CB-CAE5-4FF9-88A9-07B5AF5B631E}"/>
                </a:ext>
              </a:extLst>
            </p:cNvPr>
            <p:cNvSpPr txBox="1"/>
            <p:nvPr/>
          </p:nvSpPr>
          <p:spPr>
            <a:xfrm>
              <a:off x="6107059" y="3918077"/>
              <a:ext cx="2543177" cy="77566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Especificar las Variables seleccionadas para el Cantón Atacames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FEF83AE7-309E-4D85-B876-832D4CDFD200}"/>
              </a:ext>
            </a:extLst>
          </p:cNvPr>
          <p:cNvGrpSpPr/>
          <p:nvPr/>
        </p:nvGrpSpPr>
        <p:grpSpPr>
          <a:xfrm>
            <a:off x="6600823" y="1"/>
            <a:ext cx="2543177" cy="609600"/>
            <a:chOff x="3055246" y="3371294"/>
            <a:chExt cx="2543177" cy="775669"/>
          </a:xfrm>
          <a:scene3d>
            <a:camera prst="orthographicFront"/>
            <a:lightRig rig="flat" dir="t"/>
          </a:scene3d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07129ECD-AE07-4C89-85A3-C6F0D0C57F18}"/>
                </a:ext>
              </a:extLst>
            </p:cNvPr>
            <p:cNvSpPr/>
            <p:nvPr/>
          </p:nvSpPr>
          <p:spPr>
            <a:xfrm>
              <a:off x="3055246" y="3371294"/>
              <a:ext cx="2543177" cy="775669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C94C0AEE-4D27-4721-866F-ED051A245284}"/>
                </a:ext>
              </a:extLst>
            </p:cNvPr>
            <p:cNvSpPr txBox="1"/>
            <p:nvPr/>
          </p:nvSpPr>
          <p:spPr>
            <a:xfrm>
              <a:off x="3055246" y="3371294"/>
              <a:ext cx="2543177" cy="77566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Investigación del Comportamiento de Variables</a:t>
              </a:r>
            </a:p>
          </p:txBody>
        </p:sp>
      </p:grpSp>
      <p:sp>
        <p:nvSpPr>
          <p:cNvPr id="8" name="Flecha: curvada hacia la derecha 7">
            <a:extLst>
              <a:ext uri="{FF2B5EF4-FFF2-40B4-BE49-F238E27FC236}">
                <a16:creationId xmlns:a16="http://schemas.microsoft.com/office/drawing/2014/main" id="{15AFFE3B-853E-4551-9905-55792ACB8098}"/>
              </a:ext>
            </a:extLst>
          </p:cNvPr>
          <p:cNvSpPr/>
          <p:nvPr/>
        </p:nvSpPr>
        <p:spPr>
          <a:xfrm>
            <a:off x="6114364" y="240557"/>
            <a:ext cx="486459" cy="857444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9" name="圆角矩形 101">
            <a:extLst>
              <a:ext uri="{FF2B5EF4-FFF2-40B4-BE49-F238E27FC236}">
                <a16:creationId xmlns:a16="http://schemas.microsoft.com/office/drawing/2014/main" id="{2D5396BF-FC4A-4EC0-9F94-8DA3BC13C394}"/>
              </a:ext>
            </a:extLst>
          </p:cNvPr>
          <p:cNvSpPr/>
          <p:nvPr/>
        </p:nvSpPr>
        <p:spPr>
          <a:xfrm>
            <a:off x="1087774" y="6092"/>
            <a:ext cx="3829284" cy="544369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圆角矩形 55">
            <a:extLst>
              <a:ext uri="{FF2B5EF4-FFF2-40B4-BE49-F238E27FC236}">
                <a16:creationId xmlns:a16="http://schemas.microsoft.com/office/drawing/2014/main" id="{2FA581E6-CEC4-4CE8-8D61-3C9F0477BE22}"/>
              </a:ext>
            </a:extLst>
          </p:cNvPr>
          <p:cNvSpPr/>
          <p:nvPr/>
        </p:nvSpPr>
        <p:spPr bwMode="auto">
          <a:xfrm>
            <a:off x="202507" y="23345"/>
            <a:ext cx="622801" cy="52040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矩形 102">
            <a:extLst>
              <a:ext uri="{FF2B5EF4-FFF2-40B4-BE49-F238E27FC236}">
                <a16:creationId xmlns:a16="http://schemas.microsoft.com/office/drawing/2014/main" id="{BDC3D2A8-0A5A-435F-96E6-03A793D5B2ED}"/>
              </a:ext>
            </a:extLst>
          </p:cNvPr>
          <p:cNvSpPr/>
          <p:nvPr/>
        </p:nvSpPr>
        <p:spPr>
          <a:xfrm>
            <a:off x="1207735" y="11112"/>
            <a:ext cx="3531736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Evaluación de la Información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2" name="Imagen 11">
            <a:hlinkClick r:id="rId2" action="ppaction://hlinksldjump"/>
            <a:extLst>
              <a:ext uri="{FF2B5EF4-FFF2-40B4-BE49-F238E27FC236}">
                <a16:creationId xmlns:a16="http://schemas.microsoft.com/office/drawing/2014/main" id="{9DA8890A-D567-4854-A6B5-75D4AF1050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6" y="1055430"/>
            <a:ext cx="3051982" cy="215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hlinkClick r:id="rId4" action="ppaction://hlinksldjump"/>
            <a:extLst>
              <a:ext uri="{FF2B5EF4-FFF2-40B4-BE49-F238E27FC236}">
                <a16:creationId xmlns:a16="http://schemas.microsoft.com/office/drawing/2014/main" id="{874086CA-4877-44CD-882E-A47CA11E5D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240" y="1060530"/>
            <a:ext cx="3051982" cy="2156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>
            <a:hlinkClick r:id="rId6" action="ppaction://hlinksldjump"/>
            <a:extLst>
              <a:ext uri="{FF2B5EF4-FFF2-40B4-BE49-F238E27FC236}">
                <a16:creationId xmlns:a16="http://schemas.microsoft.com/office/drawing/2014/main" id="{8F9291F0-09EF-407D-B97E-899213D876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175" y="3645619"/>
            <a:ext cx="3045103" cy="215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>
            <a:hlinkClick r:id="rId8" action="ppaction://hlinksldjump"/>
            <a:extLst>
              <a:ext uri="{FF2B5EF4-FFF2-40B4-BE49-F238E27FC236}">
                <a16:creationId xmlns:a16="http://schemas.microsoft.com/office/drawing/2014/main" id="{AA64F572-577D-411D-9FAB-4037772BA4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40542"/>
            <a:ext cx="3051960" cy="2156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>
            <a:hlinkClick r:id="rId10" action="ppaction://hlinksldjump"/>
            <a:extLst>
              <a:ext uri="{FF2B5EF4-FFF2-40B4-BE49-F238E27FC236}">
                <a16:creationId xmlns:a16="http://schemas.microsoft.com/office/drawing/2014/main" id="{36DC6ABC-82D5-47D0-9906-01EF32484F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222" y="2353074"/>
            <a:ext cx="3044640" cy="21518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BD9C61FF-67BD-4F9A-91CE-9F357F744415}"/>
              </a:ext>
            </a:extLst>
          </p:cNvPr>
          <p:cNvSpPr txBox="1"/>
          <p:nvPr/>
        </p:nvSpPr>
        <p:spPr>
          <a:xfrm>
            <a:off x="119961" y="773359"/>
            <a:ext cx="10877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Pendiente</a:t>
            </a:r>
            <a:endParaRPr lang="es-EC" sz="12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64D6228-2A16-41AC-838D-C6872444486F}"/>
              </a:ext>
            </a:extLst>
          </p:cNvPr>
          <p:cNvSpPr txBox="1"/>
          <p:nvPr/>
        </p:nvSpPr>
        <p:spPr>
          <a:xfrm>
            <a:off x="6220471" y="2076075"/>
            <a:ext cx="1613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Red Hidrográfica</a:t>
            </a:r>
            <a:endParaRPr lang="es-EC" sz="12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AA3DD8F-5E4D-4EFB-B0E6-6BDF5992D00C}"/>
              </a:ext>
            </a:extLst>
          </p:cNvPr>
          <p:cNvSpPr txBox="1"/>
          <p:nvPr/>
        </p:nvSpPr>
        <p:spPr>
          <a:xfrm>
            <a:off x="3190885" y="3357304"/>
            <a:ext cx="22889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Cercan</a:t>
            </a:r>
            <a:r>
              <a:rPr lang="es-EC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ía a Centros Urbanos</a:t>
            </a:r>
            <a:endParaRPr lang="es-EC" sz="12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B1E8403-929E-4EC1-AFF2-C900C8E2DAE7}"/>
              </a:ext>
            </a:extLst>
          </p:cNvPr>
          <p:cNvSpPr txBox="1"/>
          <p:nvPr/>
        </p:nvSpPr>
        <p:spPr>
          <a:xfrm>
            <a:off x="3190885" y="766205"/>
            <a:ext cx="22545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Uso y Cobertura del suelo</a:t>
            </a:r>
            <a:endParaRPr lang="es-EC" sz="12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104BAAE-A19F-432C-AB50-992CE8D5527A}"/>
              </a:ext>
            </a:extLst>
          </p:cNvPr>
          <p:cNvSpPr txBox="1"/>
          <p:nvPr/>
        </p:nvSpPr>
        <p:spPr>
          <a:xfrm>
            <a:off x="60077" y="3372650"/>
            <a:ext cx="10877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Red Vial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869714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1">
            <a:extLst>
              <a:ext uri="{FF2B5EF4-FFF2-40B4-BE49-F238E27FC236}">
                <a16:creationId xmlns:a16="http://schemas.microsoft.com/office/drawing/2014/main" id="{57756766-F5C8-4320-8A0F-923B1F52D249}"/>
              </a:ext>
            </a:extLst>
          </p:cNvPr>
          <p:cNvSpPr/>
          <p:nvPr/>
        </p:nvSpPr>
        <p:spPr>
          <a:xfrm>
            <a:off x="1171833" y="0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2FA0E3E2-7D6E-47B7-BB22-E182AC23662F}"/>
              </a:ext>
            </a:extLst>
          </p:cNvPr>
          <p:cNvSpPr/>
          <p:nvPr/>
        </p:nvSpPr>
        <p:spPr>
          <a:xfrm>
            <a:off x="1639399" y="22273"/>
            <a:ext cx="2738250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Desarrollo del Modelo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2425DF01-2F52-4452-8B1D-0C374D0DD302}"/>
              </a:ext>
            </a:extLst>
          </p:cNvPr>
          <p:cNvSpPr/>
          <p:nvPr/>
        </p:nvSpPr>
        <p:spPr bwMode="auto">
          <a:xfrm>
            <a:off x="285143" y="7164"/>
            <a:ext cx="622801" cy="520407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glow rad="1117600">
              <a:schemeClr val="tx2">
                <a:lumMod val="60000"/>
                <a:lumOff val="40000"/>
                <a:alpha val="20000"/>
              </a:schemeClr>
            </a:glow>
            <a:outerShdw blurRad="50800" dist="50800" dir="5400000" sx="1000" sy="1000" algn="ctr" rotWithShape="0">
              <a:srgbClr val="000000">
                <a:alpha val="95000"/>
              </a:srgbClr>
            </a:outerShdw>
            <a:reflection endPos="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5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8ADBDF53-D8E0-40FF-95EB-FDCE77565B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0252612"/>
              </p:ext>
            </p:extLst>
          </p:nvPr>
        </p:nvGraphicFramePr>
        <p:xfrm>
          <a:off x="107767" y="-1320800"/>
          <a:ext cx="8934631" cy="9304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226F36F9-F121-4175-B5EF-D81D543E48A2}"/>
              </a:ext>
            </a:extLst>
          </p:cNvPr>
          <p:cNvCxnSpPr>
            <a:cxnSpLocks/>
          </p:cNvCxnSpPr>
          <p:nvPr/>
        </p:nvCxnSpPr>
        <p:spPr>
          <a:xfrm>
            <a:off x="2258776" y="2074460"/>
            <a:ext cx="0" cy="2518012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AD1E5918-C7E7-4EEA-8A91-611DAB821D82}"/>
              </a:ext>
            </a:extLst>
          </p:cNvPr>
          <p:cNvCxnSpPr>
            <a:cxnSpLocks/>
          </p:cNvCxnSpPr>
          <p:nvPr/>
        </p:nvCxnSpPr>
        <p:spPr>
          <a:xfrm>
            <a:off x="4572000" y="1223749"/>
            <a:ext cx="0" cy="171052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FEE6AFB6-D7CE-4825-958E-D7BC450B49B3}"/>
              </a:ext>
            </a:extLst>
          </p:cNvPr>
          <p:cNvCxnSpPr>
            <a:cxnSpLocks/>
          </p:cNvCxnSpPr>
          <p:nvPr/>
        </p:nvCxnSpPr>
        <p:spPr>
          <a:xfrm>
            <a:off x="4573801" y="3737212"/>
            <a:ext cx="0" cy="1660288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8D237AF9-6049-49B8-AA89-411160E357C2}"/>
              </a:ext>
            </a:extLst>
          </p:cNvPr>
          <p:cNvCxnSpPr>
            <a:cxnSpLocks/>
          </p:cNvCxnSpPr>
          <p:nvPr/>
        </p:nvCxnSpPr>
        <p:spPr>
          <a:xfrm flipH="1">
            <a:off x="4552950" y="5413511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219FBC30-3505-4EFD-B257-07434C17C15F}"/>
              </a:ext>
            </a:extLst>
          </p:cNvPr>
          <p:cNvCxnSpPr>
            <a:cxnSpLocks/>
          </p:cNvCxnSpPr>
          <p:nvPr/>
        </p:nvCxnSpPr>
        <p:spPr>
          <a:xfrm flipH="1">
            <a:off x="4552950" y="4592472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67CC85B9-F8FA-4C40-A314-0DE1E9F4BE06}"/>
              </a:ext>
            </a:extLst>
          </p:cNvPr>
          <p:cNvCxnSpPr>
            <a:cxnSpLocks/>
          </p:cNvCxnSpPr>
          <p:nvPr/>
        </p:nvCxnSpPr>
        <p:spPr>
          <a:xfrm flipH="1">
            <a:off x="4377649" y="4592472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5B41D86B-7309-4490-83C8-5B9D3081AF75}"/>
              </a:ext>
            </a:extLst>
          </p:cNvPr>
          <p:cNvCxnSpPr>
            <a:cxnSpLocks/>
          </p:cNvCxnSpPr>
          <p:nvPr/>
        </p:nvCxnSpPr>
        <p:spPr>
          <a:xfrm flipH="1">
            <a:off x="2239724" y="4592472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FDFEBEE1-FD90-4601-8E62-F24AFB7E25B0}"/>
              </a:ext>
            </a:extLst>
          </p:cNvPr>
          <p:cNvCxnSpPr>
            <a:cxnSpLocks/>
          </p:cNvCxnSpPr>
          <p:nvPr/>
        </p:nvCxnSpPr>
        <p:spPr>
          <a:xfrm flipH="1">
            <a:off x="4552950" y="3737212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C9A035C3-2476-4E36-AA81-E9099DDA28A5}"/>
              </a:ext>
            </a:extLst>
          </p:cNvPr>
          <p:cNvCxnSpPr>
            <a:cxnSpLocks/>
          </p:cNvCxnSpPr>
          <p:nvPr/>
        </p:nvCxnSpPr>
        <p:spPr>
          <a:xfrm flipH="1">
            <a:off x="2239724" y="2074460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B2A615B6-A2DA-444B-A6D1-8C66AE226075}"/>
              </a:ext>
            </a:extLst>
          </p:cNvPr>
          <p:cNvCxnSpPr>
            <a:cxnSpLocks/>
          </p:cNvCxnSpPr>
          <p:nvPr/>
        </p:nvCxnSpPr>
        <p:spPr>
          <a:xfrm flipH="1">
            <a:off x="4552950" y="2922754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D3C30991-0C81-4336-8050-8930AD35E6D5}"/>
              </a:ext>
            </a:extLst>
          </p:cNvPr>
          <p:cNvCxnSpPr>
            <a:cxnSpLocks/>
          </p:cNvCxnSpPr>
          <p:nvPr/>
        </p:nvCxnSpPr>
        <p:spPr>
          <a:xfrm flipH="1">
            <a:off x="4552950" y="2074460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873DBC88-1BEA-4814-870B-942C0AA52692}"/>
              </a:ext>
            </a:extLst>
          </p:cNvPr>
          <p:cNvCxnSpPr>
            <a:cxnSpLocks/>
          </p:cNvCxnSpPr>
          <p:nvPr/>
        </p:nvCxnSpPr>
        <p:spPr>
          <a:xfrm flipH="1">
            <a:off x="4377649" y="2074460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97966A2F-E1E3-4320-ABB8-8C9BCE5FED57}"/>
              </a:ext>
            </a:extLst>
          </p:cNvPr>
          <p:cNvCxnSpPr>
            <a:cxnSpLocks/>
          </p:cNvCxnSpPr>
          <p:nvPr/>
        </p:nvCxnSpPr>
        <p:spPr>
          <a:xfrm flipH="1">
            <a:off x="4562476" y="1231285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35575607-8D30-49D5-961E-2BC6AA8B0326}"/>
              </a:ext>
            </a:extLst>
          </p:cNvPr>
          <p:cNvCxnSpPr>
            <a:cxnSpLocks/>
          </p:cNvCxnSpPr>
          <p:nvPr/>
        </p:nvCxnSpPr>
        <p:spPr>
          <a:xfrm flipH="1">
            <a:off x="6900863" y="3332400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C93B7A67-B91C-4B85-892F-004C892D3409}"/>
              </a:ext>
            </a:extLst>
          </p:cNvPr>
          <p:cNvCxnSpPr>
            <a:cxnSpLocks/>
          </p:cNvCxnSpPr>
          <p:nvPr/>
        </p:nvCxnSpPr>
        <p:spPr>
          <a:xfrm flipH="1">
            <a:off x="6905412" y="4156313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E226A23F-EEB8-4E48-BA35-7DBFD2C8F01D}"/>
              </a:ext>
            </a:extLst>
          </p:cNvPr>
          <p:cNvCxnSpPr>
            <a:cxnSpLocks/>
          </p:cNvCxnSpPr>
          <p:nvPr/>
        </p:nvCxnSpPr>
        <p:spPr>
          <a:xfrm flipH="1">
            <a:off x="6710362" y="3737212"/>
            <a:ext cx="187539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8A53243-E74D-43B4-92BD-74E338A282B7}"/>
              </a:ext>
            </a:extLst>
          </p:cNvPr>
          <p:cNvCxnSpPr>
            <a:cxnSpLocks/>
          </p:cNvCxnSpPr>
          <p:nvPr/>
        </p:nvCxnSpPr>
        <p:spPr>
          <a:xfrm>
            <a:off x="6920646" y="3331569"/>
            <a:ext cx="2962" cy="824744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Rectángulo 35">
            <a:extLst>
              <a:ext uri="{FF2B5EF4-FFF2-40B4-BE49-F238E27FC236}">
                <a16:creationId xmlns:a16="http://schemas.microsoft.com/office/drawing/2014/main" id="{6CB88868-8613-46E4-A624-59EDC391A950}"/>
              </a:ext>
            </a:extLst>
          </p:cNvPr>
          <p:cNvSpPr/>
          <p:nvPr/>
        </p:nvSpPr>
        <p:spPr>
          <a:xfrm>
            <a:off x="2258776" y="814388"/>
            <a:ext cx="4620524" cy="2518012"/>
          </a:xfrm>
          <a:prstGeom prst="rect">
            <a:avLst/>
          </a:prstGeom>
          <a:noFill/>
          <a:ln w="57150" cap="flat" cmpd="sng" algn="ctr">
            <a:solidFill>
              <a:srgbClr val="99663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D534578D-C113-405A-9064-079AD69E1E9D}"/>
              </a:ext>
            </a:extLst>
          </p:cNvPr>
          <p:cNvCxnSpPr>
            <a:cxnSpLocks/>
          </p:cNvCxnSpPr>
          <p:nvPr/>
        </p:nvCxnSpPr>
        <p:spPr>
          <a:xfrm flipH="1">
            <a:off x="2015886" y="3330270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53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1">
            <a:extLst>
              <a:ext uri="{FF2B5EF4-FFF2-40B4-BE49-F238E27FC236}">
                <a16:creationId xmlns:a16="http://schemas.microsoft.com/office/drawing/2014/main" id="{6996DBBF-405C-4740-B077-39376C4774CE}"/>
              </a:ext>
            </a:extLst>
          </p:cNvPr>
          <p:cNvSpPr/>
          <p:nvPr/>
        </p:nvSpPr>
        <p:spPr>
          <a:xfrm>
            <a:off x="1171833" y="0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8E5D0747-D903-4F94-96C9-C4277C239FD2}"/>
              </a:ext>
            </a:extLst>
          </p:cNvPr>
          <p:cNvSpPr/>
          <p:nvPr/>
        </p:nvSpPr>
        <p:spPr>
          <a:xfrm>
            <a:off x="1639399" y="22273"/>
            <a:ext cx="2738250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Desarrollo del Modelo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D6798229-FBB6-4E05-B110-991133D7B7C1}"/>
              </a:ext>
            </a:extLst>
          </p:cNvPr>
          <p:cNvSpPr/>
          <p:nvPr/>
        </p:nvSpPr>
        <p:spPr bwMode="auto">
          <a:xfrm>
            <a:off x="285143" y="7164"/>
            <a:ext cx="622801" cy="520407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glow rad="1117600">
              <a:schemeClr val="tx2">
                <a:lumMod val="60000"/>
                <a:lumOff val="40000"/>
                <a:alpha val="20000"/>
              </a:schemeClr>
            </a:glow>
            <a:outerShdw blurRad="50800" dist="50800" dir="5400000" sx="1000" sy="1000" algn="ctr" rotWithShape="0">
              <a:srgbClr val="000000">
                <a:alpha val="95000"/>
              </a:srgbClr>
            </a:outerShdw>
            <a:reflection endPos="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5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83AFCD0-9B7E-463C-BE27-3F4C96E15026}"/>
              </a:ext>
            </a:extLst>
          </p:cNvPr>
          <p:cNvGrpSpPr/>
          <p:nvPr/>
        </p:nvGrpSpPr>
        <p:grpSpPr>
          <a:xfrm>
            <a:off x="7263686" y="22273"/>
            <a:ext cx="1880314" cy="573495"/>
            <a:chOff x="2258489" y="116601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1502507-51FC-4A87-8607-742B76F9CD51}"/>
                </a:ext>
              </a:extLst>
            </p:cNvPr>
            <p:cNvSpPr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23770EE-8E63-4283-86F7-F3BE995612A2}"/>
                </a:ext>
              </a:extLst>
            </p:cNvPr>
            <p:cNvSpPr txBox="1"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Valoración del suelo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3124CE0D-51C0-4906-A2A8-01B1CBEB647E}"/>
              </a:ext>
            </a:extLst>
          </p:cNvPr>
          <p:cNvGrpSpPr/>
          <p:nvPr/>
        </p:nvGrpSpPr>
        <p:grpSpPr>
          <a:xfrm>
            <a:off x="7263686" y="745411"/>
            <a:ext cx="1880314" cy="573495"/>
            <a:chOff x="4514866" y="357477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2C49AE0-E23B-42DA-885D-9A07A0123A62}"/>
                </a:ext>
              </a:extLst>
            </p:cNvPr>
            <p:cNvSpPr/>
            <p:nvPr/>
          </p:nvSpPr>
          <p:spPr>
            <a:xfrm>
              <a:off x="4514866" y="357477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0880332D-F1E6-4EB4-9C9F-3E019D56E3E0}"/>
                </a:ext>
              </a:extLst>
            </p:cNvPr>
            <p:cNvSpPr txBox="1"/>
            <p:nvPr/>
          </p:nvSpPr>
          <p:spPr>
            <a:xfrm>
              <a:off x="4514866" y="357477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Metodología AHP a las Variables elegidas</a:t>
              </a:r>
            </a:p>
          </p:txBody>
        </p:sp>
      </p:grpSp>
      <p:sp>
        <p:nvSpPr>
          <p:cNvPr id="11" name="Flecha: curvada hacia la derecha 10">
            <a:extLst>
              <a:ext uri="{FF2B5EF4-FFF2-40B4-BE49-F238E27FC236}">
                <a16:creationId xmlns:a16="http://schemas.microsoft.com/office/drawing/2014/main" id="{95AE4563-ADE8-4796-BE63-64B5E2F9F65C}"/>
              </a:ext>
            </a:extLst>
          </p:cNvPr>
          <p:cNvSpPr/>
          <p:nvPr/>
        </p:nvSpPr>
        <p:spPr>
          <a:xfrm>
            <a:off x="6777227" y="167046"/>
            <a:ext cx="486459" cy="857444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05E68D72-B719-4DC0-9886-1B8F98C8F5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0355374"/>
              </p:ext>
            </p:extLst>
          </p:nvPr>
        </p:nvGraphicFramePr>
        <p:xfrm>
          <a:off x="632371" y="1012800"/>
          <a:ext cx="3835400" cy="2345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4B225D5D-4F16-441D-8C76-593A8BE6DB11}"/>
              </a:ext>
            </a:extLst>
          </p:cNvPr>
          <p:cNvSpPr txBox="1"/>
          <p:nvPr/>
        </p:nvSpPr>
        <p:spPr>
          <a:xfrm>
            <a:off x="858882" y="544369"/>
            <a:ext cx="3713118" cy="457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200000"/>
              </a:lnSpc>
            </a:pPr>
            <a:r>
              <a:rPr lang="es-MX" sz="1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Diagrama inicial proceso AHP</a:t>
            </a:r>
            <a:endParaRPr lang="es-EC" sz="1400" b="1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a 16">
            <a:extLst>
              <a:ext uri="{FF2B5EF4-FFF2-40B4-BE49-F238E27FC236}">
                <a16:creationId xmlns:a16="http://schemas.microsoft.com/office/drawing/2014/main" id="{58471452-4531-430D-BAC6-2CE426561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424378"/>
              </p:ext>
            </p:extLst>
          </p:nvPr>
        </p:nvGraphicFramePr>
        <p:xfrm>
          <a:off x="68643" y="5089495"/>
          <a:ext cx="5047930" cy="176316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044540">
                  <a:extLst>
                    <a:ext uri="{9D8B030D-6E8A-4147-A177-3AD203B41FA5}">
                      <a16:colId xmlns:a16="http://schemas.microsoft.com/office/drawing/2014/main" val="556344442"/>
                    </a:ext>
                  </a:extLst>
                </a:gridCol>
                <a:gridCol w="1099930">
                  <a:extLst>
                    <a:ext uri="{9D8B030D-6E8A-4147-A177-3AD203B41FA5}">
                      <a16:colId xmlns:a16="http://schemas.microsoft.com/office/drawing/2014/main" val="3728906076"/>
                    </a:ext>
                  </a:extLst>
                </a:gridCol>
                <a:gridCol w="1086678">
                  <a:extLst>
                    <a:ext uri="{9D8B030D-6E8A-4147-A177-3AD203B41FA5}">
                      <a16:colId xmlns:a16="http://schemas.microsoft.com/office/drawing/2014/main" val="1375484114"/>
                    </a:ext>
                  </a:extLst>
                </a:gridCol>
                <a:gridCol w="1179444">
                  <a:extLst>
                    <a:ext uri="{9D8B030D-6E8A-4147-A177-3AD203B41FA5}">
                      <a16:colId xmlns:a16="http://schemas.microsoft.com/office/drawing/2014/main" val="10991255"/>
                    </a:ext>
                  </a:extLst>
                </a:gridCol>
                <a:gridCol w="637338">
                  <a:extLst>
                    <a:ext uri="{9D8B030D-6E8A-4147-A177-3AD203B41FA5}">
                      <a16:colId xmlns:a16="http://schemas.microsoft.com/office/drawing/2014/main" val="4035326629"/>
                    </a:ext>
                  </a:extLst>
                </a:gridCol>
              </a:tblGrid>
              <a:tr h="326492">
                <a:tc>
                  <a:txBody>
                    <a:bodyPr/>
                    <a:lstStyle/>
                    <a:p>
                      <a:endParaRPr lang="es-EC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C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Alternativa 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C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Alternativa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C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Alternativa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Vector Propio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0166489"/>
                  </a:ext>
                </a:extLst>
              </a:tr>
              <a:tr h="3264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Alternativa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195850"/>
                  </a:ext>
                </a:extLst>
              </a:tr>
              <a:tr h="3264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Alternativa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0,6483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326718"/>
                  </a:ext>
                </a:extLst>
              </a:tr>
              <a:tr h="3264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Alternativa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0,1220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185976"/>
                  </a:ext>
                </a:extLst>
              </a:tr>
              <a:tr h="3264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0,36%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282493"/>
                  </a:ext>
                </a:extLst>
              </a:tr>
            </a:tbl>
          </a:graphicData>
        </a:graphic>
      </p:graphicFrame>
      <p:graphicFrame>
        <p:nvGraphicFramePr>
          <p:cNvPr id="17" name="13 Tabla">
            <a:extLst>
              <a:ext uri="{FF2B5EF4-FFF2-40B4-BE49-F238E27FC236}">
                <a16:creationId xmlns:a16="http://schemas.microsoft.com/office/drawing/2014/main" id="{924FAA42-95CA-44BE-A5B3-6878276497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053190"/>
              </p:ext>
            </p:extLst>
          </p:nvPr>
        </p:nvGraphicFramePr>
        <p:xfrm>
          <a:off x="68647" y="3798361"/>
          <a:ext cx="5047926" cy="82804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841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0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13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3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1321">
                  <a:extLst>
                    <a:ext uri="{9D8B030D-6E8A-4147-A177-3AD203B41FA5}">
                      <a16:colId xmlns:a16="http://schemas.microsoft.com/office/drawing/2014/main" val="1276201271"/>
                    </a:ext>
                  </a:extLst>
                </a:gridCol>
              </a:tblGrid>
              <a:tr h="276676">
                <a:tc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Igual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Moderado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Fuerte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Muy Fuerte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Extrema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2,4,6 y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AA7BC2A1-4D65-47B3-B61C-85BD813B7BE9}"/>
              </a:ext>
            </a:extLst>
          </p:cNvPr>
          <p:cNvSpPr txBox="1"/>
          <p:nvPr/>
        </p:nvSpPr>
        <p:spPr>
          <a:xfrm>
            <a:off x="1337478" y="3210943"/>
            <a:ext cx="3004313" cy="457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200000"/>
              </a:lnSpc>
            </a:pPr>
            <a:r>
              <a:rPr lang="es-MX" sz="1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Escala Fundamental</a:t>
            </a:r>
            <a:endParaRPr lang="es-EC" sz="1400" b="1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C46F1B6-4464-4CF8-B5AF-52C61A7ACE08}"/>
              </a:ext>
            </a:extLst>
          </p:cNvPr>
          <p:cNvSpPr txBox="1"/>
          <p:nvPr/>
        </p:nvSpPr>
        <p:spPr>
          <a:xfrm>
            <a:off x="992488" y="4529436"/>
            <a:ext cx="3209925" cy="457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200000"/>
              </a:lnSpc>
            </a:pPr>
            <a:r>
              <a:rPr lang="es-MX" sz="1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Matriz de comparación pareada</a:t>
            </a:r>
            <a:endParaRPr lang="es-EC" sz="1400" b="1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Diagrama de flujo: proceso 22">
            <a:extLst>
              <a:ext uri="{FF2B5EF4-FFF2-40B4-BE49-F238E27FC236}">
                <a16:creationId xmlns:a16="http://schemas.microsoft.com/office/drawing/2014/main" id="{28D6EF0D-E7B9-4B4E-8F1D-3A0A71E68723}"/>
              </a:ext>
            </a:extLst>
          </p:cNvPr>
          <p:cNvSpPr/>
          <p:nvPr/>
        </p:nvSpPr>
        <p:spPr>
          <a:xfrm>
            <a:off x="5217830" y="595767"/>
            <a:ext cx="109967" cy="6214007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5ED22D7-241D-4538-9272-7CC0AEFFA554}"/>
              </a:ext>
            </a:extLst>
          </p:cNvPr>
          <p:cNvSpPr txBox="1"/>
          <p:nvPr/>
        </p:nvSpPr>
        <p:spPr>
          <a:xfrm>
            <a:off x="6734309" y="3546088"/>
            <a:ext cx="2314489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200000"/>
              </a:lnSpc>
            </a:pPr>
            <a:r>
              <a:rPr lang="es-MX" sz="1200" b="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Ratio de Consistencia</a:t>
            </a:r>
            <a:endParaRPr lang="es-EC" sz="1200" b="1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" name="Tabla 44">
            <a:extLst>
              <a:ext uri="{FF2B5EF4-FFF2-40B4-BE49-F238E27FC236}">
                <a16:creationId xmlns:a16="http://schemas.microsoft.com/office/drawing/2014/main" id="{37FEE341-CBDF-44B9-9893-CA5E1B96FA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532022"/>
              </p:ext>
            </p:extLst>
          </p:nvPr>
        </p:nvGraphicFramePr>
        <p:xfrm>
          <a:off x="6142447" y="4286601"/>
          <a:ext cx="2542016" cy="1605788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1120649">
                  <a:extLst>
                    <a:ext uri="{9D8B030D-6E8A-4147-A177-3AD203B41FA5}">
                      <a16:colId xmlns:a16="http://schemas.microsoft.com/office/drawing/2014/main" val="1116750179"/>
                    </a:ext>
                  </a:extLst>
                </a:gridCol>
                <a:gridCol w="1421367">
                  <a:extLst>
                    <a:ext uri="{9D8B030D-6E8A-4147-A177-3AD203B41FA5}">
                      <a16:colId xmlns:a16="http://schemas.microsoft.com/office/drawing/2014/main" val="2724314652"/>
                    </a:ext>
                  </a:extLst>
                </a:gridCol>
              </a:tblGrid>
              <a:tr h="55597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Número de variables (n)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Ratio de consistencia (RC)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1182557"/>
                  </a:ext>
                </a:extLst>
              </a:tr>
              <a:tr h="25665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5%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4991258"/>
                  </a:ext>
                </a:extLst>
              </a:tr>
              <a:tr h="25665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9%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4814514"/>
                  </a:ext>
                </a:extLst>
              </a:tr>
              <a:tr h="25665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o más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03125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C95FB714-68A1-4937-8B12-729595804F07}"/>
                  </a:ext>
                </a:extLst>
              </p:cNvPr>
              <p:cNvSpPr txBox="1"/>
              <p:nvPr/>
            </p:nvSpPr>
            <p:spPr>
              <a:xfrm>
                <a:off x="5694707" y="2070753"/>
                <a:ext cx="2142096" cy="5281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𝑛𝑜𝑟𝑚𝑎𝑙𝑖𝑧𝑎𝑑𝑎</m:t>
                          </m:r>
                        </m:sub>
                      </m:sSub>
                      <m:r>
                        <a:rPr lang="es-EC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s-EC" sz="1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s-EC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s-EC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EC" sz="1400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s-EC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s-EC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C95FB714-68A1-4937-8B12-729595804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4707" y="2070753"/>
                <a:ext cx="2142096" cy="528158"/>
              </a:xfrm>
              <a:prstGeom prst="rect">
                <a:avLst/>
              </a:prstGeom>
              <a:blipFill>
                <a:blip r:embed="rId7"/>
                <a:stretch>
                  <a:fillRect t="-22093" r="-1705" b="-9069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uadroTexto 21">
            <a:extLst>
              <a:ext uri="{FF2B5EF4-FFF2-40B4-BE49-F238E27FC236}">
                <a16:creationId xmlns:a16="http://schemas.microsoft.com/office/drawing/2014/main" id="{772AFFE7-3F09-4245-BE3E-DC2E82564E90}"/>
              </a:ext>
            </a:extLst>
          </p:cNvPr>
          <p:cNvSpPr txBox="1"/>
          <p:nvPr/>
        </p:nvSpPr>
        <p:spPr>
          <a:xfrm>
            <a:off x="5081573" y="1380839"/>
            <a:ext cx="1360041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200000"/>
              </a:lnSpc>
            </a:pPr>
            <a:r>
              <a:rPr lang="es-MX" sz="1200" b="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Matriz A</a:t>
            </a:r>
            <a:endParaRPr lang="es-EC" sz="1200" b="1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97534ED-EC8F-4363-8842-AFB6DC9D5514}"/>
              </a:ext>
            </a:extLst>
          </p:cNvPr>
          <p:cNvSpPr txBox="1"/>
          <p:nvPr/>
        </p:nvSpPr>
        <p:spPr>
          <a:xfrm>
            <a:off x="-257451" y="5016895"/>
            <a:ext cx="1360041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200000"/>
              </a:lnSpc>
            </a:pPr>
            <a:r>
              <a:rPr lang="es-MX" sz="1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Matriz A</a:t>
            </a:r>
            <a:endParaRPr lang="es-EC" sz="1200" b="1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CA9C242-3B88-4A41-9516-75F32A423AEB}"/>
              </a:ext>
            </a:extLst>
          </p:cNvPr>
          <p:cNvSpPr txBox="1"/>
          <p:nvPr/>
        </p:nvSpPr>
        <p:spPr>
          <a:xfrm>
            <a:off x="6242740" y="2805576"/>
            <a:ext cx="1770347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200000"/>
              </a:lnSpc>
            </a:pPr>
            <a:r>
              <a:rPr lang="en-US" sz="12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Vector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Propio</a:t>
            </a:r>
            <a:endParaRPr lang="es-EC" sz="1200" i="1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6B1A5DB-C41C-42B5-A4E4-997EEB32E534}"/>
              </a:ext>
            </a:extLst>
          </p:cNvPr>
          <p:cNvSpPr/>
          <p:nvPr/>
        </p:nvSpPr>
        <p:spPr>
          <a:xfrm>
            <a:off x="5724943" y="2096831"/>
            <a:ext cx="2111860" cy="528158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8FC31F8A-E80E-4564-BCC1-DD14F7BDBF07}"/>
              </a:ext>
            </a:extLst>
          </p:cNvPr>
          <p:cNvSpPr/>
          <p:nvPr/>
        </p:nvSpPr>
        <p:spPr>
          <a:xfrm>
            <a:off x="5459856" y="1409507"/>
            <a:ext cx="809391" cy="528158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47700AC5-CC7B-4965-99D6-4FF541788A5D}"/>
              </a:ext>
            </a:extLst>
          </p:cNvPr>
          <p:cNvSpPr/>
          <p:nvPr/>
        </p:nvSpPr>
        <p:spPr>
          <a:xfrm>
            <a:off x="6360097" y="2833715"/>
            <a:ext cx="1770347" cy="528158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A66D644D-8B86-4AFF-818A-C76A6DFC7B66}"/>
              </a:ext>
            </a:extLst>
          </p:cNvPr>
          <p:cNvSpPr/>
          <p:nvPr/>
        </p:nvSpPr>
        <p:spPr>
          <a:xfrm>
            <a:off x="7027120" y="3552785"/>
            <a:ext cx="1795180" cy="528158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35" name="Conector: angular 34">
            <a:extLst>
              <a:ext uri="{FF2B5EF4-FFF2-40B4-BE49-F238E27FC236}">
                <a16:creationId xmlns:a16="http://schemas.microsoft.com/office/drawing/2014/main" id="{5356C467-8D6C-4D2C-9EAA-DC39B6991CF0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88728" y="2016743"/>
            <a:ext cx="423245" cy="265087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Conector: angular 36">
            <a:extLst>
              <a:ext uri="{FF2B5EF4-FFF2-40B4-BE49-F238E27FC236}">
                <a16:creationId xmlns:a16="http://schemas.microsoft.com/office/drawing/2014/main" id="{87A3022D-BC3A-4A14-B705-A7076474DF1C}"/>
              </a:ext>
            </a:extLst>
          </p:cNvPr>
          <p:cNvCxnSpPr>
            <a:cxnSpLocks/>
          </p:cNvCxnSpPr>
          <p:nvPr/>
        </p:nvCxnSpPr>
        <p:spPr>
          <a:xfrm>
            <a:off x="5724943" y="2643116"/>
            <a:ext cx="635154" cy="446727"/>
          </a:xfrm>
          <a:prstGeom prst="bentConnector3">
            <a:avLst>
              <a:gd name="adj1" fmla="val 1177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Conector: angular 41">
            <a:extLst>
              <a:ext uri="{FF2B5EF4-FFF2-40B4-BE49-F238E27FC236}">
                <a16:creationId xmlns:a16="http://schemas.microsoft.com/office/drawing/2014/main" id="{079384AF-EB0F-4BC5-B9D2-C516BCDE37CF}"/>
              </a:ext>
            </a:extLst>
          </p:cNvPr>
          <p:cNvCxnSpPr>
            <a:cxnSpLocks/>
          </p:cNvCxnSpPr>
          <p:nvPr/>
        </p:nvCxnSpPr>
        <p:spPr>
          <a:xfrm>
            <a:off x="6360097" y="3377419"/>
            <a:ext cx="635154" cy="446727"/>
          </a:xfrm>
          <a:prstGeom prst="bentConnector3">
            <a:avLst>
              <a:gd name="adj1" fmla="val 1177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331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1">
            <a:extLst>
              <a:ext uri="{FF2B5EF4-FFF2-40B4-BE49-F238E27FC236}">
                <a16:creationId xmlns:a16="http://schemas.microsoft.com/office/drawing/2014/main" id="{7C5283CD-B71A-468F-BFA2-07F4D11D83AD}"/>
              </a:ext>
            </a:extLst>
          </p:cNvPr>
          <p:cNvSpPr/>
          <p:nvPr/>
        </p:nvSpPr>
        <p:spPr>
          <a:xfrm>
            <a:off x="1171833" y="0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609B550B-4FB7-4B23-83B8-DEA3466C05BA}"/>
              </a:ext>
            </a:extLst>
          </p:cNvPr>
          <p:cNvSpPr/>
          <p:nvPr/>
        </p:nvSpPr>
        <p:spPr>
          <a:xfrm>
            <a:off x="1639399" y="22273"/>
            <a:ext cx="2738250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Desarrollo del Modelo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80C0F360-61A7-409D-A2DD-953C859CDDF1}"/>
              </a:ext>
            </a:extLst>
          </p:cNvPr>
          <p:cNvSpPr/>
          <p:nvPr/>
        </p:nvSpPr>
        <p:spPr bwMode="auto">
          <a:xfrm>
            <a:off x="285143" y="7164"/>
            <a:ext cx="622801" cy="520407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glow rad="1117600">
              <a:schemeClr val="tx2">
                <a:lumMod val="60000"/>
                <a:lumOff val="40000"/>
                <a:alpha val="20000"/>
              </a:schemeClr>
            </a:glow>
            <a:outerShdw blurRad="50800" dist="50800" dir="5400000" sx="1000" sy="1000" algn="ctr" rotWithShape="0">
              <a:srgbClr val="000000">
                <a:alpha val="95000"/>
              </a:srgbClr>
            </a:outerShdw>
            <a:reflection endPos="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5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37700EA-8467-4CD0-A567-634A0316F11E}"/>
              </a:ext>
            </a:extLst>
          </p:cNvPr>
          <p:cNvGrpSpPr/>
          <p:nvPr/>
        </p:nvGrpSpPr>
        <p:grpSpPr>
          <a:xfrm>
            <a:off x="7263686" y="22273"/>
            <a:ext cx="1880314" cy="573495"/>
            <a:chOff x="2258489" y="116601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8DDACF60-D0C1-432A-B0DE-D2A39862CDE4}"/>
                </a:ext>
              </a:extLst>
            </p:cNvPr>
            <p:cNvSpPr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C3A62864-1442-4720-9DF3-9E1FF661A567}"/>
                </a:ext>
              </a:extLst>
            </p:cNvPr>
            <p:cNvSpPr txBox="1"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Valoración del suelo</a:t>
              </a:r>
            </a:p>
          </p:txBody>
        </p:sp>
      </p:grpSp>
      <p:sp>
        <p:nvSpPr>
          <p:cNvPr id="8" name="Flecha: curvada hacia la derecha 7">
            <a:extLst>
              <a:ext uri="{FF2B5EF4-FFF2-40B4-BE49-F238E27FC236}">
                <a16:creationId xmlns:a16="http://schemas.microsoft.com/office/drawing/2014/main" id="{0E5995A5-E149-48F6-AAC6-F51ACB2CED42}"/>
              </a:ext>
            </a:extLst>
          </p:cNvPr>
          <p:cNvSpPr/>
          <p:nvPr/>
        </p:nvSpPr>
        <p:spPr>
          <a:xfrm>
            <a:off x="6777227" y="167046"/>
            <a:ext cx="486459" cy="857444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C42BC673-4AA2-4E03-A4F2-BE6F775FFEA9}"/>
              </a:ext>
            </a:extLst>
          </p:cNvPr>
          <p:cNvGrpSpPr/>
          <p:nvPr/>
        </p:nvGrpSpPr>
        <p:grpSpPr>
          <a:xfrm>
            <a:off x="7263686" y="740541"/>
            <a:ext cx="1880314" cy="573495"/>
            <a:chOff x="4514866" y="357477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39C3ACFE-D16C-43FB-B7B3-1C4CC0103E84}"/>
                </a:ext>
              </a:extLst>
            </p:cNvPr>
            <p:cNvSpPr/>
            <p:nvPr/>
          </p:nvSpPr>
          <p:spPr>
            <a:xfrm>
              <a:off x="4514866" y="357477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16246C6B-B1A3-4DE7-9426-84496CEC561B}"/>
                </a:ext>
              </a:extLst>
            </p:cNvPr>
            <p:cNvSpPr txBox="1"/>
            <p:nvPr/>
          </p:nvSpPr>
          <p:spPr>
            <a:xfrm>
              <a:off x="4514866" y="357477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Metodología AHP a las Variables elegidas</a:t>
              </a:r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3A71D34D-FC56-410D-B5BF-F75A320593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4" r="18038"/>
          <a:stretch/>
        </p:blipFill>
        <p:spPr bwMode="auto">
          <a:xfrm>
            <a:off x="425704" y="630250"/>
            <a:ext cx="5815965" cy="62928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Cerrar llave 12">
            <a:extLst>
              <a:ext uri="{FF2B5EF4-FFF2-40B4-BE49-F238E27FC236}">
                <a16:creationId xmlns:a16="http://schemas.microsoft.com/office/drawing/2014/main" id="{9B1D243B-EACD-4337-A559-BF825D76576F}"/>
              </a:ext>
            </a:extLst>
          </p:cNvPr>
          <p:cNvSpPr/>
          <p:nvPr/>
        </p:nvSpPr>
        <p:spPr>
          <a:xfrm>
            <a:off x="6086257" y="1235443"/>
            <a:ext cx="382138" cy="3370997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Cerrar llave 13">
            <a:extLst>
              <a:ext uri="{FF2B5EF4-FFF2-40B4-BE49-F238E27FC236}">
                <a16:creationId xmlns:a16="http://schemas.microsoft.com/office/drawing/2014/main" id="{24C86C41-DAFF-4105-A906-9E99207B269C}"/>
              </a:ext>
            </a:extLst>
          </p:cNvPr>
          <p:cNvSpPr/>
          <p:nvPr/>
        </p:nvSpPr>
        <p:spPr>
          <a:xfrm>
            <a:off x="6086257" y="4709119"/>
            <a:ext cx="382138" cy="2146927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3CBFEF11-5BA4-4C80-9C1B-7E952152A8AC}"/>
              </a:ext>
            </a:extLst>
          </p:cNvPr>
          <p:cNvGrpSpPr/>
          <p:nvPr/>
        </p:nvGrpSpPr>
        <p:grpSpPr>
          <a:xfrm>
            <a:off x="6556342" y="2685268"/>
            <a:ext cx="2443593" cy="573495"/>
            <a:chOff x="4514866" y="116601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D861F8A-F133-4904-B853-F7FF28D3C711}"/>
                </a:ext>
              </a:extLst>
            </p:cNvPr>
            <p:cNvSpPr/>
            <p:nvPr/>
          </p:nvSpPr>
          <p:spPr>
            <a:xfrm>
              <a:off x="4514866" y="1166012"/>
              <a:ext cx="1880314" cy="57349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A9A85D8-1FF5-48FD-AADC-165BBDFD9972}"/>
                </a:ext>
              </a:extLst>
            </p:cNvPr>
            <p:cNvSpPr txBox="1"/>
            <p:nvPr/>
          </p:nvSpPr>
          <p:spPr>
            <a:xfrm>
              <a:off x="4514866" y="1166012"/>
              <a:ext cx="1880314" cy="57349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Aplicación de metodología AHP para generar Zonas Homogéneas Físicas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D082D5BF-37BB-45D0-A027-8064E133A022}"/>
              </a:ext>
            </a:extLst>
          </p:cNvPr>
          <p:cNvGrpSpPr/>
          <p:nvPr/>
        </p:nvGrpSpPr>
        <p:grpSpPr>
          <a:xfrm>
            <a:off x="6556342" y="5209087"/>
            <a:ext cx="2443592" cy="573495"/>
            <a:chOff x="4514866" y="1974547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828EFC63-24C4-4C7B-8E12-AB00891F4702}"/>
                </a:ext>
              </a:extLst>
            </p:cNvPr>
            <p:cNvSpPr/>
            <p:nvPr/>
          </p:nvSpPr>
          <p:spPr>
            <a:xfrm>
              <a:off x="4514866" y="1974547"/>
              <a:ext cx="1880314" cy="57349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05B0AA18-1591-46D9-AC55-301C25120B09}"/>
                </a:ext>
              </a:extLst>
            </p:cNvPr>
            <p:cNvSpPr txBox="1"/>
            <p:nvPr/>
          </p:nvSpPr>
          <p:spPr>
            <a:xfrm>
              <a:off x="4514866" y="1974547"/>
              <a:ext cx="1880314" cy="57349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Aplicación de metodología AHP para generar Zonas Homogéneas de Valor</a:t>
              </a:r>
            </a:p>
          </p:txBody>
        </p:sp>
      </p:grpSp>
      <p:sp>
        <p:nvSpPr>
          <p:cNvPr id="22" name="Rectángulo 21">
            <a:extLst>
              <a:ext uri="{FF2B5EF4-FFF2-40B4-BE49-F238E27FC236}">
                <a16:creationId xmlns:a16="http://schemas.microsoft.com/office/drawing/2014/main" id="{27819930-37A2-4A80-98D0-F420E96C2543}"/>
              </a:ext>
            </a:extLst>
          </p:cNvPr>
          <p:cNvSpPr/>
          <p:nvPr/>
        </p:nvSpPr>
        <p:spPr>
          <a:xfrm>
            <a:off x="477765" y="653068"/>
            <a:ext cx="5608491" cy="4164592"/>
          </a:xfrm>
          <a:prstGeom prst="rect">
            <a:avLst/>
          </a:prstGeom>
          <a:noFill/>
          <a:ln w="57150" cap="flat" cmpd="sng" algn="ctr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6391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iagrama de flujo: proceso 25">
            <a:extLst>
              <a:ext uri="{FF2B5EF4-FFF2-40B4-BE49-F238E27FC236}">
                <a16:creationId xmlns:a16="http://schemas.microsoft.com/office/drawing/2014/main" id="{6D55F656-FE33-48FE-90CA-79D33DBB1EDE}"/>
              </a:ext>
            </a:extLst>
          </p:cNvPr>
          <p:cNvSpPr/>
          <p:nvPr/>
        </p:nvSpPr>
        <p:spPr>
          <a:xfrm>
            <a:off x="112541" y="3458976"/>
            <a:ext cx="9031460" cy="3172205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圆角矩形 101">
            <a:extLst>
              <a:ext uri="{FF2B5EF4-FFF2-40B4-BE49-F238E27FC236}">
                <a16:creationId xmlns:a16="http://schemas.microsoft.com/office/drawing/2014/main" id="{6996DBBF-405C-4740-B077-39376C4774CE}"/>
              </a:ext>
            </a:extLst>
          </p:cNvPr>
          <p:cNvSpPr/>
          <p:nvPr/>
        </p:nvSpPr>
        <p:spPr>
          <a:xfrm>
            <a:off x="1171833" y="0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8E5D0747-D903-4F94-96C9-C4277C239FD2}"/>
              </a:ext>
            </a:extLst>
          </p:cNvPr>
          <p:cNvSpPr/>
          <p:nvPr/>
        </p:nvSpPr>
        <p:spPr>
          <a:xfrm>
            <a:off x="1639399" y="22273"/>
            <a:ext cx="2738250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Desarrollo del Modelo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D6798229-FBB6-4E05-B110-991133D7B7C1}"/>
              </a:ext>
            </a:extLst>
          </p:cNvPr>
          <p:cNvSpPr/>
          <p:nvPr/>
        </p:nvSpPr>
        <p:spPr bwMode="auto">
          <a:xfrm>
            <a:off x="285143" y="7164"/>
            <a:ext cx="622801" cy="520407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glow rad="1117600">
              <a:schemeClr val="tx2">
                <a:lumMod val="60000"/>
                <a:lumOff val="40000"/>
                <a:alpha val="20000"/>
              </a:schemeClr>
            </a:glow>
            <a:outerShdw blurRad="50800" dist="50800" dir="5400000" sx="1000" sy="1000" algn="ctr" rotWithShape="0">
              <a:srgbClr val="000000">
                <a:alpha val="95000"/>
              </a:srgbClr>
            </a:outerShdw>
            <a:reflection endPos="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5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83AFCD0-9B7E-463C-BE27-3F4C96E15026}"/>
              </a:ext>
            </a:extLst>
          </p:cNvPr>
          <p:cNvGrpSpPr/>
          <p:nvPr/>
        </p:nvGrpSpPr>
        <p:grpSpPr>
          <a:xfrm>
            <a:off x="7263686" y="22273"/>
            <a:ext cx="1880314" cy="573495"/>
            <a:chOff x="2258489" y="116601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1502507-51FC-4A87-8607-742B76F9CD51}"/>
                </a:ext>
              </a:extLst>
            </p:cNvPr>
            <p:cNvSpPr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23770EE-8E63-4283-86F7-F3BE995612A2}"/>
                </a:ext>
              </a:extLst>
            </p:cNvPr>
            <p:cNvSpPr txBox="1"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Valoración del suelo</a:t>
              </a:r>
            </a:p>
          </p:txBody>
        </p:sp>
      </p:grpSp>
      <p:sp>
        <p:nvSpPr>
          <p:cNvPr id="11" name="Flecha: curvada hacia la derecha 10">
            <a:extLst>
              <a:ext uri="{FF2B5EF4-FFF2-40B4-BE49-F238E27FC236}">
                <a16:creationId xmlns:a16="http://schemas.microsoft.com/office/drawing/2014/main" id="{95AE4563-ADE8-4796-BE63-64B5E2F9F65C}"/>
              </a:ext>
            </a:extLst>
          </p:cNvPr>
          <p:cNvSpPr/>
          <p:nvPr/>
        </p:nvSpPr>
        <p:spPr>
          <a:xfrm>
            <a:off x="6777227" y="167046"/>
            <a:ext cx="486459" cy="857444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99F5855D-B459-4C2B-8FA8-15B4413BA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41721"/>
              </p:ext>
            </p:extLst>
          </p:nvPr>
        </p:nvGraphicFramePr>
        <p:xfrm>
          <a:off x="0" y="1028286"/>
          <a:ext cx="5844540" cy="2267364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1078230">
                  <a:extLst>
                    <a:ext uri="{9D8B030D-6E8A-4147-A177-3AD203B41FA5}">
                      <a16:colId xmlns:a16="http://schemas.microsoft.com/office/drawing/2014/main" val="3423669850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3203439160"/>
                    </a:ext>
                  </a:extLst>
                </a:gridCol>
                <a:gridCol w="631825">
                  <a:extLst>
                    <a:ext uri="{9D8B030D-6E8A-4147-A177-3AD203B41FA5}">
                      <a16:colId xmlns:a16="http://schemas.microsoft.com/office/drawing/2014/main" val="3376017874"/>
                    </a:ext>
                  </a:extLst>
                </a:gridCol>
                <a:gridCol w="1096645">
                  <a:extLst>
                    <a:ext uri="{9D8B030D-6E8A-4147-A177-3AD203B41FA5}">
                      <a16:colId xmlns:a16="http://schemas.microsoft.com/office/drawing/2014/main" val="4285097448"/>
                    </a:ext>
                  </a:extLst>
                </a:gridCol>
                <a:gridCol w="818515">
                  <a:extLst>
                    <a:ext uri="{9D8B030D-6E8A-4147-A177-3AD203B41FA5}">
                      <a16:colId xmlns:a16="http://schemas.microsoft.com/office/drawing/2014/main" val="3759877172"/>
                    </a:ext>
                  </a:extLst>
                </a:gridCol>
                <a:gridCol w="675640">
                  <a:extLst>
                    <a:ext uri="{9D8B030D-6E8A-4147-A177-3AD203B41FA5}">
                      <a16:colId xmlns:a16="http://schemas.microsoft.com/office/drawing/2014/main" val="2399851966"/>
                    </a:ext>
                  </a:extLst>
                </a:gridCol>
                <a:gridCol w="876935">
                  <a:extLst>
                    <a:ext uri="{9D8B030D-6E8A-4147-A177-3AD203B41FA5}">
                      <a16:colId xmlns:a16="http://schemas.microsoft.com/office/drawing/2014/main" val="81136010"/>
                    </a:ext>
                  </a:extLst>
                </a:gridCol>
              </a:tblGrid>
              <a:tr h="5180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OPINIÓN DE EXPERTOS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Gustavo Garcia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Lenin Pérez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Edmundo Mosquera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Diego Villafuerte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Nereida Pacheco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PROMEDIO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54456734"/>
                  </a:ext>
                </a:extLst>
              </a:tr>
              <a:tr h="2376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Pendiente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10966241"/>
                  </a:ext>
                </a:extLst>
              </a:tr>
              <a:tr h="2376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Uso de suelo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40659800"/>
                  </a:ext>
                </a:extLst>
              </a:tr>
              <a:tr h="5180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Cerc. Cent. Urbanos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63977806"/>
                  </a:ext>
                </a:extLst>
              </a:tr>
              <a:tr h="2376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 vial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36254333"/>
                  </a:ext>
                </a:extLst>
              </a:tr>
              <a:tr h="5180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 hidrográfica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76352070"/>
                  </a:ext>
                </a:extLst>
              </a:tr>
            </a:tbl>
          </a:graphicData>
        </a:graphic>
      </p:graphicFrame>
      <p:sp>
        <p:nvSpPr>
          <p:cNvPr id="22" name="CuadroTexto 21">
            <a:extLst>
              <a:ext uri="{FF2B5EF4-FFF2-40B4-BE49-F238E27FC236}">
                <a16:creationId xmlns:a16="http://schemas.microsoft.com/office/drawing/2014/main" id="{72402FF4-2D7B-4314-BE87-2AB5EE11F0F2}"/>
              </a:ext>
            </a:extLst>
          </p:cNvPr>
          <p:cNvSpPr txBox="1"/>
          <p:nvPr/>
        </p:nvSpPr>
        <p:spPr>
          <a:xfrm>
            <a:off x="285142" y="515943"/>
            <a:ext cx="4611771" cy="457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MX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Recopilación de criterios según importancia de las variables</a:t>
            </a:r>
            <a:endParaRPr lang="es-EC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A992FF4-86F1-4984-B6BD-343DA100A3A0}"/>
              </a:ext>
            </a:extLst>
          </p:cNvPr>
          <p:cNvSpPr txBox="1"/>
          <p:nvPr/>
        </p:nvSpPr>
        <p:spPr>
          <a:xfrm>
            <a:off x="6598921" y="1807132"/>
            <a:ext cx="2537609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MX" sz="105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Nota. </a:t>
            </a:r>
            <a:r>
              <a:rPr lang="es-MX" sz="10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Siendo 1 el más importante y 5 el menos importante</a:t>
            </a:r>
            <a:r>
              <a:rPr lang="es-MX" sz="105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s-MX" sz="10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De esta manera se obtuvo una referencia importante para iniciar con un criterio acertado el proceso de valoración.</a:t>
            </a:r>
            <a:endParaRPr lang="es-EC" sz="10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Tabla 24">
            <a:extLst>
              <a:ext uri="{FF2B5EF4-FFF2-40B4-BE49-F238E27FC236}">
                <a16:creationId xmlns:a16="http://schemas.microsoft.com/office/drawing/2014/main" id="{78393A12-659F-4FFD-8A61-65CA4177A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599667"/>
              </p:ext>
            </p:extLst>
          </p:nvPr>
        </p:nvGraphicFramePr>
        <p:xfrm>
          <a:off x="112541" y="3530531"/>
          <a:ext cx="9031460" cy="308354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41173">
                  <a:extLst>
                    <a:ext uri="{9D8B030D-6E8A-4147-A177-3AD203B41FA5}">
                      <a16:colId xmlns:a16="http://schemas.microsoft.com/office/drawing/2014/main" val="3301905710"/>
                    </a:ext>
                  </a:extLst>
                </a:gridCol>
                <a:gridCol w="978470">
                  <a:extLst>
                    <a:ext uri="{9D8B030D-6E8A-4147-A177-3AD203B41FA5}">
                      <a16:colId xmlns:a16="http://schemas.microsoft.com/office/drawing/2014/main" val="4198321762"/>
                    </a:ext>
                  </a:extLst>
                </a:gridCol>
                <a:gridCol w="1195753">
                  <a:extLst>
                    <a:ext uri="{9D8B030D-6E8A-4147-A177-3AD203B41FA5}">
                      <a16:colId xmlns:a16="http://schemas.microsoft.com/office/drawing/2014/main" val="4177791421"/>
                    </a:ext>
                  </a:extLst>
                </a:gridCol>
                <a:gridCol w="1420837">
                  <a:extLst>
                    <a:ext uri="{9D8B030D-6E8A-4147-A177-3AD203B41FA5}">
                      <a16:colId xmlns:a16="http://schemas.microsoft.com/office/drawing/2014/main" val="3825157233"/>
                    </a:ext>
                  </a:extLst>
                </a:gridCol>
                <a:gridCol w="815927">
                  <a:extLst>
                    <a:ext uri="{9D8B030D-6E8A-4147-A177-3AD203B41FA5}">
                      <a16:colId xmlns:a16="http://schemas.microsoft.com/office/drawing/2014/main" val="4039436737"/>
                    </a:ext>
                  </a:extLst>
                </a:gridCol>
                <a:gridCol w="1267420">
                  <a:extLst>
                    <a:ext uri="{9D8B030D-6E8A-4147-A177-3AD203B41FA5}">
                      <a16:colId xmlns:a16="http://schemas.microsoft.com/office/drawing/2014/main" val="2708988520"/>
                    </a:ext>
                  </a:extLst>
                </a:gridCol>
                <a:gridCol w="955940">
                  <a:extLst>
                    <a:ext uri="{9D8B030D-6E8A-4147-A177-3AD203B41FA5}">
                      <a16:colId xmlns:a16="http://schemas.microsoft.com/office/drawing/2014/main" val="2349332760"/>
                    </a:ext>
                  </a:extLst>
                </a:gridCol>
                <a:gridCol w="955940">
                  <a:extLst>
                    <a:ext uri="{9D8B030D-6E8A-4147-A177-3AD203B41FA5}">
                      <a16:colId xmlns:a16="http://schemas.microsoft.com/office/drawing/2014/main" val="1857090710"/>
                    </a:ext>
                  </a:extLst>
                </a:gridCol>
              </a:tblGrid>
              <a:tr h="309688"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AHP VARIABLES RURALES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Matriz ponderación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Resultado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2853738"/>
                  </a:ext>
                </a:extLst>
              </a:tr>
              <a:tr h="67085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Pendiente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Uso de suelo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Cerc. Cent. Urbanos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 vial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 hidrográfica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Vector Propio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71776150"/>
                  </a:ext>
                </a:extLst>
              </a:tr>
              <a:tr h="30968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Pendiente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0,1344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83609662"/>
                  </a:ext>
                </a:extLst>
              </a:tr>
              <a:tr h="30968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Uso de suelo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0,1344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85345736"/>
                  </a:ext>
                </a:extLst>
              </a:tr>
              <a:tr h="55265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Cerc. Cent. Urbanos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0,2650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0032930"/>
                  </a:ext>
                </a:extLst>
              </a:tr>
              <a:tr h="30968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 vial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0,3658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60321982"/>
                  </a:ext>
                </a:extLst>
              </a:tr>
              <a:tr h="30968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 hidrográfica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1/4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0,1004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85952765"/>
                  </a:ext>
                </a:extLst>
              </a:tr>
              <a:tr h="309688">
                <a:tc gridSpan="4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306357"/>
                  </a:ext>
                </a:extLst>
              </a:tr>
            </a:tbl>
          </a:graphicData>
        </a:graphic>
      </p:graphicFrame>
      <p:sp>
        <p:nvSpPr>
          <p:cNvPr id="27" name="Flecha: a la derecha 26">
            <a:extLst>
              <a:ext uri="{FF2B5EF4-FFF2-40B4-BE49-F238E27FC236}">
                <a16:creationId xmlns:a16="http://schemas.microsoft.com/office/drawing/2014/main" id="{D817390F-5D8A-4137-9E03-4209FE3B085C}"/>
              </a:ext>
            </a:extLst>
          </p:cNvPr>
          <p:cNvSpPr/>
          <p:nvPr/>
        </p:nvSpPr>
        <p:spPr>
          <a:xfrm>
            <a:off x="5948322" y="2083641"/>
            <a:ext cx="522815" cy="173614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0B6E6467-3393-4846-84C5-70A8524EB0E7}"/>
              </a:ext>
            </a:extLst>
          </p:cNvPr>
          <p:cNvSpPr/>
          <p:nvPr/>
        </p:nvSpPr>
        <p:spPr>
          <a:xfrm rot="5400000">
            <a:off x="7347966" y="2950254"/>
            <a:ext cx="516255" cy="173614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F35DE392-8A08-4E0C-B342-28D3852523BF}"/>
              </a:ext>
            </a:extLst>
          </p:cNvPr>
          <p:cNvGrpSpPr/>
          <p:nvPr/>
        </p:nvGrpSpPr>
        <p:grpSpPr>
          <a:xfrm>
            <a:off x="7256216" y="771671"/>
            <a:ext cx="1880314" cy="573495"/>
            <a:chOff x="4514866" y="116601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DF86D6DD-A4EA-45C3-8CC3-2A42C40159DE}"/>
                </a:ext>
              </a:extLst>
            </p:cNvPr>
            <p:cNvSpPr/>
            <p:nvPr/>
          </p:nvSpPr>
          <p:spPr>
            <a:xfrm>
              <a:off x="4514866" y="116601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1E7D863A-8344-463D-9C2B-6408CBB1EBCF}"/>
                </a:ext>
              </a:extLst>
            </p:cNvPr>
            <p:cNvSpPr txBox="1"/>
            <p:nvPr/>
          </p:nvSpPr>
          <p:spPr>
            <a:xfrm>
              <a:off x="4514866" y="116601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Aplicación de metodología AHP para generar Zonas Homogéneas Físicas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3670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E595F99A-38EC-48BC-A38C-1C94B0F694F2}"/>
              </a:ext>
            </a:extLst>
          </p:cNvPr>
          <p:cNvSpPr/>
          <p:nvPr/>
        </p:nvSpPr>
        <p:spPr>
          <a:xfrm>
            <a:off x="180475" y="2695245"/>
            <a:ext cx="8792075" cy="4155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圆角矩形 101">
            <a:extLst>
              <a:ext uri="{FF2B5EF4-FFF2-40B4-BE49-F238E27FC236}">
                <a16:creationId xmlns:a16="http://schemas.microsoft.com/office/drawing/2014/main" id="{6996DBBF-405C-4740-B077-39376C4774CE}"/>
              </a:ext>
            </a:extLst>
          </p:cNvPr>
          <p:cNvSpPr/>
          <p:nvPr/>
        </p:nvSpPr>
        <p:spPr>
          <a:xfrm>
            <a:off x="1171833" y="0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8E5D0747-D903-4F94-96C9-C4277C239FD2}"/>
              </a:ext>
            </a:extLst>
          </p:cNvPr>
          <p:cNvSpPr/>
          <p:nvPr/>
        </p:nvSpPr>
        <p:spPr>
          <a:xfrm>
            <a:off x="1639399" y="22273"/>
            <a:ext cx="2738250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Desarrollo del Modelo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D6798229-FBB6-4E05-B110-991133D7B7C1}"/>
              </a:ext>
            </a:extLst>
          </p:cNvPr>
          <p:cNvSpPr/>
          <p:nvPr/>
        </p:nvSpPr>
        <p:spPr bwMode="auto">
          <a:xfrm>
            <a:off x="285143" y="7164"/>
            <a:ext cx="622801" cy="520407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glow rad="1117600">
              <a:schemeClr val="tx2">
                <a:lumMod val="60000"/>
                <a:lumOff val="40000"/>
                <a:alpha val="20000"/>
              </a:schemeClr>
            </a:glow>
            <a:outerShdw blurRad="50800" dist="50800" dir="5400000" sx="1000" sy="1000" algn="ctr" rotWithShape="0">
              <a:srgbClr val="000000">
                <a:alpha val="95000"/>
              </a:srgbClr>
            </a:outerShdw>
            <a:reflection endPos="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5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83AFCD0-9B7E-463C-BE27-3F4C96E15026}"/>
              </a:ext>
            </a:extLst>
          </p:cNvPr>
          <p:cNvGrpSpPr/>
          <p:nvPr/>
        </p:nvGrpSpPr>
        <p:grpSpPr>
          <a:xfrm>
            <a:off x="7263686" y="22273"/>
            <a:ext cx="1880314" cy="573495"/>
            <a:chOff x="2258489" y="116601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1502507-51FC-4A87-8607-742B76F9CD51}"/>
                </a:ext>
              </a:extLst>
            </p:cNvPr>
            <p:cNvSpPr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23770EE-8E63-4283-86F7-F3BE995612A2}"/>
                </a:ext>
              </a:extLst>
            </p:cNvPr>
            <p:cNvSpPr txBox="1"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Valoración del suelo</a:t>
              </a:r>
            </a:p>
          </p:txBody>
        </p:sp>
      </p:grpSp>
      <p:sp>
        <p:nvSpPr>
          <p:cNvPr id="11" name="Flecha: curvada hacia la derecha 10">
            <a:extLst>
              <a:ext uri="{FF2B5EF4-FFF2-40B4-BE49-F238E27FC236}">
                <a16:creationId xmlns:a16="http://schemas.microsoft.com/office/drawing/2014/main" id="{95AE4563-ADE8-4796-BE63-64B5E2F9F65C}"/>
              </a:ext>
            </a:extLst>
          </p:cNvPr>
          <p:cNvSpPr/>
          <p:nvPr/>
        </p:nvSpPr>
        <p:spPr>
          <a:xfrm>
            <a:off x="6777227" y="167046"/>
            <a:ext cx="486459" cy="857444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3EE8A84-2C96-43F8-B086-633F025EC6E3}"/>
              </a:ext>
            </a:extLst>
          </p:cNvPr>
          <p:cNvSpPr txBox="1"/>
          <p:nvPr/>
        </p:nvSpPr>
        <p:spPr>
          <a:xfrm>
            <a:off x="80089" y="697134"/>
            <a:ext cx="3600450" cy="1167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MX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Pendiente</a:t>
            </a:r>
            <a:endParaRPr lang="es-EC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MX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Cercanía a centros urbanos</a:t>
            </a:r>
            <a:endParaRPr lang="es-EC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MX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 Vial</a:t>
            </a:r>
            <a:endParaRPr lang="es-EC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MX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 Hidrográfica</a:t>
            </a:r>
            <a:endParaRPr lang="es-EC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A7E5E4A8-E9B9-4376-A252-0CD22F593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248982"/>
              </p:ext>
            </p:extLst>
          </p:nvPr>
        </p:nvGraphicFramePr>
        <p:xfrm>
          <a:off x="180475" y="2713641"/>
          <a:ext cx="8792075" cy="412796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69142">
                  <a:extLst>
                    <a:ext uri="{9D8B030D-6E8A-4147-A177-3AD203B41FA5}">
                      <a16:colId xmlns:a16="http://schemas.microsoft.com/office/drawing/2014/main" val="2777491949"/>
                    </a:ext>
                  </a:extLst>
                </a:gridCol>
                <a:gridCol w="1005398">
                  <a:extLst>
                    <a:ext uri="{9D8B030D-6E8A-4147-A177-3AD203B41FA5}">
                      <a16:colId xmlns:a16="http://schemas.microsoft.com/office/drawing/2014/main" val="3995776171"/>
                    </a:ext>
                  </a:extLst>
                </a:gridCol>
                <a:gridCol w="1005398">
                  <a:extLst>
                    <a:ext uri="{9D8B030D-6E8A-4147-A177-3AD203B41FA5}">
                      <a16:colId xmlns:a16="http://schemas.microsoft.com/office/drawing/2014/main" val="58955194"/>
                    </a:ext>
                  </a:extLst>
                </a:gridCol>
                <a:gridCol w="674858">
                  <a:extLst>
                    <a:ext uri="{9D8B030D-6E8A-4147-A177-3AD203B41FA5}">
                      <a16:colId xmlns:a16="http://schemas.microsoft.com/office/drawing/2014/main" val="2825584556"/>
                    </a:ext>
                  </a:extLst>
                </a:gridCol>
                <a:gridCol w="1005398">
                  <a:extLst>
                    <a:ext uri="{9D8B030D-6E8A-4147-A177-3AD203B41FA5}">
                      <a16:colId xmlns:a16="http://schemas.microsoft.com/office/drawing/2014/main" val="943511904"/>
                    </a:ext>
                  </a:extLst>
                </a:gridCol>
                <a:gridCol w="158731">
                  <a:extLst>
                    <a:ext uri="{9D8B030D-6E8A-4147-A177-3AD203B41FA5}">
                      <a16:colId xmlns:a16="http://schemas.microsoft.com/office/drawing/2014/main" val="476664499"/>
                    </a:ext>
                  </a:extLst>
                </a:gridCol>
                <a:gridCol w="1042586">
                  <a:extLst>
                    <a:ext uri="{9D8B030D-6E8A-4147-A177-3AD203B41FA5}">
                      <a16:colId xmlns:a16="http://schemas.microsoft.com/office/drawing/2014/main" val="2581858615"/>
                    </a:ext>
                  </a:extLst>
                </a:gridCol>
                <a:gridCol w="1042586">
                  <a:extLst>
                    <a:ext uri="{9D8B030D-6E8A-4147-A177-3AD203B41FA5}">
                      <a16:colId xmlns:a16="http://schemas.microsoft.com/office/drawing/2014/main" val="2622741195"/>
                    </a:ext>
                  </a:extLst>
                </a:gridCol>
                <a:gridCol w="793989">
                  <a:extLst>
                    <a:ext uri="{9D8B030D-6E8A-4147-A177-3AD203B41FA5}">
                      <a16:colId xmlns:a16="http://schemas.microsoft.com/office/drawing/2014/main" val="96165256"/>
                    </a:ext>
                  </a:extLst>
                </a:gridCol>
                <a:gridCol w="793989">
                  <a:extLst>
                    <a:ext uri="{9D8B030D-6E8A-4147-A177-3AD203B41FA5}">
                      <a16:colId xmlns:a16="http://schemas.microsoft.com/office/drawing/2014/main" val="2237915522"/>
                    </a:ext>
                  </a:extLst>
                </a:gridCol>
              </a:tblGrid>
              <a:tr h="22700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MATRIZ AHP USO ACTUAL DEL SUELO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Matriz ponderación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Resultados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584984"/>
                  </a:ext>
                </a:extLst>
              </a:tr>
              <a:tr h="7115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Antrópico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Agropecuario mixto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Pecuario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Conservación y Producción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Conservación y Protección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Tierras improductivas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Vector Propio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1474545"/>
                  </a:ext>
                </a:extLst>
              </a:tr>
              <a:tr h="335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Antrópico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0,349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17839054"/>
                  </a:ext>
                </a:extLst>
              </a:tr>
              <a:tr h="469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Agropecuario mixto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0,199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50522383"/>
                  </a:ext>
                </a:extLst>
              </a:tr>
              <a:tr h="265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Pecuario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86643043"/>
                  </a:ext>
                </a:extLst>
              </a:tr>
              <a:tr h="9538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Conservación y Producción/Protección o Producción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691714"/>
                  </a:ext>
                </a:extLst>
              </a:tr>
              <a:tr h="469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Conservación y Protección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24357441"/>
                  </a:ext>
                </a:extLst>
              </a:tr>
              <a:tr h="469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Tierras improductivas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24694435"/>
                  </a:ext>
                </a:extLst>
              </a:tr>
              <a:tr h="227004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031902"/>
                  </a:ext>
                </a:extLst>
              </a:tr>
            </a:tbl>
          </a:graphicData>
        </a:graphic>
      </p:graphicFrame>
      <p:sp>
        <p:nvSpPr>
          <p:cNvPr id="22" name="CuadroTexto 21">
            <a:extLst>
              <a:ext uri="{FF2B5EF4-FFF2-40B4-BE49-F238E27FC236}">
                <a16:creationId xmlns:a16="http://schemas.microsoft.com/office/drawing/2014/main" id="{A6732EAB-CCF8-4DEF-8855-FB6AA2257BF9}"/>
              </a:ext>
            </a:extLst>
          </p:cNvPr>
          <p:cNvSpPr txBox="1"/>
          <p:nvPr/>
        </p:nvSpPr>
        <p:spPr>
          <a:xfrm>
            <a:off x="2882755" y="697134"/>
            <a:ext cx="4380931" cy="1998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MX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Uso de suelo </a:t>
            </a:r>
            <a:endParaRPr lang="es-EC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MX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Antrópico</a:t>
            </a:r>
            <a:endParaRPr lang="es-EC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MX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Agrícola/Acuícola/ Agropecuario mixto</a:t>
            </a:r>
            <a:endParaRPr lang="es-EC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MX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Pecuario</a:t>
            </a:r>
            <a:endParaRPr lang="es-EC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MX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Conservación, Protección y Producción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MX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Conservación y Protección</a:t>
            </a:r>
            <a:endParaRPr lang="es-EC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MX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Agua/ Tierras improductivas/ Nubosidad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1A213715-8276-477A-BB51-453051B01D8D}"/>
              </a:ext>
            </a:extLst>
          </p:cNvPr>
          <p:cNvGrpSpPr/>
          <p:nvPr/>
        </p:nvGrpSpPr>
        <p:grpSpPr>
          <a:xfrm>
            <a:off x="7256216" y="771671"/>
            <a:ext cx="1880314" cy="573495"/>
            <a:chOff x="4514866" y="116601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BB3C8AB6-BC66-4DFC-B27A-4B519E210355}"/>
                </a:ext>
              </a:extLst>
            </p:cNvPr>
            <p:cNvSpPr/>
            <p:nvPr/>
          </p:nvSpPr>
          <p:spPr>
            <a:xfrm>
              <a:off x="4514866" y="116601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3566A88-7758-40A6-9BA3-016528F9C9EC}"/>
                </a:ext>
              </a:extLst>
            </p:cNvPr>
            <p:cNvSpPr txBox="1"/>
            <p:nvPr/>
          </p:nvSpPr>
          <p:spPr>
            <a:xfrm>
              <a:off x="4514866" y="116601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Aplicación de metodología AHP para generar Zonas Homogéneas Físicas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3769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50">
            <a:extLst>
              <a:ext uri="{FF2B5EF4-FFF2-40B4-BE49-F238E27FC236}">
                <a16:creationId xmlns:a16="http://schemas.microsoft.com/office/drawing/2014/main" id="{06CF49F4-D871-4F36-BDD1-F8097DF7C53D}"/>
              </a:ext>
            </a:extLst>
          </p:cNvPr>
          <p:cNvSpPr/>
          <p:nvPr/>
        </p:nvSpPr>
        <p:spPr>
          <a:xfrm>
            <a:off x="1240510" y="45445"/>
            <a:ext cx="3626049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51">
            <a:extLst>
              <a:ext uri="{FF2B5EF4-FFF2-40B4-BE49-F238E27FC236}">
                <a16:creationId xmlns:a16="http://schemas.microsoft.com/office/drawing/2014/main" id="{D639AC9A-7567-4904-BCA5-D7E9DA2121B0}"/>
              </a:ext>
            </a:extLst>
          </p:cNvPr>
          <p:cNvSpPr/>
          <p:nvPr/>
        </p:nvSpPr>
        <p:spPr>
          <a:xfrm>
            <a:off x="1372929" y="11331"/>
            <a:ext cx="3158483" cy="46320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Aspectos Generales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36A9DA5E-3D84-452D-8038-ACC73BB4DB01}"/>
              </a:ext>
            </a:extLst>
          </p:cNvPr>
          <p:cNvSpPr/>
          <p:nvPr/>
        </p:nvSpPr>
        <p:spPr bwMode="auto">
          <a:xfrm>
            <a:off x="353821" y="38270"/>
            <a:ext cx="622801" cy="520407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glow rad="1117600">
              <a:schemeClr val="tx2">
                <a:lumMod val="60000"/>
                <a:lumOff val="40000"/>
                <a:alpha val="20000"/>
              </a:schemeClr>
            </a:glow>
            <a:outerShdw blurRad="50800" dist="50800" dir="5400000" sx="1000" sy="1000" algn="ctr" rotWithShape="0">
              <a:srgbClr val="000000">
                <a:alpha val="95000"/>
              </a:srgbClr>
            </a:outerShdw>
            <a:reflection endPos="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1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560A4CB0-9652-4CFE-AE1F-A9DB22442A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4674482"/>
              </p:ext>
            </p:extLst>
          </p:nvPr>
        </p:nvGraphicFramePr>
        <p:xfrm>
          <a:off x="-1423070" y="-216747"/>
          <a:ext cx="4449067" cy="4619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1261EBBD-D9BA-418C-B976-3322634617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5276232"/>
              </p:ext>
            </p:extLst>
          </p:nvPr>
        </p:nvGraphicFramePr>
        <p:xfrm>
          <a:off x="4136973" y="2263373"/>
          <a:ext cx="4531413" cy="4619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2EBBE172-6755-4A2D-9FC5-8F5074D72C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088" y="3596179"/>
            <a:ext cx="3421974" cy="2635313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4E911490-EBFB-4D02-AD5B-8BDB49074E05}"/>
              </a:ext>
            </a:extLst>
          </p:cNvPr>
          <p:cNvSpPr/>
          <p:nvPr/>
        </p:nvSpPr>
        <p:spPr>
          <a:xfrm>
            <a:off x="718252" y="3565043"/>
            <a:ext cx="1309353" cy="54436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C6800CE-1138-4549-91A5-D8F4FC0B69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0293" y="45444"/>
            <a:ext cx="2858093" cy="2279817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9577F49D-0B96-4D9B-8AE7-B4E6F7F00814}"/>
              </a:ext>
            </a:extLst>
          </p:cNvPr>
          <p:cNvSpPr/>
          <p:nvPr/>
        </p:nvSpPr>
        <p:spPr>
          <a:xfrm>
            <a:off x="1598306" y="1020064"/>
            <a:ext cx="4021413" cy="426404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B3CD536-E631-4082-87AA-68E2AF43BDDA}"/>
              </a:ext>
            </a:extLst>
          </p:cNvPr>
          <p:cNvSpPr txBox="1"/>
          <p:nvPr/>
        </p:nvSpPr>
        <p:spPr>
          <a:xfrm>
            <a:off x="1649782" y="1040149"/>
            <a:ext cx="40342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Crecimiento en la industria inmobiliaria del país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B5DA0E99-C878-4FFA-9625-252C3750A25F}"/>
              </a:ext>
            </a:extLst>
          </p:cNvPr>
          <p:cNvSpPr/>
          <p:nvPr/>
        </p:nvSpPr>
        <p:spPr>
          <a:xfrm>
            <a:off x="1598305" y="1446149"/>
            <a:ext cx="4021411" cy="426404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C13BE1A-CA1D-4694-AAD4-1E73173C148C}"/>
              </a:ext>
            </a:extLst>
          </p:cNvPr>
          <p:cNvSpPr txBox="1"/>
          <p:nvPr/>
        </p:nvSpPr>
        <p:spPr>
          <a:xfrm>
            <a:off x="1649782" y="1491512"/>
            <a:ext cx="34219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Asentamientos Humanos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C8BCEB9B-C8EA-4DF2-B96E-9F55E067C4B5}"/>
              </a:ext>
            </a:extLst>
          </p:cNvPr>
          <p:cNvSpPr/>
          <p:nvPr/>
        </p:nvSpPr>
        <p:spPr>
          <a:xfrm>
            <a:off x="1598305" y="1876265"/>
            <a:ext cx="4021409" cy="576660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F664CA5-C8C1-4E05-AFB9-1B60583245BF}"/>
              </a:ext>
            </a:extLst>
          </p:cNvPr>
          <p:cNvSpPr txBox="1"/>
          <p:nvPr/>
        </p:nvSpPr>
        <p:spPr>
          <a:xfrm>
            <a:off x="1649782" y="1928712"/>
            <a:ext cx="41580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Registro y documentación tardía - Información catastral incompleta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CC4A4B25-14C8-4954-BE1A-3CC5E4677F0C}"/>
              </a:ext>
            </a:extLst>
          </p:cNvPr>
          <p:cNvSpPr/>
          <p:nvPr/>
        </p:nvSpPr>
        <p:spPr>
          <a:xfrm>
            <a:off x="1598305" y="2454012"/>
            <a:ext cx="4021405" cy="374903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D8A016F-7188-4160-BAC6-A5EC830B07B0}"/>
              </a:ext>
            </a:extLst>
          </p:cNvPr>
          <p:cNvSpPr txBox="1"/>
          <p:nvPr/>
        </p:nvSpPr>
        <p:spPr>
          <a:xfrm>
            <a:off x="1598305" y="2441580"/>
            <a:ext cx="38961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Retroceso en la gestión de mejora del territorio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AF7E92EC-FD07-40BD-9866-5D61D097BA83}"/>
              </a:ext>
            </a:extLst>
          </p:cNvPr>
          <p:cNvSpPr/>
          <p:nvPr/>
        </p:nvSpPr>
        <p:spPr>
          <a:xfrm>
            <a:off x="1598583" y="2828624"/>
            <a:ext cx="4021136" cy="438994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8A5E1AD-4D9D-4B60-9337-90921FBD00E8}"/>
              </a:ext>
            </a:extLst>
          </p:cNvPr>
          <p:cNvSpPr txBox="1"/>
          <p:nvPr/>
        </p:nvSpPr>
        <p:spPr>
          <a:xfrm>
            <a:off x="1649835" y="2856892"/>
            <a:ext cx="34219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70% no se encuentran catastrados</a:t>
            </a: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FEE44FBE-FC24-49EC-ADD7-ACABF54D3DF6}"/>
              </a:ext>
            </a:extLst>
          </p:cNvPr>
          <p:cNvSpPr/>
          <p:nvPr/>
        </p:nvSpPr>
        <p:spPr>
          <a:xfrm>
            <a:off x="5830299" y="3267618"/>
            <a:ext cx="3289110" cy="648298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2A1A5DF-7F3A-4809-9378-6D43C6D92C5B}"/>
              </a:ext>
            </a:extLst>
          </p:cNvPr>
          <p:cNvSpPr txBox="1"/>
          <p:nvPr/>
        </p:nvSpPr>
        <p:spPr>
          <a:xfrm>
            <a:off x="5834223" y="3358934"/>
            <a:ext cx="3421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catastro rural es parte fundamental de la gestión geográfica</a:t>
            </a: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8FBF1980-B2E1-4850-91E1-ECA29F1BBB64}"/>
              </a:ext>
            </a:extLst>
          </p:cNvPr>
          <p:cNvSpPr/>
          <p:nvPr/>
        </p:nvSpPr>
        <p:spPr>
          <a:xfrm>
            <a:off x="5834223" y="3917705"/>
            <a:ext cx="3289110" cy="556923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4F6C9FD7-3F62-4C98-B033-58884EC36E8C}"/>
              </a:ext>
            </a:extLst>
          </p:cNvPr>
          <p:cNvSpPr txBox="1"/>
          <p:nvPr/>
        </p:nvSpPr>
        <p:spPr>
          <a:xfrm>
            <a:off x="5834223" y="3899900"/>
            <a:ext cx="3421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Favoreciendo a la planificación, organización y administración</a:t>
            </a: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36E10F5C-349C-40C3-8C81-BA81217FA20E}"/>
              </a:ext>
            </a:extLst>
          </p:cNvPr>
          <p:cNvSpPr/>
          <p:nvPr/>
        </p:nvSpPr>
        <p:spPr>
          <a:xfrm>
            <a:off x="5834223" y="4474629"/>
            <a:ext cx="3289110" cy="555853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FB0FA31-3673-41A2-808F-88F80231173D}"/>
              </a:ext>
            </a:extLst>
          </p:cNvPr>
          <p:cNvSpPr txBox="1"/>
          <p:nvPr/>
        </p:nvSpPr>
        <p:spPr>
          <a:xfrm>
            <a:off x="5830299" y="4474629"/>
            <a:ext cx="3421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prioritario actualizar los registros catastrales</a:t>
            </a: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0B582529-933D-4444-8A55-6FA936C38730}"/>
              </a:ext>
            </a:extLst>
          </p:cNvPr>
          <p:cNvSpPr/>
          <p:nvPr/>
        </p:nvSpPr>
        <p:spPr>
          <a:xfrm>
            <a:off x="5813936" y="5033270"/>
            <a:ext cx="3289110" cy="555853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124D5E8D-EA15-42C1-8DB6-8C338DE9FA7E}"/>
              </a:ext>
            </a:extLst>
          </p:cNvPr>
          <p:cNvSpPr txBox="1"/>
          <p:nvPr/>
        </p:nvSpPr>
        <p:spPr>
          <a:xfrm>
            <a:off x="5813936" y="5048216"/>
            <a:ext cx="3421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debe garantizar transparencia en los proceso de valoración</a:t>
            </a:r>
          </a:p>
        </p:txBody>
      </p:sp>
    </p:spTree>
    <p:extLst>
      <p:ext uri="{BB962C8B-B14F-4D97-AF65-F5344CB8AC3E}">
        <p14:creationId xmlns:p14="http://schemas.microsoft.com/office/powerpoint/2010/main" val="3903326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1">
            <a:extLst>
              <a:ext uri="{FF2B5EF4-FFF2-40B4-BE49-F238E27FC236}">
                <a16:creationId xmlns:a16="http://schemas.microsoft.com/office/drawing/2014/main" id="{6996DBBF-405C-4740-B077-39376C4774CE}"/>
              </a:ext>
            </a:extLst>
          </p:cNvPr>
          <p:cNvSpPr/>
          <p:nvPr/>
        </p:nvSpPr>
        <p:spPr>
          <a:xfrm>
            <a:off x="1171833" y="0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8E5D0747-D903-4F94-96C9-C4277C239FD2}"/>
              </a:ext>
            </a:extLst>
          </p:cNvPr>
          <p:cNvSpPr/>
          <p:nvPr/>
        </p:nvSpPr>
        <p:spPr>
          <a:xfrm>
            <a:off x="1639399" y="22273"/>
            <a:ext cx="2738250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Desarrollo del Modelo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D6798229-FBB6-4E05-B110-991133D7B7C1}"/>
              </a:ext>
            </a:extLst>
          </p:cNvPr>
          <p:cNvSpPr/>
          <p:nvPr/>
        </p:nvSpPr>
        <p:spPr bwMode="auto">
          <a:xfrm>
            <a:off x="285143" y="7164"/>
            <a:ext cx="622801" cy="520407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glow rad="1117600">
              <a:schemeClr val="tx2">
                <a:lumMod val="60000"/>
                <a:lumOff val="40000"/>
                <a:alpha val="20000"/>
              </a:schemeClr>
            </a:glow>
            <a:outerShdw blurRad="50800" dist="50800" dir="5400000" sx="1000" sy="1000" algn="ctr" rotWithShape="0">
              <a:srgbClr val="000000">
                <a:alpha val="95000"/>
              </a:srgbClr>
            </a:outerShdw>
            <a:reflection endPos="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5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53BA8AEE-746A-4063-8E91-04E8AB7C2BCA}"/>
              </a:ext>
            </a:extLst>
          </p:cNvPr>
          <p:cNvGrpSpPr/>
          <p:nvPr/>
        </p:nvGrpSpPr>
        <p:grpSpPr>
          <a:xfrm>
            <a:off x="7263686" y="22273"/>
            <a:ext cx="1880314" cy="573495"/>
            <a:chOff x="2258489" y="116601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14E00A9A-6E15-43AE-B37A-36D05E4CAB5F}"/>
                </a:ext>
              </a:extLst>
            </p:cNvPr>
            <p:cNvSpPr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4EF0381E-ACED-4EA2-9ADA-A9BEACA7FCE9}"/>
                </a:ext>
              </a:extLst>
            </p:cNvPr>
            <p:cNvSpPr txBox="1"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Valoración del suelo</a:t>
              </a:r>
            </a:p>
          </p:txBody>
        </p:sp>
      </p:grpSp>
      <p:sp>
        <p:nvSpPr>
          <p:cNvPr id="13" name="Flecha: curvada hacia la derecha 12">
            <a:extLst>
              <a:ext uri="{FF2B5EF4-FFF2-40B4-BE49-F238E27FC236}">
                <a16:creationId xmlns:a16="http://schemas.microsoft.com/office/drawing/2014/main" id="{DC354142-F51E-4BB3-9FF4-293F5CE41CAF}"/>
              </a:ext>
            </a:extLst>
          </p:cNvPr>
          <p:cNvSpPr/>
          <p:nvPr/>
        </p:nvSpPr>
        <p:spPr>
          <a:xfrm>
            <a:off x="6777227" y="167046"/>
            <a:ext cx="486459" cy="857444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AFC02D94-E7D0-467F-9FB2-B15310C026D6}"/>
              </a:ext>
            </a:extLst>
          </p:cNvPr>
          <p:cNvGrpSpPr/>
          <p:nvPr/>
        </p:nvGrpSpPr>
        <p:grpSpPr>
          <a:xfrm>
            <a:off x="7256216" y="771671"/>
            <a:ext cx="1880314" cy="573495"/>
            <a:chOff x="4514866" y="116601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64C0B5BE-CEFE-40EE-A498-618E43149F7A}"/>
                </a:ext>
              </a:extLst>
            </p:cNvPr>
            <p:cNvSpPr/>
            <p:nvPr/>
          </p:nvSpPr>
          <p:spPr>
            <a:xfrm>
              <a:off x="4514866" y="116601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725E8E57-613F-44B8-BB17-13AAD9407DA4}"/>
                </a:ext>
              </a:extLst>
            </p:cNvPr>
            <p:cNvSpPr txBox="1"/>
            <p:nvPr/>
          </p:nvSpPr>
          <p:spPr>
            <a:xfrm>
              <a:off x="4514866" y="116601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Aplicación de metodología AHP para generar Zonas Homogéneas Físicas</a:t>
              </a:r>
            </a:p>
          </p:txBody>
        </p:sp>
      </p:grp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8DB9A30A-0954-4C60-8763-F9DFA3070A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730714"/>
              </p:ext>
            </p:extLst>
          </p:nvPr>
        </p:nvGraphicFramePr>
        <p:xfrm>
          <a:off x="0" y="1053974"/>
          <a:ext cx="7302223" cy="4918881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149638">
                  <a:extLst>
                    <a:ext uri="{9D8B030D-6E8A-4147-A177-3AD203B41FA5}">
                      <a16:colId xmlns:a16="http://schemas.microsoft.com/office/drawing/2014/main" val="3778520438"/>
                    </a:ext>
                  </a:extLst>
                </a:gridCol>
                <a:gridCol w="1651591">
                  <a:extLst>
                    <a:ext uri="{9D8B030D-6E8A-4147-A177-3AD203B41FA5}">
                      <a16:colId xmlns:a16="http://schemas.microsoft.com/office/drawing/2014/main" val="1309273573"/>
                    </a:ext>
                  </a:extLst>
                </a:gridCol>
                <a:gridCol w="1259370">
                  <a:extLst>
                    <a:ext uri="{9D8B030D-6E8A-4147-A177-3AD203B41FA5}">
                      <a16:colId xmlns:a16="http://schemas.microsoft.com/office/drawing/2014/main" val="3422317126"/>
                    </a:ext>
                  </a:extLst>
                </a:gridCol>
                <a:gridCol w="507114">
                  <a:extLst>
                    <a:ext uri="{9D8B030D-6E8A-4147-A177-3AD203B41FA5}">
                      <a16:colId xmlns:a16="http://schemas.microsoft.com/office/drawing/2014/main" val="3222329265"/>
                    </a:ext>
                  </a:extLst>
                </a:gridCol>
                <a:gridCol w="2271030">
                  <a:extLst>
                    <a:ext uri="{9D8B030D-6E8A-4147-A177-3AD203B41FA5}">
                      <a16:colId xmlns:a16="http://schemas.microsoft.com/office/drawing/2014/main" val="2237617776"/>
                    </a:ext>
                  </a:extLst>
                </a:gridCol>
                <a:gridCol w="463480">
                  <a:extLst>
                    <a:ext uri="{9D8B030D-6E8A-4147-A177-3AD203B41FA5}">
                      <a16:colId xmlns:a16="http://schemas.microsoft.com/office/drawing/2014/main" val="1193798486"/>
                    </a:ext>
                  </a:extLst>
                </a:gridCol>
              </a:tblGrid>
              <a:tr h="323707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Variables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Ponderación 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Ponderación Sub variables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Suma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extLst>
                  <a:ext uri="{0D108BD9-81ED-4DB2-BD59-A6C34878D82A}">
                    <a16:rowId xmlns:a16="http://schemas.microsoft.com/office/drawing/2014/main" val="4235057870"/>
                  </a:ext>
                </a:extLst>
              </a:tr>
              <a:tr h="467812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Pendiente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0,1344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0,1344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0,1344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extLst>
                  <a:ext uri="{0D108BD9-81ED-4DB2-BD59-A6C34878D82A}">
                    <a16:rowId xmlns:a16="http://schemas.microsoft.com/office/drawing/2014/main" val="2022411126"/>
                  </a:ext>
                </a:extLst>
              </a:tr>
              <a:tr h="214629">
                <a:tc rowSpan="6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Uso y Cobertura del suelo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Antrópico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0,1344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0,3494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0,0470</a:t>
                      </a:r>
                      <a:endParaRPr lang="es-EC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0,1344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extLst>
                  <a:ext uri="{0D108BD9-81ED-4DB2-BD59-A6C34878D82A}">
                    <a16:rowId xmlns:a16="http://schemas.microsoft.com/office/drawing/2014/main" val="2862360100"/>
                  </a:ext>
                </a:extLst>
              </a:tr>
              <a:tr h="46781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Agropecuario mixto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0,1989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0,0267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175738"/>
                  </a:ext>
                </a:extLst>
              </a:tr>
              <a:tr h="21462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Pecuario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0,1648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0,0222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956222"/>
                  </a:ext>
                </a:extLst>
              </a:tr>
              <a:tr h="46781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Conservación y Producción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0,1314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0,0177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248933"/>
                  </a:ext>
                </a:extLst>
              </a:tr>
              <a:tr h="46781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Conservación y Protección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0,1049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0,0141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599411"/>
                  </a:ext>
                </a:extLst>
              </a:tr>
              <a:tr h="46781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Tierras improductivas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0,0506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0,0068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446274"/>
                  </a:ext>
                </a:extLst>
              </a:tr>
              <a:tr h="467812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Cerc. Cent. Urbanos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0,2650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0,2650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0,2650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extLst>
                  <a:ext uri="{0D108BD9-81ED-4DB2-BD59-A6C34878D82A}">
                    <a16:rowId xmlns:a16="http://schemas.microsoft.com/office/drawing/2014/main" val="3903194382"/>
                  </a:ext>
                </a:extLst>
              </a:tr>
              <a:tr h="467812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 vial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0,3658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0,3658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0,3658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extLst>
                  <a:ext uri="{0D108BD9-81ED-4DB2-BD59-A6C34878D82A}">
                    <a16:rowId xmlns:a16="http://schemas.microsoft.com/office/drawing/2014/main" val="2437709238"/>
                  </a:ext>
                </a:extLst>
              </a:tr>
              <a:tr h="467812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 hidrográfica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0,1004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0,1004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0,3609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extLst>
                  <a:ext uri="{0D108BD9-81ED-4DB2-BD59-A6C34878D82A}">
                    <a16:rowId xmlns:a16="http://schemas.microsoft.com/office/drawing/2014/main" val="4059347539"/>
                  </a:ext>
                </a:extLst>
              </a:tr>
              <a:tr h="214629">
                <a:tc gridSpan="5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SUMA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49" marR="32149" marT="0" marB="0" anchor="ctr"/>
                </a:tc>
                <a:extLst>
                  <a:ext uri="{0D108BD9-81ED-4DB2-BD59-A6C34878D82A}">
                    <a16:rowId xmlns:a16="http://schemas.microsoft.com/office/drawing/2014/main" val="3195176707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50576CB3-D6B6-41C7-B44A-148223A85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" y="1010635"/>
            <a:ext cx="7302223" cy="516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1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1">
            <a:extLst>
              <a:ext uri="{FF2B5EF4-FFF2-40B4-BE49-F238E27FC236}">
                <a16:creationId xmlns:a16="http://schemas.microsoft.com/office/drawing/2014/main" id="{7C5283CD-B71A-468F-BFA2-07F4D11D83AD}"/>
              </a:ext>
            </a:extLst>
          </p:cNvPr>
          <p:cNvSpPr/>
          <p:nvPr/>
        </p:nvSpPr>
        <p:spPr>
          <a:xfrm>
            <a:off x="1171833" y="0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609B550B-4FB7-4B23-83B8-DEA3466C05BA}"/>
              </a:ext>
            </a:extLst>
          </p:cNvPr>
          <p:cNvSpPr/>
          <p:nvPr/>
        </p:nvSpPr>
        <p:spPr>
          <a:xfrm>
            <a:off x="1639399" y="22273"/>
            <a:ext cx="2738250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Desarrollo del Modelo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80C0F360-61A7-409D-A2DD-953C859CDDF1}"/>
              </a:ext>
            </a:extLst>
          </p:cNvPr>
          <p:cNvSpPr/>
          <p:nvPr/>
        </p:nvSpPr>
        <p:spPr bwMode="auto">
          <a:xfrm>
            <a:off x="285143" y="7164"/>
            <a:ext cx="622801" cy="520407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glow rad="1117600">
              <a:schemeClr val="tx2">
                <a:lumMod val="60000"/>
                <a:lumOff val="40000"/>
                <a:alpha val="20000"/>
              </a:schemeClr>
            </a:glow>
            <a:outerShdw blurRad="50800" dist="50800" dir="5400000" sx="1000" sy="1000" algn="ctr" rotWithShape="0">
              <a:srgbClr val="000000">
                <a:alpha val="95000"/>
              </a:srgbClr>
            </a:outerShdw>
            <a:reflection endPos="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5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37700EA-8467-4CD0-A567-634A0316F11E}"/>
              </a:ext>
            </a:extLst>
          </p:cNvPr>
          <p:cNvGrpSpPr/>
          <p:nvPr/>
        </p:nvGrpSpPr>
        <p:grpSpPr>
          <a:xfrm>
            <a:off x="7263686" y="22273"/>
            <a:ext cx="1880314" cy="573495"/>
            <a:chOff x="2258489" y="116601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8DDACF60-D0C1-432A-B0DE-D2A39862CDE4}"/>
                </a:ext>
              </a:extLst>
            </p:cNvPr>
            <p:cNvSpPr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C3A62864-1442-4720-9DF3-9E1FF661A567}"/>
                </a:ext>
              </a:extLst>
            </p:cNvPr>
            <p:cNvSpPr txBox="1"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Valoración del suelo</a:t>
              </a:r>
            </a:p>
          </p:txBody>
        </p:sp>
      </p:grpSp>
      <p:sp>
        <p:nvSpPr>
          <p:cNvPr id="8" name="Flecha: curvada hacia la derecha 7">
            <a:extLst>
              <a:ext uri="{FF2B5EF4-FFF2-40B4-BE49-F238E27FC236}">
                <a16:creationId xmlns:a16="http://schemas.microsoft.com/office/drawing/2014/main" id="{0E5995A5-E149-48F6-AAC6-F51ACB2CED42}"/>
              </a:ext>
            </a:extLst>
          </p:cNvPr>
          <p:cNvSpPr/>
          <p:nvPr/>
        </p:nvSpPr>
        <p:spPr>
          <a:xfrm>
            <a:off x="6777227" y="167046"/>
            <a:ext cx="486459" cy="857444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C42BC673-4AA2-4E03-A4F2-BE6F775FFEA9}"/>
              </a:ext>
            </a:extLst>
          </p:cNvPr>
          <p:cNvGrpSpPr/>
          <p:nvPr/>
        </p:nvGrpSpPr>
        <p:grpSpPr>
          <a:xfrm>
            <a:off x="7263686" y="740541"/>
            <a:ext cx="1880314" cy="573495"/>
            <a:chOff x="4514866" y="357477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39C3ACFE-D16C-43FB-B7B3-1C4CC0103E84}"/>
                </a:ext>
              </a:extLst>
            </p:cNvPr>
            <p:cNvSpPr/>
            <p:nvPr/>
          </p:nvSpPr>
          <p:spPr>
            <a:xfrm>
              <a:off x="4514866" y="357477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16246C6B-B1A3-4DE7-9426-84496CEC561B}"/>
                </a:ext>
              </a:extLst>
            </p:cNvPr>
            <p:cNvSpPr txBox="1"/>
            <p:nvPr/>
          </p:nvSpPr>
          <p:spPr>
            <a:xfrm>
              <a:off x="4514866" y="357477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Metodología AHP a las Variables elegidas</a:t>
              </a:r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3A71D34D-FC56-410D-B5BF-F75A320593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4" r="18038"/>
          <a:stretch/>
        </p:blipFill>
        <p:spPr bwMode="auto">
          <a:xfrm>
            <a:off x="425704" y="630250"/>
            <a:ext cx="5815965" cy="62928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Cerrar llave 12">
            <a:extLst>
              <a:ext uri="{FF2B5EF4-FFF2-40B4-BE49-F238E27FC236}">
                <a16:creationId xmlns:a16="http://schemas.microsoft.com/office/drawing/2014/main" id="{9B1D243B-EACD-4337-A559-BF825D76576F}"/>
              </a:ext>
            </a:extLst>
          </p:cNvPr>
          <p:cNvSpPr/>
          <p:nvPr/>
        </p:nvSpPr>
        <p:spPr>
          <a:xfrm>
            <a:off x="6086257" y="1235443"/>
            <a:ext cx="382138" cy="3370997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Cerrar llave 13">
            <a:extLst>
              <a:ext uri="{FF2B5EF4-FFF2-40B4-BE49-F238E27FC236}">
                <a16:creationId xmlns:a16="http://schemas.microsoft.com/office/drawing/2014/main" id="{24C86C41-DAFF-4105-A906-9E99207B269C}"/>
              </a:ext>
            </a:extLst>
          </p:cNvPr>
          <p:cNvSpPr/>
          <p:nvPr/>
        </p:nvSpPr>
        <p:spPr>
          <a:xfrm>
            <a:off x="6086257" y="4709119"/>
            <a:ext cx="382138" cy="2146927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3CBFEF11-5BA4-4C80-9C1B-7E952152A8AC}"/>
              </a:ext>
            </a:extLst>
          </p:cNvPr>
          <p:cNvGrpSpPr/>
          <p:nvPr/>
        </p:nvGrpSpPr>
        <p:grpSpPr>
          <a:xfrm>
            <a:off x="6556342" y="2685268"/>
            <a:ext cx="2443593" cy="573495"/>
            <a:chOff x="4514866" y="116601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D861F8A-F133-4904-B853-F7FF28D3C711}"/>
                </a:ext>
              </a:extLst>
            </p:cNvPr>
            <p:cNvSpPr/>
            <p:nvPr/>
          </p:nvSpPr>
          <p:spPr>
            <a:xfrm>
              <a:off x="4514866" y="1166012"/>
              <a:ext cx="1880314" cy="57349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A9A85D8-1FF5-48FD-AADC-165BBDFD9972}"/>
                </a:ext>
              </a:extLst>
            </p:cNvPr>
            <p:cNvSpPr txBox="1"/>
            <p:nvPr/>
          </p:nvSpPr>
          <p:spPr>
            <a:xfrm>
              <a:off x="4514866" y="1166012"/>
              <a:ext cx="1880314" cy="57349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Aplicación de metodología AHP para generar Zonas Homogéneas Físicas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D082D5BF-37BB-45D0-A027-8064E133A022}"/>
              </a:ext>
            </a:extLst>
          </p:cNvPr>
          <p:cNvGrpSpPr/>
          <p:nvPr/>
        </p:nvGrpSpPr>
        <p:grpSpPr>
          <a:xfrm>
            <a:off x="6556342" y="5209087"/>
            <a:ext cx="2443592" cy="573495"/>
            <a:chOff x="4514866" y="1974547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828EFC63-24C4-4C7B-8E12-AB00891F4702}"/>
                </a:ext>
              </a:extLst>
            </p:cNvPr>
            <p:cNvSpPr/>
            <p:nvPr/>
          </p:nvSpPr>
          <p:spPr>
            <a:xfrm>
              <a:off x="4514866" y="1974547"/>
              <a:ext cx="1880314" cy="57349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05B0AA18-1591-46D9-AC55-301C25120B09}"/>
                </a:ext>
              </a:extLst>
            </p:cNvPr>
            <p:cNvSpPr txBox="1"/>
            <p:nvPr/>
          </p:nvSpPr>
          <p:spPr>
            <a:xfrm>
              <a:off x="4514866" y="1974547"/>
              <a:ext cx="1880314" cy="57349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Aplicación de metodología AHP para generar Zonas Homogéneas de Valor</a:t>
              </a:r>
            </a:p>
          </p:txBody>
        </p:sp>
      </p:grpSp>
      <p:sp>
        <p:nvSpPr>
          <p:cNvPr id="22" name="Rectángulo 21">
            <a:extLst>
              <a:ext uri="{FF2B5EF4-FFF2-40B4-BE49-F238E27FC236}">
                <a16:creationId xmlns:a16="http://schemas.microsoft.com/office/drawing/2014/main" id="{27819930-37A2-4A80-98D0-F420E96C2543}"/>
              </a:ext>
            </a:extLst>
          </p:cNvPr>
          <p:cNvSpPr/>
          <p:nvPr/>
        </p:nvSpPr>
        <p:spPr>
          <a:xfrm>
            <a:off x="744529" y="4709119"/>
            <a:ext cx="5178313" cy="2126608"/>
          </a:xfrm>
          <a:prstGeom prst="rect">
            <a:avLst/>
          </a:prstGeom>
          <a:noFill/>
          <a:ln w="57150" cap="flat" cmpd="sng" algn="ctr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6530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grama de flujo: proceso 7">
            <a:extLst>
              <a:ext uri="{FF2B5EF4-FFF2-40B4-BE49-F238E27FC236}">
                <a16:creationId xmlns:a16="http://schemas.microsoft.com/office/drawing/2014/main" id="{E3B83AC8-0178-421A-90C0-488B2EB217B9}"/>
              </a:ext>
            </a:extLst>
          </p:cNvPr>
          <p:cNvSpPr/>
          <p:nvPr/>
        </p:nvSpPr>
        <p:spPr>
          <a:xfrm>
            <a:off x="0" y="1892968"/>
            <a:ext cx="1317017" cy="1536032"/>
          </a:xfrm>
          <a:prstGeom prst="flowChartProcess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圆角矩形 101">
            <a:extLst>
              <a:ext uri="{FF2B5EF4-FFF2-40B4-BE49-F238E27FC236}">
                <a16:creationId xmlns:a16="http://schemas.microsoft.com/office/drawing/2014/main" id="{6996DBBF-405C-4740-B077-39376C4774CE}"/>
              </a:ext>
            </a:extLst>
          </p:cNvPr>
          <p:cNvSpPr/>
          <p:nvPr/>
        </p:nvSpPr>
        <p:spPr>
          <a:xfrm>
            <a:off x="1171833" y="0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8E5D0747-D903-4F94-96C9-C4277C239FD2}"/>
              </a:ext>
            </a:extLst>
          </p:cNvPr>
          <p:cNvSpPr/>
          <p:nvPr/>
        </p:nvSpPr>
        <p:spPr>
          <a:xfrm>
            <a:off x="1639399" y="22273"/>
            <a:ext cx="2738250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Desarrollo del Modelo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D6798229-FBB6-4E05-B110-991133D7B7C1}"/>
              </a:ext>
            </a:extLst>
          </p:cNvPr>
          <p:cNvSpPr/>
          <p:nvPr/>
        </p:nvSpPr>
        <p:spPr bwMode="auto">
          <a:xfrm>
            <a:off x="285143" y="7164"/>
            <a:ext cx="622801" cy="520407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glow rad="1117600">
              <a:schemeClr val="tx2">
                <a:lumMod val="60000"/>
                <a:lumOff val="40000"/>
                <a:alpha val="20000"/>
              </a:schemeClr>
            </a:glow>
            <a:outerShdw blurRad="50800" dist="50800" dir="5400000" sx="1000" sy="1000" algn="ctr" rotWithShape="0">
              <a:srgbClr val="000000">
                <a:alpha val="95000"/>
              </a:srgbClr>
            </a:outerShdw>
            <a:reflection endPos="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5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83AFCD0-9B7E-463C-BE27-3F4C96E15026}"/>
              </a:ext>
            </a:extLst>
          </p:cNvPr>
          <p:cNvGrpSpPr/>
          <p:nvPr/>
        </p:nvGrpSpPr>
        <p:grpSpPr>
          <a:xfrm>
            <a:off x="7263686" y="22273"/>
            <a:ext cx="1880314" cy="573495"/>
            <a:chOff x="2258489" y="116601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1502507-51FC-4A87-8607-742B76F9CD51}"/>
                </a:ext>
              </a:extLst>
            </p:cNvPr>
            <p:cNvSpPr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23770EE-8E63-4283-86F7-F3BE995612A2}"/>
                </a:ext>
              </a:extLst>
            </p:cNvPr>
            <p:cNvSpPr txBox="1"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Valoración del suelo</a:t>
              </a:r>
            </a:p>
          </p:txBody>
        </p:sp>
      </p:grpSp>
      <p:sp>
        <p:nvSpPr>
          <p:cNvPr id="11" name="Flecha: curvada hacia la derecha 10">
            <a:extLst>
              <a:ext uri="{FF2B5EF4-FFF2-40B4-BE49-F238E27FC236}">
                <a16:creationId xmlns:a16="http://schemas.microsoft.com/office/drawing/2014/main" id="{95AE4563-ADE8-4796-BE63-64B5E2F9F65C}"/>
              </a:ext>
            </a:extLst>
          </p:cNvPr>
          <p:cNvSpPr/>
          <p:nvPr/>
        </p:nvSpPr>
        <p:spPr>
          <a:xfrm>
            <a:off x="6777227" y="167046"/>
            <a:ext cx="486459" cy="857444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F2328009-D523-4931-91F2-8AF36D9FB9E6}"/>
              </a:ext>
            </a:extLst>
          </p:cNvPr>
          <p:cNvGrpSpPr/>
          <p:nvPr/>
        </p:nvGrpSpPr>
        <p:grpSpPr>
          <a:xfrm>
            <a:off x="7263686" y="740541"/>
            <a:ext cx="1880314" cy="573495"/>
            <a:chOff x="4514866" y="1974547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737B0B05-AFEC-4703-9588-715BE28631A4}"/>
                </a:ext>
              </a:extLst>
            </p:cNvPr>
            <p:cNvSpPr/>
            <p:nvPr/>
          </p:nvSpPr>
          <p:spPr>
            <a:xfrm>
              <a:off x="4514866" y="1974547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81657B05-8863-4339-8C73-2C28922CD1B5}"/>
                </a:ext>
              </a:extLst>
            </p:cNvPr>
            <p:cNvSpPr txBox="1"/>
            <p:nvPr/>
          </p:nvSpPr>
          <p:spPr>
            <a:xfrm>
              <a:off x="4514866" y="1974547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Aplicación de metodología AHP para generar Zonas Homogéneas de Valor</a:t>
              </a:r>
            </a:p>
          </p:txBody>
        </p:sp>
      </p:grp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446E9C6-7781-440E-A03E-F97B2B8307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5366992"/>
              </p:ext>
            </p:extLst>
          </p:nvPr>
        </p:nvGraphicFramePr>
        <p:xfrm>
          <a:off x="16042" y="1024490"/>
          <a:ext cx="6898616" cy="2600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74595E64-EF59-42C5-B9C4-F2E5B4CA87C0}"/>
              </a:ext>
            </a:extLst>
          </p:cNvPr>
          <p:cNvSpPr txBox="1"/>
          <p:nvPr/>
        </p:nvSpPr>
        <p:spPr>
          <a:xfrm>
            <a:off x="9585" y="2056952"/>
            <a:ext cx="1162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 Paso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22DAB06-E224-47B1-A63A-C902C8FC8BBF}"/>
              </a:ext>
            </a:extLst>
          </p:cNvPr>
          <p:cNvSpPr txBox="1"/>
          <p:nvPr/>
        </p:nvSpPr>
        <p:spPr>
          <a:xfrm>
            <a:off x="1317017" y="1749175"/>
            <a:ext cx="1297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Segundo Paso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B4B9BE5-244F-4D62-9241-779FFD91F292}"/>
              </a:ext>
            </a:extLst>
          </p:cNvPr>
          <p:cNvSpPr txBox="1"/>
          <p:nvPr/>
        </p:nvSpPr>
        <p:spPr>
          <a:xfrm>
            <a:off x="2802709" y="1401813"/>
            <a:ext cx="1063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Tercer Paso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9E20BCC-18DD-4AED-9A41-583204F76DE3}"/>
              </a:ext>
            </a:extLst>
          </p:cNvPr>
          <p:cNvSpPr txBox="1"/>
          <p:nvPr/>
        </p:nvSpPr>
        <p:spPr>
          <a:xfrm>
            <a:off x="4189904" y="1103585"/>
            <a:ext cx="1134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Cuarto Paso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7374A52-DD71-4CF2-AE7F-927144333301}"/>
              </a:ext>
            </a:extLst>
          </p:cNvPr>
          <p:cNvSpPr txBox="1"/>
          <p:nvPr/>
        </p:nvSpPr>
        <p:spPr>
          <a:xfrm>
            <a:off x="5531253" y="740541"/>
            <a:ext cx="1245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Quinto Paso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06208C2-818D-46F2-AD43-94B4850A9E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6611" y="3000375"/>
            <a:ext cx="6861347" cy="3857625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A5BF3FBB-DC39-4AF7-9609-7B3FC58C0F29}"/>
              </a:ext>
            </a:extLst>
          </p:cNvPr>
          <p:cNvSpPr txBox="1"/>
          <p:nvPr/>
        </p:nvSpPr>
        <p:spPr>
          <a:xfrm>
            <a:off x="82902" y="4776559"/>
            <a:ext cx="1974498" cy="1277273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EC" sz="110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Proceso de filtrado</a:t>
            </a:r>
          </a:p>
          <a:p>
            <a:pPr lvl="0"/>
            <a:endParaRPr lang="es-EC" sz="1100" dirty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s-EC" sz="11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Datos de avalúo del predio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s-EC" sz="11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Ubicación espacial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s-EC" sz="110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Geometría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30CA551-EDC1-4E13-979E-10AF812281A7}"/>
              </a:ext>
            </a:extLst>
          </p:cNvPr>
          <p:cNvSpPr txBox="1"/>
          <p:nvPr/>
        </p:nvSpPr>
        <p:spPr>
          <a:xfrm>
            <a:off x="129880" y="3981079"/>
            <a:ext cx="1880541" cy="46166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Obtener Predios Conocidos</a:t>
            </a:r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78708EF9-658A-4AEC-8697-AA11A994AD91}"/>
              </a:ext>
            </a:extLst>
          </p:cNvPr>
          <p:cNvCxnSpPr>
            <a:cxnSpLocks/>
            <a:stCxn id="36" idx="2"/>
            <a:endCxn id="35" idx="0"/>
          </p:cNvCxnSpPr>
          <p:nvPr/>
        </p:nvCxnSpPr>
        <p:spPr>
          <a:xfrm>
            <a:off x="1070151" y="4442744"/>
            <a:ext cx="0" cy="3338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334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grama de flujo: proceso 7">
            <a:extLst>
              <a:ext uri="{FF2B5EF4-FFF2-40B4-BE49-F238E27FC236}">
                <a16:creationId xmlns:a16="http://schemas.microsoft.com/office/drawing/2014/main" id="{E3B83AC8-0178-421A-90C0-488B2EB217B9}"/>
              </a:ext>
            </a:extLst>
          </p:cNvPr>
          <p:cNvSpPr/>
          <p:nvPr/>
        </p:nvSpPr>
        <p:spPr>
          <a:xfrm>
            <a:off x="1363577" y="1596713"/>
            <a:ext cx="1317017" cy="1536032"/>
          </a:xfrm>
          <a:prstGeom prst="flowChartProcess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圆角矩形 101">
            <a:extLst>
              <a:ext uri="{FF2B5EF4-FFF2-40B4-BE49-F238E27FC236}">
                <a16:creationId xmlns:a16="http://schemas.microsoft.com/office/drawing/2014/main" id="{6996DBBF-405C-4740-B077-39376C4774CE}"/>
              </a:ext>
            </a:extLst>
          </p:cNvPr>
          <p:cNvSpPr/>
          <p:nvPr/>
        </p:nvSpPr>
        <p:spPr>
          <a:xfrm>
            <a:off x="1171833" y="0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8E5D0747-D903-4F94-96C9-C4277C239FD2}"/>
              </a:ext>
            </a:extLst>
          </p:cNvPr>
          <p:cNvSpPr/>
          <p:nvPr/>
        </p:nvSpPr>
        <p:spPr>
          <a:xfrm>
            <a:off x="1639399" y="22273"/>
            <a:ext cx="2738250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Desarrollo del Modelo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D6798229-FBB6-4E05-B110-991133D7B7C1}"/>
              </a:ext>
            </a:extLst>
          </p:cNvPr>
          <p:cNvSpPr/>
          <p:nvPr/>
        </p:nvSpPr>
        <p:spPr bwMode="auto">
          <a:xfrm>
            <a:off x="285143" y="7164"/>
            <a:ext cx="622801" cy="520407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glow rad="1117600">
              <a:schemeClr val="tx2">
                <a:lumMod val="60000"/>
                <a:lumOff val="40000"/>
                <a:alpha val="20000"/>
              </a:schemeClr>
            </a:glow>
            <a:outerShdw blurRad="50800" dist="50800" dir="5400000" sx="1000" sy="1000" algn="ctr" rotWithShape="0">
              <a:srgbClr val="000000">
                <a:alpha val="95000"/>
              </a:srgbClr>
            </a:outerShdw>
            <a:reflection endPos="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5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83AFCD0-9B7E-463C-BE27-3F4C96E15026}"/>
              </a:ext>
            </a:extLst>
          </p:cNvPr>
          <p:cNvGrpSpPr/>
          <p:nvPr/>
        </p:nvGrpSpPr>
        <p:grpSpPr>
          <a:xfrm>
            <a:off x="7263686" y="22273"/>
            <a:ext cx="1880314" cy="573495"/>
            <a:chOff x="2258489" y="116601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1502507-51FC-4A87-8607-742B76F9CD51}"/>
                </a:ext>
              </a:extLst>
            </p:cNvPr>
            <p:cNvSpPr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23770EE-8E63-4283-86F7-F3BE995612A2}"/>
                </a:ext>
              </a:extLst>
            </p:cNvPr>
            <p:cNvSpPr txBox="1"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Valoración del suelo</a:t>
              </a:r>
            </a:p>
          </p:txBody>
        </p:sp>
      </p:grpSp>
      <p:sp>
        <p:nvSpPr>
          <p:cNvPr id="11" name="Flecha: curvada hacia la derecha 10">
            <a:extLst>
              <a:ext uri="{FF2B5EF4-FFF2-40B4-BE49-F238E27FC236}">
                <a16:creationId xmlns:a16="http://schemas.microsoft.com/office/drawing/2014/main" id="{95AE4563-ADE8-4796-BE63-64B5E2F9F65C}"/>
              </a:ext>
            </a:extLst>
          </p:cNvPr>
          <p:cNvSpPr/>
          <p:nvPr/>
        </p:nvSpPr>
        <p:spPr>
          <a:xfrm>
            <a:off x="6777227" y="167046"/>
            <a:ext cx="486459" cy="857444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F2328009-D523-4931-91F2-8AF36D9FB9E6}"/>
              </a:ext>
            </a:extLst>
          </p:cNvPr>
          <p:cNvGrpSpPr/>
          <p:nvPr/>
        </p:nvGrpSpPr>
        <p:grpSpPr>
          <a:xfrm>
            <a:off x="7263686" y="740541"/>
            <a:ext cx="1880314" cy="573495"/>
            <a:chOff x="4514866" y="1974547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737B0B05-AFEC-4703-9588-715BE28631A4}"/>
                </a:ext>
              </a:extLst>
            </p:cNvPr>
            <p:cNvSpPr/>
            <p:nvPr/>
          </p:nvSpPr>
          <p:spPr>
            <a:xfrm>
              <a:off x="4514866" y="1974547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81657B05-8863-4339-8C73-2C28922CD1B5}"/>
                </a:ext>
              </a:extLst>
            </p:cNvPr>
            <p:cNvSpPr txBox="1"/>
            <p:nvPr/>
          </p:nvSpPr>
          <p:spPr>
            <a:xfrm>
              <a:off x="4514866" y="1974547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Aplicación de metodología AHP para generar Zonas Homogéneas de Valor</a:t>
              </a:r>
            </a:p>
          </p:txBody>
        </p:sp>
      </p:grp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446E9C6-7781-440E-A03E-F97B2B8307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9809778"/>
              </p:ext>
            </p:extLst>
          </p:nvPr>
        </p:nvGraphicFramePr>
        <p:xfrm>
          <a:off x="-16041" y="1024490"/>
          <a:ext cx="6898616" cy="2600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74595E64-EF59-42C5-B9C4-F2E5B4CA87C0}"/>
              </a:ext>
            </a:extLst>
          </p:cNvPr>
          <p:cNvSpPr txBox="1"/>
          <p:nvPr/>
        </p:nvSpPr>
        <p:spPr>
          <a:xfrm>
            <a:off x="9585" y="2056952"/>
            <a:ext cx="1162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 Paso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22DAB06-E224-47B1-A63A-C902C8FC8BBF}"/>
              </a:ext>
            </a:extLst>
          </p:cNvPr>
          <p:cNvSpPr txBox="1"/>
          <p:nvPr/>
        </p:nvSpPr>
        <p:spPr>
          <a:xfrm>
            <a:off x="1363577" y="1749175"/>
            <a:ext cx="1297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Segundo Paso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B4B9BE5-244F-4D62-9241-779FFD91F292}"/>
              </a:ext>
            </a:extLst>
          </p:cNvPr>
          <p:cNvSpPr txBox="1"/>
          <p:nvPr/>
        </p:nvSpPr>
        <p:spPr>
          <a:xfrm>
            <a:off x="2802709" y="1401813"/>
            <a:ext cx="1063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Tercer Paso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9E20BCC-18DD-4AED-9A41-583204F76DE3}"/>
              </a:ext>
            </a:extLst>
          </p:cNvPr>
          <p:cNvSpPr txBox="1"/>
          <p:nvPr/>
        </p:nvSpPr>
        <p:spPr>
          <a:xfrm>
            <a:off x="4189904" y="1103585"/>
            <a:ext cx="1134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Cuarto Paso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7374A52-DD71-4CF2-AE7F-927144333301}"/>
              </a:ext>
            </a:extLst>
          </p:cNvPr>
          <p:cNvSpPr txBox="1"/>
          <p:nvPr/>
        </p:nvSpPr>
        <p:spPr>
          <a:xfrm>
            <a:off x="5531253" y="740541"/>
            <a:ext cx="1245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Quinto Paso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CB3B5C9-E8AC-4788-889A-559493631F6C}"/>
              </a:ext>
            </a:extLst>
          </p:cNvPr>
          <p:cNvSpPr txBox="1"/>
          <p:nvPr/>
        </p:nvSpPr>
        <p:spPr>
          <a:xfrm>
            <a:off x="637814" y="4286983"/>
            <a:ext cx="1880541" cy="52322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Obtener Predios desconocidos </a:t>
            </a:r>
            <a:r>
              <a:rPr lang="en-US" sz="14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(X)</a:t>
            </a:r>
            <a:endParaRPr lang="es-EC" sz="1400" i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84BF830E-0BD6-41CC-8677-923FF5D5BA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854"/>
          <a:stretch/>
        </p:blipFill>
        <p:spPr bwMode="auto">
          <a:xfrm>
            <a:off x="3250171" y="3703323"/>
            <a:ext cx="5865254" cy="3104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3F44FE74-103F-4075-8689-6FC2E62AB449}"/>
                  </a:ext>
                </a:extLst>
              </p:cNvPr>
              <p:cNvSpPr txBox="1"/>
              <p:nvPr/>
            </p:nvSpPr>
            <p:spPr>
              <a:xfrm>
                <a:off x="3987360" y="2379094"/>
                <a:ext cx="2273505" cy="757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1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11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1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1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𝑁</m:t>
                          </m:r>
                          <m:r>
                            <a:rPr lang="en-US" sz="11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sSubSup>
                            <m:sSubSupPr>
                              <m:ctrlPr>
                                <a:rPr lang="es-EC" sz="11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1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∝</m:t>
                              </m:r>
                            </m:sub>
                            <m:sup>
                              <m:r>
                                <a:rPr lang="en-US" sz="11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1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n-US" sz="11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1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n-US" sz="11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num>
                        <m:den>
                          <m:d>
                            <m:dPr>
                              <m:ctrlPr>
                                <a:rPr lang="es-EC" sz="11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  <m:r>
                                <a:rPr lang="en-US" sz="11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s-EC" sz="11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EC" sz="11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1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1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1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1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1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n-US" sz="11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𝑞</m:t>
                          </m:r>
                          <m:r>
                            <a:rPr lang="en-US" sz="11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sSubSup>
                            <m:sSubSupPr>
                              <m:ctrlPr>
                                <a:rPr lang="es-EC" sz="11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1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∝</m:t>
                              </m:r>
                            </m:sub>
                            <m:sup>
                              <m:r>
                                <a:rPr lang="en-US" sz="11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s-EC" sz="1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3F44FE74-103F-4075-8689-6FC2E62AB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360" y="2379094"/>
                <a:ext cx="2273505" cy="7575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8842F193-3437-458D-9333-1167408F9B2F}"/>
                  </a:ext>
                </a:extLst>
              </p:cNvPr>
              <p:cNvSpPr txBox="1"/>
              <p:nvPr/>
            </p:nvSpPr>
            <p:spPr>
              <a:xfrm>
                <a:off x="6689870" y="2056952"/>
                <a:ext cx="2546459" cy="1677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𝑇𝑎𝑚𝑎</m:t>
                      </m:r>
                      <m:r>
                        <a:rPr lang="es-EC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ñ</m:t>
                      </m:r>
                      <m:r>
                        <a:rPr lang="es-EC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𝑜</m:t>
                      </m:r>
                      <m:r>
                        <a:rPr lang="es-EC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es-EC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𝑚𝑢𝑒𝑠𝑡𝑟𝑎</m:t>
                      </m:r>
                      <m:r>
                        <a:rPr lang="es-EC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𝑏𝑢𝑠𝑐𝑎𝑑𝑜</m:t>
                      </m:r>
                    </m:oMath>
                  </m:oMathPara>
                </a14:m>
                <a:endParaRPr lang="es-EC" sz="105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28600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𝑇𝑎𝑚𝑎</m:t>
                      </m:r>
                      <m:r>
                        <a:rPr lang="es-EC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ñ</m:t>
                      </m:r>
                      <m:r>
                        <a:rPr lang="es-EC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𝑜</m:t>
                      </m:r>
                      <m:r>
                        <a:rPr lang="es-EC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es-EC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𝑙𝑎</m:t>
                      </m:r>
                      <m:r>
                        <a:rPr lang="es-EC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𝑝𝑜𝑏𝑙𝑎𝑐𝑖</m:t>
                      </m:r>
                      <m:r>
                        <a:rPr lang="es-EC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ó</m:t>
                      </m:r>
                      <m:r>
                        <a:rPr lang="es-EC" sz="105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𝑛</m:t>
                      </m:r>
                    </m:oMath>
                  </m:oMathPara>
                </a14:m>
                <a:endParaRPr lang="es-EC" sz="105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28600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𝑍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𝑁𝑖𝑣𝑒𝑙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𝑐𝑜𝑛𝑓𝑖𝑎𝑛𝑧𝑎</m:t>
                      </m:r>
                    </m:oMath>
                  </m:oMathPara>
                </a14:m>
                <a:endParaRPr lang="es-EC" sz="105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28600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𝑒𝑟𝑟𝑜𝑟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𝑒𝑠𝑡𝑖𝑚𝑎𝑐𝑖</m:t>
                      </m:r>
                      <m:r>
                        <a:rPr lang="es-EC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ó</m:t>
                      </m:r>
                      <m:r>
                        <a:rPr lang="es-EC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s-EC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𝑎𝑐𝑒𝑝𝑡𝑎𝑏𝑙𝑒</m:t>
                      </m:r>
                    </m:oMath>
                  </m:oMathPara>
                </a14:m>
                <a:endParaRPr lang="es-EC" sz="105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28600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𝑝𝑟𝑜𝑏𝑎𝑏𝑖𝑙𝑖𝑑𝑎𝑑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𝑓𝑎𝑣𝑜𝑟</m:t>
                      </m:r>
                    </m:oMath>
                  </m:oMathPara>
                </a14:m>
                <a:endParaRPr lang="es-EC" sz="105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28600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𝑞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𝑝𝑟𝑜𝑏𝑎𝑏𝑖𝑙𝑖𝑑𝑎𝑑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𝑒𝑛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𝑐𝑜𝑛𝑡𝑟𝑎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(1−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lang="en-US" sz="105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s-EC" sz="105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8842F193-3437-458D-9333-1167408F9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9870" y="2056952"/>
                <a:ext cx="2546459" cy="16773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uadroTexto 24">
            <a:extLst>
              <a:ext uri="{FF2B5EF4-FFF2-40B4-BE49-F238E27FC236}">
                <a16:creationId xmlns:a16="http://schemas.microsoft.com/office/drawing/2014/main" id="{531E1E6D-2986-4B7C-B808-4B696E598605}"/>
              </a:ext>
            </a:extLst>
          </p:cNvPr>
          <p:cNvSpPr txBox="1"/>
          <p:nvPr/>
        </p:nvSpPr>
        <p:spPr>
          <a:xfrm>
            <a:off x="427997" y="5127988"/>
            <a:ext cx="2300174" cy="613117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C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Ubicación espacial</a:t>
            </a: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C" sz="120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Geometría</a:t>
            </a: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1EAE19DE-1DDC-45E5-92BE-33902AA62BA0}"/>
              </a:ext>
            </a:extLst>
          </p:cNvPr>
          <p:cNvCxnSpPr>
            <a:cxnSpLocks/>
            <a:stCxn id="19" idx="2"/>
            <a:endCxn id="25" idx="0"/>
          </p:cNvCxnSpPr>
          <p:nvPr/>
        </p:nvCxnSpPr>
        <p:spPr>
          <a:xfrm flipH="1">
            <a:off x="1578084" y="4810203"/>
            <a:ext cx="1" cy="3177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9E567ED-50FB-4BB6-8516-F6D5288360C0}"/>
              </a:ext>
            </a:extLst>
          </p:cNvPr>
          <p:cNvSpPr txBox="1"/>
          <p:nvPr/>
        </p:nvSpPr>
        <p:spPr>
          <a:xfrm>
            <a:off x="5921314" y="2569467"/>
            <a:ext cx="1317017" cy="376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just">
              <a:lnSpc>
                <a:spcPct val="150000"/>
              </a:lnSpc>
              <a:spcAft>
                <a:spcPts val="800"/>
              </a:spcAft>
            </a:pPr>
            <a:r>
              <a:rPr lang="es-EC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Donde, </a:t>
            </a:r>
          </a:p>
        </p:txBody>
      </p:sp>
    </p:spTree>
    <p:extLst>
      <p:ext uri="{BB962C8B-B14F-4D97-AF65-F5344CB8AC3E}">
        <p14:creationId xmlns:p14="http://schemas.microsoft.com/office/powerpoint/2010/main" val="639607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grama de flujo: proceso 7">
            <a:extLst>
              <a:ext uri="{FF2B5EF4-FFF2-40B4-BE49-F238E27FC236}">
                <a16:creationId xmlns:a16="http://schemas.microsoft.com/office/drawing/2014/main" id="{E3B83AC8-0178-421A-90C0-488B2EB217B9}"/>
              </a:ext>
            </a:extLst>
          </p:cNvPr>
          <p:cNvSpPr/>
          <p:nvPr/>
        </p:nvSpPr>
        <p:spPr>
          <a:xfrm>
            <a:off x="1363577" y="1596713"/>
            <a:ext cx="1317017" cy="1536032"/>
          </a:xfrm>
          <a:prstGeom prst="flowChartProcess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圆角矩形 101">
            <a:extLst>
              <a:ext uri="{FF2B5EF4-FFF2-40B4-BE49-F238E27FC236}">
                <a16:creationId xmlns:a16="http://schemas.microsoft.com/office/drawing/2014/main" id="{6996DBBF-405C-4740-B077-39376C4774CE}"/>
              </a:ext>
            </a:extLst>
          </p:cNvPr>
          <p:cNvSpPr/>
          <p:nvPr/>
        </p:nvSpPr>
        <p:spPr>
          <a:xfrm>
            <a:off x="1171833" y="0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8E5D0747-D903-4F94-96C9-C4277C239FD2}"/>
              </a:ext>
            </a:extLst>
          </p:cNvPr>
          <p:cNvSpPr/>
          <p:nvPr/>
        </p:nvSpPr>
        <p:spPr>
          <a:xfrm>
            <a:off x="1639399" y="22273"/>
            <a:ext cx="2738250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Desarrollo del Modelo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D6798229-FBB6-4E05-B110-991133D7B7C1}"/>
              </a:ext>
            </a:extLst>
          </p:cNvPr>
          <p:cNvSpPr/>
          <p:nvPr/>
        </p:nvSpPr>
        <p:spPr bwMode="auto">
          <a:xfrm>
            <a:off x="285143" y="7164"/>
            <a:ext cx="622801" cy="520407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glow rad="1117600">
              <a:schemeClr val="tx2">
                <a:lumMod val="60000"/>
                <a:lumOff val="40000"/>
                <a:alpha val="20000"/>
              </a:schemeClr>
            </a:glow>
            <a:outerShdw blurRad="50800" dist="50800" dir="5400000" sx="1000" sy="1000" algn="ctr" rotWithShape="0">
              <a:srgbClr val="000000">
                <a:alpha val="95000"/>
              </a:srgbClr>
            </a:outerShdw>
            <a:reflection endPos="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5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83AFCD0-9B7E-463C-BE27-3F4C96E15026}"/>
              </a:ext>
            </a:extLst>
          </p:cNvPr>
          <p:cNvGrpSpPr/>
          <p:nvPr/>
        </p:nvGrpSpPr>
        <p:grpSpPr>
          <a:xfrm>
            <a:off x="7263686" y="22273"/>
            <a:ext cx="1880314" cy="573495"/>
            <a:chOff x="2258489" y="116601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1502507-51FC-4A87-8607-742B76F9CD51}"/>
                </a:ext>
              </a:extLst>
            </p:cNvPr>
            <p:cNvSpPr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23770EE-8E63-4283-86F7-F3BE995612A2}"/>
                </a:ext>
              </a:extLst>
            </p:cNvPr>
            <p:cNvSpPr txBox="1"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Valoración del suelo</a:t>
              </a:r>
            </a:p>
          </p:txBody>
        </p:sp>
      </p:grpSp>
      <p:sp>
        <p:nvSpPr>
          <p:cNvPr id="11" name="Flecha: curvada hacia la derecha 10">
            <a:extLst>
              <a:ext uri="{FF2B5EF4-FFF2-40B4-BE49-F238E27FC236}">
                <a16:creationId xmlns:a16="http://schemas.microsoft.com/office/drawing/2014/main" id="{95AE4563-ADE8-4796-BE63-64B5E2F9F65C}"/>
              </a:ext>
            </a:extLst>
          </p:cNvPr>
          <p:cNvSpPr/>
          <p:nvPr/>
        </p:nvSpPr>
        <p:spPr>
          <a:xfrm>
            <a:off x="6777227" y="167046"/>
            <a:ext cx="486459" cy="857444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F2328009-D523-4931-91F2-8AF36D9FB9E6}"/>
              </a:ext>
            </a:extLst>
          </p:cNvPr>
          <p:cNvGrpSpPr/>
          <p:nvPr/>
        </p:nvGrpSpPr>
        <p:grpSpPr>
          <a:xfrm>
            <a:off x="7263686" y="740541"/>
            <a:ext cx="1880314" cy="573495"/>
            <a:chOff x="4514866" y="1974547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737B0B05-AFEC-4703-9588-715BE28631A4}"/>
                </a:ext>
              </a:extLst>
            </p:cNvPr>
            <p:cNvSpPr/>
            <p:nvPr/>
          </p:nvSpPr>
          <p:spPr>
            <a:xfrm>
              <a:off x="4514866" y="1974547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81657B05-8863-4339-8C73-2C28922CD1B5}"/>
                </a:ext>
              </a:extLst>
            </p:cNvPr>
            <p:cNvSpPr txBox="1"/>
            <p:nvPr/>
          </p:nvSpPr>
          <p:spPr>
            <a:xfrm>
              <a:off x="4514866" y="1974547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Aplicación de metodología AHP para generar Zonas Homogéneas de Valor</a:t>
              </a:r>
            </a:p>
          </p:txBody>
        </p:sp>
      </p:grp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446E9C6-7781-440E-A03E-F97B2B8307EB}"/>
              </a:ext>
            </a:extLst>
          </p:cNvPr>
          <p:cNvGraphicFramePr/>
          <p:nvPr/>
        </p:nvGraphicFramePr>
        <p:xfrm>
          <a:off x="-16041" y="1024490"/>
          <a:ext cx="6898616" cy="2600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74595E64-EF59-42C5-B9C4-F2E5B4CA87C0}"/>
              </a:ext>
            </a:extLst>
          </p:cNvPr>
          <p:cNvSpPr txBox="1"/>
          <p:nvPr/>
        </p:nvSpPr>
        <p:spPr>
          <a:xfrm>
            <a:off x="9585" y="2056952"/>
            <a:ext cx="1162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 Paso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22DAB06-E224-47B1-A63A-C902C8FC8BBF}"/>
              </a:ext>
            </a:extLst>
          </p:cNvPr>
          <p:cNvSpPr txBox="1"/>
          <p:nvPr/>
        </p:nvSpPr>
        <p:spPr>
          <a:xfrm>
            <a:off x="1363577" y="1749175"/>
            <a:ext cx="1297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Segundo Paso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B4B9BE5-244F-4D62-9241-779FFD91F292}"/>
              </a:ext>
            </a:extLst>
          </p:cNvPr>
          <p:cNvSpPr txBox="1"/>
          <p:nvPr/>
        </p:nvSpPr>
        <p:spPr>
          <a:xfrm>
            <a:off x="2802709" y="1401813"/>
            <a:ext cx="1063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Tercer Paso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9E20BCC-18DD-4AED-9A41-583204F76DE3}"/>
              </a:ext>
            </a:extLst>
          </p:cNvPr>
          <p:cNvSpPr txBox="1"/>
          <p:nvPr/>
        </p:nvSpPr>
        <p:spPr>
          <a:xfrm>
            <a:off x="4189904" y="1103585"/>
            <a:ext cx="1134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Cuarto Paso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7374A52-DD71-4CF2-AE7F-927144333301}"/>
              </a:ext>
            </a:extLst>
          </p:cNvPr>
          <p:cNvSpPr txBox="1"/>
          <p:nvPr/>
        </p:nvSpPr>
        <p:spPr>
          <a:xfrm>
            <a:off x="5531253" y="740541"/>
            <a:ext cx="1245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Quinto Paso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CB3B5C9-E8AC-4788-889A-559493631F6C}"/>
              </a:ext>
            </a:extLst>
          </p:cNvPr>
          <p:cNvSpPr txBox="1"/>
          <p:nvPr/>
        </p:nvSpPr>
        <p:spPr>
          <a:xfrm>
            <a:off x="55861" y="786401"/>
            <a:ext cx="1880541" cy="52322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Obtener Predios desconocidos</a:t>
            </a: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39E12C15-1073-4FB7-972F-CB330387A3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941001"/>
              </p:ext>
            </p:extLst>
          </p:nvPr>
        </p:nvGraphicFramePr>
        <p:xfrm>
          <a:off x="5147792" y="1995303"/>
          <a:ext cx="3952233" cy="1531815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853804">
                  <a:extLst>
                    <a:ext uri="{9D8B030D-6E8A-4147-A177-3AD203B41FA5}">
                      <a16:colId xmlns:a16="http://schemas.microsoft.com/office/drawing/2014/main" val="3021430061"/>
                    </a:ext>
                  </a:extLst>
                </a:gridCol>
                <a:gridCol w="853061">
                  <a:extLst>
                    <a:ext uri="{9D8B030D-6E8A-4147-A177-3AD203B41FA5}">
                      <a16:colId xmlns:a16="http://schemas.microsoft.com/office/drawing/2014/main" val="2439810853"/>
                    </a:ext>
                  </a:extLst>
                </a:gridCol>
                <a:gridCol w="1122684">
                  <a:extLst>
                    <a:ext uri="{9D8B030D-6E8A-4147-A177-3AD203B41FA5}">
                      <a16:colId xmlns:a16="http://schemas.microsoft.com/office/drawing/2014/main" val="4178453941"/>
                    </a:ext>
                  </a:extLst>
                </a:gridCol>
                <a:gridCol w="1122684">
                  <a:extLst>
                    <a:ext uri="{9D8B030D-6E8A-4147-A177-3AD203B41FA5}">
                      <a16:colId xmlns:a16="http://schemas.microsoft.com/office/drawing/2014/main" val="4012049673"/>
                    </a:ext>
                  </a:extLst>
                </a:gridCol>
              </a:tblGrid>
              <a:tr h="146964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 5 - Cálculo tamaño de muestra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515492"/>
                  </a:ext>
                </a:extLst>
              </a:tr>
              <a:tr h="146964">
                <a:tc grid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Datos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213763"/>
                  </a:ext>
                </a:extLst>
              </a:tr>
              <a:tr h="146964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Tamaño población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16743584"/>
                  </a:ext>
                </a:extLst>
              </a:tr>
              <a:tr h="146964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Nivel de confianza al 95%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1,96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734252555"/>
                  </a:ext>
                </a:extLst>
              </a:tr>
              <a:tr h="146964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Cuando no se conoce 50%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0,50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154859923"/>
                  </a:ext>
                </a:extLst>
              </a:tr>
              <a:tr h="146964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Cuando no se conoce 50%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0,50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251919022"/>
                  </a:ext>
                </a:extLst>
              </a:tr>
              <a:tr h="146964">
                <a:tc rowSpan="2"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Criterio de certeza que el investigador requiera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0,33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959311412"/>
                  </a:ext>
                </a:extLst>
              </a:tr>
              <a:tr h="154742"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497577813"/>
                  </a:ext>
                </a:extLst>
              </a:tr>
              <a:tr h="1478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894242582"/>
                  </a:ext>
                </a:extLst>
              </a:tr>
              <a:tr h="146964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muestra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760889"/>
                  </a:ext>
                </a:extLst>
              </a:tr>
            </a:tbl>
          </a:graphicData>
        </a:graphic>
      </p:graphicFrame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4B1FE479-31B4-44B5-9CFC-FC2F14A3A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436659"/>
              </p:ext>
            </p:extLst>
          </p:nvPr>
        </p:nvGraphicFramePr>
        <p:xfrm>
          <a:off x="5147793" y="3625122"/>
          <a:ext cx="3952232" cy="1626629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853503">
                  <a:extLst>
                    <a:ext uri="{9D8B030D-6E8A-4147-A177-3AD203B41FA5}">
                      <a16:colId xmlns:a16="http://schemas.microsoft.com/office/drawing/2014/main" val="3403818098"/>
                    </a:ext>
                  </a:extLst>
                </a:gridCol>
                <a:gridCol w="853503">
                  <a:extLst>
                    <a:ext uri="{9D8B030D-6E8A-4147-A177-3AD203B41FA5}">
                      <a16:colId xmlns:a16="http://schemas.microsoft.com/office/drawing/2014/main" val="3796237219"/>
                    </a:ext>
                  </a:extLst>
                </a:gridCol>
                <a:gridCol w="1122613">
                  <a:extLst>
                    <a:ext uri="{9D8B030D-6E8A-4147-A177-3AD203B41FA5}">
                      <a16:colId xmlns:a16="http://schemas.microsoft.com/office/drawing/2014/main" val="3570615327"/>
                    </a:ext>
                  </a:extLst>
                </a:gridCol>
                <a:gridCol w="1122613">
                  <a:extLst>
                    <a:ext uri="{9D8B030D-6E8A-4147-A177-3AD203B41FA5}">
                      <a16:colId xmlns:a16="http://schemas.microsoft.com/office/drawing/2014/main" val="2672202032"/>
                    </a:ext>
                  </a:extLst>
                </a:gridCol>
              </a:tblGrid>
              <a:tr h="162125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 4 - Cálculo tamaño de muestra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074366"/>
                  </a:ext>
                </a:extLst>
              </a:tr>
              <a:tr h="162125">
                <a:tc grid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Datos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699307"/>
                  </a:ext>
                </a:extLst>
              </a:tr>
              <a:tr h="162125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Tamaño población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654759875"/>
                  </a:ext>
                </a:extLst>
              </a:tr>
              <a:tr h="162125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Nivel de confianza al 95%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1,96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3493883"/>
                  </a:ext>
                </a:extLst>
              </a:tr>
              <a:tr h="162125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Cuando no se conoce 50%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0,50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04778679"/>
                  </a:ext>
                </a:extLst>
              </a:tr>
              <a:tr h="162125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Cuando no se conoce 50%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0,50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665004940"/>
                  </a:ext>
                </a:extLst>
              </a:tr>
              <a:tr h="162125">
                <a:tc rowSpan="2"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Criterio de certeza que el investigador requiera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0,19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60157755"/>
                  </a:ext>
                </a:extLst>
              </a:tr>
              <a:tr h="170559"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601280601"/>
                  </a:ext>
                </a:extLst>
              </a:tr>
              <a:tr h="1590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32898769"/>
                  </a:ext>
                </a:extLst>
              </a:tr>
              <a:tr h="162125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</a:rPr>
                        <a:t>muestra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440828"/>
                  </a:ext>
                </a:extLst>
              </a:tr>
            </a:tbl>
          </a:graphicData>
        </a:graphic>
      </p:graphicFrame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500026B2-0B01-48AC-AE25-FBDE81D159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915184"/>
              </p:ext>
            </p:extLst>
          </p:nvPr>
        </p:nvGraphicFramePr>
        <p:xfrm>
          <a:off x="5147792" y="5298141"/>
          <a:ext cx="3928890" cy="1531815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848462">
                  <a:extLst>
                    <a:ext uri="{9D8B030D-6E8A-4147-A177-3AD203B41FA5}">
                      <a16:colId xmlns:a16="http://schemas.microsoft.com/office/drawing/2014/main" val="1145084076"/>
                    </a:ext>
                  </a:extLst>
                </a:gridCol>
                <a:gridCol w="848462">
                  <a:extLst>
                    <a:ext uri="{9D8B030D-6E8A-4147-A177-3AD203B41FA5}">
                      <a16:colId xmlns:a16="http://schemas.microsoft.com/office/drawing/2014/main" val="2113332003"/>
                    </a:ext>
                  </a:extLst>
                </a:gridCol>
                <a:gridCol w="1115983">
                  <a:extLst>
                    <a:ext uri="{9D8B030D-6E8A-4147-A177-3AD203B41FA5}">
                      <a16:colId xmlns:a16="http://schemas.microsoft.com/office/drawing/2014/main" val="2906813700"/>
                    </a:ext>
                  </a:extLst>
                </a:gridCol>
                <a:gridCol w="1115983">
                  <a:extLst>
                    <a:ext uri="{9D8B030D-6E8A-4147-A177-3AD203B41FA5}">
                      <a16:colId xmlns:a16="http://schemas.microsoft.com/office/drawing/2014/main" val="4179489902"/>
                    </a:ext>
                  </a:extLst>
                </a:gridCol>
              </a:tblGrid>
              <a:tr h="141226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 3 - Cálculo tamaño de muestra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922748"/>
                  </a:ext>
                </a:extLst>
              </a:tr>
              <a:tr h="141226">
                <a:tc grid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Datos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709970"/>
                  </a:ext>
                </a:extLst>
              </a:tr>
              <a:tr h="141226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Tamaño población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803839535"/>
                  </a:ext>
                </a:extLst>
              </a:tr>
              <a:tr h="141226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Nivel de confianza al 95%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1,96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549660779"/>
                  </a:ext>
                </a:extLst>
              </a:tr>
              <a:tr h="141226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Cuando no se conoce 50%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0,50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11342157"/>
                  </a:ext>
                </a:extLst>
              </a:tr>
              <a:tr h="141226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Cuando no se conoce 50%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0,50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874659884"/>
                  </a:ext>
                </a:extLst>
              </a:tr>
              <a:tr h="141226">
                <a:tc rowSpan="2"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Criterio de certeza que el investigador requiera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0,14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36837334"/>
                  </a:ext>
                </a:extLst>
              </a:tr>
              <a:tr h="141226"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436007764"/>
                  </a:ext>
                </a:extLst>
              </a:tr>
              <a:tr h="1412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248557522"/>
                  </a:ext>
                </a:extLst>
              </a:tr>
              <a:tr h="141226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muestra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685200"/>
                  </a:ext>
                </a:extLst>
              </a:tr>
            </a:tbl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F9AF1A7B-E84F-4EAC-9254-F391A24CCE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325333"/>
              </p:ext>
            </p:extLst>
          </p:nvPr>
        </p:nvGraphicFramePr>
        <p:xfrm>
          <a:off x="9584" y="5135184"/>
          <a:ext cx="3952232" cy="1531815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853700">
                  <a:extLst>
                    <a:ext uri="{9D8B030D-6E8A-4147-A177-3AD203B41FA5}">
                      <a16:colId xmlns:a16="http://schemas.microsoft.com/office/drawing/2014/main" val="1337542199"/>
                    </a:ext>
                  </a:extLst>
                </a:gridCol>
                <a:gridCol w="853326">
                  <a:extLst>
                    <a:ext uri="{9D8B030D-6E8A-4147-A177-3AD203B41FA5}">
                      <a16:colId xmlns:a16="http://schemas.microsoft.com/office/drawing/2014/main" val="106993117"/>
                    </a:ext>
                  </a:extLst>
                </a:gridCol>
                <a:gridCol w="1122603">
                  <a:extLst>
                    <a:ext uri="{9D8B030D-6E8A-4147-A177-3AD203B41FA5}">
                      <a16:colId xmlns:a16="http://schemas.microsoft.com/office/drawing/2014/main" val="4083435031"/>
                    </a:ext>
                  </a:extLst>
                </a:gridCol>
                <a:gridCol w="1122603">
                  <a:extLst>
                    <a:ext uri="{9D8B030D-6E8A-4147-A177-3AD203B41FA5}">
                      <a16:colId xmlns:a16="http://schemas.microsoft.com/office/drawing/2014/main" val="2379894280"/>
                    </a:ext>
                  </a:extLst>
                </a:gridCol>
              </a:tblGrid>
              <a:tr h="78105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 2 - Cálculo tamaño de muestra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363282"/>
                  </a:ext>
                </a:extLst>
              </a:tr>
              <a:tr h="78105">
                <a:tc grid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Datos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626832"/>
                  </a:ext>
                </a:extLst>
              </a:tr>
              <a:tr h="78105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Tamaño población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558867443"/>
                  </a:ext>
                </a:extLst>
              </a:tr>
              <a:tr h="78105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Nivel de confianza al 95%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1,96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130206303"/>
                  </a:ext>
                </a:extLst>
              </a:tr>
              <a:tr h="78105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Cuando no se conoce 50%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0,50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272659866"/>
                  </a:ext>
                </a:extLst>
              </a:tr>
              <a:tr h="78105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Cuando no se conoce 50%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0,50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804001867"/>
                  </a:ext>
                </a:extLst>
              </a:tr>
              <a:tr h="78105">
                <a:tc rowSpan="2"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Criterio de certeza que el investigador requiera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13579849"/>
                  </a:ext>
                </a:extLst>
              </a:tr>
              <a:tr h="78105"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609105908"/>
                  </a:ext>
                </a:extLst>
              </a:tr>
              <a:tr h="781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72455245"/>
                  </a:ext>
                </a:extLst>
              </a:tr>
              <a:tr h="78105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muestra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490987"/>
                  </a:ext>
                </a:extLst>
              </a:tr>
            </a:tbl>
          </a:graphicData>
        </a:graphic>
      </p:graphicFrame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70B6F9B6-8917-448A-ACAC-CC962D14B4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559247"/>
              </p:ext>
            </p:extLst>
          </p:nvPr>
        </p:nvGraphicFramePr>
        <p:xfrm>
          <a:off x="-2" y="3143795"/>
          <a:ext cx="3928890" cy="1905000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848463">
                  <a:extLst>
                    <a:ext uri="{9D8B030D-6E8A-4147-A177-3AD203B41FA5}">
                      <a16:colId xmlns:a16="http://schemas.microsoft.com/office/drawing/2014/main" val="674047742"/>
                    </a:ext>
                  </a:extLst>
                </a:gridCol>
                <a:gridCol w="848463">
                  <a:extLst>
                    <a:ext uri="{9D8B030D-6E8A-4147-A177-3AD203B41FA5}">
                      <a16:colId xmlns:a16="http://schemas.microsoft.com/office/drawing/2014/main" val="3406213766"/>
                    </a:ext>
                  </a:extLst>
                </a:gridCol>
                <a:gridCol w="1115982">
                  <a:extLst>
                    <a:ext uri="{9D8B030D-6E8A-4147-A177-3AD203B41FA5}">
                      <a16:colId xmlns:a16="http://schemas.microsoft.com/office/drawing/2014/main" val="3699717491"/>
                    </a:ext>
                  </a:extLst>
                </a:gridCol>
                <a:gridCol w="1115982">
                  <a:extLst>
                    <a:ext uri="{9D8B030D-6E8A-4147-A177-3AD203B41FA5}">
                      <a16:colId xmlns:a16="http://schemas.microsoft.com/office/drawing/2014/main" val="3932967574"/>
                    </a:ext>
                  </a:extLst>
                </a:gridCol>
              </a:tblGrid>
              <a:tr h="190500">
                <a:tc gridSpan="4">
                  <a:txBody>
                    <a:bodyPr/>
                    <a:lstStyle/>
                    <a:p>
                      <a:pPr algn="ctr"/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 1 - Cálculo tamaño de muestra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877832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l"/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Datos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283839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/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Tamaño población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479816896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/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Nivel de confianza al 95%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1,96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310798657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/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Cuando no se conoce 50%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0,50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53181076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/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Cuando no se conoce 50%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0,50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38661711"/>
                  </a:ext>
                </a:extLst>
              </a:tr>
              <a:tr h="190500">
                <a:tc rowSpan="2" gridSpan="2">
                  <a:txBody>
                    <a:bodyPr/>
                    <a:lstStyle/>
                    <a:p>
                      <a:pPr algn="l"/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Criterio de certeza que el investigador requiera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0,48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179144399"/>
                  </a:ext>
                </a:extLst>
              </a:tr>
              <a:tr h="190500"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1443851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/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820041403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/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muestra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092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9538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iagrama de flujo: proceso 18">
            <a:extLst>
              <a:ext uri="{FF2B5EF4-FFF2-40B4-BE49-F238E27FC236}">
                <a16:creationId xmlns:a16="http://schemas.microsoft.com/office/drawing/2014/main" id="{64256213-D55E-43C3-92CE-26D0FB9B31E6}"/>
              </a:ext>
            </a:extLst>
          </p:cNvPr>
          <p:cNvSpPr/>
          <p:nvPr/>
        </p:nvSpPr>
        <p:spPr>
          <a:xfrm>
            <a:off x="2782778" y="1314036"/>
            <a:ext cx="1317017" cy="1536032"/>
          </a:xfrm>
          <a:prstGeom prst="flowChartProcess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圆角矩形 101">
            <a:extLst>
              <a:ext uri="{FF2B5EF4-FFF2-40B4-BE49-F238E27FC236}">
                <a16:creationId xmlns:a16="http://schemas.microsoft.com/office/drawing/2014/main" id="{6996DBBF-405C-4740-B077-39376C4774CE}"/>
              </a:ext>
            </a:extLst>
          </p:cNvPr>
          <p:cNvSpPr/>
          <p:nvPr/>
        </p:nvSpPr>
        <p:spPr>
          <a:xfrm>
            <a:off x="1171833" y="0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8E5D0747-D903-4F94-96C9-C4277C239FD2}"/>
              </a:ext>
            </a:extLst>
          </p:cNvPr>
          <p:cNvSpPr/>
          <p:nvPr/>
        </p:nvSpPr>
        <p:spPr>
          <a:xfrm>
            <a:off x="1639399" y="22273"/>
            <a:ext cx="2738250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Desarrollo del Modelo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D6798229-FBB6-4E05-B110-991133D7B7C1}"/>
              </a:ext>
            </a:extLst>
          </p:cNvPr>
          <p:cNvSpPr/>
          <p:nvPr/>
        </p:nvSpPr>
        <p:spPr bwMode="auto">
          <a:xfrm>
            <a:off x="285143" y="7164"/>
            <a:ext cx="622801" cy="520407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glow rad="1117600">
              <a:schemeClr val="tx2">
                <a:lumMod val="60000"/>
                <a:lumOff val="40000"/>
                <a:alpha val="20000"/>
              </a:schemeClr>
            </a:glow>
            <a:outerShdw blurRad="50800" dist="50800" dir="5400000" sx="1000" sy="1000" algn="ctr" rotWithShape="0">
              <a:srgbClr val="000000">
                <a:alpha val="95000"/>
              </a:srgbClr>
            </a:outerShdw>
            <a:reflection endPos="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5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83AFCD0-9B7E-463C-BE27-3F4C96E15026}"/>
              </a:ext>
            </a:extLst>
          </p:cNvPr>
          <p:cNvGrpSpPr/>
          <p:nvPr/>
        </p:nvGrpSpPr>
        <p:grpSpPr>
          <a:xfrm>
            <a:off x="7263686" y="22273"/>
            <a:ext cx="1880314" cy="573495"/>
            <a:chOff x="2258489" y="116601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1502507-51FC-4A87-8607-742B76F9CD51}"/>
                </a:ext>
              </a:extLst>
            </p:cNvPr>
            <p:cNvSpPr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23770EE-8E63-4283-86F7-F3BE995612A2}"/>
                </a:ext>
              </a:extLst>
            </p:cNvPr>
            <p:cNvSpPr txBox="1"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Valoración del suelo</a:t>
              </a:r>
            </a:p>
          </p:txBody>
        </p:sp>
      </p:grpSp>
      <p:sp>
        <p:nvSpPr>
          <p:cNvPr id="11" name="Flecha: curvada hacia la derecha 10">
            <a:extLst>
              <a:ext uri="{FF2B5EF4-FFF2-40B4-BE49-F238E27FC236}">
                <a16:creationId xmlns:a16="http://schemas.microsoft.com/office/drawing/2014/main" id="{95AE4563-ADE8-4796-BE63-64B5E2F9F65C}"/>
              </a:ext>
            </a:extLst>
          </p:cNvPr>
          <p:cNvSpPr/>
          <p:nvPr/>
        </p:nvSpPr>
        <p:spPr>
          <a:xfrm>
            <a:off x="6777227" y="167046"/>
            <a:ext cx="486459" cy="857444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F2328009-D523-4931-91F2-8AF36D9FB9E6}"/>
              </a:ext>
            </a:extLst>
          </p:cNvPr>
          <p:cNvGrpSpPr/>
          <p:nvPr/>
        </p:nvGrpSpPr>
        <p:grpSpPr>
          <a:xfrm>
            <a:off x="7263686" y="740541"/>
            <a:ext cx="1880314" cy="573495"/>
            <a:chOff x="4514866" y="1974547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737B0B05-AFEC-4703-9588-715BE28631A4}"/>
                </a:ext>
              </a:extLst>
            </p:cNvPr>
            <p:cNvSpPr/>
            <p:nvPr/>
          </p:nvSpPr>
          <p:spPr>
            <a:xfrm>
              <a:off x="4514866" y="1974547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81657B05-8863-4339-8C73-2C28922CD1B5}"/>
                </a:ext>
              </a:extLst>
            </p:cNvPr>
            <p:cNvSpPr txBox="1"/>
            <p:nvPr/>
          </p:nvSpPr>
          <p:spPr>
            <a:xfrm>
              <a:off x="4514866" y="1974547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Aplicación de metodología AHP para generar Zonas Homogéneas de Valor</a:t>
              </a:r>
            </a:p>
          </p:txBody>
        </p:sp>
      </p:grp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446E9C6-7781-440E-A03E-F97B2B8307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2896130"/>
              </p:ext>
            </p:extLst>
          </p:nvPr>
        </p:nvGraphicFramePr>
        <p:xfrm>
          <a:off x="-16040" y="1024490"/>
          <a:ext cx="6898616" cy="2600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74595E64-EF59-42C5-B9C4-F2E5B4CA87C0}"/>
              </a:ext>
            </a:extLst>
          </p:cNvPr>
          <p:cNvSpPr txBox="1"/>
          <p:nvPr/>
        </p:nvSpPr>
        <p:spPr>
          <a:xfrm>
            <a:off x="9585" y="2056952"/>
            <a:ext cx="1162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 Paso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22DAB06-E224-47B1-A63A-C902C8FC8BBF}"/>
              </a:ext>
            </a:extLst>
          </p:cNvPr>
          <p:cNvSpPr txBox="1"/>
          <p:nvPr/>
        </p:nvSpPr>
        <p:spPr>
          <a:xfrm>
            <a:off x="1317017" y="1749175"/>
            <a:ext cx="1297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Segundo Paso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B4B9BE5-244F-4D62-9241-779FFD91F292}"/>
              </a:ext>
            </a:extLst>
          </p:cNvPr>
          <p:cNvSpPr txBox="1"/>
          <p:nvPr/>
        </p:nvSpPr>
        <p:spPr>
          <a:xfrm>
            <a:off x="2802709" y="1401813"/>
            <a:ext cx="1063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Tercer Paso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9E20BCC-18DD-4AED-9A41-583204F76DE3}"/>
              </a:ext>
            </a:extLst>
          </p:cNvPr>
          <p:cNvSpPr txBox="1"/>
          <p:nvPr/>
        </p:nvSpPr>
        <p:spPr>
          <a:xfrm>
            <a:off x="4189904" y="1103585"/>
            <a:ext cx="1134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Cuarto Paso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7374A52-DD71-4CF2-AE7F-927144333301}"/>
              </a:ext>
            </a:extLst>
          </p:cNvPr>
          <p:cNvSpPr txBox="1"/>
          <p:nvPr/>
        </p:nvSpPr>
        <p:spPr>
          <a:xfrm>
            <a:off x="5531253" y="740541"/>
            <a:ext cx="1245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Quinto Paso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901EBD2F-2CCA-4E4F-A3D3-74E49DEC63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3753"/>
          <a:stretch/>
        </p:blipFill>
        <p:spPr bwMode="auto">
          <a:xfrm>
            <a:off x="9585" y="3273447"/>
            <a:ext cx="2362561" cy="28722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A98A68F-B563-4155-B348-B4C1F4ACD7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8" t="23669" r="77435" b="29242"/>
          <a:stretch/>
        </p:blipFill>
        <p:spPr bwMode="auto">
          <a:xfrm>
            <a:off x="2767644" y="2834174"/>
            <a:ext cx="2036588" cy="24211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B252A9C-E957-4F21-BB57-52C2EDE5E62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768" t="8856" r="15535" b="10596"/>
          <a:stretch/>
        </p:blipFill>
        <p:spPr bwMode="auto">
          <a:xfrm>
            <a:off x="5947051" y="2056952"/>
            <a:ext cx="3219553" cy="2401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F9443AE-FDF9-47EC-A150-7EDDDD52356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0601" b="9228"/>
          <a:stretch/>
        </p:blipFill>
        <p:spPr bwMode="auto">
          <a:xfrm>
            <a:off x="5022313" y="5214004"/>
            <a:ext cx="4112102" cy="16217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59F70AAC-A53D-4823-A976-0EA931367B01}"/>
              </a:ext>
            </a:extLst>
          </p:cNvPr>
          <p:cNvSpPr/>
          <p:nvPr/>
        </p:nvSpPr>
        <p:spPr>
          <a:xfrm rot="20097959">
            <a:off x="2372146" y="4118967"/>
            <a:ext cx="430563" cy="3396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B3E02B4C-EE7D-4935-BE9D-BE63A4D57CDD}"/>
              </a:ext>
            </a:extLst>
          </p:cNvPr>
          <p:cNvSpPr/>
          <p:nvPr/>
        </p:nvSpPr>
        <p:spPr>
          <a:xfrm rot="20097959">
            <a:off x="5083734" y="3290942"/>
            <a:ext cx="430563" cy="3396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7" name="Flecha: a la derecha 26">
            <a:extLst>
              <a:ext uri="{FF2B5EF4-FFF2-40B4-BE49-F238E27FC236}">
                <a16:creationId xmlns:a16="http://schemas.microsoft.com/office/drawing/2014/main" id="{7BB50C16-E05A-4136-8C0C-C70E3AD5B4D3}"/>
              </a:ext>
            </a:extLst>
          </p:cNvPr>
          <p:cNvSpPr/>
          <p:nvPr/>
        </p:nvSpPr>
        <p:spPr>
          <a:xfrm rot="5400000">
            <a:off x="7964430" y="5092803"/>
            <a:ext cx="430563" cy="3396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AC5187E-FE54-45FB-9B08-F26FD65914CB}"/>
              </a:ext>
            </a:extLst>
          </p:cNvPr>
          <p:cNvSpPr txBox="1"/>
          <p:nvPr/>
        </p:nvSpPr>
        <p:spPr>
          <a:xfrm>
            <a:off x="-68798" y="6312507"/>
            <a:ext cx="2771629" cy="52322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Tabla de atributos unida con los predios conocidos y desconocidos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617330C-395E-4C1F-A514-27EC3AF4E68C}"/>
              </a:ext>
            </a:extLst>
          </p:cNvPr>
          <p:cNvSpPr txBox="1"/>
          <p:nvPr/>
        </p:nvSpPr>
        <p:spPr>
          <a:xfrm>
            <a:off x="2847853" y="5302298"/>
            <a:ext cx="2174459" cy="52322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Variables adecuadas a formato vector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(pol</a:t>
            </a:r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ígono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5F7570D-61CC-4570-BC0A-94A034CB568E}"/>
              </a:ext>
            </a:extLst>
          </p:cNvPr>
          <p:cNvSpPr txBox="1"/>
          <p:nvPr/>
        </p:nvSpPr>
        <p:spPr>
          <a:xfrm>
            <a:off x="6060074" y="3700265"/>
            <a:ext cx="2036579" cy="52322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Intersect entre predios unidos y variables</a:t>
            </a:r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854EF10-2C6D-4FFD-BDB1-FD7095F45927}"/>
              </a:ext>
            </a:extLst>
          </p:cNvPr>
          <p:cNvSpPr txBox="1"/>
          <p:nvPr/>
        </p:nvSpPr>
        <p:spPr>
          <a:xfrm>
            <a:off x="5758937" y="5023359"/>
            <a:ext cx="2036579" cy="307777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 de Intersect</a:t>
            </a:r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3E0B0F3D-26EF-4154-8766-B82E25F0F094}"/>
              </a:ext>
            </a:extLst>
          </p:cNvPr>
          <p:cNvSpPr txBox="1"/>
          <p:nvPr/>
        </p:nvSpPr>
        <p:spPr>
          <a:xfrm>
            <a:off x="5199731" y="4431606"/>
            <a:ext cx="3966874" cy="526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220980" algn="ctr">
              <a:lnSpc>
                <a:spcPct val="150000"/>
              </a:lnSpc>
              <a:spcAft>
                <a:spcPts val="1200"/>
              </a:spcAft>
            </a:pPr>
            <a:r>
              <a:rPr lang="es-EC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Nota. </a:t>
            </a:r>
            <a:r>
              <a:rPr lang="es-EC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Cabe mencionar que este proceso debe ser replicado de la misma manera para cada variable inicial, desde el Tercer Paso.</a:t>
            </a:r>
            <a:endParaRPr lang="es-EC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404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BD0139AF-C773-4388-868C-41651EE7A18E}"/>
              </a:ext>
            </a:extLst>
          </p:cNvPr>
          <p:cNvSpPr/>
          <p:nvPr/>
        </p:nvSpPr>
        <p:spPr>
          <a:xfrm>
            <a:off x="9585" y="6008743"/>
            <a:ext cx="4539555" cy="86016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D4E3410-F960-49E0-9B3B-E110481B6771}"/>
              </a:ext>
            </a:extLst>
          </p:cNvPr>
          <p:cNvSpPr/>
          <p:nvPr/>
        </p:nvSpPr>
        <p:spPr>
          <a:xfrm>
            <a:off x="4214236" y="2093609"/>
            <a:ext cx="1317017" cy="4869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1F5E24BC-6864-4B0D-9A54-BADE0AD5C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6065"/>
          <a:stretch/>
        </p:blipFill>
        <p:spPr bwMode="auto">
          <a:xfrm>
            <a:off x="3913411" y="2261213"/>
            <a:ext cx="5231455" cy="251080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4548901A-9D60-4ACB-B766-907143CBC713}"/>
              </a:ext>
            </a:extLst>
          </p:cNvPr>
          <p:cNvSpPr/>
          <p:nvPr/>
        </p:nvSpPr>
        <p:spPr>
          <a:xfrm>
            <a:off x="6632812" y="5636525"/>
            <a:ext cx="2511188" cy="119919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0" name="Diagrama de flujo: proceso 19">
            <a:extLst>
              <a:ext uri="{FF2B5EF4-FFF2-40B4-BE49-F238E27FC236}">
                <a16:creationId xmlns:a16="http://schemas.microsoft.com/office/drawing/2014/main" id="{C9A20A11-F173-4D1A-A56F-B79D83347F85}"/>
              </a:ext>
            </a:extLst>
          </p:cNvPr>
          <p:cNvSpPr/>
          <p:nvPr/>
        </p:nvSpPr>
        <p:spPr>
          <a:xfrm>
            <a:off x="4214236" y="994853"/>
            <a:ext cx="1317017" cy="1266360"/>
          </a:xfrm>
          <a:prstGeom prst="flowChartProcess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圆角矩形 101">
            <a:extLst>
              <a:ext uri="{FF2B5EF4-FFF2-40B4-BE49-F238E27FC236}">
                <a16:creationId xmlns:a16="http://schemas.microsoft.com/office/drawing/2014/main" id="{6996DBBF-405C-4740-B077-39376C4774CE}"/>
              </a:ext>
            </a:extLst>
          </p:cNvPr>
          <p:cNvSpPr/>
          <p:nvPr/>
        </p:nvSpPr>
        <p:spPr>
          <a:xfrm>
            <a:off x="1171833" y="0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8E5D0747-D903-4F94-96C9-C4277C239FD2}"/>
              </a:ext>
            </a:extLst>
          </p:cNvPr>
          <p:cNvSpPr/>
          <p:nvPr/>
        </p:nvSpPr>
        <p:spPr>
          <a:xfrm>
            <a:off x="1639399" y="22273"/>
            <a:ext cx="2738250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Desarrollo del Modelo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D6798229-FBB6-4E05-B110-991133D7B7C1}"/>
              </a:ext>
            </a:extLst>
          </p:cNvPr>
          <p:cNvSpPr/>
          <p:nvPr/>
        </p:nvSpPr>
        <p:spPr bwMode="auto">
          <a:xfrm>
            <a:off x="285143" y="7164"/>
            <a:ext cx="622801" cy="520407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glow rad="1117600">
              <a:schemeClr val="tx2">
                <a:lumMod val="60000"/>
                <a:lumOff val="40000"/>
                <a:alpha val="20000"/>
              </a:schemeClr>
            </a:glow>
            <a:outerShdw blurRad="50800" dist="50800" dir="5400000" sx="1000" sy="1000" algn="ctr" rotWithShape="0">
              <a:srgbClr val="000000">
                <a:alpha val="95000"/>
              </a:srgbClr>
            </a:outerShdw>
            <a:reflection endPos="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5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83AFCD0-9B7E-463C-BE27-3F4C96E15026}"/>
              </a:ext>
            </a:extLst>
          </p:cNvPr>
          <p:cNvGrpSpPr/>
          <p:nvPr/>
        </p:nvGrpSpPr>
        <p:grpSpPr>
          <a:xfrm>
            <a:off x="7263686" y="22273"/>
            <a:ext cx="1880314" cy="573495"/>
            <a:chOff x="2258489" y="116601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1502507-51FC-4A87-8607-742B76F9CD51}"/>
                </a:ext>
              </a:extLst>
            </p:cNvPr>
            <p:cNvSpPr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23770EE-8E63-4283-86F7-F3BE995612A2}"/>
                </a:ext>
              </a:extLst>
            </p:cNvPr>
            <p:cNvSpPr txBox="1"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Valoración del suelo</a:t>
              </a:r>
            </a:p>
          </p:txBody>
        </p:sp>
      </p:grpSp>
      <p:sp>
        <p:nvSpPr>
          <p:cNvPr id="11" name="Flecha: curvada hacia la derecha 10">
            <a:extLst>
              <a:ext uri="{FF2B5EF4-FFF2-40B4-BE49-F238E27FC236}">
                <a16:creationId xmlns:a16="http://schemas.microsoft.com/office/drawing/2014/main" id="{95AE4563-ADE8-4796-BE63-64B5E2F9F65C}"/>
              </a:ext>
            </a:extLst>
          </p:cNvPr>
          <p:cNvSpPr/>
          <p:nvPr/>
        </p:nvSpPr>
        <p:spPr>
          <a:xfrm>
            <a:off x="6777227" y="167046"/>
            <a:ext cx="486459" cy="857444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F2328009-D523-4931-91F2-8AF36D9FB9E6}"/>
              </a:ext>
            </a:extLst>
          </p:cNvPr>
          <p:cNvGrpSpPr/>
          <p:nvPr/>
        </p:nvGrpSpPr>
        <p:grpSpPr>
          <a:xfrm>
            <a:off x="7263686" y="740541"/>
            <a:ext cx="1880314" cy="573495"/>
            <a:chOff x="4514866" y="1974547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737B0B05-AFEC-4703-9588-715BE28631A4}"/>
                </a:ext>
              </a:extLst>
            </p:cNvPr>
            <p:cNvSpPr/>
            <p:nvPr/>
          </p:nvSpPr>
          <p:spPr>
            <a:xfrm>
              <a:off x="4514866" y="1974547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81657B05-8863-4339-8C73-2C28922CD1B5}"/>
                </a:ext>
              </a:extLst>
            </p:cNvPr>
            <p:cNvSpPr txBox="1"/>
            <p:nvPr/>
          </p:nvSpPr>
          <p:spPr>
            <a:xfrm>
              <a:off x="4514866" y="1974547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Aplicación de metodología AHP para generar Zonas Homogéneas de Valor</a:t>
              </a:r>
            </a:p>
          </p:txBody>
        </p:sp>
      </p:grp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446E9C6-7781-440E-A03E-F97B2B8307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4802177"/>
              </p:ext>
            </p:extLst>
          </p:nvPr>
        </p:nvGraphicFramePr>
        <p:xfrm>
          <a:off x="-5162" y="1045190"/>
          <a:ext cx="6898616" cy="2600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74595E64-EF59-42C5-B9C4-F2E5B4CA87C0}"/>
              </a:ext>
            </a:extLst>
          </p:cNvPr>
          <p:cNvSpPr txBox="1"/>
          <p:nvPr/>
        </p:nvSpPr>
        <p:spPr>
          <a:xfrm>
            <a:off x="9585" y="2056952"/>
            <a:ext cx="1162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 Paso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22DAB06-E224-47B1-A63A-C902C8FC8BBF}"/>
              </a:ext>
            </a:extLst>
          </p:cNvPr>
          <p:cNvSpPr txBox="1"/>
          <p:nvPr/>
        </p:nvSpPr>
        <p:spPr>
          <a:xfrm>
            <a:off x="1317017" y="1749175"/>
            <a:ext cx="1297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Segundo Paso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B4B9BE5-244F-4D62-9241-779FFD91F292}"/>
              </a:ext>
            </a:extLst>
          </p:cNvPr>
          <p:cNvSpPr txBox="1"/>
          <p:nvPr/>
        </p:nvSpPr>
        <p:spPr>
          <a:xfrm>
            <a:off x="2802709" y="1401813"/>
            <a:ext cx="1063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Tercer Paso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9E20BCC-18DD-4AED-9A41-583204F76DE3}"/>
              </a:ext>
            </a:extLst>
          </p:cNvPr>
          <p:cNvSpPr txBox="1"/>
          <p:nvPr/>
        </p:nvSpPr>
        <p:spPr>
          <a:xfrm>
            <a:off x="4189904" y="1103585"/>
            <a:ext cx="1134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Cuarto Paso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7374A52-DD71-4CF2-AE7F-927144333301}"/>
              </a:ext>
            </a:extLst>
          </p:cNvPr>
          <p:cNvSpPr txBox="1"/>
          <p:nvPr/>
        </p:nvSpPr>
        <p:spPr>
          <a:xfrm>
            <a:off x="5531253" y="740541"/>
            <a:ext cx="1245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Quinto Paso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9ACBE89-FDAF-4151-BAD0-BE30B07395B7}"/>
              </a:ext>
            </a:extLst>
          </p:cNvPr>
          <p:cNvSpPr txBox="1"/>
          <p:nvPr/>
        </p:nvSpPr>
        <p:spPr>
          <a:xfrm>
            <a:off x="1763080" y="2993396"/>
            <a:ext cx="2079258" cy="52322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Exportar el resultado de la matriz completa a excel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16DA784-EFFB-4405-B063-E9C4453C428B}"/>
              </a:ext>
            </a:extLst>
          </p:cNvPr>
          <p:cNvSpPr txBox="1"/>
          <p:nvPr/>
        </p:nvSpPr>
        <p:spPr>
          <a:xfrm>
            <a:off x="9585" y="4195918"/>
            <a:ext cx="2224370" cy="307777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Insertar una tabla dinámica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DAF635B-5CDE-44C7-9FD2-917E037EA753}"/>
              </a:ext>
            </a:extLst>
          </p:cNvPr>
          <p:cNvSpPr/>
          <p:nvPr/>
        </p:nvSpPr>
        <p:spPr>
          <a:xfrm>
            <a:off x="8721287" y="2227055"/>
            <a:ext cx="413128" cy="2544965"/>
          </a:xfrm>
          <a:prstGeom prst="rect">
            <a:avLst/>
          </a:prstGeom>
          <a:noFill/>
          <a:ln w="28575" cap="flat" cmpd="sng" algn="ctr">
            <a:solidFill>
              <a:srgbClr val="E44848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0572613-2978-40FC-A628-685A8DDCE5A0}"/>
              </a:ext>
            </a:extLst>
          </p:cNvPr>
          <p:cNvSpPr txBox="1"/>
          <p:nvPr/>
        </p:nvSpPr>
        <p:spPr>
          <a:xfrm>
            <a:off x="8165760" y="1436944"/>
            <a:ext cx="97910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Columna Porcent</a:t>
            </a:r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15D61B8-CE0D-4FA5-853F-1C816D1417B6}"/>
              </a:ext>
            </a:extLst>
          </p:cNvPr>
          <p:cNvSpPr txBox="1"/>
          <p:nvPr/>
        </p:nvSpPr>
        <p:spPr>
          <a:xfrm>
            <a:off x="6632812" y="5508784"/>
            <a:ext cx="2511188" cy="134921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580">
              <a:lnSpc>
                <a:spcPct val="200000"/>
              </a:lnSpc>
              <a:spcAft>
                <a:spcPts val="800"/>
              </a:spcAft>
            </a:pPr>
            <a:r>
              <a:rPr lang="es-MX" sz="1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Fila:</a:t>
            </a:r>
            <a:r>
              <a:rPr lang="es-EC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Número de predios</a:t>
            </a:r>
          </a:p>
          <a:p>
            <a:pPr indent="449580">
              <a:lnSpc>
                <a:spcPct val="200000"/>
              </a:lnSpc>
              <a:spcAft>
                <a:spcPts val="800"/>
              </a:spcAft>
            </a:pPr>
            <a:r>
              <a:rPr lang="es-MX" sz="1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Columnas:</a:t>
            </a:r>
            <a:r>
              <a:rPr lang="es-EC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Variable analizada</a:t>
            </a:r>
          </a:p>
          <a:p>
            <a:pPr indent="449580">
              <a:lnSpc>
                <a:spcPct val="200000"/>
              </a:lnSpc>
              <a:spcAft>
                <a:spcPts val="800"/>
              </a:spcAft>
            </a:pPr>
            <a:r>
              <a:rPr lang="es-MX" sz="1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Valores:</a:t>
            </a:r>
            <a:r>
              <a:rPr lang="es-EC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Porcent (suma)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7AEEFDD0-CC12-4109-AF82-0D0D6C242D34}"/>
              </a:ext>
            </a:extLst>
          </p:cNvPr>
          <p:cNvCxnSpPr>
            <a:cxnSpLocks/>
          </p:cNvCxnSpPr>
          <p:nvPr/>
        </p:nvCxnSpPr>
        <p:spPr>
          <a:xfrm>
            <a:off x="8793657" y="1976379"/>
            <a:ext cx="0" cy="234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77060494-3EBF-4BBA-B2AE-550EFB5116C5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6186743" y="6183392"/>
            <a:ext cx="4460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Imagen 34">
            <a:extLst>
              <a:ext uri="{FF2B5EF4-FFF2-40B4-BE49-F238E27FC236}">
                <a16:creationId xmlns:a16="http://schemas.microsoft.com/office/drawing/2014/main" id="{5F0D1EA8-906B-4496-9579-75400F6497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5308"/>
            <a:ext cx="4549140" cy="2093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8F532380-B18C-49C4-9E43-EBC4D57220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7" t="34024" b="5880"/>
          <a:stretch/>
        </p:blipFill>
        <p:spPr bwMode="auto">
          <a:xfrm>
            <a:off x="4557676" y="4778419"/>
            <a:ext cx="1672590" cy="2073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3053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iagrama de flujo: proceso 19">
            <a:extLst>
              <a:ext uri="{FF2B5EF4-FFF2-40B4-BE49-F238E27FC236}">
                <a16:creationId xmlns:a16="http://schemas.microsoft.com/office/drawing/2014/main" id="{C9A20A11-F173-4D1A-A56F-B79D83347F85}"/>
              </a:ext>
            </a:extLst>
          </p:cNvPr>
          <p:cNvSpPr/>
          <p:nvPr/>
        </p:nvSpPr>
        <p:spPr>
          <a:xfrm>
            <a:off x="4214236" y="994853"/>
            <a:ext cx="1317017" cy="1536032"/>
          </a:xfrm>
          <a:prstGeom prst="flowChartProcess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圆角矩形 101">
            <a:extLst>
              <a:ext uri="{FF2B5EF4-FFF2-40B4-BE49-F238E27FC236}">
                <a16:creationId xmlns:a16="http://schemas.microsoft.com/office/drawing/2014/main" id="{6996DBBF-405C-4740-B077-39376C4774CE}"/>
              </a:ext>
            </a:extLst>
          </p:cNvPr>
          <p:cNvSpPr/>
          <p:nvPr/>
        </p:nvSpPr>
        <p:spPr>
          <a:xfrm>
            <a:off x="1171833" y="0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8E5D0747-D903-4F94-96C9-C4277C239FD2}"/>
              </a:ext>
            </a:extLst>
          </p:cNvPr>
          <p:cNvSpPr/>
          <p:nvPr/>
        </p:nvSpPr>
        <p:spPr>
          <a:xfrm>
            <a:off x="1639399" y="22273"/>
            <a:ext cx="2738250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Desarrollo del Modelo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D6798229-FBB6-4E05-B110-991133D7B7C1}"/>
              </a:ext>
            </a:extLst>
          </p:cNvPr>
          <p:cNvSpPr/>
          <p:nvPr/>
        </p:nvSpPr>
        <p:spPr bwMode="auto">
          <a:xfrm>
            <a:off x="285143" y="7164"/>
            <a:ext cx="622801" cy="520407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glow rad="1117600">
              <a:schemeClr val="tx2">
                <a:lumMod val="60000"/>
                <a:lumOff val="40000"/>
                <a:alpha val="20000"/>
              </a:schemeClr>
            </a:glow>
            <a:outerShdw blurRad="50800" dist="50800" dir="5400000" sx="1000" sy="1000" algn="ctr" rotWithShape="0">
              <a:srgbClr val="000000">
                <a:alpha val="95000"/>
              </a:srgbClr>
            </a:outerShdw>
            <a:reflection endPos="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5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83AFCD0-9B7E-463C-BE27-3F4C96E15026}"/>
              </a:ext>
            </a:extLst>
          </p:cNvPr>
          <p:cNvGrpSpPr/>
          <p:nvPr/>
        </p:nvGrpSpPr>
        <p:grpSpPr>
          <a:xfrm>
            <a:off x="7263686" y="22273"/>
            <a:ext cx="1880314" cy="573495"/>
            <a:chOff x="2258489" y="116601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1502507-51FC-4A87-8607-742B76F9CD51}"/>
                </a:ext>
              </a:extLst>
            </p:cNvPr>
            <p:cNvSpPr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23770EE-8E63-4283-86F7-F3BE995612A2}"/>
                </a:ext>
              </a:extLst>
            </p:cNvPr>
            <p:cNvSpPr txBox="1"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Valoración del suelo</a:t>
              </a:r>
            </a:p>
          </p:txBody>
        </p:sp>
      </p:grpSp>
      <p:sp>
        <p:nvSpPr>
          <p:cNvPr id="11" name="Flecha: curvada hacia la derecha 10">
            <a:extLst>
              <a:ext uri="{FF2B5EF4-FFF2-40B4-BE49-F238E27FC236}">
                <a16:creationId xmlns:a16="http://schemas.microsoft.com/office/drawing/2014/main" id="{95AE4563-ADE8-4796-BE63-64B5E2F9F65C}"/>
              </a:ext>
            </a:extLst>
          </p:cNvPr>
          <p:cNvSpPr/>
          <p:nvPr/>
        </p:nvSpPr>
        <p:spPr>
          <a:xfrm>
            <a:off x="6777227" y="167046"/>
            <a:ext cx="486459" cy="857444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F2328009-D523-4931-91F2-8AF36D9FB9E6}"/>
              </a:ext>
            </a:extLst>
          </p:cNvPr>
          <p:cNvGrpSpPr/>
          <p:nvPr/>
        </p:nvGrpSpPr>
        <p:grpSpPr>
          <a:xfrm>
            <a:off x="7263686" y="740541"/>
            <a:ext cx="1880314" cy="573495"/>
            <a:chOff x="4514866" y="1974547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737B0B05-AFEC-4703-9588-715BE28631A4}"/>
                </a:ext>
              </a:extLst>
            </p:cNvPr>
            <p:cNvSpPr/>
            <p:nvPr/>
          </p:nvSpPr>
          <p:spPr>
            <a:xfrm>
              <a:off x="4514866" y="1974547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81657B05-8863-4339-8C73-2C28922CD1B5}"/>
                </a:ext>
              </a:extLst>
            </p:cNvPr>
            <p:cNvSpPr txBox="1"/>
            <p:nvPr/>
          </p:nvSpPr>
          <p:spPr>
            <a:xfrm>
              <a:off x="4514866" y="1974547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Aplicación de metodología AHP para generar Zonas Homogéneas de Valor</a:t>
              </a:r>
            </a:p>
          </p:txBody>
        </p:sp>
      </p:grp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446E9C6-7781-440E-A03E-F97B2B8307EB}"/>
              </a:ext>
            </a:extLst>
          </p:cNvPr>
          <p:cNvGraphicFramePr/>
          <p:nvPr/>
        </p:nvGraphicFramePr>
        <p:xfrm>
          <a:off x="1" y="1024490"/>
          <a:ext cx="6898616" cy="2600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74595E64-EF59-42C5-B9C4-F2E5B4CA87C0}"/>
              </a:ext>
            </a:extLst>
          </p:cNvPr>
          <p:cNvSpPr txBox="1"/>
          <p:nvPr/>
        </p:nvSpPr>
        <p:spPr>
          <a:xfrm>
            <a:off x="9585" y="2056952"/>
            <a:ext cx="1162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 Paso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22DAB06-E224-47B1-A63A-C902C8FC8BBF}"/>
              </a:ext>
            </a:extLst>
          </p:cNvPr>
          <p:cNvSpPr txBox="1"/>
          <p:nvPr/>
        </p:nvSpPr>
        <p:spPr>
          <a:xfrm>
            <a:off x="1317017" y="1749175"/>
            <a:ext cx="1297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Segundo Paso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B4B9BE5-244F-4D62-9241-779FFD91F292}"/>
              </a:ext>
            </a:extLst>
          </p:cNvPr>
          <p:cNvSpPr txBox="1"/>
          <p:nvPr/>
        </p:nvSpPr>
        <p:spPr>
          <a:xfrm>
            <a:off x="2802709" y="1401813"/>
            <a:ext cx="1063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Tercer Paso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9E20BCC-18DD-4AED-9A41-583204F76DE3}"/>
              </a:ext>
            </a:extLst>
          </p:cNvPr>
          <p:cNvSpPr txBox="1"/>
          <p:nvPr/>
        </p:nvSpPr>
        <p:spPr>
          <a:xfrm>
            <a:off x="4189904" y="1103585"/>
            <a:ext cx="1134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Cuarto Paso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7374A52-DD71-4CF2-AE7F-927144333301}"/>
              </a:ext>
            </a:extLst>
          </p:cNvPr>
          <p:cNvSpPr txBox="1"/>
          <p:nvPr/>
        </p:nvSpPr>
        <p:spPr>
          <a:xfrm>
            <a:off x="5531253" y="740541"/>
            <a:ext cx="1245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Quinto Paso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C76A2D8-6543-4FC0-A412-FCD7F55F7BC8}"/>
              </a:ext>
            </a:extLst>
          </p:cNvPr>
          <p:cNvSpPr txBox="1"/>
          <p:nvPr/>
        </p:nvSpPr>
        <p:spPr>
          <a:xfrm>
            <a:off x="214407" y="3860431"/>
            <a:ext cx="3413402" cy="52322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Ponderar los resultados de la tabla dinámica conforme la Escala Fundamental de Saaty</a:t>
            </a:r>
          </a:p>
        </p:txBody>
      </p:sp>
      <p:graphicFrame>
        <p:nvGraphicFramePr>
          <p:cNvPr id="27" name="13 Tabla">
            <a:extLst>
              <a:ext uri="{FF2B5EF4-FFF2-40B4-BE49-F238E27FC236}">
                <a16:creationId xmlns:a16="http://schemas.microsoft.com/office/drawing/2014/main" id="{34F4FCEA-2EB7-4D7E-B46A-1FA1B4E938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02751"/>
              </p:ext>
            </p:extLst>
          </p:nvPr>
        </p:nvGraphicFramePr>
        <p:xfrm>
          <a:off x="0" y="4871513"/>
          <a:ext cx="3866148" cy="59436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50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3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3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4358">
                  <a:extLst>
                    <a:ext uri="{9D8B030D-6E8A-4147-A177-3AD203B41FA5}">
                      <a16:colId xmlns:a16="http://schemas.microsoft.com/office/drawing/2014/main" val="1276201271"/>
                    </a:ext>
                  </a:extLst>
                </a:gridCol>
              </a:tblGrid>
              <a:tr h="224744">
                <a:tc>
                  <a:txBody>
                    <a:bodyPr/>
                    <a:lstStyle/>
                    <a:p>
                      <a:pPr algn="ctr"/>
                      <a:r>
                        <a:rPr lang="es-EC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Igual</a:t>
                      </a:r>
                      <a:endParaRPr lang="en-US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Moderado</a:t>
                      </a:r>
                      <a:endParaRPr lang="en-US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Fuerte</a:t>
                      </a:r>
                      <a:endParaRPr lang="en-US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Muy Fuerte</a:t>
                      </a:r>
                      <a:endParaRPr lang="en-US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Extrema</a:t>
                      </a:r>
                      <a:endParaRPr lang="en-US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744">
                <a:tc>
                  <a:txBody>
                    <a:bodyPr/>
                    <a:lstStyle/>
                    <a:p>
                      <a:pPr algn="ctr"/>
                      <a:r>
                        <a:rPr lang="es-EC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2,4,6 y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8" name="Imagen 27">
            <a:extLst>
              <a:ext uri="{FF2B5EF4-FFF2-40B4-BE49-F238E27FC236}">
                <a16:creationId xmlns:a16="http://schemas.microsoft.com/office/drawing/2014/main" id="{F326CF7B-F57D-4009-B4D6-B5AB5401C2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3976"/>
          <a:stretch/>
        </p:blipFill>
        <p:spPr bwMode="auto">
          <a:xfrm>
            <a:off x="3875732" y="2364729"/>
            <a:ext cx="5283751" cy="6097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0465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iagrama de flujo: proceso 19">
            <a:extLst>
              <a:ext uri="{FF2B5EF4-FFF2-40B4-BE49-F238E27FC236}">
                <a16:creationId xmlns:a16="http://schemas.microsoft.com/office/drawing/2014/main" id="{C9A20A11-F173-4D1A-A56F-B79D83347F85}"/>
              </a:ext>
            </a:extLst>
          </p:cNvPr>
          <p:cNvSpPr/>
          <p:nvPr/>
        </p:nvSpPr>
        <p:spPr>
          <a:xfrm>
            <a:off x="4214236" y="994853"/>
            <a:ext cx="1317017" cy="1536032"/>
          </a:xfrm>
          <a:prstGeom prst="flowChartProcess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圆角矩形 101">
            <a:extLst>
              <a:ext uri="{FF2B5EF4-FFF2-40B4-BE49-F238E27FC236}">
                <a16:creationId xmlns:a16="http://schemas.microsoft.com/office/drawing/2014/main" id="{6996DBBF-405C-4740-B077-39376C4774CE}"/>
              </a:ext>
            </a:extLst>
          </p:cNvPr>
          <p:cNvSpPr/>
          <p:nvPr/>
        </p:nvSpPr>
        <p:spPr>
          <a:xfrm>
            <a:off x="1171833" y="0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8E5D0747-D903-4F94-96C9-C4277C239FD2}"/>
              </a:ext>
            </a:extLst>
          </p:cNvPr>
          <p:cNvSpPr/>
          <p:nvPr/>
        </p:nvSpPr>
        <p:spPr>
          <a:xfrm>
            <a:off x="1639399" y="22273"/>
            <a:ext cx="2738250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Desarrollo del Modelo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D6798229-FBB6-4E05-B110-991133D7B7C1}"/>
              </a:ext>
            </a:extLst>
          </p:cNvPr>
          <p:cNvSpPr/>
          <p:nvPr/>
        </p:nvSpPr>
        <p:spPr bwMode="auto">
          <a:xfrm>
            <a:off x="285143" y="7164"/>
            <a:ext cx="622801" cy="520407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glow rad="1117600">
              <a:schemeClr val="tx2">
                <a:lumMod val="60000"/>
                <a:lumOff val="40000"/>
                <a:alpha val="20000"/>
              </a:schemeClr>
            </a:glow>
            <a:outerShdw blurRad="50800" dist="50800" dir="5400000" sx="1000" sy="1000" algn="ctr" rotWithShape="0">
              <a:srgbClr val="000000">
                <a:alpha val="95000"/>
              </a:srgbClr>
            </a:outerShdw>
            <a:reflection endPos="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5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83AFCD0-9B7E-463C-BE27-3F4C96E15026}"/>
              </a:ext>
            </a:extLst>
          </p:cNvPr>
          <p:cNvGrpSpPr/>
          <p:nvPr/>
        </p:nvGrpSpPr>
        <p:grpSpPr>
          <a:xfrm>
            <a:off x="7263686" y="22273"/>
            <a:ext cx="1880314" cy="573495"/>
            <a:chOff x="2258489" y="116601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1502507-51FC-4A87-8607-742B76F9CD51}"/>
                </a:ext>
              </a:extLst>
            </p:cNvPr>
            <p:cNvSpPr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23770EE-8E63-4283-86F7-F3BE995612A2}"/>
                </a:ext>
              </a:extLst>
            </p:cNvPr>
            <p:cNvSpPr txBox="1"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Valoración del suelo</a:t>
              </a:r>
            </a:p>
          </p:txBody>
        </p:sp>
      </p:grpSp>
      <p:sp>
        <p:nvSpPr>
          <p:cNvPr id="11" name="Flecha: curvada hacia la derecha 10">
            <a:extLst>
              <a:ext uri="{FF2B5EF4-FFF2-40B4-BE49-F238E27FC236}">
                <a16:creationId xmlns:a16="http://schemas.microsoft.com/office/drawing/2014/main" id="{95AE4563-ADE8-4796-BE63-64B5E2F9F65C}"/>
              </a:ext>
            </a:extLst>
          </p:cNvPr>
          <p:cNvSpPr/>
          <p:nvPr/>
        </p:nvSpPr>
        <p:spPr>
          <a:xfrm>
            <a:off x="6777227" y="167046"/>
            <a:ext cx="486459" cy="857444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F2328009-D523-4931-91F2-8AF36D9FB9E6}"/>
              </a:ext>
            </a:extLst>
          </p:cNvPr>
          <p:cNvGrpSpPr/>
          <p:nvPr/>
        </p:nvGrpSpPr>
        <p:grpSpPr>
          <a:xfrm>
            <a:off x="7263686" y="740541"/>
            <a:ext cx="1880314" cy="573495"/>
            <a:chOff x="4514866" y="1974547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737B0B05-AFEC-4703-9588-715BE28631A4}"/>
                </a:ext>
              </a:extLst>
            </p:cNvPr>
            <p:cNvSpPr/>
            <p:nvPr/>
          </p:nvSpPr>
          <p:spPr>
            <a:xfrm>
              <a:off x="4514866" y="1974547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81657B05-8863-4339-8C73-2C28922CD1B5}"/>
                </a:ext>
              </a:extLst>
            </p:cNvPr>
            <p:cNvSpPr txBox="1"/>
            <p:nvPr/>
          </p:nvSpPr>
          <p:spPr>
            <a:xfrm>
              <a:off x="4514866" y="1974547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Aplicación de metodología AHP para generar Zonas Homogéneas de Valor</a:t>
              </a:r>
            </a:p>
          </p:txBody>
        </p:sp>
      </p:grp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446E9C6-7781-440E-A03E-F97B2B8307EB}"/>
              </a:ext>
            </a:extLst>
          </p:cNvPr>
          <p:cNvGraphicFramePr/>
          <p:nvPr/>
        </p:nvGraphicFramePr>
        <p:xfrm>
          <a:off x="1" y="1024490"/>
          <a:ext cx="6898616" cy="2600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74595E64-EF59-42C5-B9C4-F2E5B4CA87C0}"/>
              </a:ext>
            </a:extLst>
          </p:cNvPr>
          <p:cNvSpPr txBox="1"/>
          <p:nvPr/>
        </p:nvSpPr>
        <p:spPr>
          <a:xfrm>
            <a:off x="9585" y="2056952"/>
            <a:ext cx="1162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 Paso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22DAB06-E224-47B1-A63A-C902C8FC8BBF}"/>
              </a:ext>
            </a:extLst>
          </p:cNvPr>
          <p:cNvSpPr txBox="1"/>
          <p:nvPr/>
        </p:nvSpPr>
        <p:spPr>
          <a:xfrm>
            <a:off x="1317017" y="1749175"/>
            <a:ext cx="1297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Segundo Paso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B4B9BE5-244F-4D62-9241-779FFD91F292}"/>
              </a:ext>
            </a:extLst>
          </p:cNvPr>
          <p:cNvSpPr txBox="1"/>
          <p:nvPr/>
        </p:nvSpPr>
        <p:spPr>
          <a:xfrm>
            <a:off x="2802709" y="1401813"/>
            <a:ext cx="1063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Tercer Paso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9E20BCC-18DD-4AED-9A41-583204F76DE3}"/>
              </a:ext>
            </a:extLst>
          </p:cNvPr>
          <p:cNvSpPr txBox="1"/>
          <p:nvPr/>
        </p:nvSpPr>
        <p:spPr>
          <a:xfrm>
            <a:off x="4189904" y="1103585"/>
            <a:ext cx="1134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Cuarto Paso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7374A52-DD71-4CF2-AE7F-927144333301}"/>
              </a:ext>
            </a:extLst>
          </p:cNvPr>
          <p:cNvSpPr txBox="1"/>
          <p:nvPr/>
        </p:nvSpPr>
        <p:spPr>
          <a:xfrm>
            <a:off x="5531253" y="740541"/>
            <a:ext cx="1245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Quinto Paso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9FE4EAC-73B7-4165-A2D1-1657197F0241}"/>
              </a:ext>
            </a:extLst>
          </p:cNvPr>
          <p:cNvSpPr txBox="1"/>
          <p:nvPr/>
        </p:nvSpPr>
        <p:spPr>
          <a:xfrm>
            <a:off x="0" y="4122041"/>
            <a:ext cx="1639399" cy="954107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 de la matriz comparación  pareada con los 103 predios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E374E679-71EE-460C-919F-01F69A0918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1"/>
          <a:stretch/>
        </p:blipFill>
        <p:spPr bwMode="auto">
          <a:xfrm>
            <a:off x="1775791" y="2814834"/>
            <a:ext cx="7295728" cy="4043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9002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6E282456-D9AA-44D7-8115-CF36447C5E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398" y="2737498"/>
            <a:ext cx="7504601" cy="412050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Diagrama de flujo: proceso 19">
            <a:extLst>
              <a:ext uri="{FF2B5EF4-FFF2-40B4-BE49-F238E27FC236}">
                <a16:creationId xmlns:a16="http://schemas.microsoft.com/office/drawing/2014/main" id="{C9A20A11-F173-4D1A-A56F-B79D83347F85}"/>
              </a:ext>
            </a:extLst>
          </p:cNvPr>
          <p:cNvSpPr/>
          <p:nvPr/>
        </p:nvSpPr>
        <p:spPr>
          <a:xfrm>
            <a:off x="4214236" y="994853"/>
            <a:ext cx="1317017" cy="1536032"/>
          </a:xfrm>
          <a:prstGeom prst="flowChartProcess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圆角矩形 101">
            <a:extLst>
              <a:ext uri="{FF2B5EF4-FFF2-40B4-BE49-F238E27FC236}">
                <a16:creationId xmlns:a16="http://schemas.microsoft.com/office/drawing/2014/main" id="{6996DBBF-405C-4740-B077-39376C4774CE}"/>
              </a:ext>
            </a:extLst>
          </p:cNvPr>
          <p:cNvSpPr/>
          <p:nvPr/>
        </p:nvSpPr>
        <p:spPr>
          <a:xfrm>
            <a:off x="1171833" y="0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8E5D0747-D903-4F94-96C9-C4277C239FD2}"/>
              </a:ext>
            </a:extLst>
          </p:cNvPr>
          <p:cNvSpPr/>
          <p:nvPr/>
        </p:nvSpPr>
        <p:spPr>
          <a:xfrm>
            <a:off x="1639399" y="22273"/>
            <a:ext cx="2738250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Desarrollo del Modelo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D6798229-FBB6-4E05-B110-991133D7B7C1}"/>
              </a:ext>
            </a:extLst>
          </p:cNvPr>
          <p:cNvSpPr/>
          <p:nvPr/>
        </p:nvSpPr>
        <p:spPr bwMode="auto">
          <a:xfrm>
            <a:off x="285143" y="7164"/>
            <a:ext cx="622801" cy="520407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glow rad="1117600">
              <a:schemeClr val="tx2">
                <a:lumMod val="60000"/>
                <a:lumOff val="40000"/>
                <a:alpha val="20000"/>
              </a:schemeClr>
            </a:glow>
            <a:outerShdw blurRad="50800" dist="50800" dir="5400000" sx="1000" sy="1000" algn="ctr" rotWithShape="0">
              <a:srgbClr val="000000">
                <a:alpha val="95000"/>
              </a:srgbClr>
            </a:outerShdw>
            <a:reflection endPos="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5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83AFCD0-9B7E-463C-BE27-3F4C96E15026}"/>
              </a:ext>
            </a:extLst>
          </p:cNvPr>
          <p:cNvGrpSpPr/>
          <p:nvPr/>
        </p:nvGrpSpPr>
        <p:grpSpPr>
          <a:xfrm>
            <a:off x="7263686" y="22273"/>
            <a:ext cx="1880314" cy="573495"/>
            <a:chOff x="2258489" y="116601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1502507-51FC-4A87-8607-742B76F9CD51}"/>
                </a:ext>
              </a:extLst>
            </p:cNvPr>
            <p:cNvSpPr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23770EE-8E63-4283-86F7-F3BE995612A2}"/>
                </a:ext>
              </a:extLst>
            </p:cNvPr>
            <p:cNvSpPr txBox="1"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Valoración del suelo</a:t>
              </a:r>
            </a:p>
          </p:txBody>
        </p:sp>
      </p:grpSp>
      <p:sp>
        <p:nvSpPr>
          <p:cNvPr id="11" name="Flecha: curvada hacia la derecha 10">
            <a:extLst>
              <a:ext uri="{FF2B5EF4-FFF2-40B4-BE49-F238E27FC236}">
                <a16:creationId xmlns:a16="http://schemas.microsoft.com/office/drawing/2014/main" id="{95AE4563-ADE8-4796-BE63-64B5E2F9F65C}"/>
              </a:ext>
            </a:extLst>
          </p:cNvPr>
          <p:cNvSpPr/>
          <p:nvPr/>
        </p:nvSpPr>
        <p:spPr>
          <a:xfrm>
            <a:off x="6777227" y="167046"/>
            <a:ext cx="486459" cy="857444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F2328009-D523-4931-91F2-8AF36D9FB9E6}"/>
              </a:ext>
            </a:extLst>
          </p:cNvPr>
          <p:cNvGrpSpPr/>
          <p:nvPr/>
        </p:nvGrpSpPr>
        <p:grpSpPr>
          <a:xfrm>
            <a:off x="7263686" y="740541"/>
            <a:ext cx="1880314" cy="573495"/>
            <a:chOff x="4514866" y="1974547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737B0B05-AFEC-4703-9588-715BE28631A4}"/>
                </a:ext>
              </a:extLst>
            </p:cNvPr>
            <p:cNvSpPr/>
            <p:nvPr/>
          </p:nvSpPr>
          <p:spPr>
            <a:xfrm>
              <a:off x="4514866" y="1974547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81657B05-8863-4339-8C73-2C28922CD1B5}"/>
                </a:ext>
              </a:extLst>
            </p:cNvPr>
            <p:cNvSpPr txBox="1"/>
            <p:nvPr/>
          </p:nvSpPr>
          <p:spPr>
            <a:xfrm>
              <a:off x="4514866" y="1974547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Aplicación de metodología AHP para generar Zonas Homogéneas de Valor</a:t>
              </a:r>
            </a:p>
          </p:txBody>
        </p:sp>
      </p:grp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446E9C6-7781-440E-A03E-F97B2B8307EB}"/>
              </a:ext>
            </a:extLst>
          </p:cNvPr>
          <p:cNvGraphicFramePr/>
          <p:nvPr/>
        </p:nvGraphicFramePr>
        <p:xfrm>
          <a:off x="1" y="1024490"/>
          <a:ext cx="6898616" cy="2600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74595E64-EF59-42C5-B9C4-F2E5B4CA87C0}"/>
              </a:ext>
            </a:extLst>
          </p:cNvPr>
          <p:cNvSpPr txBox="1"/>
          <p:nvPr/>
        </p:nvSpPr>
        <p:spPr>
          <a:xfrm>
            <a:off x="9585" y="2056952"/>
            <a:ext cx="1162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 Paso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22DAB06-E224-47B1-A63A-C902C8FC8BBF}"/>
              </a:ext>
            </a:extLst>
          </p:cNvPr>
          <p:cNvSpPr txBox="1"/>
          <p:nvPr/>
        </p:nvSpPr>
        <p:spPr>
          <a:xfrm>
            <a:off x="1317017" y="1749175"/>
            <a:ext cx="1297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Segundo Paso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B4B9BE5-244F-4D62-9241-779FFD91F292}"/>
              </a:ext>
            </a:extLst>
          </p:cNvPr>
          <p:cNvSpPr txBox="1"/>
          <p:nvPr/>
        </p:nvSpPr>
        <p:spPr>
          <a:xfrm>
            <a:off x="2802709" y="1401813"/>
            <a:ext cx="1063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Tercer Paso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9E20BCC-18DD-4AED-9A41-583204F76DE3}"/>
              </a:ext>
            </a:extLst>
          </p:cNvPr>
          <p:cNvSpPr txBox="1"/>
          <p:nvPr/>
        </p:nvSpPr>
        <p:spPr>
          <a:xfrm>
            <a:off x="4189904" y="1103585"/>
            <a:ext cx="1134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Cuarto Paso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7374A52-DD71-4CF2-AE7F-927144333301}"/>
              </a:ext>
            </a:extLst>
          </p:cNvPr>
          <p:cNvSpPr txBox="1"/>
          <p:nvPr/>
        </p:nvSpPr>
        <p:spPr>
          <a:xfrm>
            <a:off x="5531253" y="740541"/>
            <a:ext cx="1245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Quinto Paso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CE1F187-9C0F-4DA8-9169-5CCA1F3C2650}"/>
              </a:ext>
            </a:extLst>
          </p:cNvPr>
          <p:cNvSpPr txBox="1"/>
          <p:nvPr/>
        </p:nvSpPr>
        <p:spPr>
          <a:xfrm>
            <a:off x="-7778" y="4212594"/>
            <a:ext cx="1481576" cy="738664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Obtención del vector propio de cada matriz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9C698291-CB83-4495-9C48-F76519AAD301}"/>
              </a:ext>
            </a:extLst>
          </p:cNvPr>
          <p:cNvSpPr/>
          <p:nvPr/>
        </p:nvSpPr>
        <p:spPr>
          <a:xfrm>
            <a:off x="8742564" y="2737497"/>
            <a:ext cx="401435" cy="4120503"/>
          </a:xfrm>
          <a:prstGeom prst="rect">
            <a:avLst/>
          </a:prstGeom>
          <a:noFill/>
          <a:ln w="28575" cap="flat" cmpd="sng" algn="ctr">
            <a:solidFill>
              <a:srgbClr val="E44848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17575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56">
            <a:extLst>
              <a:ext uri="{FF2B5EF4-FFF2-40B4-BE49-F238E27FC236}">
                <a16:creationId xmlns:a16="http://schemas.microsoft.com/office/drawing/2014/main" id="{34DA1261-A214-4EA1-B38A-4AF6504B9865}"/>
              </a:ext>
            </a:extLst>
          </p:cNvPr>
          <p:cNvSpPr/>
          <p:nvPr/>
        </p:nvSpPr>
        <p:spPr>
          <a:xfrm>
            <a:off x="1093918" y="52403"/>
            <a:ext cx="3626049" cy="544369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圆角矩形 55">
            <a:extLst>
              <a:ext uri="{FF2B5EF4-FFF2-40B4-BE49-F238E27FC236}">
                <a16:creationId xmlns:a16="http://schemas.microsoft.com/office/drawing/2014/main" id="{6AC21B81-D6BA-45CA-873F-99D731AC7D76}"/>
              </a:ext>
            </a:extLst>
          </p:cNvPr>
          <p:cNvSpPr/>
          <p:nvPr/>
        </p:nvSpPr>
        <p:spPr bwMode="auto">
          <a:xfrm>
            <a:off x="235833" y="124519"/>
            <a:ext cx="622801" cy="52040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2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矩形 57">
            <a:extLst>
              <a:ext uri="{FF2B5EF4-FFF2-40B4-BE49-F238E27FC236}">
                <a16:creationId xmlns:a16="http://schemas.microsoft.com/office/drawing/2014/main" id="{9C33A00D-2012-411F-882B-4908B0FE46FC}"/>
              </a:ext>
            </a:extLst>
          </p:cNvPr>
          <p:cNvSpPr/>
          <p:nvPr/>
        </p:nvSpPr>
        <p:spPr>
          <a:xfrm>
            <a:off x="1628566" y="52403"/>
            <a:ext cx="2002471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Área de Estudio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BC18182-7ADB-48F6-BF5A-7B9A28C03B1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288"/>
            <a:ext cx="6642340" cy="50226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102">
            <a:extLst>
              <a:ext uri="{FF2B5EF4-FFF2-40B4-BE49-F238E27FC236}">
                <a16:creationId xmlns:a16="http://schemas.microsoft.com/office/drawing/2014/main" id="{43E3359E-4FAB-43B1-BEF8-3076BF4EC73F}"/>
              </a:ext>
            </a:extLst>
          </p:cNvPr>
          <p:cNvSpPr/>
          <p:nvPr/>
        </p:nvSpPr>
        <p:spPr>
          <a:xfrm>
            <a:off x="2116131" y="686084"/>
            <a:ext cx="2164823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Cantón Atacames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F907C4-8386-4D1F-A89A-417DF0314D6A}"/>
              </a:ext>
            </a:extLst>
          </p:cNvPr>
          <p:cNvSpPr txBox="1"/>
          <p:nvPr/>
        </p:nvSpPr>
        <p:spPr>
          <a:xfrm>
            <a:off x="6883880" y="2445783"/>
            <a:ext cx="2018581" cy="18158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16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Se caracteriza </a:t>
            </a:r>
            <a:r>
              <a:rPr lang="es-MX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especialmente por sus actividades turísticas - comerciales</a:t>
            </a:r>
            <a:r>
              <a:rPr lang="es-MX" sz="16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y también</a:t>
            </a:r>
            <a:r>
              <a:rPr lang="es-MX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por su potencial pesquero y agropecuario. </a:t>
            </a:r>
            <a:endParaRPr lang="es-EC" sz="1600" dirty="0">
              <a:solidFill>
                <a:schemeClr val="tx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66561D3-A61C-4636-99E6-41F58E6F3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880" y="638999"/>
            <a:ext cx="2018581" cy="155294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674F918-9B01-47DD-B003-D097F56BC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429" y="4596770"/>
            <a:ext cx="2024032" cy="12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75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>
            <a:extLst>
              <a:ext uri="{FF2B5EF4-FFF2-40B4-BE49-F238E27FC236}">
                <a16:creationId xmlns:a16="http://schemas.microsoft.com/office/drawing/2014/main" id="{1472CA9E-D4A9-4CEC-B58A-34AC60F16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903" y="2729584"/>
            <a:ext cx="7595058" cy="413149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Diagrama de flujo: proceso 19">
            <a:extLst>
              <a:ext uri="{FF2B5EF4-FFF2-40B4-BE49-F238E27FC236}">
                <a16:creationId xmlns:a16="http://schemas.microsoft.com/office/drawing/2014/main" id="{9AAF6EE4-B68E-40D5-A533-4B5958DA252A}"/>
              </a:ext>
            </a:extLst>
          </p:cNvPr>
          <p:cNvSpPr/>
          <p:nvPr/>
        </p:nvSpPr>
        <p:spPr>
          <a:xfrm>
            <a:off x="5565556" y="643346"/>
            <a:ext cx="1317017" cy="1536032"/>
          </a:xfrm>
          <a:prstGeom prst="flowChartProcess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圆角矩形 101">
            <a:extLst>
              <a:ext uri="{FF2B5EF4-FFF2-40B4-BE49-F238E27FC236}">
                <a16:creationId xmlns:a16="http://schemas.microsoft.com/office/drawing/2014/main" id="{6996DBBF-405C-4740-B077-39376C4774CE}"/>
              </a:ext>
            </a:extLst>
          </p:cNvPr>
          <p:cNvSpPr/>
          <p:nvPr/>
        </p:nvSpPr>
        <p:spPr>
          <a:xfrm>
            <a:off x="1171833" y="0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8E5D0747-D903-4F94-96C9-C4277C239FD2}"/>
              </a:ext>
            </a:extLst>
          </p:cNvPr>
          <p:cNvSpPr/>
          <p:nvPr/>
        </p:nvSpPr>
        <p:spPr>
          <a:xfrm>
            <a:off x="1639399" y="22273"/>
            <a:ext cx="2738250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Desarrollo del Modelo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D6798229-FBB6-4E05-B110-991133D7B7C1}"/>
              </a:ext>
            </a:extLst>
          </p:cNvPr>
          <p:cNvSpPr/>
          <p:nvPr/>
        </p:nvSpPr>
        <p:spPr bwMode="auto">
          <a:xfrm>
            <a:off x="285143" y="7164"/>
            <a:ext cx="622801" cy="520407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glow rad="1117600">
              <a:schemeClr val="tx2">
                <a:lumMod val="60000"/>
                <a:lumOff val="40000"/>
                <a:alpha val="20000"/>
              </a:schemeClr>
            </a:glow>
            <a:outerShdw blurRad="50800" dist="50800" dir="5400000" sx="1000" sy="1000" algn="ctr" rotWithShape="0">
              <a:srgbClr val="000000">
                <a:alpha val="95000"/>
              </a:srgbClr>
            </a:outerShdw>
            <a:reflection endPos="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5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83AFCD0-9B7E-463C-BE27-3F4C96E15026}"/>
              </a:ext>
            </a:extLst>
          </p:cNvPr>
          <p:cNvGrpSpPr/>
          <p:nvPr/>
        </p:nvGrpSpPr>
        <p:grpSpPr>
          <a:xfrm>
            <a:off x="7263686" y="22273"/>
            <a:ext cx="1880314" cy="573495"/>
            <a:chOff x="2258489" y="116601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1502507-51FC-4A87-8607-742B76F9CD51}"/>
                </a:ext>
              </a:extLst>
            </p:cNvPr>
            <p:cNvSpPr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23770EE-8E63-4283-86F7-F3BE995612A2}"/>
                </a:ext>
              </a:extLst>
            </p:cNvPr>
            <p:cNvSpPr txBox="1"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Valoración del suelo</a:t>
              </a:r>
            </a:p>
          </p:txBody>
        </p:sp>
      </p:grpSp>
      <p:sp>
        <p:nvSpPr>
          <p:cNvPr id="11" name="Flecha: curvada hacia la derecha 10">
            <a:extLst>
              <a:ext uri="{FF2B5EF4-FFF2-40B4-BE49-F238E27FC236}">
                <a16:creationId xmlns:a16="http://schemas.microsoft.com/office/drawing/2014/main" id="{95AE4563-ADE8-4796-BE63-64B5E2F9F65C}"/>
              </a:ext>
            </a:extLst>
          </p:cNvPr>
          <p:cNvSpPr/>
          <p:nvPr/>
        </p:nvSpPr>
        <p:spPr>
          <a:xfrm>
            <a:off x="6777227" y="167046"/>
            <a:ext cx="486459" cy="857444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F2328009-D523-4931-91F2-8AF36D9FB9E6}"/>
              </a:ext>
            </a:extLst>
          </p:cNvPr>
          <p:cNvGrpSpPr/>
          <p:nvPr/>
        </p:nvGrpSpPr>
        <p:grpSpPr>
          <a:xfrm>
            <a:off x="7263686" y="740541"/>
            <a:ext cx="1880314" cy="573495"/>
            <a:chOff x="4514866" y="1974547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737B0B05-AFEC-4703-9588-715BE28631A4}"/>
                </a:ext>
              </a:extLst>
            </p:cNvPr>
            <p:cNvSpPr/>
            <p:nvPr/>
          </p:nvSpPr>
          <p:spPr>
            <a:xfrm>
              <a:off x="4514866" y="1974547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81657B05-8863-4339-8C73-2C28922CD1B5}"/>
                </a:ext>
              </a:extLst>
            </p:cNvPr>
            <p:cNvSpPr txBox="1"/>
            <p:nvPr/>
          </p:nvSpPr>
          <p:spPr>
            <a:xfrm>
              <a:off x="4514866" y="1974547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Aplicación de metodología AHP para generar Zonas Homogéneas de Valor</a:t>
              </a:r>
            </a:p>
          </p:txBody>
        </p:sp>
      </p:grp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446E9C6-7781-440E-A03E-F97B2B8307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0211592"/>
              </p:ext>
            </p:extLst>
          </p:nvPr>
        </p:nvGraphicFramePr>
        <p:xfrm>
          <a:off x="-16043" y="1024490"/>
          <a:ext cx="6898616" cy="2600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74595E64-EF59-42C5-B9C4-F2E5B4CA87C0}"/>
              </a:ext>
            </a:extLst>
          </p:cNvPr>
          <p:cNvSpPr txBox="1"/>
          <p:nvPr/>
        </p:nvSpPr>
        <p:spPr>
          <a:xfrm>
            <a:off x="9585" y="2056952"/>
            <a:ext cx="1162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 Paso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22DAB06-E224-47B1-A63A-C902C8FC8BBF}"/>
              </a:ext>
            </a:extLst>
          </p:cNvPr>
          <p:cNvSpPr txBox="1"/>
          <p:nvPr/>
        </p:nvSpPr>
        <p:spPr>
          <a:xfrm>
            <a:off x="1317017" y="1749175"/>
            <a:ext cx="1297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Segundo Paso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B4B9BE5-244F-4D62-9241-779FFD91F292}"/>
              </a:ext>
            </a:extLst>
          </p:cNvPr>
          <p:cNvSpPr txBox="1"/>
          <p:nvPr/>
        </p:nvSpPr>
        <p:spPr>
          <a:xfrm>
            <a:off x="2802709" y="1401813"/>
            <a:ext cx="1063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Tercer Paso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9E20BCC-18DD-4AED-9A41-583204F76DE3}"/>
              </a:ext>
            </a:extLst>
          </p:cNvPr>
          <p:cNvSpPr txBox="1"/>
          <p:nvPr/>
        </p:nvSpPr>
        <p:spPr>
          <a:xfrm>
            <a:off x="4189904" y="1103585"/>
            <a:ext cx="1134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Cuarto Paso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7374A52-DD71-4CF2-AE7F-927144333301}"/>
              </a:ext>
            </a:extLst>
          </p:cNvPr>
          <p:cNvSpPr txBox="1"/>
          <p:nvPr/>
        </p:nvSpPr>
        <p:spPr>
          <a:xfrm>
            <a:off x="5531253" y="740541"/>
            <a:ext cx="1245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Quinto Paso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AD16E8C-F21A-4983-B9ED-2DE3C722EFAA}"/>
              </a:ext>
            </a:extLst>
          </p:cNvPr>
          <p:cNvSpPr txBox="1"/>
          <p:nvPr/>
        </p:nvSpPr>
        <p:spPr>
          <a:xfrm>
            <a:off x="43418" y="3671918"/>
            <a:ext cx="1039485" cy="9002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Recopilación de vectores propios de cada una de las variables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BF3F47B-66F2-4200-B4C6-02FEDA0DCB6B}"/>
              </a:ext>
            </a:extLst>
          </p:cNvPr>
          <p:cNvSpPr txBox="1"/>
          <p:nvPr/>
        </p:nvSpPr>
        <p:spPr>
          <a:xfrm>
            <a:off x="6978337" y="1935239"/>
            <a:ext cx="1039485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Ponderación de sub variables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CEA9A2A0-3C61-4F61-89F0-F7EE0957B697}"/>
              </a:ext>
            </a:extLst>
          </p:cNvPr>
          <p:cNvSpPr txBox="1"/>
          <p:nvPr/>
        </p:nvSpPr>
        <p:spPr>
          <a:xfrm>
            <a:off x="8194021" y="1823119"/>
            <a:ext cx="938960" cy="5770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Cálculo del vector propio final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D6ED3D40-C17C-4E48-A5AB-2A43B8AD43D7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1082903" y="4122041"/>
            <a:ext cx="335648" cy="39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8409BE03-B5DA-4607-B941-B6FD0CA5EE18}"/>
              </a:ext>
            </a:extLst>
          </p:cNvPr>
          <p:cNvCxnSpPr>
            <a:cxnSpLocks/>
          </p:cNvCxnSpPr>
          <p:nvPr/>
        </p:nvCxnSpPr>
        <p:spPr>
          <a:xfrm>
            <a:off x="8751455" y="2417046"/>
            <a:ext cx="0" cy="3125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Signo de multiplicación 34">
            <a:extLst>
              <a:ext uri="{FF2B5EF4-FFF2-40B4-BE49-F238E27FC236}">
                <a16:creationId xmlns:a16="http://schemas.microsoft.com/office/drawing/2014/main" id="{601D667F-1B8D-4E9F-B7AF-8589D0E5D8F2}"/>
              </a:ext>
            </a:extLst>
          </p:cNvPr>
          <p:cNvSpPr/>
          <p:nvPr/>
        </p:nvSpPr>
        <p:spPr>
          <a:xfrm>
            <a:off x="7862195" y="3766285"/>
            <a:ext cx="209919" cy="194565"/>
          </a:xfrm>
          <a:prstGeom prst="mathMultiply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6" name="Es igual a 35">
            <a:extLst>
              <a:ext uri="{FF2B5EF4-FFF2-40B4-BE49-F238E27FC236}">
                <a16:creationId xmlns:a16="http://schemas.microsoft.com/office/drawing/2014/main" id="{A1EB7206-0D98-4434-9FAD-761BAE8C6093}"/>
              </a:ext>
            </a:extLst>
          </p:cNvPr>
          <p:cNvSpPr/>
          <p:nvPr/>
        </p:nvSpPr>
        <p:spPr>
          <a:xfrm>
            <a:off x="8496304" y="4250964"/>
            <a:ext cx="122088" cy="261906"/>
          </a:xfrm>
          <a:prstGeom prst="mathEqual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DCD6AF24-73A5-427A-8DB2-D0161BB86012}"/>
              </a:ext>
            </a:extLst>
          </p:cNvPr>
          <p:cNvSpPr/>
          <p:nvPr/>
        </p:nvSpPr>
        <p:spPr>
          <a:xfrm>
            <a:off x="2244940" y="3125137"/>
            <a:ext cx="5604616" cy="3710589"/>
          </a:xfrm>
          <a:prstGeom prst="rect">
            <a:avLst/>
          </a:prstGeom>
          <a:noFill/>
          <a:ln w="28575" cap="flat" cmpd="sng" algn="ctr">
            <a:solidFill>
              <a:srgbClr val="E44848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750A0C69-605A-4475-8FDC-AF56E5AF613B}"/>
              </a:ext>
            </a:extLst>
          </p:cNvPr>
          <p:cNvSpPr/>
          <p:nvPr/>
        </p:nvSpPr>
        <p:spPr>
          <a:xfrm>
            <a:off x="8061097" y="3143250"/>
            <a:ext cx="364280" cy="1369620"/>
          </a:xfrm>
          <a:prstGeom prst="rect">
            <a:avLst/>
          </a:prstGeom>
          <a:noFill/>
          <a:ln w="28575" cap="flat" cmpd="sng" algn="ctr">
            <a:solidFill>
              <a:srgbClr val="E44848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D8C50014-2121-4814-A81D-2A3565149BC6}"/>
              </a:ext>
            </a:extLst>
          </p:cNvPr>
          <p:cNvSpPr/>
          <p:nvPr/>
        </p:nvSpPr>
        <p:spPr>
          <a:xfrm>
            <a:off x="8660574" y="3143250"/>
            <a:ext cx="491978" cy="3692476"/>
          </a:xfrm>
          <a:prstGeom prst="rect">
            <a:avLst/>
          </a:prstGeom>
          <a:noFill/>
          <a:ln w="28575" cap="flat" cmpd="sng" algn="ctr">
            <a:solidFill>
              <a:srgbClr val="E44848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cxnSp>
        <p:nvCxnSpPr>
          <p:cNvPr id="26" name="Conector: angular 25">
            <a:extLst>
              <a:ext uri="{FF2B5EF4-FFF2-40B4-BE49-F238E27FC236}">
                <a16:creationId xmlns:a16="http://schemas.microsoft.com/office/drawing/2014/main" id="{CD9B287C-786B-432B-B33E-899A98FD6E5B}"/>
              </a:ext>
            </a:extLst>
          </p:cNvPr>
          <p:cNvCxnSpPr>
            <a:cxnSpLocks/>
          </p:cNvCxnSpPr>
          <p:nvPr/>
        </p:nvCxnSpPr>
        <p:spPr>
          <a:xfrm rot="16200000" flipH="1">
            <a:off x="7665033" y="2376796"/>
            <a:ext cx="364854" cy="34072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866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laves 26">
            <a:extLst>
              <a:ext uri="{FF2B5EF4-FFF2-40B4-BE49-F238E27FC236}">
                <a16:creationId xmlns:a16="http://schemas.microsoft.com/office/drawing/2014/main" id="{FA92CA0A-F77E-4E49-9CF3-0D5841D9B7C3}"/>
              </a:ext>
            </a:extLst>
          </p:cNvPr>
          <p:cNvSpPr/>
          <p:nvPr/>
        </p:nvSpPr>
        <p:spPr>
          <a:xfrm>
            <a:off x="5324208" y="4129574"/>
            <a:ext cx="327314" cy="542780"/>
          </a:xfrm>
          <a:prstGeom prst="bracePair">
            <a:avLst/>
          </a:prstGeom>
          <a:ln w="38100"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Llaves 11">
            <a:extLst>
              <a:ext uri="{FF2B5EF4-FFF2-40B4-BE49-F238E27FC236}">
                <a16:creationId xmlns:a16="http://schemas.microsoft.com/office/drawing/2014/main" id="{83FD5F1F-D423-409C-B406-A6300339CE3D}"/>
              </a:ext>
            </a:extLst>
          </p:cNvPr>
          <p:cNvSpPr/>
          <p:nvPr/>
        </p:nvSpPr>
        <p:spPr>
          <a:xfrm>
            <a:off x="5324208" y="2617818"/>
            <a:ext cx="327314" cy="1388447"/>
          </a:xfrm>
          <a:prstGeom prst="bracePair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Diagrama de flujo: proceso 19">
            <a:extLst>
              <a:ext uri="{FF2B5EF4-FFF2-40B4-BE49-F238E27FC236}">
                <a16:creationId xmlns:a16="http://schemas.microsoft.com/office/drawing/2014/main" id="{9AAF6EE4-B68E-40D5-A533-4B5958DA252A}"/>
              </a:ext>
            </a:extLst>
          </p:cNvPr>
          <p:cNvSpPr/>
          <p:nvPr/>
        </p:nvSpPr>
        <p:spPr>
          <a:xfrm>
            <a:off x="5565556" y="643346"/>
            <a:ext cx="1317017" cy="1536032"/>
          </a:xfrm>
          <a:prstGeom prst="flowChartProcess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圆角矩形 101">
            <a:extLst>
              <a:ext uri="{FF2B5EF4-FFF2-40B4-BE49-F238E27FC236}">
                <a16:creationId xmlns:a16="http://schemas.microsoft.com/office/drawing/2014/main" id="{6996DBBF-405C-4740-B077-39376C4774CE}"/>
              </a:ext>
            </a:extLst>
          </p:cNvPr>
          <p:cNvSpPr/>
          <p:nvPr/>
        </p:nvSpPr>
        <p:spPr>
          <a:xfrm>
            <a:off x="1171833" y="0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8E5D0747-D903-4F94-96C9-C4277C239FD2}"/>
              </a:ext>
            </a:extLst>
          </p:cNvPr>
          <p:cNvSpPr/>
          <p:nvPr/>
        </p:nvSpPr>
        <p:spPr>
          <a:xfrm>
            <a:off x="1639399" y="22273"/>
            <a:ext cx="2738250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Desarrollo del Modelo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D6798229-FBB6-4E05-B110-991133D7B7C1}"/>
              </a:ext>
            </a:extLst>
          </p:cNvPr>
          <p:cNvSpPr/>
          <p:nvPr/>
        </p:nvSpPr>
        <p:spPr bwMode="auto">
          <a:xfrm>
            <a:off x="285143" y="7164"/>
            <a:ext cx="622801" cy="520407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glow rad="1117600">
              <a:schemeClr val="tx2">
                <a:lumMod val="60000"/>
                <a:lumOff val="40000"/>
                <a:alpha val="20000"/>
              </a:schemeClr>
            </a:glow>
            <a:outerShdw blurRad="50800" dist="50800" dir="5400000" sx="1000" sy="1000" algn="ctr" rotWithShape="0">
              <a:srgbClr val="000000">
                <a:alpha val="95000"/>
              </a:srgbClr>
            </a:outerShdw>
            <a:reflection endPos="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5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83AFCD0-9B7E-463C-BE27-3F4C96E15026}"/>
              </a:ext>
            </a:extLst>
          </p:cNvPr>
          <p:cNvGrpSpPr/>
          <p:nvPr/>
        </p:nvGrpSpPr>
        <p:grpSpPr>
          <a:xfrm>
            <a:off x="7263686" y="22273"/>
            <a:ext cx="1880314" cy="573495"/>
            <a:chOff x="2258489" y="116601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1502507-51FC-4A87-8607-742B76F9CD51}"/>
                </a:ext>
              </a:extLst>
            </p:cNvPr>
            <p:cNvSpPr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23770EE-8E63-4283-86F7-F3BE995612A2}"/>
                </a:ext>
              </a:extLst>
            </p:cNvPr>
            <p:cNvSpPr txBox="1"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Valoración del suelo</a:t>
              </a:r>
            </a:p>
          </p:txBody>
        </p:sp>
      </p:grpSp>
      <p:sp>
        <p:nvSpPr>
          <p:cNvPr id="11" name="Flecha: curvada hacia la derecha 10">
            <a:extLst>
              <a:ext uri="{FF2B5EF4-FFF2-40B4-BE49-F238E27FC236}">
                <a16:creationId xmlns:a16="http://schemas.microsoft.com/office/drawing/2014/main" id="{95AE4563-ADE8-4796-BE63-64B5E2F9F65C}"/>
              </a:ext>
            </a:extLst>
          </p:cNvPr>
          <p:cNvSpPr/>
          <p:nvPr/>
        </p:nvSpPr>
        <p:spPr>
          <a:xfrm>
            <a:off x="6777227" y="167046"/>
            <a:ext cx="486459" cy="857444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F2328009-D523-4931-91F2-8AF36D9FB9E6}"/>
              </a:ext>
            </a:extLst>
          </p:cNvPr>
          <p:cNvGrpSpPr/>
          <p:nvPr/>
        </p:nvGrpSpPr>
        <p:grpSpPr>
          <a:xfrm>
            <a:off x="7263686" y="740541"/>
            <a:ext cx="1880314" cy="573495"/>
            <a:chOff x="4514866" y="1974547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737B0B05-AFEC-4703-9588-715BE28631A4}"/>
                </a:ext>
              </a:extLst>
            </p:cNvPr>
            <p:cNvSpPr/>
            <p:nvPr/>
          </p:nvSpPr>
          <p:spPr>
            <a:xfrm>
              <a:off x="4514866" y="1974547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81657B05-8863-4339-8C73-2C28922CD1B5}"/>
                </a:ext>
              </a:extLst>
            </p:cNvPr>
            <p:cNvSpPr txBox="1"/>
            <p:nvPr/>
          </p:nvSpPr>
          <p:spPr>
            <a:xfrm>
              <a:off x="4514866" y="1974547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Aplicación de metodología AHP para generar Zonas Homogéneas de Valor</a:t>
              </a:r>
            </a:p>
          </p:txBody>
        </p:sp>
      </p:grp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446E9C6-7781-440E-A03E-F97B2B8307EB}"/>
              </a:ext>
            </a:extLst>
          </p:cNvPr>
          <p:cNvGraphicFramePr/>
          <p:nvPr/>
        </p:nvGraphicFramePr>
        <p:xfrm>
          <a:off x="-16043" y="1024490"/>
          <a:ext cx="6898616" cy="2600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74595E64-EF59-42C5-B9C4-F2E5B4CA87C0}"/>
              </a:ext>
            </a:extLst>
          </p:cNvPr>
          <p:cNvSpPr txBox="1"/>
          <p:nvPr/>
        </p:nvSpPr>
        <p:spPr>
          <a:xfrm>
            <a:off x="9585" y="2056952"/>
            <a:ext cx="1162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 Paso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22DAB06-E224-47B1-A63A-C902C8FC8BBF}"/>
              </a:ext>
            </a:extLst>
          </p:cNvPr>
          <p:cNvSpPr txBox="1"/>
          <p:nvPr/>
        </p:nvSpPr>
        <p:spPr>
          <a:xfrm>
            <a:off x="1317017" y="1749175"/>
            <a:ext cx="1297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Segundo Paso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B4B9BE5-244F-4D62-9241-779FFD91F292}"/>
              </a:ext>
            </a:extLst>
          </p:cNvPr>
          <p:cNvSpPr txBox="1"/>
          <p:nvPr/>
        </p:nvSpPr>
        <p:spPr>
          <a:xfrm>
            <a:off x="2802709" y="1401813"/>
            <a:ext cx="1063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Tercer Paso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9E20BCC-18DD-4AED-9A41-583204F76DE3}"/>
              </a:ext>
            </a:extLst>
          </p:cNvPr>
          <p:cNvSpPr txBox="1"/>
          <p:nvPr/>
        </p:nvSpPr>
        <p:spPr>
          <a:xfrm>
            <a:off x="4189904" y="1103585"/>
            <a:ext cx="1134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Cuarto Paso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7374A52-DD71-4CF2-AE7F-927144333301}"/>
              </a:ext>
            </a:extLst>
          </p:cNvPr>
          <p:cNvSpPr txBox="1"/>
          <p:nvPr/>
        </p:nvSpPr>
        <p:spPr>
          <a:xfrm>
            <a:off x="5531253" y="740541"/>
            <a:ext cx="1245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Quinto Paso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32886F1-5BE4-4BDA-9AFB-22A3129D8DD9}"/>
              </a:ext>
            </a:extLst>
          </p:cNvPr>
          <p:cNvSpPr txBox="1"/>
          <p:nvPr/>
        </p:nvSpPr>
        <p:spPr>
          <a:xfrm>
            <a:off x="1042967" y="3599926"/>
            <a:ext cx="2106961" cy="415498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228600" algn="just">
              <a:spcAft>
                <a:spcPts val="1200"/>
              </a:spcAft>
            </a:pPr>
            <a:r>
              <a:rPr lang="es-EC" sz="10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EC" sz="10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calculó un ratio de valoración</a:t>
            </a:r>
            <a:endParaRPr lang="es-EC" sz="10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10F87B15-5BC7-4E66-BEC3-A26741B39EEA}"/>
                  </a:ext>
                </a:extLst>
              </p:cNvPr>
              <p:cNvSpPr txBox="1"/>
              <p:nvPr/>
            </p:nvSpPr>
            <p:spPr>
              <a:xfrm>
                <a:off x="-131513" y="4317433"/>
                <a:ext cx="4402743" cy="25405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28600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s-EC" sz="1400" b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subHide m:val="on"/>
                              <m:supHide m:val="on"/>
                              <m:ctrlPr>
                                <a:rPr lang="es-EC" sz="140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𝑃𝑟𝑒𝑐𝑖𝑜𝑠</m:t>
                              </m:r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𝑢𝑛𝑖𝑡𝑎𝑟𝑖𝑜𝑠</m:t>
                              </m:r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𝑑𝑒</m:t>
                              </m:r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𝑝𝑟𝑒𝑑𝑖𝑜𝑠</m:t>
                              </m:r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𝑐𝑜𝑛𝑜𝑐𝑖𝑑𝑜𝑠</m:t>
                              </m:r>
                            </m:e>
                          </m:nary>
                        </m:num>
                        <m:den>
                          <m:eqArr>
                            <m:eqArrPr>
                              <m:ctrlPr>
                                <a:rPr lang="es-EC" sz="1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eqArr>
                                <m:eqArrPr>
                                  <m:ctrlPr>
                                    <a:rPr lang="es-EC" sz="1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nary>
                                    <m:naryPr>
                                      <m:chr m:val="∑"/>
                                      <m:limLoc m:val="undOvr"/>
                                      <m:subHide m:val="on"/>
                                      <m:supHide m:val="on"/>
                                      <m:ctrlPr>
                                        <a:rPr lang="es-EC" sz="1400" i="1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𝑉𝑒𝑐𝑡𝑜𝑟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𝑓𝑖𝑛𝑎𝑙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𝑝𝑟𝑜𝑝𝑖𝑜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Times New Roman" panose="02020603050405020304" pitchFamily="18" charset="0"/>
                                        </a:rPr>
                                        <m:t>𝑑𝑒</m:t>
                                      </m:r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Times New Roman" panose="02020603050405020304" pitchFamily="18" charset="0"/>
                                        </a:rPr>
                                        <m:t>𝑝𝑟𝑒𝑑𝑖𝑜𝑠</m:t>
                                      </m:r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Times New Roman" panose="02020603050405020304" pitchFamily="18" charset="0"/>
                                        </a:rPr>
                                        <m:t>𝑐𝑜𝑛𝑜𝑐𝑖𝑑𝑜𝑠</m:t>
                                      </m:r>
                                    </m:e>
                                  </m:nary>
                                </m:e>
                                <m:e/>
                              </m:eqArr>
                            </m:e>
                            <m:e/>
                          </m:eqArr>
                        </m:den>
                      </m:f>
                      <m:r>
                        <a:rPr lang="en-US" sz="1400" b="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$1851,5+$994,7+$2010,1+$2002,2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0,00855+0,01293+0,00710+0,01294</m:t>
                          </m:r>
                        </m:den>
                      </m:f>
                    </m:oMath>
                  </m:oMathPara>
                </a14:m>
                <a:endParaRPr lang="es-EC" sz="1400" b="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28600"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s-EC" sz="1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$165185,45</a:t>
                </a:r>
              </a:p>
              <a:p>
                <a:pPr marL="228600">
                  <a:spcAft>
                    <a:spcPts val="1200"/>
                  </a:spcAft>
                </a:pPr>
                <a:r>
                  <a:rPr lang="es-EC" sz="11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Donde, </a:t>
                </a:r>
                <a:endParaRPr lang="es-EC" sz="11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28600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100" b="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s-EC" sz="1100" b="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s-EC" sz="1100" b="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𝑅𝑎𝑡𝑖𝑜</m:t>
                      </m:r>
                      <m:r>
                        <a:rPr lang="es-EC" sz="1100" b="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100" b="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es-EC" sz="1100" b="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100" b="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𝑣𝑎𝑙𝑜𝑟𝑎𝑐𝑖</m:t>
                      </m:r>
                      <m:r>
                        <a:rPr lang="es-EC" sz="1100" b="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ó</m:t>
                      </m:r>
                      <m:r>
                        <a:rPr lang="es-EC" sz="1100" b="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</m:t>
                      </m:r>
                    </m:oMath>
                  </m:oMathPara>
                </a14:m>
                <a:endParaRPr lang="es-EC" sz="1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10F87B15-5BC7-4E66-BEC3-A26741B39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1513" y="4317433"/>
                <a:ext cx="4402743" cy="2540567"/>
              </a:xfrm>
              <a:prstGeom prst="rect">
                <a:avLst/>
              </a:prstGeom>
              <a:blipFill>
                <a:blip r:embed="rId7"/>
                <a:stretch>
                  <a:fillRect t="-127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223B8C59-B53C-445F-9C26-1EE9EB267F96}"/>
              </a:ext>
            </a:extLst>
          </p:cNvPr>
          <p:cNvCxnSpPr>
            <a:cxnSpLocks/>
          </p:cNvCxnSpPr>
          <p:nvPr/>
        </p:nvCxnSpPr>
        <p:spPr>
          <a:xfrm flipH="1">
            <a:off x="2069858" y="4014884"/>
            <a:ext cx="1" cy="3416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id="{76F80330-1CFF-4E33-87FD-7C54AAB34175}"/>
              </a:ext>
            </a:extLst>
          </p:cNvPr>
          <p:cNvSpPr txBox="1"/>
          <p:nvPr/>
        </p:nvSpPr>
        <p:spPr>
          <a:xfrm>
            <a:off x="10402419" y="2056952"/>
            <a:ext cx="938960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Ratio de valoración</a:t>
            </a:r>
          </a:p>
        </p:txBody>
      </p:sp>
      <p:graphicFrame>
        <p:nvGraphicFramePr>
          <p:cNvPr id="35" name="Tabla 34">
            <a:extLst>
              <a:ext uri="{FF2B5EF4-FFF2-40B4-BE49-F238E27FC236}">
                <a16:creationId xmlns:a16="http://schemas.microsoft.com/office/drawing/2014/main" id="{AA0AD596-E49F-491D-8EBB-242CC03FDB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626637"/>
              </p:ext>
            </p:extLst>
          </p:nvPr>
        </p:nvGraphicFramePr>
        <p:xfrm>
          <a:off x="5565556" y="2520492"/>
          <a:ext cx="3564830" cy="2225802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1007958">
                  <a:extLst>
                    <a:ext uri="{9D8B030D-6E8A-4147-A177-3AD203B41FA5}">
                      <a16:colId xmlns:a16="http://schemas.microsoft.com/office/drawing/2014/main" val="1116750179"/>
                    </a:ext>
                  </a:extLst>
                </a:gridCol>
                <a:gridCol w="1278436">
                  <a:extLst>
                    <a:ext uri="{9D8B030D-6E8A-4147-A177-3AD203B41FA5}">
                      <a16:colId xmlns:a16="http://schemas.microsoft.com/office/drawing/2014/main" val="2724314652"/>
                    </a:ext>
                  </a:extLst>
                </a:gridCol>
                <a:gridCol w="1278436">
                  <a:extLst>
                    <a:ext uri="{9D8B030D-6E8A-4147-A177-3AD203B41FA5}">
                      <a16:colId xmlns:a16="http://schemas.microsoft.com/office/drawing/2014/main" val="25132507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Predios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Precio Unitario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Vector Final Propio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1182557"/>
                  </a:ext>
                </a:extLst>
              </a:tr>
              <a:tr h="28119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Predio 1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$1851,5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0,00855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991258"/>
                  </a:ext>
                </a:extLst>
              </a:tr>
              <a:tr h="28119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Predio 2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$994,7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0,01293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814514"/>
                  </a:ext>
                </a:extLst>
              </a:tr>
              <a:tr h="28119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Predio 3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$2010,1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0,00710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312508"/>
                  </a:ext>
                </a:extLst>
              </a:tr>
              <a:tr h="28119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Predio n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$2002,2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0,01294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737138"/>
                  </a:ext>
                </a:extLst>
              </a:tr>
              <a:tr h="28119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Predio X1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0,00696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441128"/>
                  </a:ext>
                </a:extLst>
              </a:tr>
              <a:tr h="28119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Predio </a:t>
                      </a:r>
                      <a:r>
                        <a:rPr lang="es-EC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Xn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0,03512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98034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6466E31B-F145-45EE-B92A-8B9B09C56928}"/>
                  </a:ext>
                </a:extLst>
              </p:cNvPr>
              <p:cNvSpPr txBox="1"/>
              <p:nvPr/>
            </p:nvSpPr>
            <p:spPr>
              <a:xfrm>
                <a:off x="4056969" y="5550955"/>
                <a:ext cx="3089307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</a:rPr>
                      <m:t>𝑃𝑟𝑒𝑐𝑖𝑜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𝑢𝑛𝑖𝑡𝑎𝑟𝑖𝑜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=$</m:t>
                    </m:r>
                    <m:r>
                      <m:rPr>
                        <m:nor/>
                      </m:rPr>
                      <a:rPr lang="es-EC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165185,45</m:t>
                    </m:r>
                  </m:oMath>
                </a14:m>
                <a:r>
                  <a:rPr lang="es-EC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* 0,00696</a:t>
                </a:r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6466E31B-F145-45EE-B92A-8B9B09C56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969" y="5550955"/>
                <a:ext cx="3089307" cy="215444"/>
              </a:xfrm>
              <a:prstGeom prst="rect">
                <a:avLst/>
              </a:prstGeom>
              <a:blipFill>
                <a:blip r:embed="rId8"/>
                <a:stretch>
                  <a:fillRect l="-2174" t="-28571" r="-1976" b="-5142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A7ECBDA9-83DA-45E1-A24D-8E5101BCEC3F}"/>
                  </a:ext>
                </a:extLst>
              </p:cNvPr>
              <p:cNvSpPr txBox="1"/>
              <p:nvPr/>
            </p:nvSpPr>
            <p:spPr>
              <a:xfrm>
                <a:off x="3733855" y="5115096"/>
                <a:ext cx="566732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𝑃𝑟𝑒𝑐𝑖𝑜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𝑢𝑛𝑖𝑡𝑎𝑟𝑖𝑜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𝑉𝑒𝑐𝑡𝑜𝑟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𝑓𝑖𝑛𝑎𝑙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𝑐𝑎𝑑𝑎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𝑝𝑟𝑒𝑑𝑖𝑜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𝑑𝑒𝑠𝑐𝑜𝑛𝑜𝑐𝑖𝑑𝑜</m:t>
                      </m:r>
                    </m:oMath>
                  </m:oMathPara>
                </a14:m>
                <a:endParaRPr lang="es-EC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A7ECBDA9-83DA-45E1-A24D-8E5101BCE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55" y="5115096"/>
                <a:ext cx="5667320" cy="307777"/>
              </a:xfrm>
              <a:prstGeom prst="rect">
                <a:avLst/>
              </a:prstGeom>
              <a:blipFill>
                <a:blip r:embed="rId9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B3AF2990-D803-41B0-90A5-1633CCE70B61}"/>
                  </a:ext>
                </a:extLst>
              </p:cNvPr>
              <p:cNvSpPr txBox="1"/>
              <p:nvPr/>
            </p:nvSpPr>
            <p:spPr>
              <a:xfrm>
                <a:off x="4283351" y="3081208"/>
                <a:ext cx="9010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𝑃𝑟𝑒𝑑𝑖𝑜𝑠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s-EC" sz="12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𝑐𝑜𝑛𝑜𝑐𝑖𝑑𝑜𝑠</m:t>
                      </m:r>
                    </m:oMath>
                  </m:oMathPara>
                </a14:m>
                <a:endParaRPr lang="es-EC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B3AF2990-D803-41B0-90A5-1633CCE70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351" y="3081208"/>
                <a:ext cx="901092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7F583BB9-93C1-455E-966B-D39397DD6F87}"/>
                  </a:ext>
                </a:extLst>
              </p:cNvPr>
              <p:cNvSpPr txBox="1"/>
              <p:nvPr/>
            </p:nvSpPr>
            <p:spPr>
              <a:xfrm>
                <a:off x="4171999" y="4181722"/>
                <a:ext cx="9935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𝑃𝑟𝑒𝑑𝑖𝑜𝑠</m:t>
                      </m:r>
                    </m:oMath>
                  </m:oMathPara>
                </a14:m>
                <a:endParaRPr lang="es-EC" sz="12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𝑑𝑒𝑠𝑐𝑜𝑛𝑜𝑐𝑖𝑑𝑜𝑠</m:t>
                      </m:r>
                    </m:oMath>
                  </m:oMathPara>
                </a14:m>
                <a:endParaRPr lang="es-EC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7F583BB9-93C1-455E-966B-D39397DD6F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1999" y="4181722"/>
                <a:ext cx="993555" cy="461665"/>
              </a:xfrm>
              <a:prstGeom prst="rect">
                <a:avLst/>
              </a:prstGeom>
              <a:blipFill>
                <a:blip r:embed="rId11"/>
                <a:stretch>
                  <a:fillRect r="-1042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Conector: angular 23">
            <a:extLst>
              <a:ext uri="{FF2B5EF4-FFF2-40B4-BE49-F238E27FC236}">
                <a16:creationId xmlns:a16="http://schemas.microsoft.com/office/drawing/2014/main" id="{4BDB3BA6-2FD3-4DC1-B5A3-274A1E5A14A1}"/>
              </a:ext>
            </a:extLst>
          </p:cNvPr>
          <p:cNvCxnSpPr>
            <a:cxnSpLocks/>
          </p:cNvCxnSpPr>
          <p:nvPr/>
        </p:nvCxnSpPr>
        <p:spPr>
          <a:xfrm flipV="1">
            <a:off x="4581525" y="4746294"/>
            <a:ext cx="2642621" cy="254331"/>
          </a:xfrm>
          <a:prstGeom prst="bentConnector2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CBB91E82-6FCD-454A-AD81-1102243850AF}"/>
              </a:ext>
            </a:extLst>
          </p:cNvPr>
          <p:cNvCxnSpPr/>
          <p:nvPr/>
        </p:nvCxnSpPr>
        <p:spPr>
          <a:xfrm>
            <a:off x="4572000" y="4992674"/>
            <a:ext cx="0" cy="23133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6896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1">
            <a:extLst>
              <a:ext uri="{FF2B5EF4-FFF2-40B4-BE49-F238E27FC236}">
                <a16:creationId xmlns:a16="http://schemas.microsoft.com/office/drawing/2014/main" id="{57756766-F5C8-4320-8A0F-923B1F52D249}"/>
              </a:ext>
            </a:extLst>
          </p:cNvPr>
          <p:cNvSpPr/>
          <p:nvPr/>
        </p:nvSpPr>
        <p:spPr>
          <a:xfrm>
            <a:off x="1171833" y="0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2FA0E3E2-7D6E-47B7-BB22-E182AC23662F}"/>
              </a:ext>
            </a:extLst>
          </p:cNvPr>
          <p:cNvSpPr/>
          <p:nvPr/>
        </p:nvSpPr>
        <p:spPr>
          <a:xfrm>
            <a:off x="1639399" y="22273"/>
            <a:ext cx="2738250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Desarrollo del Modelo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2425DF01-2F52-4452-8B1D-0C374D0DD302}"/>
              </a:ext>
            </a:extLst>
          </p:cNvPr>
          <p:cNvSpPr/>
          <p:nvPr/>
        </p:nvSpPr>
        <p:spPr bwMode="auto">
          <a:xfrm>
            <a:off x="285143" y="7164"/>
            <a:ext cx="622801" cy="520407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glow rad="1117600">
              <a:schemeClr val="tx2">
                <a:lumMod val="60000"/>
                <a:lumOff val="40000"/>
                <a:alpha val="20000"/>
              </a:schemeClr>
            </a:glow>
            <a:outerShdw blurRad="50800" dist="50800" dir="5400000" sx="1000" sy="1000" algn="ctr" rotWithShape="0">
              <a:srgbClr val="000000">
                <a:alpha val="95000"/>
              </a:srgbClr>
            </a:outerShdw>
            <a:reflection endPos="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5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8ADBDF53-D8E0-40FF-95EB-FDCE77565B75}"/>
              </a:ext>
            </a:extLst>
          </p:cNvPr>
          <p:cNvGraphicFramePr/>
          <p:nvPr/>
        </p:nvGraphicFramePr>
        <p:xfrm>
          <a:off x="107767" y="-1320800"/>
          <a:ext cx="8934631" cy="9304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226F36F9-F121-4175-B5EF-D81D543E48A2}"/>
              </a:ext>
            </a:extLst>
          </p:cNvPr>
          <p:cNvCxnSpPr>
            <a:cxnSpLocks/>
          </p:cNvCxnSpPr>
          <p:nvPr/>
        </p:nvCxnSpPr>
        <p:spPr>
          <a:xfrm>
            <a:off x="2258776" y="2074460"/>
            <a:ext cx="0" cy="2518012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AD1E5918-C7E7-4EEA-8A91-611DAB821D82}"/>
              </a:ext>
            </a:extLst>
          </p:cNvPr>
          <p:cNvCxnSpPr>
            <a:cxnSpLocks/>
          </p:cNvCxnSpPr>
          <p:nvPr/>
        </p:nvCxnSpPr>
        <p:spPr>
          <a:xfrm>
            <a:off x="4572000" y="1223749"/>
            <a:ext cx="0" cy="171052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FEE6AFB6-D7CE-4825-958E-D7BC450B49B3}"/>
              </a:ext>
            </a:extLst>
          </p:cNvPr>
          <p:cNvCxnSpPr>
            <a:cxnSpLocks/>
          </p:cNvCxnSpPr>
          <p:nvPr/>
        </p:nvCxnSpPr>
        <p:spPr>
          <a:xfrm>
            <a:off x="4573801" y="3737212"/>
            <a:ext cx="0" cy="1660288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8D237AF9-6049-49B8-AA89-411160E357C2}"/>
              </a:ext>
            </a:extLst>
          </p:cNvPr>
          <p:cNvCxnSpPr>
            <a:cxnSpLocks/>
          </p:cNvCxnSpPr>
          <p:nvPr/>
        </p:nvCxnSpPr>
        <p:spPr>
          <a:xfrm flipH="1">
            <a:off x="4552950" y="5413511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219FBC30-3505-4EFD-B257-07434C17C15F}"/>
              </a:ext>
            </a:extLst>
          </p:cNvPr>
          <p:cNvCxnSpPr>
            <a:cxnSpLocks/>
          </p:cNvCxnSpPr>
          <p:nvPr/>
        </p:nvCxnSpPr>
        <p:spPr>
          <a:xfrm flipH="1">
            <a:off x="4552950" y="4592472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67CC85B9-F8FA-4C40-A314-0DE1E9F4BE06}"/>
              </a:ext>
            </a:extLst>
          </p:cNvPr>
          <p:cNvCxnSpPr>
            <a:cxnSpLocks/>
          </p:cNvCxnSpPr>
          <p:nvPr/>
        </p:nvCxnSpPr>
        <p:spPr>
          <a:xfrm flipH="1">
            <a:off x="4377649" y="4592472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5B41D86B-7309-4490-83C8-5B9D3081AF75}"/>
              </a:ext>
            </a:extLst>
          </p:cNvPr>
          <p:cNvCxnSpPr>
            <a:cxnSpLocks/>
          </p:cNvCxnSpPr>
          <p:nvPr/>
        </p:nvCxnSpPr>
        <p:spPr>
          <a:xfrm flipH="1">
            <a:off x="2239724" y="4592472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FDFEBEE1-FD90-4601-8E62-F24AFB7E25B0}"/>
              </a:ext>
            </a:extLst>
          </p:cNvPr>
          <p:cNvCxnSpPr>
            <a:cxnSpLocks/>
          </p:cNvCxnSpPr>
          <p:nvPr/>
        </p:nvCxnSpPr>
        <p:spPr>
          <a:xfrm flipH="1">
            <a:off x="4552950" y="3737212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C9A035C3-2476-4E36-AA81-E9099DDA28A5}"/>
              </a:ext>
            </a:extLst>
          </p:cNvPr>
          <p:cNvCxnSpPr>
            <a:cxnSpLocks/>
          </p:cNvCxnSpPr>
          <p:nvPr/>
        </p:nvCxnSpPr>
        <p:spPr>
          <a:xfrm flipH="1">
            <a:off x="2239724" y="2074460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B2A615B6-A2DA-444B-A6D1-8C66AE226075}"/>
              </a:ext>
            </a:extLst>
          </p:cNvPr>
          <p:cNvCxnSpPr>
            <a:cxnSpLocks/>
          </p:cNvCxnSpPr>
          <p:nvPr/>
        </p:nvCxnSpPr>
        <p:spPr>
          <a:xfrm flipH="1">
            <a:off x="4552950" y="2922754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D3C30991-0C81-4336-8050-8930AD35E6D5}"/>
              </a:ext>
            </a:extLst>
          </p:cNvPr>
          <p:cNvCxnSpPr>
            <a:cxnSpLocks/>
          </p:cNvCxnSpPr>
          <p:nvPr/>
        </p:nvCxnSpPr>
        <p:spPr>
          <a:xfrm flipH="1">
            <a:off x="4552950" y="2074460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873DBC88-1BEA-4814-870B-942C0AA52692}"/>
              </a:ext>
            </a:extLst>
          </p:cNvPr>
          <p:cNvCxnSpPr>
            <a:cxnSpLocks/>
          </p:cNvCxnSpPr>
          <p:nvPr/>
        </p:nvCxnSpPr>
        <p:spPr>
          <a:xfrm flipH="1">
            <a:off x="4377649" y="2074460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97966A2F-E1E3-4320-ABB8-8C9BCE5FED57}"/>
              </a:ext>
            </a:extLst>
          </p:cNvPr>
          <p:cNvCxnSpPr>
            <a:cxnSpLocks/>
          </p:cNvCxnSpPr>
          <p:nvPr/>
        </p:nvCxnSpPr>
        <p:spPr>
          <a:xfrm flipH="1">
            <a:off x="4562476" y="1231285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35575607-8D30-49D5-961E-2BC6AA8B0326}"/>
              </a:ext>
            </a:extLst>
          </p:cNvPr>
          <p:cNvCxnSpPr>
            <a:cxnSpLocks/>
          </p:cNvCxnSpPr>
          <p:nvPr/>
        </p:nvCxnSpPr>
        <p:spPr>
          <a:xfrm flipH="1">
            <a:off x="6900863" y="3332400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C93B7A67-B91C-4B85-892F-004C892D3409}"/>
              </a:ext>
            </a:extLst>
          </p:cNvPr>
          <p:cNvCxnSpPr>
            <a:cxnSpLocks/>
          </p:cNvCxnSpPr>
          <p:nvPr/>
        </p:nvCxnSpPr>
        <p:spPr>
          <a:xfrm flipH="1">
            <a:off x="6905412" y="4156313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E226A23F-EEB8-4E48-BA35-7DBFD2C8F01D}"/>
              </a:ext>
            </a:extLst>
          </p:cNvPr>
          <p:cNvCxnSpPr>
            <a:cxnSpLocks/>
          </p:cNvCxnSpPr>
          <p:nvPr/>
        </p:nvCxnSpPr>
        <p:spPr>
          <a:xfrm flipH="1">
            <a:off x="6710362" y="3737212"/>
            <a:ext cx="187539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8A53243-E74D-43B4-92BD-74E338A282B7}"/>
              </a:ext>
            </a:extLst>
          </p:cNvPr>
          <p:cNvCxnSpPr>
            <a:cxnSpLocks/>
          </p:cNvCxnSpPr>
          <p:nvPr/>
        </p:nvCxnSpPr>
        <p:spPr>
          <a:xfrm>
            <a:off x="6920646" y="3331569"/>
            <a:ext cx="2962" cy="824744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Rectángulo 35">
            <a:extLst>
              <a:ext uri="{FF2B5EF4-FFF2-40B4-BE49-F238E27FC236}">
                <a16:creationId xmlns:a16="http://schemas.microsoft.com/office/drawing/2014/main" id="{6CB88868-8613-46E4-A624-59EDC391A950}"/>
              </a:ext>
            </a:extLst>
          </p:cNvPr>
          <p:cNvSpPr/>
          <p:nvPr/>
        </p:nvSpPr>
        <p:spPr>
          <a:xfrm>
            <a:off x="2258775" y="3194138"/>
            <a:ext cx="6802671" cy="2667681"/>
          </a:xfrm>
          <a:prstGeom prst="rect">
            <a:avLst/>
          </a:prstGeom>
          <a:noFill/>
          <a:ln w="57150" cap="flat" cmpd="sng" algn="ctr">
            <a:solidFill>
              <a:srgbClr val="99663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2FE97D19-8D79-44B7-9B40-84D9F10F2219}"/>
              </a:ext>
            </a:extLst>
          </p:cNvPr>
          <p:cNvCxnSpPr>
            <a:cxnSpLocks/>
          </p:cNvCxnSpPr>
          <p:nvPr/>
        </p:nvCxnSpPr>
        <p:spPr>
          <a:xfrm flipH="1">
            <a:off x="2015886" y="3325042"/>
            <a:ext cx="2238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92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1ADCDF3-FC86-49E7-BD2B-43DDB29CF1FC}"/>
              </a:ext>
            </a:extLst>
          </p:cNvPr>
          <p:cNvSpPr txBox="1"/>
          <p:nvPr/>
        </p:nvSpPr>
        <p:spPr>
          <a:xfrm>
            <a:off x="9926676" y="-269491"/>
            <a:ext cx="1880314" cy="573495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8255" tIns="8255" rIns="8255" bIns="8255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圆角矩形 101">
            <a:extLst>
              <a:ext uri="{FF2B5EF4-FFF2-40B4-BE49-F238E27FC236}">
                <a16:creationId xmlns:a16="http://schemas.microsoft.com/office/drawing/2014/main" id="{BE7AEF83-AACD-45FA-BCA2-EFA0753B76A8}"/>
              </a:ext>
            </a:extLst>
          </p:cNvPr>
          <p:cNvSpPr/>
          <p:nvPr/>
        </p:nvSpPr>
        <p:spPr>
          <a:xfrm>
            <a:off x="116263" y="31819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Valoración individual del predio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DD9D5D75-140F-48CE-99E9-22BCBADC2B0D}"/>
              </a:ext>
            </a:extLst>
          </p:cNvPr>
          <p:cNvGrpSpPr/>
          <p:nvPr/>
        </p:nvGrpSpPr>
        <p:grpSpPr>
          <a:xfrm>
            <a:off x="757477" y="698984"/>
            <a:ext cx="7738453" cy="5222422"/>
            <a:chOff x="0" y="0"/>
            <a:chExt cx="6368415" cy="4140214"/>
          </a:xfrm>
        </p:grpSpPr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1BBDAA14-0638-4FFC-A875-A3B21C467AEA}"/>
                </a:ext>
              </a:extLst>
            </p:cNvPr>
            <p:cNvGrpSpPr/>
            <p:nvPr/>
          </p:nvGrpSpPr>
          <p:grpSpPr>
            <a:xfrm>
              <a:off x="0" y="0"/>
              <a:ext cx="6368415" cy="4140214"/>
              <a:chOff x="0" y="0"/>
              <a:chExt cx="6368415" cy="4140214"/>
            </a:xfrm>
          </p:grpSpPr>
          <p:sp>
            <p:nvSpPr>
              <p:cNvPr id="48" name="Rectángulo: esquinas redondeadas 47">
                <a:extLst>
                  <a:ext uri="{FF2B5EF4-FFF2-40B4-BE49-F238E27FC236}">
                    <a16:creationId xmlns:a16="http://schemas.microsoft.com/office/drawing/2014/main" id="{18B6AC40-3E56-4473-9787-08636CD29E1B}"/>
                  </a:ext>
                </a:extLst>
              </p:cNvPr>
              <p:cNvSpPr/>
              <p:nvPr/>
            </p:nvSpPr>
            <p:spPr>
              <a:xfrm>
                <a:off x="4480560" y="2776451"/>
                <a:ext cx="1887855" cy="631825"/>
              </a:xfrm>
              <a:prstGeom prst="round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s-EC" sz="1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Valor de las mejoras adheridas</a:t>
                </a:r>
                <a:endParaRPr lang="es-EC" sz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ángulo: esquinas redondeadas 48">
                <a:extLst>
                  <a:ext uri="{FF2B5EF4-FFF2-40B4-BE49-F238E27FC236}">
                    <a16:creationId xmlns:a16="http://schemas.microsoft.com/office/drawing/2014/main" id="{EC5D87BD-EBD5-4C74-90D6-1BB0A607027E}"/>
                  </a:ext>
                </a:extLst>
              </p:cNvPr>
              <p:cNvSpPr/>
              <p:nvPr/>
            </p:nvSpPr>
            <p:spPr>
              <a:xfrm>
                <a:off x="282633" y="2784764"/>
                <a:ext cx="1887855" cy="650529"/>
              </a:xfrm>
              <a:prstGeom prst="round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s-EC" sz="1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Valor de la construcción</a:t>
                </a:r>
                <a:endParaRPr lang="es-EC" sz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4E711138-041D-440E-81DC-48BB21C37101}"/>
                  </a:ext>
                </a:extLst>
              </p:cNvPr>
              <p:cNvGrpSpPr/>
              <p:nvPr/>
            </p:nvGrpSpPr>
            <p:grpSpPr>
              <a:xfrm>
                <a:off x="0" y="0"/>
                <a:ext cx="6338570" cy="4140214"/>
                <a:chOff x="0" y="0"/>
                <a:chExt cx="6338570" cy="4140214"/>
              </a:xfrm>
            </p:grpSpPr>
            <p:cxnSp>
              <p:nvCxnSpPr>
                <p:cNvPr id="52" name="Conector recto 51">
                  <a:extLst>
                    <a:ext uri="{FF2B5EF4-FFF2-40B4-BE49-F238E27FC236}">
                      <a16:creationId xmlns:a16="http://schemas.microsoft.com/office/drawing/2014/main" id="{C0C19784-B961-4854-96C7-E389C5E25347}"/>
                    </a:ext>
                  </a:extLst>
                </p:cNvPr>
                <p:cNvCxnSpPr/>
                <p:nvPr/>
              </p:nvCxnSpPr>
              <p:spPr>
                <a:xfrm flipH="1" flipV="1">
                  <a:off x="402732" y="897895"/>
                  <a:ext cx="7" cy="205879"/>
                </a:xfrm>
                <a:prstGeom prst="line">
                  <a:avLst/>
                </a:prstGeom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</p:cxnSp>
            <p:grpSp>
              <p:nvGrpSpPr>
                <p:cNvPr id="53" name="Grupo 52">
                  <a:extLst>
                    <a:ext uri="{FF2B5EF4-FFF2-40B4-BE49-F238E27FC236}">
                      <a16:creationId xmlns:a16="http://schemas.microsoft.com/office/drawing/2014/main" id="{016C56D7-4135-4AF5-B74E-414E9EF6843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6338570" cy="4140214"/>
                  <a:chOff x="0" y="0"/>
                  <a:chExt cx="6338570" cy="4140214"/>
                </a:xfrm>
              </p:grpSpPr>
              <p:grpSp>
                <p:nvGrpSpPr>
                  <p:cNvPr id="54" name="Grupo 53">
                    <a:extLst>
                      <a:ext uri="{FF2B5EF4-FFF2-40B4-BE49-F238E27FC236}">
                        <a16:creationId xmlns:a16="http://schemas.microsoft.com/office/drawing/2014/main" id="{3CE00DC7-8F77-4059-9289-6599DEA2BDD7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6338570" cy="4140214"/>
                    <a:chOff x="0" y="0"/>
                    <a:chExt cx="6338807" cy="4140223"/>
                  </a:xfrm>
                </p:grpSpPr>
                <p:grpSp>
                  <p:nvGrpSpPr>
                    <p:cNvPr id="56" name="Grupo 55">
                      <a:extLst>
                        <a:ext uri="{FF2B5EF4-FFF2-40B4-BE49-F238E27FC236}">
                          <a16:creationId xmlns:a16="http://schemas.microsoft.com/office/drawing/2014/main" id="{E065B1B7-5563-4B5C-90FB-6CBE2224050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0"/>
                      <a:ext cx="6338807" cy="4140223"/>
                      <a:chOff x="-77642" y="-25639"/>
                      <a:chExt cx="6339873" cy="3375580"/>
                    </a:xfrm>
                  </p:grpSpPr>
                  <p:grpSp>
                    <p:nvGrpSpPr>
                      <p:cNvPr id="58" name="Grupo 57">
                        <a:extLst>
                          <a:ext uri="{FF2B5EF4-FFF2-40B4-BE49-F238E27FC236}">
                            <a16:creationId xmlns:a16="http://schemas.microsoft.com/office/drawing/2014/main" id="{D505D7BF-B70D-4FF1-AE65-CC3C5F5A95E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77642" y="-25639"/>
                        <a:ext cx="6339873" cy="2790433"/>
                        <a:chOff x="-77642" y="-25639"/>
                        <a:chExt cx="6339873" cy="2790433"/>
                      </a:xfrm>
                    </p:grpSpPr>
                    <p:grpSp>
                      <p:nvGrpSpPr>
                        <p:cNvPr id="62" name="Grupo 61">
                          <a:extLst>
                            <a:ext uri="{FF2B5EF4-FFF2-40B4-BE49-F238E27FC236}">
                              <a16:creationId xmlns:a16="http://schemas.microsoft.com/office/drawing/2014/main" id="{0EADE8E2-3033-448D-96B6-5B4D96930E1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-77642" y="-25639"/>
                          <a:ext cx="6339873" cy="2790433"/>
                          <a:chOff x="-77642" y="-25639"/>
                          <a:chExt cx="6339873" cy="2790433"/>
                        </a:xfrm>
                      </p:grpSpPr>
                      <p:grpSp>
                        <p:nvGrpSpPr>
                          <p:cNvPr id="64" name="Grupo 63">
                            <a:extLst>
                              <a:ext uri="{FF2B5EF4-FFF2-40B4-BE49-F238E27FC236}">
                                <a16:creationId xmlns:a16="http://schemas.microsoft.com/office/drawing/2014/main" id="{9D44953B-39DA-4726-A159-086530D3A2D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011508" y="826304"/>
                            <a:ext cx="4250723" cy="1105036"/>
                            <a:chOff x="2011508" y="-1863108"/>
                            <a:chExt cx="4250723" cy="1105036"/>
                          </a:xfrm>
                        </p:grpSpPr>
                        <p:sp>
                          <p:nvSpPr>
                            <p:cNvPr id="80" name="Rectángulo: esquinas redondeadas 79">
                              <a:extLst>
                                <a:ext uri="{FF2B5EF4-FFF2-40B4-BE49-F238E27FC236}">
                                  <a16:creationId xmlns:a16="http://schemas.microsoft.com/office/drawing/2014/main" id="{654F05E2-8DB5-4804-89F2-533596B9948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011508" y="-1863108"/>
                              <a:ext cx="4250723" cy="1105036"/>
                            </a:xfrm>
                            <a:prstGeom prst="roundRect">
                              <a:avLst/>
                            </a:prstGeom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n w="9525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>
                                <a:lnSpc>
                                  <a:spcPct val="200000"/>
                                </a:lnSpc>
                                <a:spcAft>
                                  <a:spcPts val="800"/>
                                </a:spcAft>
                              </a:pPr>
                              <a:r>
                                <a:rPr lang="es-EC" sz="1200" dirty="0">
                                  <a:solidFill>
                                    <a:srgbClr val="000000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a:t> </a:t>
                              </a:r>
                            </a:p>
                          </p:txBody>
                        </p:sp>
                        <p:sp>
                          <p:nvSpPr>
                            <p:cNvPr id="81" name="Rectángulo: esquinas redondeadas 80">
                              <a:extLst>
                                <a:ext uri="{FF2B5EF4-FFF2-40B4-BE49-F238E27FC236}">
                                  <a16:creationId xmlns:a16="http://schemas.microsoft.com/office/drawing/2014/main" id="{D3C6253B-47F8-4C01-B750-65CA572685E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070096" y="-1806801"/>
                              <a:ext cx="748309" cy="601224"/>
                            </a:xfrm>
                            <a:prstGeom prst="roundRect">
                              <a:avLst/>
                            </a:prstGeom>
                            <a:solidFill>
                              <a:schemeClr val="bg1">
                                <a:lumMod val="95000"/>
                              </a:schemeClr>
                            </a:solidFill>
                            <a:ln w="9525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algn="ctr">
                                <a:lnSpc>
                                  <a:spcPct val="200000"/>
                                </a:lnSpc>
                                <a:spcAft>
                                  <a:spcPts val="800"/>
                                </a:spcAft>
                              </a:pPr>
                              <a:r>
                                <a:rPr lang="es-EC" sz="900" dirty="0">
                                  <a:solidFill>
                                    <a:srgbClr val="000000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a:t>Factor de superficie</a:t>
                              </a:r>
                              <a:endParaRPr lang="es-EC" sz="1200" dirty="0">
                                <a:solidFill>
                                  <a:srgbClr val="000000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82" name="Rectángulo: esquinas redondeadas 81">
                              <a:extLst>
                                <a:ext uri="{FF2B5EF4-FFF2-40B4-BE49-F238E27FC236}">
                                  <a16:creationId xmlns:a16="http://schemas.microsoft.com/office/drawing/2014/main" id="{03CFC22E-EA89-462A-A310-0CBD43C9DDD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867646" y="-1799411"/>
                              <a:ext cx="753035" cy="607357"/>
                            </a:xfrm>
                            <a:prstGeom prst="roundRect">
                              <a:avLst/>
                            </a:prstGeom>
                            <a:solidFill>
                              <a:schemeClr val="bg1">
                                <a:lumMod val="95000"/>
                              </a:schemeClr>
                            </a:solidFill>
                            <a:ln w="9525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algn="ctr">
                                <a:lnSpc>
                                  <a:spcPct val="200000"/>
                                </a:lnSpc>
                                <a:spcAft>
                                  <a:spcPts val="800"/>
                                </a:spcAft>
                              </a:pPr>
                              <a:r>
                                <a:rPr lang="es-EC" sz="900" dirty="0">
                                  <a:solidFill>
                                    <a:srgbClr val="000000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a:t>Factor de uso</a:t>
                              </a:r>
                              <a:endParaRPr lang="es-EC" sz="1200" dirty="0">
                                <a:solidFill>
                                  <a:srgbClr val="000000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83" name="Rectángulo: esquinas redondeadas 82">
                              <a:extLst>
                                <a:ext uri="{FF2B5EF4-FFF2-40B4-BE49-F238E27FC236}">
                                  <a16:creationId xmlns:a16="http://schemas.microsoft.com/office/drawing/2014/main" id="{FD065564-E7AF-4036-860B-599B93C723B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3179354" y="-1159265"/>
                              <a:ext cx="1909577" cy="352092"/>
                            </a:xfrm>
                            <a:prstGeom prst="roundRect">
                              <a:avLst/>
                            </a:prstGeom>
                            <a:solidFill>
                              <a:schemeClr val="bg1">
                                <a:lumMod val="95000"/>
                              </a:schemeClr>
                            </a:solidFill>
                            <a:ln w="9525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algn="ctr">
                                <a:lnSpc>
                                  <a:spcPct val="200000"/>
                                </a:lnSpc>
                                <a:spcAft>
                                  <a:spcPts val="800"/>
                                </a:spcAft>
                              </a:pPr>
                              <a:r>
                                <a:rPr lang="es-EC" sz="900" dirty="0">
                                  <a:solidFill>
                                    <a:srgbClr val="000000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a:t>Factor de servicios básicos</a:t>
                              </a:r>
                              <a:endParaRPr lang="es-EC" sz="1200" dirty="0">
                                <a:solidFill>
                                  <a:srgbClr val="000000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84" name="Rectángulo: esquinas redondeadas 83">
                              <a:extLst>
                                <a:ext uri="{FF2B5EF4-FFF2-40B4-BE49-F238E27FC236}">
                                  <a16:creationId xmlns:a16="http://schemas.microsoft.com/office/drawing/2014/main" id="{EA316F24-844A-4C63-B6CD-30EEDBA4F35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3666868" y="-1783889"/>
                              <a:ext cx="905761" cy="598951"/>
                            </a:xfrm>
                            <a:prstGeom prst="roundRect">
                              <a:avLst/>
                            </a:prstGeom>
                            <a:solidFill>
                              <a:schemeClr val="bg1">
                                <a:lumMod val="95000"/>
                              </a:schemeClr>
                            </a:solidFill>
                            <a:ln w="9525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algn="ctr">
                                <a:lnSpc>
                                  <a:spcPct val="200000"/>
                                </a:lnSpc>
                                <a:spcAft>
                                  <a:spcPts val="800"/>
                                </a:spcAft>
                              </a:pPr>
                              <a:r>
                                <a:rPr lang="es-EC" sz="900" dirty="0">
                                  <a:solidFill>
                                    <a:srgbClr val="000000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a:t>Factor de accesibilidad</a:t>
                              </a:r>
                              <a:endParaRPr lang="es-EC" sz="1200" dirty="0">
                                <a:solidFill>
                                  <a:srgbClr val="000000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85" name="Rectángulo: esquinas redondeadas 84">
                              <a:extLst>
                                <a:ext uri="{FF2B5EF4-FFF2-40B4-BE49-F238E27FC236}">
                                  <a16:creationId xmlns:a16="http://schemas.microsoft.com/office/drawing/2014/main" id="{2D60B9BF-8453-44D6-A476-458DE63C7F7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4607945" y="-1792204"/>
                              <a:ext cx="767715" cy="607426"/>
                            </a:xfrm>
                            <a:prstGeom prst="roundRect">
                              <a:avLst/>
                            </a:prstGeom>
                            <a:solidFill>
                              <a:schemeClr val="bg1">
                                <a:lumMod val="95000"/>
                              </a:schemeClr>
                            </a:solidFill>
                            <a:ln w="9525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algn="ctr">
                                <a:lnSpc>
                                  <a:spcPct val="200000"/>
                                </a:lnSpc>
                                <a:spcAft>
                                  <a:spcPts val="800"/>
                                </a:spcAft>
                              </a:pPr>
                              <a:r>
                                <a:rPr lang="es-EC" sz="900" dirty="0">
                                  <a:solidFill>
                                    <a:srgbClr val="000000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a:t>Factor de riego</a:t>
                              </a:r>
                              <a:endParaRPr lang="es-EC" sz="1200" dirty="0">
                                <a:solidFill>
                                  <a:srgbClr val="000000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5" name="Grupo 64">
                            <a:extLst>
                              <a:ext uri="{FF2B5EF4-FFF2-40B4-BE49-F238E27FC236}">
                                <a16:creationId xmlns:a16="http://schemas.microsoft.com/office/drawing/2014/main" id="{EBE3D05D-FFCA-46ED-AC65-2C803DD187C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-77642" y="-25639"/>
                            <a:ext cx="5424029" cy="2790433"/>
                            <a:chOff x="-531000" y="-25639"/>
                            <a:chExt cx="5424029" cy="2790433"/>
                          </a:xfrm>
                        </p:grpSpPr>
                        <p:sp>
                          <p:nvSpPr>
                            <p:cNvPr id="66" name="Rectángulo: esquinas redondeadas 65">
                              <a:extLst>
                                <a:ext uri="{FF2B5EF4-FFF2-40B4-BE49-F238E27FC236}">
                                  <a16:creationId xmlns:a16="http://schemas.microsoft.com/office/drawing/2014/main" id="{6BD01B87-BE62-4D32-8BCB-A0B0132214B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46929" y="2249658"/>
                              <a:ext cx="1921152" cy="515136"/>
                            </a:xfrm>
                            <a:prstGeom prst="roundRect">
                              <a:avLst/>
                            </a:prstGeom>
                            <a:noFill/>
                            <a:ln w="9525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algn="ctr">
                                <a:lnSpc>
                                  <a:spcPct val="200000"/>
                                </a:lnSpc>
                                <a:spcAft>
                                  <a:spcPts val="800"/>
                                </a:spcAft>
                              </a:pPr>
                              <a:r>
                                <a:rPr lang="es-EC" sz="1000" dirty="0">
                                  <a:solidFill>
                                    <a:srgbClr val="000000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a:t>Valor del terreno</a:t>
                              </a:r>
                              <a:endParaRPr lang="es-EC" sz="1200" dirty="0">
                                <a:solidFill>
                                  <a:srgbClr val="000000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67" name="Grupo 66">
                              <a:extLst>
                                <a:ext uri="{FF2B5EF4-FFF2-40B4-BE49-F238E27FC236}">
                                  <a16:creationId xmlns:a16="http://schemas.microsoft.com/office/drawing/2014/main" id="{BC01F340-1B36-45D8-A791-96839922E28B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-531000" y="-25639"/>
                              <a:ext cx="5424029" cy="2275297"/>
                              <a:chOff x="-531000" y="-25639"/>
                              <a:chExt cx="5424029" cy="2275297"/>
                            </a:xfrm>
                          </p:grpSpPr>
                          <p:cxnSp>
                            <p:nvCxnSpPr>
                              <p:cNvPr id="68" name="Conector recto 67">
                                <a:extLst>
                                  <a:ext uri="{FF2B5EF4-FFF2-40B4-BE49-F238E27FC236}">
                                    <a16:creationId xmlns:a16="http://schemas.microsoft.com/office/drawing/2014/main" id="{1563BBB7-98CB-4D9E-9F14-E0B76394052D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489514" y="1939510"/>
                                <a:ext cx="1" cy="130046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3"/>
                              </a:lnRef>
                              <a:fillRef idx="0">
                                <a:schemeClr val="accent3"/>
                              </a:fillRef>
                              <a:effectRef idx="0">
                                <a:schemeClr val="accent3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grpSp>
                            <p:nvGrpSpPr>
                              <p:cNvPr id="69" name="Grupo 68">
                                <a:extLst>
                                  <a:ext uri="{FF2B5EF4-FFF2-40B4-BE49-F238E27FC236}">
                                    <a16:creationId xmlns:a16="http://schemas.microsoft.com/office/drawing/2014/main" id="{F3708DBF-68C0-4E22-97B0-E1D776C30FFD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-531000" y="-25639"/>
                                <a:ext cx="5424029" cy="2275297"/>
                                <a:chOff x="-531000" y="-25639"/>
                                <a:chExt cx="5424029" cy="2275297"/>
                              </a:xfrm>
                            </p:grpSpPr>
                            <p:sp>
                              <p:nvSpPr>
                                <p:cNvPr id="70" name="Rectángulo: esquinas redondeadas 69">
                                  <a:extLst>
                                    <a:ext uri="{FF2B5EF4-FFF2-40B4-BE49-F238E27FC236}">
                                      <a16:creationId xmlns:a16="http://schemas.microsoft.com/office/drawing/2014/main" id="{7B30F763-DB7A-4B7F-9D3B-FA588B162753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744109" y="-25639"/>
                                  <a:ext cx="2035533" cy="572568"/>
                                </a:xfrm>
                                <a:prstGeom prst="roundRect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algn="ctr">
                                    <a:lnSpc>
                                      <a:spcPct val="200000"/>
                                    </a:lnSpc>
                                    <a:spcAft>
                                      <a:spcPts val="800"/>
                                    </a:spcAft>
                                  </a:pPr>
                                  <a:r>
                                    <a:rPr lang="es-EC" sz="1000" dirty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a:t>Matriz de avalúo predial individual</a:t>
                                  </a:r>
                                  <a:endParaRPr lang="es-EC" sz="1200" dirty="0">
                                    <a:solidFill>
                                      <a:srgbClr val="000000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</p:txBody>
                            </p:sp>
                            <p:cxnSp>
                              <p:nvCxnSpPr>
                                <p:cNvPr id="71" name="Conector recto 70">
                                  <a:extLst>
                                    <a:ext uri="{FF2B5EF4-FFF2-40B4-BE49-F238E27FC236}">
                                      <a16:creationId xmlns:a16="http://schemas.microsoft.com/office/drawing/2014/main" id="{35F344F7-D3C4-4444-AE82-5ABE8F2B4D96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2766252" y="545567"/>
                                  <a:ext cx="0" cy="145627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3"/>
                                </a:lnRef>
                                <a:fillRef idx="0">
                                  <a:schemeClr val="accent3"/>
                                </a:fillRef>
                                <a:effectRef idx="0">
                                  <a:schemeClr val="accent3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72" name="Conector recto 71">
                                  <a:extLst>
                                    <a:ext uri="{FF2B5EF4-FFF2-40B4-BE49-F238E27FC236}">
                                      <a16:creationId xmlns:a16="http://schemas.microsoft.com/office/drawing/2014/main" id="{83BBD787-D4DD-4E71-99DD-F75869ACD2B0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 flipH="1" flipV="1">
                                  <a:off x="-120232" y="696991"/>
                                  <a:ext cx="5013162" cy="301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3"/>
                                </a:lnRef>
                                <a:fillRef idx="0">
                                  <a:schemeClr val="accent3"/>
                                </a:fillRef>
                                <a:effectRef idx="0">
                                  <a:schemeClr val="accent3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sp>
                              <p:nvSpPr>
                                <p:cNvPr id="73" name="Rectángulo: esquinas redondeadas 72">
                                  <a:extLst>
                                    <a:ext uri="{FF2B5EF4-FFF2-40B4-BE49-F238E27FC236}">
                                      <a16:creationId xmlns:a16="http://schemas.microsoft.com/office/drawing/2014/main" id="{29A478F6-076E-45F8-8E62-425DCAC9A49B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427270" y="872214"/>
                                  <a:ext cx="1064833" cy="1005383"/>
                                </a:xfrm>
                                <a:prstGeom prst="roundRect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algn="ctr">
                                    <a:lnSpc>
                                      <a:spcPct val="200000"/>
                                    </a:lnSpc>
                                    <a:spcAft>
                                      <a:spcPts val="800"/>
                                    </a:spcAft>
                                  </a:pPr>
                                  <a:r>
                                    <a:rPr lang="es-EC" sz="1000" dirty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a:t>Asignación del precio unitario de la zona</a:t>
                                  </a:r>
                                  <a:endParaRPr lang="es-EC" sz="1200" dirty="0">
                                    <a:solidFill>
                                      <a:srgbClr val="000000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74" name="Rectángulo: esquinas redondeadas 73">
                                  <a:extLst>
                                    <a:ext uri="{FF2B5EF4-FFF2-40B4-BE49-F238E27FC236}">
                                      <a16:creationId xmlns:a16="http://schemas.microsoft.com/office/drawing/2014/main" id="{10E973F0-9879-4EB0-A652-AD0B268088F9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-531000" y="875796"/>
                                  <a:ext cx="898152" cy="1004306"/>
                                </a:xfrm>
                                <a:prstGeom prst="roundRect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 algn="ctr">
                                    <a:lnSpc>
                                      <a:spcPct val="200000"/>
                                    </a:lnSpc>
                                    <a:spcAft>
                                      <a:spcPts val="800"/>
                                    </a:spcAft>
                                  </a:pPr>
                                  <a:r>
                                    <a:rPr lang="es-EC" sz="1000" dirty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a:t>Superficie del predio</a:t>
                                  </a:r>
                                  <a:endParaRPr lang="es-EC" sz="1200" dirty="0">
                                    <a:solidFill>
                                      <a:srgbClr val="000000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</p:txBody>
                            </p:sp>
                            <p:cxnSp>
                              <p:nvCxnSpPr>
                                <p:cNvPr id="75" name="Conector recto 74">
                                  <a:extLst>
                                    <a:ext uri="{FF2B5EF4-FFF2-40B4-BE49-F238E27FC236}">
                                      <a16:creationId xmlns:a16="http://schemas.microsoft.com/office/drawing/2014/main" id="{666C3BB4-4E46-47E3-9EAC-D662FD85CF2A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 flipH="1">
                                  <a:off x="1014292" y="691563"/>
                                  <a:ext cx="0" cy="183645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3"/>
                                </a:lnRef>
                                <a:fillRef idx="0">
                                  <a:schemeClr val="accent3"/>
                                </a:fillRef>
                                <a:effectRef idx="0">
                                  <a:schemeClr val="accent3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76" name="Conector recto 75">
                                  <a:extLst>
                                    <a:ext uri="{FF2B5EF4-FFF2-40B4-BE49-F238E27FC236}">
                                      <a16:creationId xmlns:a16="http://schemas.microsoft.com/office/drawing/2014/main" id="{7333D07E-2D31-4E46-ADA5-64D8FD7DCC7F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4893029" y="693066"/>
                                  <a:ext cx="0" cy="134859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3"/>
                                </a:lnRef>
                                <a:fillRef idx="0">
                                  <a:schemeClr val="accent3"/>
                                </a:fillRef>
                                <a:effectRef idx="0">
                                  <a:schemeClr val="accent3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77" name="Conector recto 76">
                                  <a:extLst>
                                    <a:ext uri="{FF2B5EF4-FFF2-40B4-BE49-F238E27FC236}">
                                      <a16:creationId xmlns:a16="http://schemas.microsoft.com/office/drawing/2014/main" id="{70352146-3776-4771-8F55-08B8FA222F86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 flipH="1">
                                  <a:off x="-100913" y="1882239"/>
                                  <a:ext cx="0" cy="183645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3"/>
                                </a:lnRef>
                                <a:fillRef idx="0">
                                  <a:schemeClr val="accent3"/>
                                </a:fillRef>
                                <a:effectRef idx="0">
                                  <a:schemeClr val="accent3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78" name="Conector recto 77">
                                  <a:extLst>
                                    <a:ext uri="{FF2B5EF4-FFF2-40B4-BE49-F238E27FC236}">
                                      <a16:creationId xmlns:a16="http://schemas.microsoft.com/office/drawing/2014/main" id="{0C23B6B5-14CF-47D6-B12D-C3A90396F82D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-100913" y="2065885"/>
                                  <a:ext cx="4590549" cy="3762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3"/>
                                </a:lnRef>
                                <a:fillRef idx="0">
                                  <a:schemeClr val="accent3"/>
                                </a:fillRef>
                                <a:effectRef idx="0">
                                  <a:schemeClr val="accent3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79" name="Conector recto de flecha 78">
                                  <a:extLst>
                                    <a:ext uri="{FF2B5EF4-FFF2-40B4-BE49-F238E27FC236}">
                                      <a16:creationId xmlns:a16="http://schemas.microsoft.com/office/drawing/2014/main" id="{528BD063-C2C8-4CB4-A915-DA05FCD6A1E6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2807505" y="2073543"/>
                                  <a:ext cx="0" cy="176115"/>
                                </a:xfrm>
                                <a:prstGeom prst="straightConnector1">
                                  <a:avLst/>
                                </a:prstGeom>
                                <a:ln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3"/>
                                </a:lnRef>
                                <a:fillRef idx="0">
                                  <a:schemeClr val="accent3"/>
                                </a:fillRef>
                                <a:effectRef idx="0">
                                  <a:schemeClr val="accent3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</p:grpSp>
                      </p:grpSp>
                    </p:grpSp>
                    <p:cxnSp>
                      <p:nvCxnSpPr>
                        <p:cNvPr id="63" name="Conector recto 62">
                          <a:extLst>
                            <a:ext uri="{FF2B5EF4-FFF2-40B4-BE49-F238E27FC236}">
                              <a16:creationId xmlns:a16="http://schemas.microsoft.com/office/drawing/2014/main" id="{0E272C6A-A348-474D-B145-9FCC2D10CA1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>
                          <a:off x="2093292" y="2452950"/>
                          <a:ext cx="218719" cy="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accent3"/>
                        </a:lnRef>
                        <a:fillRef idx="0">
                          <a:schemeClr val="accent3"/>
                        </a:fillRef>
                        <a:effectRef idx="0">
                          <a:schemeClr val="accent3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" name="Grupo 58">
                        <a:extLst>
                          <a:ext uri="{FF2B5EF4-FFF2-40B4-BE49-F238E27FC236}">
                            <a16:creationId xmlns:a16="http://schemas.microsoft.com/office/drawing/2014/main" id="{795D7C88-A71E-4084-8E6C-B8C045E68C5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248161" y="2764794"/>
                        <a:ext cx="2035533" cy="585147"/>
                        <a:chOff x="-156941" y="-1192484"/>
                        <a:chExt cx="2035533" cy="585147"/>
                      </a:xfrm>
                    </p:grpSpPr>
                    <p:sp>
                      <p:nvSpPr>
                        <p:cNvPr id="60" name="Rectángulo: esquinas redondeadas 59">
                          <a:extLst>
                            <a:ext uri="{FF2B5EF4-FFF2-40B4-BE49-F238E27FC236}">
                              <a16:creationId xmlns:a16="http://schemas.microsoft.com/office/drawing/2014/main" id="{E26C3C55-332B-440C-A0A3-90B13078D0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156941" y="-999154"/>
                          <a:ext cx="2035533" cy="391817"/>
                        </a:xfrm>
                        <a:prstGeom prst="roundRect">
                          <a:avLst/>
                        </a:prstGeom>
                        <a:noFill/>
                        <a:ln w="952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Avalúo predial individual</a:t>
                          </a:r>
                          <a:endParaRPr lang="es-EC" sz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cxnSp>
                      <p:nvCxnSpPr>
                        <p:cNvPr id="61" name="Conector recto de flecha 60">
                          <a:extLst>
                            <a:ext uri="{FF2B5EF4-FFF2-40B4-BE49-F238E27FC236}">
                              <a16:creationId xmlns:a16="http://schemas.microsoft.com/office/drawing/2014/main" id="{D7F4ACF6-AE6D-4A31-B8CA-EB0403D9B52E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855761" y="-1192484"/>
                          <a:ext cx="5065" cy="193330"/>
                        </a:xfrm>
                        <a:prstGeom prst="straightConnector1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accent3"/>
                        </a:lnRef>
                        <a:fillRef idx="0">
                          <a:schemeClr val="accent3"/>
                        </a:fillRef>
                        <a:effectRef idx="0">
                          <a:schemeClr val="accent3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57" name="Conector recto 56">
                      <a:extLst>
                        <a:ext uri="{FF2B5EF4-FFF2-40B4-BE49-F238E27FC236}">
                          <a16:creationId xmlns:a16="http://schemas.microsoft.com/office/drawing/2014/main" id="{11A19946-ACDA-48F3-9B7C-47A5814CFB7F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1503218" y="2334490"/>
                      <a:ext cx="0" cy="22524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0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5" name="Rectángulo: esquinas redondeadas 54">
                    <a:extLst>
                      <a:ext uri="{FF2B5EF4-FFF2-40B4-BE49-F238E27FC236}">
                        <a16:creationId xmlns:a16="http://schemas.microsoft.com/office/drawing/2014/main" id="{BB82CAAB-5B64-482F-B17A-A2F1AD2AA54E}"/>
                      </a:ext>
                    </a:extLst>
                  </p:cNvPr>
                  <p:cNvSpPr/>
                  <p:nvPr/>
                </p:nvSpPr>
                <p:spPr>
                  <a:xfrm>
                    <a:off x="5494421" y="1122947"/>
                    <a:ext cx="767577" cy="74500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9525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200000"/>
                      </a:lnSpc>
                      <a:spcAft>
                        <a:spcPts val="800"/>
                      </a:spcAft>
                    </a:pPr>
                    <a:r>
                      <a:rPr lang="es-EC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Factor de pendiente</a:t>
                    </a:r>
                    <a:endParaRPr lang="es-EC" sz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cxnSp>
          <p:nvCxnSpPr>
            <p:cNvPr id="47" name="Conector recto 46">
              <a:extLst>
                <a:ext uri="{FF2B5EF4-FFF2-40B4-BE49-F238E27FC236}">
                  <a16:creationId xmlns:a16="http://schemas.microsoft.com/office/drawing/2014/main" id="{80DC675A-D82A-4521-ACC2-A6A7B5EE50C1}"/>
                </a:ext>
              </a:extLst>
            </p:cNvPr>
            <p:cNvCxnSpPr/>
            <p:nvPr/>
          </p:nvCxnSpPr>
          <p:spPr>
            <a:xfrm flipH="1" flipV="1">
              <a:off x="4289367" y="3042459"/>
              <a:ext cx="185291" cy="67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4958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ángulo: esquinas redondeadas 107">
            <a:hlinkClick r:id="rId2" action="ppaction://hlinksldjump"/>
            <a:extLst>
              <a:ext uri="{FF2B5EF4-FFF2-40B4-BE49-F238E27FC236}">
                <a16:creationId xmlns:a16="http://schemas.microsoft.com/office/drawing/2014/main" id="{4EA89E76-A731-4FF1-BDA8-D25C6322B6E0}"/>
              </a:ext>
            </a:extLst>
          </p:cNvPr>
          <p:cNvSpPr/>
          <p:nvPr/>
        </p:nvSpPr>
        <p:spPr>
          <a:xfrm>
            <a:off x="5803837" y="2400294"/>
            <a:ext cx="3066915" cy="3380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Fs =</a:t>
            </a:r>
            <a:r>
              <a:rPr lang="es-EC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Factor de superficie</a:t>
            </a:r>
            <a:r>
              <a:rPr lang="es-EC" sz="1400" dirty="0"/>
              <a:t> 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16268AB4-DE74-4E9B-ADAF-BE95461313E8}"/>
              </a:ext>
            </a:extLst>
          </p:cNvPr>
          <p:cNvSpPr/>
          <p:nvPr/>
        </p:nvSpPr>
        <p:spPr>
          <a:xfrm>
            <a:off x="1272737" y="3546631"/>
            <a:ext cx="1535252" cy="7680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AFAA567-800C-4788-8FCF-8DF86768D394}"/>
              </a:ext>
            </a:extLst>
          </p:cNvPr>
          <p:cNvSpPr/>
          <p:nvPr/>
        </p:nvSpPr>
        <p:spPr>
          <a:xfrm>
            <a:off x="3167042" y="3010238"/>
            <a:ext cx="2349271" cy="1404325"/>
          </a:xfrm>
          <a:prstGeom prst="rect">
            <a:avLst/>
          </a:prstGeom>
          <a:noFill/>
          <a:ln w="127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8D90362-177C-408E-9EF6-DB9E1436A6DA}"/>
              </a:ext>
            </a:extLst>
          </p:cNvPr>
          <p:cNvSpPr/>
          <p:nvPr/>
        </p:nvSpPr>
        <p:spPr>
          <a:xfrm>
            <a:off x="5721640" y="2010639"/>
            <a:ext cx="3258517" cy="2985432"/>
          </a:xfrm>
          <a:prstGeom prst="rect">
            <a:avLst/>
          </a:prstGeom>
          <a:noFill/>
          <a:ln w="127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id="{A7F83EBA-F728-4C38-B7A3-BF27585D2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468" y="3024877"/>
            <a:ext cx="1502224" cy="50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585" tIns="36293" rIns="72585" bIns="36293">
            <a:spAutoFit/>
          </a:bodyPr>
          <a:lstStyle/>
          <a:p>
            <a:r>
              <a:rPr lang="es-EC" altLang="zh-CN" sz="1400" b="1" dirty="0">
                <a:solidFill>
                  <a:srgbClr val="5E8043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Impact" pitchFamily="34" charset="0"/>
              </a:rPr>
              <a:t>Superficie del predio (Sp)</a:t>
            </a:r>
            <a:endParaRPr lang="zh-CN" altLang="en-US" sz="1400" b="1" dirty="0">
              <a:solidFill>
                <a:srgbClr val="5E8043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Impact" pitchFamily="34" charset="0"/>
            </a:endParaRPr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id="{86373D83-CD91-4380-AC16-538C44AAD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8150" y="3070594"/>
            <a:ext cx="2280360" cy="50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585" tIns="36293" rIns="72585" bIns="36293">
            <a:spAutoFit/>
          </a:bodyPr>
          <a:lstStyle/>
          <a:p>
            <a:r>
              <a:rPr lang="es-EC" altLang="zh-CN" sz="1400" b="1" dirty="0">
                <a:solidFill>
                  <a:srgbClr val="5E8043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Impact" pitchFamily="34" charset="0"/>
              </a:rPr>
              <a:t>Precio unitario de la zona (Pz)</a:t>
            </a:r>
            <a:endParaRPr lang="zh-CN" altLang="en-US" sz="1400" b="1" dirty="0">
              <a:solidFill>
                <a:srgbClr val="5E8043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Impact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BE205E0B-79D3-4B41-89A6-255046E22F34}"/>
                  </a:ext>
                </a:extLst>
              </p:cNvPr>
              <p:cNvSpPr txBox="1"/>
              <p:nvPr/>
            </p:nvSpPr>
            <p:spPr>
              <a:xfrm>
                <a:off x="1320953" y="3672233"/>
                <a:ext cx="145511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𝑆𝑢𝑝𝑒𝑟𝑓𝑖𝑐𝑖𝑒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𝑑𝑒𝑙</m:t>
                      </m:r>
                    </m:oMath>
                  </m:oMathPara>
                </a14:m>
                <a:endParaRPr lang="es-EC" sz="1200" b="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𝑝𝑟𝑒𝑑𝑖𝑜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𝑒𝑛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h𝑎</m:t>
                      </m:r>
                    </m:oMath>
                  </m:oMathPara>
                </a14:m>
                <a:endParaRPr lang="es-EC" sz="1200" dirty="0"/>
              </a:p>
            </p:txBody>
          </p:sp>
        </mc:Choice>
        <mc:Fallback xmlns="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BE205E0B-79D3-4B41-89A6-255046E22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953" y="3672233"/>
                <a:ext cx="1455118" cy="461665"/>
              </a:xfrm>
              <a:prstGeom prst="rect">
                <a:avLst/>
              </a:prstGeom>
              <a:blipFill>
                <a:blip r:embed="rId3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文本框 23">
            <a:extLst>
              <a:ext uri="{FF2B5EF4-FFF2-40B4-BE49-F238E27FC236}">
                <a16:creationId xmlns:a16="http://schemas.microsoft.com/office/drawing/2014/main" id="{8E2DE8FC-A730-4C41-8D62-FB5220E15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6289" y="2043595"/>
            <a:ext cx="3132570" cy="28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585" tIns="36293" rIns="72585" bIns="36293">
            <a:spAutoFit/>
          </a:bodyPr>
          <a:lstStyle/>
          <a:p>
            <a:r>
              <a:rPr lang="es-EC" altLang="zh-CN" sz="1400" b="1" dirty="0">
                <a:solidFill>
                  <a:srgbClr val="5E8043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Impact" pitchFamily="34" charset="0"/>
              </a:rPr>
              <a:t>Factores de homogeneización (F)</a:t>
            </a:r>
            <a:endParaRPr lang="zh-CN" altLang="en-US" sz="1400" b="1" dirty="0">
              <a:solidFill>
                <a:srgbClr val="5E8043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Impact" pitchFamily="34" charset="0"/>
            </a:endParaRP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4AF6FFCB-CAFC-44A0-961B-89AA9DC528AF}"/>
              </a:ext>
            </a:extLst>
          </p:cNvPr>
          <p:cNvSpPr/>
          <p:nvPr/>
        </p:nvSpPr>
        <p:spPr>
          <a:xfrm>
            <a:off x="1180440" y="2999236"/>
            <a:ext cx="1694230" cy="1404325"/>
          </a:xfrm>
          <a:prstGeom prst="rect">
            <a:avLst/>
          </a:prstGeom>
          <a:noFill/>
          <a:ln w="127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2" name="Signo de multiplicación 61">
            <a:extLst>
              <a:ext uri="{FF2B5EF4-FFF2-40B4-BE49-F238E27FC236}">
                <a16:creationId xmlns:a16="http://schemas.microsoft.com/office/drawing/2014/main" id="{CB33A9DD-2DA6-4BA7-8D29-D62DA39B82AC}"/>
              </a:ext>
            </a:extLst>
          </p:cNvPr>
          <p:cNvSpPr/>
          <p:nvPr/>
        </p:nvSpPr>
        <p:spPr>
          <a:xfrm>
            <a:off x="2915269" y="3555751"/>
            <a:ext cx="214885" cy="276036"/>
          </a:xfrm>
          <a:prstGeom prst="mathMultiply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9" name="Signo de multiplicación 98">
            <a:extLst>
              <a:ext uri="{FF2B5EF4-FFF2-40B4-BE49-F238E27FC236}">
                <a16:creationId xmlns:a16="http://schemas.microsoft.com/office/drawing/2014/main" id="{EE0A1FB1-3FAC-420F-8C76-AFCB6C551488}"/>
              </a:ext>
            </a:extLst>
          </p:cNvPr>
          <p:cNvSpPr/>
          <p:nvPr/>
        </p:nvSpPr>
        <p:spPr>
          <a:xfrm>
            <a:off x="5517909" y="3563055"/>
            <a:ext cx="214885" cy="276036"/>
          </a:xfrm>
          <a:prstGeom prst="mathMultiply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2" name="圆角矩形 101">
            <a:extLst>
              <a:ext uri="{FF2B5EF4-FFF2-40B4-BE49-F238E27FC236}">
                <a16:creationId xmlns:a16="http://schemas.microsoft.com/office/drawing/2014/main" id="{B85EF7B6-0E39-4CE5-9341-EF79D3D1C543}"/>
              </a:ext>
            </a:extLst>
          </p:cNvPr>
          <p:cNvSpPr/>
          <p:nvPr/>
        </p:nvSpPr>
        <p:spPr>
          <a:xfrm>
            <a:off x="144843" y="37808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Valor del terreno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9" name="Rectángulo: esquinas redondeadas 58">
            <a:hlinkClick r:id="rId4" action="ppaction://hlinksldjump"/>
            <a:extLst>
              <a:ext uri="{FF2B5EF4-FFF2-40B4-BE49-F238E27FC236}">
                <a16:creationId xmlns:a16="http://schemas.microsoft.com/office/drawing/2014/main" id="{B0F7F24C-0585-457F-ADE0-9A2EA8EEFA1A}"/>
              </a:ext>
            </a:extLst>
          </p:cNvPr>
          <p:cNvSpPr/>
          <p:nvPr/>
        </p:nvSpPr>
        <p:spPr>
          <a:xfrm>
            <a:off x="3235952" y="3355429"/>
            <a:ext cx="2193865" cy="9673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F2CD3B8B-600B-497F-B505-ECAD59097638}"/>
                  </a:ext>
                </a:extLst>
              </p:cNvPr>
              <p:cNvSpPr txBox="1"/>
              <p:nvPr/>
            </p:nvSpPr>
            <p:spPr>
              <a:xfrm>
                <a:off x="3343976" y="3480629"/>
                <a:ext cx="204524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𝑃𝑟𝑒𝑐𝑖𝑜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𝑢𝑛𝑖𝑡𝑎𝑟𝑖𝑜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𝑙𝑎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𝑧𝑜𝑛𝑎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s-EC" sz="1200" b="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h𝑜𝑚𝑜𝑔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é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𝑛𝑒𝑎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s-EC" sz="1200" b="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𝑣𝑎𝑙𝑜𝑟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𝑐𝑜𝑟𝑟𝑒𝑠𝑝𝑜𝑛𝑑𝑖𝑒𝑛𝑡𝑒</m:t>
                      </m:r>
                    </m:oMath>
                  </m:oMathPara>
                </a14:m>
                <a:endParaRPr lang="es-EC" sz="1200" dirty="0"/>
              </a:p>
            </p:txBody>
          </p:sp>
        </mc:Choice>
        <mc:Fallback xmlns=""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F2CD3B8B-600B-497F-B505-ECAD59097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976" y="3480629"/>
                <a:ext cx="2045242" cy="646331"/>
              </a:xfrm>
              <a:prstGeom prst="rect">
                <a:avLst/>
              </a:prstGeom>
              <a:blipFill>
                <a:blip r:embed="rId5"/>
                <a:stretch>
                  <a:fillRect b="-94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ángulo: esquinas redondeadas 60">
            <a:hlinkClick r:id="rId2" action="ppaction://hlinksldjump"/>
            <a:extLst>
              <a:ext uri="{FF2B5EF4-FFF2-40B4-BE49-F238E27FC236}">
                <a16:creationId xmlns:a16="http://schemas.microsoft.com/office/drawing/2014/main" id="{A39F6CC9-EBB2-4B17-82D8-F9355C273284}"/>
              </a:ext>
            </a:extLst>
          </p:cNvPr>
          <p:cNvSpPr/>
          <p:nvPr/>
        </p:nvSpPr>
        <p:spPr>
          <a:xfrm>
            <a:off x="5803837" y="2830201"/>
            <a:ext cx="3066915" cy="33807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 = </a:t>
            </a:r>
            <a:r>
              <a:rPr lang="es-EC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 de uso</a:t>
            </a:r>
            <a:r>
              <a:rPr lang="es-EC" sz="1400" dirty="0"/>
              <a:t> </a:t>
            </a:r>
          </a:p>
        </p:txBody>
      </p:sp>
      <p:sp>
        <p:nvSpPr>
          <p:cNvPr id="75" name="Rectángulo: esquinas redondeadas 74">
            <a:hlinkClick r:id="rId6" action="ppaction://hlinksldjump"/>
            <a:extLst>
              <a:ext uri="{FF2B5EF4-FFF2-40B4-BE49-F238E27FC236}">
                <a16:creationId xmlns:a16="http://schemas.microsoft.com/office/drawing/2014/main" id="{D9DE05CB-A40B-4E64-B754-12ACA811B1DA}"/>
              </a:ext>
            </a:extLst>
          </p:cNvPr>
          <p:cNvSpPr/>
          <p:nvPr/>
        </p:nvSpPr>
        <p:spPr>
          <a:xfrm>
            <a:off x="5817440" y="3262293"/>
            <a:ext cx="3066915" cy="3380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Fb = </a:t>
            </a:r>
            <a:r>
              <a:rPr lang="es-EC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 de servicios básicos</a:t>
            </a:r>
            <a:r>
              <a:rPr lang="es-EC" sz="1400" dirty="0"/>
              <a:t> </a:t>
            </a:r>
          </a:p>
        </p:txBody>
      </p:sp>
      <p:sp>
        <p:nvSpPr>
          <p:cNvPr id="76" name="Rectángulo: esquinas redondeadas 75">
            <a:hlinkClick r:id="rId6" action="ppaction://hlinksldjump"/>
            <a:extLst>
              <a:ext uri="{FF2B5EF4-FFF2-40B4-BE49-F238E27FC236}">
                <a16:creationId xmlns:a16="http://schemas.microsoft.com/office/drawing/2014/main" id="{6F0C1815-DB3A-4D43-A92C-75C511BE1F28}"/>
              </a:ext>
            </a:extLst>
          </p:cNvPr>
          <p:cNvSpPr/>
          <p:nvPr/>
        </p:nvSpPr>
        <p:spPr>
          <a:xfrm>
            <a:off x="5825547" y="3662272"/>
            <a:ext cx="3066915" cy="3380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 = </a:t>
            </a:r>
            <a:r>
              <a:rPr lang="es-EC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 de accesibilidad</a:t>
            </a:r>
            <a:r>
              <a:rPr lang="es-EC" sz="1400" dirty="0"/>
              <a:t> </a:t>
            </a:r>
          </a:p>
        </p:txBody>
      </p:sp>
      <p:sp>
        <p:nvSpPr>
          <p:cNvPr id="77" name="Rectángulo: esquinas redondeadas 76">
            <a:hlinkClick r:id="rId4" action="ppaction://hlinksldjump"/>
            <a:extLst>
              <a:ext uri="{FF2B5EF4-FFF2-40B4-BE49-F238E27FC236}">
                <a16:creationId xmlns:a16="http://schemas.microsoft.com/office/drawing/2014/main" id="{AEF623A3-4143-4CAB-A073-05861B024A5C}"/>
              </a:ext>
            </a:extLst>
          </p:cNvPr>
          <p:cNvSpPr/>
          <p:nvPr/>
        </p:nvSpPr>
        <p:spPr>
          <a:xfrm>
            <a:off x="5825547" y="4088213"/>
            <a:ext cx="3066915" cy="3380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 = </a:t>
            </a:r>
            <a:r>
              <a:rPr lang="es-EC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 de riego</a:t>
            </a:r>
            <a:r>
              <a:rPr lang="es-EC" sz="1400" dirty="0"/>
              <a:t> </a:t>
            </a:r>
          </a:p>
        </p:txBody>
      </p:sp>
      <p:sp>
        <p:nvSpPr>
          <p:cNvPr id="78" name="Rectángulo: esquinas redondeadas 77">
            <a:hlinkClick r:id="rId4" action="ppaction://hlinksldjump"/>
            <a:extLst>
              <a:ext uri="{FF2B5EF4-FFF2-40B4-BE49-F238E27FC236}">
                <a16:creationId xmlns:a16="http://schemas.microsoft.com/office/drawing/2014/main" id="{2A3972B3-42C5-446F-8C9B-0E794D4F94CA}"/>
              </a:ext>
            </a:extLst>
          </p:cNvPr>
          <p:cNvSpPr/>
          <p:nvPr/>
        </p:nvSpPr>
        <p:spPr>
          <a:xfrm>
            <a:off x="5825547" y="4523372"/>
            <a:ext cx="3066915" cy="33807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Fs = </a:t>
            </a:r>
            <a:r>
              <a:rPr lang="es-EC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 de pendiente</a:t>
            </a:r>
            <a:r>
              <a:rPr lang="es-EC" sz="1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8E71F3F9-FEEA-4DC9-8F4D-8ADB9145802A}"/>
                  </a:ext>
                </a:extLst>
              </p:cNvPr>
              <p:cNvSpPr txBox="1"/>
              <p:nvPr/>
            </p:nvSpPr>
            <p:spPr>
              <a:xfrm>
                <a:off x="2186063" y="1659725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 smtClean="0">
                          <a:latin typeface="Cambria Math" panose="02040503050406030204" pitchFamily="18" charset="0"/>
                        </a:rPr>
                        <m:t>𝑽𝒕</m:t>
                      </m:r>
                      <m:r>
                        <a:rPr lang="es-EC" b="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b="0" i="1">
                          <a:latin typeface="Cambria Math" panose="02040503050406030204" pitchFamily="18" charset="0"/>
                        </a:rPr>
                        <m:t>𝑆𝑝</m:t>
                      </m:r>
                      <m:r>
                        <a:rPr lang="es-EC" b="0" i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C" b="0" i="1">
                          <a:latin typeface="Cambria Math" panose="02040503050406030204" pitchFamily="18" charset="0"/>
                        </a:rPr>
                        <m:t>𝑃𝑧</m:t>
                      </m:r>
                      <m:r>
                        <a:rPr lang="es-EC" b="0" i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C" b="0" i="1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8E71F3F9-FEEA-4DC9-8F4D-8ADB914580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063" y="1659725"/>
                <a:ext cx="4572000" cy="369332"/>
              </a:xfrm>
              <a:prstGeom prst="rect">
                <a:avLst/>
              </a:prstGeom>
              <a:blipFill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ángulo 23">
            <a:extLst>
              <a:ext uri="{FF2B5EF4-FFF2-40B4-BE49-F238E27FC236}">
                <a16:creationId xmlns:a16="http://schemas.microsoft.com/office/drawing/2014/main" id="{1807FAA8-1DDC-41AE-9267-816705203A38}"/>
              </a:ext>
            </a:extLst>
          </p:cNvPr>
          <p:cNvSpPr/>
          <p:nvPr/>
        </p:nvSpPr>
        <p:spPr>
          <a:xfrm>
            <a:off x="130223" y="3301982"/>
            <a:ext cx="781247" cy="761031"/>
          </a:xfrm>
          <a:prstGeom prst="rect">
            <a:avLst/>
          </a:prstGeom>
          <a:noFill/>
          <a:ln w="127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5" name="Es igual a 24">
            <a:extLst>
              <a:ext uri="{FF2B5EF4-FFF2-40B4-BE49-F238E27FC236}">
                <a16:creationId xmlns:a16="http://schemas.microsoft.com/office/drawing/2014/main" id="{F1E2EB96-5995-4A08-99C7-36C8AD440A84}"/>
              </a:ext>
            </a:extLst>
          </p:cNvPr>
          <p:cNvSpPr/>
          <p:nvPr/>
        </p:nvSpPr>
        <p:spPr>
          <a:xfrm>
            <a:off x="912358" y="3502053"/>
            <a:ext cx="240032" cy="290644"/>
          </a:xfrm>
          <a:prstGeom prst="mathEqual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8" name="文本框 23">
            <a:extLst>
              <a:ext uri="{FF2B5EF4-FFF2-40B4-BE49-F238E27FC236}">
                <a16:creationId xmlns:a16="http://schemas.microsoft.com/office/drawing/2014/main" id="{276D4367-2B1C-42D6-AE5A-29A7576DC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37" y="3322685"/>
            <a:ext cx="781247" cy="71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585" tIns="36293" rIns="72585" bIns="36293">
            <a:spAutoFit/>
          </a:bodyPr>
          <a:lstStyle/>
          <a:p>
            <a:pPr algn="ctr"/>
            <a:r>
              <a:rPr lang="es-EC" altLang="zh-CN" sz="1400" b="1" dirty="0">
                <a:solidFill>
                  <a:srgbClr val="5E8043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Impact" pitchFamily="34" charset="0"/>
              </a:rPr>
              <a:t>Valor del terreno</a:t>
            </a:r>
            <a:endParaRPr lang="zh-CN" altLang="en-US" sz="1400" b="1" dirty="0">
              <a:solidFill>
                <a:srgbClr val="5E8043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Impact" pitchFamily="34" charset="0"/>
            </a:endParaRP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ED3A1179-CDF0-4D6C-9A2C-BD9F82A47264}"/>
              </a:ext>
            </a:extLst>
          </p:cNvPr>
          <p:cNvGrpSpPr/>
          <p:nvPr/>
        </p:nvGrpSpPr>
        <p:grpSpPr>
          <a:xfrm>
            <a:off x="7025881" y="799606"/>
            <a:ext cx="1880314" cy="573495"/>
            <a:chOff x="4514866" y="278308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F42467CE-AB43-4D2F-8C20-05746187686D}"/>
                </a:ext>
              </a:extLst>
            </p:cNvPr>
            <p:cNvSpPr/>
            <p:nvPr/>
          </p:nvSpPr>
          <p:spPr>
            <a:xfrm>
              <a:off x="4514866" y="278308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8A84700C-8E58-43D4-ACCE-57EB05578291}"/>
                </a:ext>
              </a:extLst>
            </p:cNvPr>
            <p:cNvSpPr txBox="1"/>
            <p:nvPr/>
          </p:nvSpPr>
          <p:spPr>
            <a:xfrm>
              <a:off x="4514866" y="278308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Valoración del terreno</a:t>
              </a: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1F267798-2C5C-43B0-B9DD-800DC96A2DF6}"/>
              </a:ext>
            </a:extLst>
          </p:cNvPr>
          <p:cNvGrpSpPr/>
          <p:nvPr/>
        </p:nvGrpSpPr>
        <p:grpSpPr>
          <a:xfrm>
            <a:off x="7025881" y="19971"/>
            <a:ext cx="1880314" cy="573495"/>
            <a:chOff x="2258489" y="116601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F04E3864-9332-4927-9CD4-7580CCAFF701}"/>
                </a:ext>
              </a:extLst>
            </p:cNvPr>
            <p:cNvSpPr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F63A54FC-B6D9-4C83-B51A-14BD9A324FB3}"/>
                </a:ext>
              </a:extLst>
            </p:cNvPr>
            <p:cNvSpPr txBox="1"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Valoración Individual del Predio</a:t>
              </a:r>
            </a:p>
          </p:txBody>
        </p:sp>
      </p:grpSp>
      <p:sp>
        <p:nvSpPr>
          <p:cNvPr id="36" name="Flecha: curvada hacia la derecha 35">
            <a:extLst>
              <a:ext uri="{FF2B5EF4-FFF2-40B4-BE49-F238E27FC236}">
                <a16:creationId xmlns:a16="http://schemas.microsoft.com/office/drawing/2014/main" id="{0284A7DA-B95C-45FF-8999-0210E14445C1}"/>
              </a:ext>
            </a:extLst>
          </p:cNvPr>
          <p:cNvSpPr/>
          <p:nvPr/>
        </p:nvSpPr>
        <p:spPr>
          <a:xfrm>
            <a:off x="6539422" y="164744"/>
            <a:ext cx="486459" cy="857444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04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51" grpId="0"/>
      <p:bldP spid="2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1ADCDF3-FC86-49E7-BD2B-43DDB29CF1FC}"/>
              </a:ext>
            </a:extLst>
          </p:cNvPr>
          <p:cNvSpPr txBox="1"/>
          <p:nvPr/>
        </p:nvSpPr>
        <p:spPr>
          <a:xfrm>
            <a:off x="9926676" y="-269491"/>
            <a:ext cx="1880314" cy="573495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8255" tIns="8255" rIns="8255" bIns="8255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: esquinas redondeadas 11">
            <a:hlinkClick r:id="rId2" action="ppaction://hlinksldjump"/>
            <a:extLst>
              <a:ext uri="{FF2B5EF4-FFF2-40B4-BE49-F238E27FC236}">
                <a16:creationId xmlns:a16="http://schemas.microsoft.com/office/drawing/2014/main" id="{1CC2A43C-8AC8-4D2E-ACF1-858B9C78CD46}"/>
              </a:ext>
            </a:extLst>
          </p:cNvPr>
          <p:cNvSpPr/>
          <p:nvPr/>
        </p:nvSpPr>
        <p:spPr>
          <a:xfrm>
            <a:off x="144844" y="643559"/>
            <a:ext cx="2696010" cy="3380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Fs =</a:t>
            </a:r>
            <a:r>
              <a:rPr lang="es-EC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Factor de superficie</a:t>
            </a:r>
            <a:r>
              <a:rPr lang="es-EC" sz="1400" dirty="0"/>
              <a:t> 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AA538308-DCA5-4EE0-92AA-9311BF566DB5}"/>
              </a:ext>
            </a:extLst>
          </p:cNvPr>
          <p:cNvSpPr/>
          <p:nvPr/>
        </p:nvSpPr>
        <p:spPr>
          <a:xfrm>
            <a:off x="2952630" y="624370"/>
            <a:ext cx="3066915" cy="33807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 = </a:t>
            </a:r>
            <a:r>
              <a:rPr lang="es-EC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 de uso</a:t>
            </a:r>
            <a:r>
              <a:rPr lang="es-EC" sz="1400" dirty="0"/>
              <a:t> </a:t>
            </a:r>
          </a:p>
        </p:txBody>
      </p:sp>
      <p:sp>
        <p:nvSpPr>
          <p:cNvPr id="14" name="圆角矩形 101">
            <a:extLst>
              <a:ext uri="{FF2B5EF4-FFF2-40B4-BE49-F238E27FC236}">
                <a16:creationId xmlns:a16="http://schemas.microsoft.com/office/drawing/2014/main" id="{4BB31BC6-3187-4569-AE62-CEF12BBBE8A6}"/>
              </a:ext>
            </a:extLst>
          </p:cNvPr>
          <p:cNvSpPr/>
          <p:nvPr/>
        </p:nvSpPr>
        <p:spPr>
          <a:xfrm>
            <a:off x="144843" y="37808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Factores de homogeneización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5C6AA0E-5254-4341-861A-6650DA2A6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126" b="6428"/>
          <a:stretch/>
        </p:blipFill>
        <p:spPr>
          <a:xfrm>
            <a:off x="2972851" y="1004635"/>
            <a:ext cx="3066914" cy="330554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D59F82-D1F6-4121-B1AB-28C44839B1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8849"/>
          <a:stretch/>
        </p:blipFill>
        <p:spPr>
          <a:xfrm>
            <a:off x="271277" y="1043011"/>
            <a:ext cx="2538010" cy="24725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27FDA36-BFEA-461D-BF08-0C75C1125D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175" b="8866"/>
          <a:stretch/>
        </p:blipFill>
        <p:spPr>
          <a:xfrm>
            <a:off x="6100984" y="1043011"/>
            <a:ext cx="2898174" cy="2738876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BA9BFECF-00AF-48A2-B7F3-E36D4FC3B613}"/>
              </a:ext>
            </a:extLst>
          </p:cNvPr>
          <p:cNvSpPr/>
          <p:nvPr/>
        </p:nvSpPr>
        <p:spPr>
          <a:xfrm>
            <a:off x="6133696" y="643559"/>
            <a:ext cx="2885551" cy="3520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Fb = </a:t>
            </a:r>
            <a:r>
              <a:rPr lang="es-EC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 de servicios básicos</a:t>
            </a:r>
            <a:r>
              <a:rPr lang="es-EC" sz="1400" dirty="0"/>
              <a:t> 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8F85BC42-DF8C-4FA2-91C7-3C98FEDEFE77}"/>
              </a:ext>
            </a:extLst>
          </p:cNvPr>
          <p:cNvSpPr/>
          <p:nvPr/>
        </p:nvSpPr>
        <p:spPr>
          <a:xfrm>
            <a:off x="215623" y="3622789"/>
            <a:ext cx="2696010" cy="3380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 = </a:t>
            </a:r>
            <a:r>
              <a:rPr lang="es-EC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 de accesibilidad</a:t>
            </a:r>
            <a:r>
              <a:rPr lang="es-EC" sz="1400" dirty="0"/>
              <a:t> 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3600A70-F265-4240-BC78-7F6B418BA7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741" b="10401"/>
          <a:stretch/>
        </p:blipFill>
        <p:spPr>
          <a:xfrm>
            <a:off x="124753" y="4068091"/>
            <a:ext cx="2889226" cy="1984458"/>
          </a:xfrm>
          <a:prstGeom prst="rect">
            <a:avLst/>
          </a:prstGeom>
        </p:spPr>
      </p:pic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67210523-2984-48AC-8128-FEE4A9EADA8D}"/>
              </a:ext>
            </a:extLst>
          </p:cNvPr>
          <p:cNvSpPr/>
          <p:nvPr/>
        </p:nvSpPr>
        <p:spPr>
          <a:xfrm>
            <a:off x="3356556" y="4357597"/>
            <a:ext cx="2662989" cy="3380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 = </a:t>
            </a:r>
            <a:r>
              <a:rPr lang="es-EC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 de riego</a:t>
            </a:r>
            <a:r>
              <a:rPr lang="es-EC" sz="1400" dirty="0"/>
              <a:t> 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AFFE4667-3453-4CEC-906C-E8B1159AC1C9}"/>
              </a:ext>
            </a:extLst>
          </p:cNvPr>
          <p:cNvSpPr/>
          <p:nvPr/>
        </p:nvSpPr>
        <p:spPr>
          <a:xfrm>
            <a:off x="6409679" y="3911002"/>
            <a:ext cx="2458787" cy="33807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Fs = </a:t>
            </a:r>
            <a:r>
              <a:rPr lang="es-EC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 de pendiente</a:t>
            </a:r>
            <a:r>
              <a:rPr lang="es-EC" sz="1400" dirty="0"/>
              <a:t> 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34045C99-2667-44E2-B5FB-4968217ECA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7014" b="12889"/>
          <a:stretch/>
        </p:blipFill>
        <p:spPr>
          <a:xfrm>
            <a:off x="6341183" y="4267334"/>
            <a:ext cx="2595777" cy="158597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BE7ECCF3-D9F7-4016-8210-A06953A971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2237" b="17586"/>
          <a:stretch/>
        </p:blipFill>
        <p:spPr>
          <a:xfrm>
            <a:off x="3253967" y="4752210"/>
            <a:ext cx="2929515" cy="115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00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ángulo: esquinas redondeadas 107">
            <a:hlinkClick r:id="rId2" action="ppaction://hlinksldjump"/>
            <a:extLst>
              <a:ext uri="{FF2B5EF4-FFF2-40B4-BE49-F238E27FC236}">
                <a16:creationId xmlns:a16="http://schemas.microsoft.com/office/drawing/2014/main" id="{4EA89E76-A731-4FF1-BDA8-D25C6322B6E0}"/>
              </a:ext>
            </a:extLst>
          </p:cNvPr>
          <p:cNvSpPr/>
          <p:nvPr/>
        </p:nvSpPr>
        <p:spPr>
          <a:xfrm>
            <a:off x="5547279" y="3452693"/>
            <a:ext cx="3066915" cy="3380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 =</a:t>
            </a:r>
            <a:r>
              <a:rPr lang="es-EC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Factor de uso constructivo</a:t>
            </a:r>
            <a:r>
              <a:rPr lang="es-EC" sz="1400" dirty="0"/>
              <a:t> 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16268AB4-DE74-4E9B-ADAF-BE95461313E8}"/>
              </a:ext>
            </a:extLst>
          </p:cNvPr>
          <p:cNvSpPr/>
          <p:nvPr/>
        </p:nvSpPr>
        <p:spPr>
          <a:xfrm>
            <a:off x="830778" y="3737346"/>
            <a:ext cx="1535252" cy="7680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AFAA567-800C-4788-8FCF-8DF86768D394}"/>
              </a:ext>
            </a:extLst>
          </p:cNvPr>
          <p:cNvSpPr/>
          <p:nvPr/>
        </p:nvSpPr>
        <p:spPr>
          <a:xfrm>
            <a:off x="2744265" y="3160785"/>
            <a:ext cx="2482081" cy="1433491"/>
          </a:xfrm>
          <a:prstGeom prst="rect">
            <a:avLst/>
          </a:prstGeom>
          <a:noFill/>
          <a:ln w="127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8D90362-177C-408E-9EF6-DB9E1436A6DA}"/>
              </a:ext>
            </a:extLst>
          </p:cNvPr>
          <p:cNvSpPr/>
          <p:nvPr/>
        </p:nvSpPr>
        <p:spPr>
          <a:xfrm>
            <a:off x="5452703" y="2871827"/>
            <a:ext cx="3258517" cy="1962566"/>
          </a:xfrm>
          <a:prstGeom prst="rect">
            <a:avLst/>
          </a:prstGeom>
          <a:noFill/>
          <a:ln w="127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id="{A7F83EBA-F728-4C38-B7A3-BF27585D2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509" y="3215592"/>
            <a:ext cx="1502224" cy="50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585" tIns="36293" rIns="72585" bIns="36293">
            <a:spAutoFit/>
          </a:bodyPr>
          <a:lstStyle/>
          <a:p>
            <a:r>
              <a:rPr lang="es-EC" altLang="zh-CN" sz="1400" b="1" dirty="0">
                <a:solidFill>
                  <a:srgbClr val="5E8043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Impact" pitchFamily="34" charset="0"/>
              </a:rPr>
              <a:t>Superficie de la construcción (Sc)</a:t>
            </a:r>
            <a:endParaRPr lang="zh-CN" altLang="en-US" sz="1400" b="1" dirty="0">
              <a:solidFill>
                <a:srgbClr val="5E8043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Impact" pitchFamily="34" charset="0"/>
            </a:endParaRPr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id="{86373D83-CD91-4380-AC16-538C44AAD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0110" y="3221141"/>
            <a:ext cx="2636795" cy="28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585" tIns="36293" rIns="72585" bIns="36293">
            <a:spAutoFit/>
          </a:bodyPr>
          <a:lstStyle/>
          <a:p>
            <a:r>
              <a:rPr lang="es-EC" altLang="zh-CN" sz="1400" b="1" dirty="0">
                <a:solidFill>
                  <a:srgbClr val="5E8043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Impact" pitchFamily="34" charset="0"/>
              </a:rPr>
              <a:t>Valor del m2 de la construcción</a:t>
            </a:r>
            <a:endParaRPr lang="zh-CN" altLang="en-US" sz="1400" b="1" dirty="0">
              <a:solidFill>
                <a:srgbClr val="5E8043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Impact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BE205E0B-79D3-4B41-89A6-255046E22F34}"/>
                  </a:ext>
                </a:extLst>
              </p:cNvPr>
              <p:cNvSpPr txBox="1"/>
              <p:nvPr/>
            </p:nvSpPr>
            <p:spPr>
              <a:xfrm>
                <a:off x="878994" y="3862948"/>
                <a:ext cx="145511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𝑆𝑢𝑝𝑒𝑟𝑓𝑖𝑐𝑖𝑒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𝑙𝑎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s-EC" sz="1200" b="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𝑐𝑜𝑛𝑠𝑡𝑟𝑢𝑐𝑐𝑖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ó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𝑒𝑛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s-EC" sz="1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s-EC" sz="1200" dirty="0"/>
              </a:p>
            </p:txBody>
          </p:sp>
        </mc:Choice>
        <mc:Fallback xmlns="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BE205E0B-79D3-4B41-89A6-255046E22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994" y="3862948"/>
                <a:ext cx="1455118" cy="461665"/>
              </a:xfrm>
              <a:prstGeom prst="rect">
                <a:avLst/>
              </a:prstGeom>
              <a:blipFill>
                <a:blip r:embed="rId3"/>
                <a:stretch>
                  <a:fillRect r="-167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文本框 23">
            <a:extLst>
              <a:ext uri="{FF2B5EF4-FFF2-40B4-BE49-F238E27FC236}">
                <a16:creationId xmlns:a16="http://schemas.microsoft.com/office/drawing/2014/main" id="{8E2DE8FC-A730-4C41-8D62-FB5220E15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1624" y="2871827"/>
            <a:ext cx="3132570" cy="50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585" tIns="36293" rIns="72585" bIns="36293">
            <a:spAutoFit/>
          </a:bodyPr>
          <a:lstStyle/>
          <a:p>
            <a:r>
              <a:rPr lang="es-EC" altLang="zh-CN" sz="1400" b="1" dirty="0">
                <a:solidFill>
                  <a:srgbClr val="5E8043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Impact" pitchFamily="34" charset="0"/>
              </a:rPr>
              <a:t>Factores de corrección de la construcción (Fc)</a:t>
            </a:r>
            <a:endParaRPr lang="zh-CN" altLang="en-US" sz="1400" b="1" dirty="0">
              <a:solidFill>
                <a:srgbClr val="5E8043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Impact" pitchFamily="34" charset="0"/>
            </a:endParaRP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4AF6FFCB-CAFC-44A0-961B-89AA9DC528AF}"/>
              </a:ext>
            </a:extLst>
          </p:cNvPr>
          <p:cNvSpPr/>
          <p:nvPr/>
        </p:nvSpPr>
        <p:spPr>
          <a:xfrm>
            <a:off x="738481" y="3189951"/>
            <a:ext cx="1694230" cy="1404325"/>
          </a:xfrm>
          <a:prstGeom prst="rect">
            <a:avLst/>
          </a:prstGeom>
          <a:noFill/>
          <a:ln w="127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2" name="Signo de multiplicación 61">
            <a:extLst>
              <a:ext uri="{FF2B5EF4-FFF2-40B4-BE49-F238E27FC236}">
                <a16:creationId xmlns:a16="http://schemas.microsoft.com/office/drawing/2014/main" id="{CB33A9DD-2DA6-4BA7-8D29-D62DA39B82AC}"/>
              </a:ext>
            </a:extLst>
          </p:cNvPr>
          <p:cNvSpPr/>
          <p:nvPr/>
        </p:nvSpPr>
        <p:spPr>
          <a:xfrm>
            <a:off x="2473310" y="3746466"/>
            <a:ext cx="214885" cy="276036"/>
          </a:xfrm>
          <a:prstGeom prst="mathMultiply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9" name="Signo de multiplicación 98">
            <a:extLst>
              <a:ext uri="{FF2B5EF4-FFF2-40B4-BE49-F238E27FC236}">
                <a16:creationId xmlns:a16="http://schemas.microsoft.com/office/drawing/2014/main" id="{EE0A1FB1-3FAC-420F-8C76-AFCB6C551488}"/>
              </a:ext>
            </a:extLst>
          </p:cNvPr>
          <p:cNvSpPr/>
          <p:nvPr/>
        </p:nvSpPr>
        <p:spPr>
          <a:xfrm>
            <a:off x="5132020" y="3713602"/>
            <a:ext cx="214885" cy="276036"/>
          </a:xfrm>
          <a:prstGeom prst="mathMultiply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2" name="圆角矩形 101">
            <a:extLst>
              <a:ext uri="{FF2B5EF4-FFF2-40B4-BE49-F238E27FC236}">
                <a16:creationId xmlns:a16="http://schemas.microsoft.com/office/drawing/2014/main" id="{B85EF7B6-0E39-4CE5-9341-EF79D3D1C543}"/>
              </a:ext>
            </a:extLst>
          </p:cNvPr>
          <p:cNvSpPr/>
          <p:nvPr/>
        </p:nvSpPr>
        <p:spPr>
          <a:xfrm>
            <a:off x="144843" y="37808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Valor de la construcción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9" name="Rectángulo: esquinas redondeadas 58">
            <a:hlinkClick r:id="rId4" action="ppaction://hlinksldjump"/>
            <a:extLst>
              <a:ext uri="{FF2B5EF4-FFF2-40B4-BE49-F238E27FC236}">
                <a16:creationId xmlns:a16="http://schemas.microsoft.com/office/drawing/2014/main" id="{B0F7F24C-0585-457F-ADE0-9A2EA8EEFA1A}"/>
              </a:ext>
            </a:extLst>
          </p:cNvPr>
          <p:cNvSpPr/>
          <p:nvPr/>
        </p:nvSpPr>
        <p:spPr>
          <a:xfrm>
            <a:off x="2850063" y="3505976"/>
            <a:ext cx="2193865" cy="9673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F2CD3B8B-600B-497F-B505-ECAD59097638}"/>
                  </a:ext>
                </a:extLst>
              </p:cNvPr>
              <p:cNvSpPr txBox="1"/>
              <p:nvPr/>
            </p:nvSpPr>
            <p:spPr>
              <a:xfrm>
                <a:off x="2958087" y="3631176"/>
                <a:ext cx="2045242" cy="835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200" i="1" smtClean="0">
                          <a:latin typeface="Cambria Math" panose="02040503050406030204" pitchFamily="18" charset="0"/>
                        </a:rPr>
                        <m:t>𝑉𝑎𝑙𝑜𝑟</m:t>
                      </m:r>
                      <m:r>
                        <a:rPr lang="es-EC" sz="12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200" i="1" smtClean="0">
                          <a:latin typeface="Cambria Math" panose="02040503050406030204" pitchFamily="18" charset="0"/>
                        </a:rPr>
                        <m:t>𝑑𝑒𝑙</m:t>
                      </m:r>
                      <m:r>
                        <a:rPr lang="es-EC" sz="120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s-EC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C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200" i="1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EC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200" i="1">
                          <a:latin typeface="Cambria Math" panose="02040503050406030204" pitchFamily="18" charset="0"/>
                        </a:rPr>
                        <m:t>𝑙𝑎</m:t>
                      </m:r>
                    </m:oMath>
                  </m:oMathPara>
                </a14:m>
                <a:endParaRPr lang="es-EC" sz="1200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200" i="1">
                          <a:latin typeface="Cambria Math" panose="02040503050406030204" pitchFamily="18" charset="0"/>
                        </a:rPr>
                        <m:t>𝑐𝑜𝑛𝑠𝑡𝑟𝑢𝑐𝑐𝑖</m:t>
                      </m:r>
                      <m:r>
                        <a:rPr lang="es-EC" sz="1200" i="1"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EC" sz="12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C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2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C" sz="1200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2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EC" sz="1200" i="1">
                          <a:latin typeface="Cambria Math" panose="02040503050406030204" pitchFamily="18" charset="0"/>
                        </a:rPr>
                        <m:t>𝑇𝑎𝑏𝑙𝑎</m:t>
                      </m:r>
                      <m:r>
                        <a:rPr lang="es-EC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200" i="1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EC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200" i="1">
                          <a:latin typeface="Cambria Math" panose="02040503050406030204" pitchFamily="18" charset="0"/>
                        </a:rPr>
                        <m:t>𝑝𝑟𝑒𝑐𝑖𝑜𝑠</m:t>
                      </m:r>
                      <m:r>
                        <a:rPr lang="es-EC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200" i="1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EC" sz="12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C" sz="1200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200" b="0" i="1" smtClean="0">
                          <a:latin typeface="Cambria Math" panose="02040503050406030204" pitchFamily="18" charset="0"/>
                        </a:rPr>
                        <m:t>𝑙𝑎</m:t>
                      </m:r>
                      <m:r>
                        <a:rPr lang="es-EC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200" b="0" i="1" smtClean="0">
                          <a:latin typeface="Cambria Math" panose="02040503050406030204" pitchFamily="18" charset="0"/>
                        </a:rPr>
                        <m:t>𝑐𝑜𝑛𝑠𝑡𝑟𝑢𝑐𝑐𝑖</m:t>
                      </m:r>
                      <m:r>
                        <a:rPr lang="es-EC" sz="1200" i="1"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EC" sz="12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C" sz="12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EC" sz="1200" dirty="0"/>
              </a:p>
            </p:txBody>
          </p:sp>
        </mc:Choice>
        <mc:Fallback xmlns=""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F2CD3B8B-600B-497F-B505-ECAD59097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087" y="3631176"/>
                <a:ext cx="2045242" cy="835165"/>
              </a:xfrm>
              <a:prstGeom prst="rect">
                <a:avLst/>
              </a:prstGeom>
              <a:blipFill>
                <a:blip r:embed="rId5"/>
                <a:stretch>
                  <a:fillRect b="-219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ángulo: esquinas redondeadas 60">
            <a:hlinkClick r:id="rId6" action="ppaction://hlinksldjump"/>
            <a:extLst>
              <a:ext uri="{FF2B5EF4-FFF2-40B4-BE49-F238E27FC236}">
                <a16:creationId xmlns:a16="http://schemas.microsoft.com/office/drawing/2014/main" id="{A39F6CC9-EBB2-4B17-82D8-F9355C273284}"/>
              </a:ext>
            </a:extLst>
          </p:cNvPr>
          <p:cNvSpPr/>
          <p:nvPr/>
        </p:nvSpPr>
        <p:spPr>
          <a:xfrm>
            <a:off x="5547279" y="3882600"/>
            <a:ext cx="3066915" cy="33807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Fd = </a:t>
            </a:r>
            <a:r>
              <a:rPr lang="es-EC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 de depreciación</a:t>
            </a:r>
            <a:r>
              <a:rPr lang="es-EC" sz="1400" dirty="0"/>
              <a:t> </a:t>
            </a:r>
          </a:p>
        </p:txBody>
      </p:sp>
      <p:sp>
        <p:nvSpPr>
          <p:cNvPr id="75" name="Rectángulo: esquinas redondeadas 74">
            <a:hlinkClick r:id="rId7" action="ppaction://hlinksldjump"/>
            <a:extLst>
              <a:ext uri="{FF2B5EF4-FFF2-40B4-BE49-F238E27FC236}">
                <a16:creationId xmlns:a16="http://schemas.microsoft.com/office/drawing/2014/main" id="{D9DE05CB-A40B-4E64-B754-12ACA811B1DA}"/>
              </a:ext>
            </a:extLst>
          </p:cNvPr>
          <p:cNvSpPr/>
          <p:nvPr/>
        </p:nvSpPr>
        <p:spPr>
          <a:xfrm>
            <a:off x="5560882" y="4314692"/>
            <a:ext cx="3066915" cy="4322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Fb = </a:t>
            </a:r>
            <a:r>
              <a:rPr lang="es-EC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 de etapa de la construcción</a:t>
            </a:r>
            <a:endParaRPr lang="es-EC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8E71F3F9-FEEA-4DC9-8F4D-8ADB9145802A}"/>
                  </a:ext>
                </a:extLst>
              </p:cNvPr>
              <p:cNvSpPr txBox="1"/>
              <p:nvPr/>
            </p:nvSpPr>
            <p:spPr>
              <a:xfrm>
                <a:off x="2080883" y="1231351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 panose="02040503050406030204" pitchFamily="18" charset="0"/>
                        </a:rPr>
                        <m:t>𝑽𝒄</m:t>
                      </m:r>
                      <m:r>
                        <a:rPr lang="es-EC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𝑆𝑐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𝑉𝑚𝑐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𝐹𝑐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8E71F3F9-FEEA-4DC9-8F4D-8ADB914580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883" y="1231351"/>
                <a:ext cx="45720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ángulo 23">
            <a:extLst>
              <a:ext uri="{FF2B5EF4-FFF2-40B4-BE49-F238E27FC236}">
                <a16:creationId xmlns:a16="http://schemas.microsoft.com/office/drawing/2014/main" id="{1807FAA8-1DDC-41AE-9267-816705203A38}"/>
              </a:ext>
            </a:extLst>
          </p:cNvPr>
          <p:cNvSpPr/>
          <p:nvPr/>
        </p:nvSpPr>
        <p:spPr>
          <a:xfrm>
            <a:off x="251127" y="2110796"/>
            <a:ext cx="2293290" cy="761031"/>
          </a:xfrm>
          <a:prstGeom prst="rect">
            <a:avLst/>
          </a:prstGeom>
          <a:noFill/>
          <a:ln w="127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5" name="Es igual a 24">
            <a:extLst>
              <a:ext uri="{FF2B5EF4-FFF2-40B4-BE49-F238E27FC236}">
                <a16:creationId xmlns:a16="http://schemas.microsoft.com/office/drawing/2014/main" id="{F1E2EB96-5995-4A08-99C7-36C8AD440A84}"/>
              </a:ext>
            </a:extLst>
          </p:cNvPr>
          <p:cNvSpPr/>
          <p:nvPr/>
        </p:nvSpPr>
        <p:spPr>
          <a:xfrm>
            <a:off x="2687973" y="2315214"/>
            <a:ext cx="240032" cy="290644"/>
          </a:xfrm>
          <a:prstGeom prst="mathEqual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8" name="文本框 23">
            <a:extLst>
              <a:ext uri="{FF2B5EF4-FFF2-40B4-BE49-F238E27FC236}">
                <a16:creationId xmlns:a16="http://schemas.microsoft.com/office/drawing/2014/main" id="{276D4367-2B1C-42D6-AE5A-29A7576DC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594" y="2297545"/>
            <a:ext cx="2092717" cy="28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585" tIns="36293" rIns="72585" bIns="36293">
            <a:spAutoFit/>
          </a:bodyPr>
          <a:lstStyle/>
          <a:p>
            <a:pPr algn="ctr"/>
            <a:r>
              <a:rPr lang="es-EC" altLang="zh-CN" sz="1400" b="1" dirty="0">
                <a:solidFill>
                  <a:srgbClr val="5E8043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Impact" pitchFamily="34" charset="0"/>
              </a:rPr>
              <a:t>Valor de la construcción </a:t>
            </a:r>
            <a:endParaRPr lang="zh-CN" altLang="en-US" sz="1400" b="1" dirty="0">
              <a:solidFill>
                <a:srgbClr val="5E8043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Impact" pitchFamily="34" charset="0"/>
            </a:endParaRP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ED3A1179-CDF0-4D6C-9A2C-BD9F82A47264}"/>
              </a:ext>
            </a:extLst>
          </p:cNvPr>
          <p:cNvGrpSpPr/>
          <p:nvPr/>
        </p:nvGrpSpPr>
        <p:grpSpPr>
          <a:xfrm>
            <a:off x="7025881" y="799606"/>
            <a:ext cx="1880314" cy="573495"/>
            <a:chOff x="4514866" y="278308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F42467CE-AB43-4D2F-8C20-05746187686D}"/>
                </a:ext>
              </a:extLst>
            </p:cNvPr>
            <p:cNvSpPr/>
            <p:nvPr/>
          </p:nvSpPr>
          <p:spPr>
            <a:xfrm>
              <a:off x="4514866" y="278308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8A84700C-8E58-43D4-ACCE-57EB05578291}"/>
                </a:ext>
              </a:extLst>
            </p:cNvPr>
            <p:cNvSpPr txBox="1"/>
            <p:nvPr/>
          </p:nvSpPr>
          <p:spPr>
            <a:xfrm>
              <a:off x="4514866" y="278308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Valoración de la construcción</a:t>
              </a: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1F267798-2C5C-43B0-B9DD-800DC96A2DF6}"/>
              </a:ext>
            </a:extLst>
          </p:cNvPr>
          <p:cNvGrpSpPr/>
          <p:nvPr/>
        </p:nvGrpSpPr>
        <p:grpSpPr>
          <a:xfrm>
            <a:off x="7025881" y="19971"/>
            <a:ext cx="1880314" cy="573495"/>
            <a:chOff x="2258489" y="116601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F04E3864-9332-4927-9CD4-7580CCAFF701}"/>
                </a:ext>
              </a:extLst>
            </p:cNvPr>
            <p:cNvSpPr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F63A54FC-B6D9-4C83-B51A-14BD9A324FB3}"/>
                </a:ext>
              </a:extLst>
            </p:cNvPr>
            <p:cNvSpPr txBox="1"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Valoración Individual del Predio</a:t>
              </a:r>
            </a:p>
          </p:txBody>
        </p:sp>
      </p:grpSp>
      <p:sp>
        <p:nvSpPr>
          <p:cNvPr id="36" name="Flecha: curvada hacia la derecha 35">
            <a:extLst>
              <a:ext uri="{FF2B5EF4-FFF2-40B4-BE49-F238E27FC236}">
                <a16:creationId xmlns:a16="http://schemas.microsoft.com/office/drawing/2014/main" id="{0284A7DA-B95C-45FF-8999-0210E14445C1}"/>
              </a:ext>
            </a:extLst>
          </p:cNvPr>
          <p:cNvSpPr/>
          <p:nvPr/>
        </p:nvSpPr>
        <p:spPr>
          <a:xfrm>
            <a:off x="6539422" y="164744"/>
            <a:ext cx="486459" cy="857444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50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51" grpId="0"/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101">
            <a:extLst>
              <a:ext uri="{FF2B5EF4-FFF2-40B4-BE49-F238E27FC236}">
                <a16:creationId xmlns:a16="http://schemas.microsoft.com/office/drawing/2014/main" id="{B85EF7B6-0E39-4CE5-9341-EF79D3D1C543}"/>
              </a:ext>
            </a:extLst>
          </p:cNvPr>
          <p:cNvSpPr/>
          <p:nvPr/>
        </p:nvSpPr>
        <p:spPr>
          <a:xfrm>
            <a:off x="144842" y="37808"/>
            <a:ext cx="4427157" cy="544369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Valor de las mejoras adheridas (Vma)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ED3A1179-CDF0-4D6C-9A2C-BD9F82A47264}"/>
              </a:ext>
            </a:extLst>
          </p:cNvPr>
          <p:cNvGrpSpPr/>
          <p:nvPr/>
        </p:nvGrpSpPr>
        <p:grpSpPr>
          <a:xfrm>
            <a:off x="7119256" y="735440"/>
            <a:ext cx="1880314" cy="573495"/>
            <a:chOff x="4514866" y="278308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F42467CE-AB43-4D2F-8C20-05746187686D}"/>
                </a:ext>
              </a:extLst>
            </p:cNvPr>
            <p:cNvSpPr/>
            <p:nvPr/>
          </p:nvSpPr>
          <p:spPr>
            <a:xfrm>
              <a:off x="4514866" y="278308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8A84700C-8E58-43D4-ACCE-57EB05578291}"/>
                </a:ext>
              </a:extLst>
            </p:cNvPr>
            <p:cNvSpPr txBox="1"/>
            <p:nvPr/>
          </p:nvSpPr>
          <p:spPr>
            <a:xfrm>
              <a:off x="4514866" y="278308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Valoración de las mejoras adheridas</a:t>
              </a: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1F267798-2C5C-43B0-B9DD-800DC96A2DF6}"/>
              </a:ext>
            </a:extLst>
          </p:cNvPr>
          <p:cNvGrpSpPr/>
          <p:nvPr/>
        </p:nvGrpSpPr>
        <p:grpSpPr>
          <a:xfrm>
            <a:off x="7025881" y="19971"/>
            <a:ext cx="1880314" cy="573495"/>
            <a:chOff x="2258489" y="1166012"/>
            <a:chExt cx="1880314" cy="573495"/>
          </a:xfrm>
          <a:scene3d>
            <a:camera prst="orthographicFront"/>
            <a:lightRig rig="flat" dir="t"/>
          </a:scene3d>
        </p:grpSpPr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F04E3864-9332-4927-9CD4-7580CCAFF701}"/>
                </a:ext>
              </a:extLst>
            </p:cNvPr>
            <p:cNvSpPr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F63A54FC-B6D9-4C83-B51A-14BD9A324FB3}"/>
                </a:ext>
              </a:extLst>
            </p:cNvPr>
            <p:cNvSpPr txBox="1"/>
            <p:nvPr/>
          </p:nvSpPr>
          <p:spPr>
            <a:xfrm>
              <a:off x="2258489" y="1166012"/>
              <a:ext cx="1880314" cy="573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Valoración Individual del Predio</a:t>
              </a:r>
            </a:p>
          </p:txBody>
        </p:sp>
      </p:grpSp>
      <p:sp>
        <p:nvSpPr>
          <p:cNvPr id="36" name="Flecha: curvada hacia la derecha 35">
            <a:extLst>
              <a:ext uri="{FF2B5EF4-FFF2-40B4-BE49-F238E27FC236}">
                <a16:creationId xmlns:a16="http://schemas.microsoft.com/office/drawing/2014/main" id="{0284A7DA-B95C-45FF-8999-0210E14445C1}"/>
              </a:ext>
            </a:extLst>
          </p:cNvPr>
          <p:cNvSpPr/>
          <p:nvPr/>
        </p:nvSpPr>
        <p:spPr>
          <a:xfrm>
            <a:off x="6539422" y="164744"/>
            <a:ext cx="486459" cy="857444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C71453F-34C1-4AF4-B38E-446EA20ED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940499"/>
              </p:ext>
            </p:extLst>
          </p:nvPr>
        </p:nvGraphicFramePr>
        <p:xfrm>
          <a:off x="0" y="1166960"/>
          <a:ext cx="6974414" cy="480648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569652">
                  <a:extLst>
                    <a:ext uri="{9D8B030D-6E8A-4147-A177-3AD203B41FA5}">
                      <a16:colId xmlns:a16="http://schemas.microsoft.com/office/drawing/2014/main" val="825017866"/>
                    </a:ext>
                  </a:extLst>
                </a:gridCol>
                <a:gridCol w="2581896">
                  <a:extLst>
                    <a:ext uri="{9D8B030D-6E8A-4147-A177-3AD203B41FA5}">
                      <a16:colId xmlns:a16="http://schemas.microsoft.com/office/drawing/2014/main" val="3728603856"/>
                    </a:ext>
                  </a:extLst>
                </a:gridCol>
                <a:gridCol w="1024414">
                  <a:extLst>
                    <a:ext uri="{9D8B030D-6E8A-4147-A177-3AD203B41FA5}">
                      <a16:colId xmlns:a16="http://schemas.microsoft.com/office/drawing/2014/main" val="3767018745"/>
                    </a:ext>
                  </a:extLst>
                </a:gridCol>
                <a:gridCol w="1089490">
                  <a:extLst>
                    <a:ext uri="{9D8B030D-6E8A-4147-A177-3AD203B41FA5}">
                      <a16:colId xmlns:a16="http://schemas.microsoft.com/office/drawing/2014/main" val="3588205297"/>
                    </a:ext>
                  </a:extLst>
                </a:gridCol>
                <a:gridCol w="1708962">
                  <a:extLst>
                    <a:ext uri="{9D8B030D-6E8A-4147-A177-3AD203B41FA5}">
                      <a16:colId xmlns:a16="http://schemas.microsoft.com/office/drawing/2014/main" val="69615811"/>
                    </a:ext>
                  </a:extLst>
                </a:gridCol>
              </a:tblGrid>
              <a:tr h="63531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Nro.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ADICIONALES ABIERTOS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UNIDAD DE MEDIDA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VALOR USD                        (COSTOS DIRECTOS) 2019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254639"/>
                  </a:ext>
                </a:extLst>
              </a:tr>
              <a:tr h="26101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Área verde comunal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r>
                        <a:rPr lang="es-EC" sz="1000">
                          <a:effectLst/>
                        </a:rPr>
                        <a:t>m²</a:t>
                      </a:r>
                      <a:endParaRPr lang="es-EC"/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$15,40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$15,00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extLst>
                  <a:ext uri="{0D108BD9-81ED-4DB2-BD59-A6C34878D82A}">
                    <a16:rowId xmlns:a16="http://schemas.microsoft.com/office/drawing/2014/main" val="1932270266"/>
                  </a:ext>
                </a:extLst>
              </a:tr>
              <a:tr h="56547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2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Ascensor de 2 a 3 paradas (3 pisos) capacidad 6 personas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r>
                        <a:rPr lang="es-EC" sz="1000">
                          <a:effectLst/>
                        </a:rPr>
                        <a:t>u</a:t>
                      </a:r>
                      <a:endParaRPr lang="es-EC"/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$51.735,60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$51.735,00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extLst>
                  <a:ext uri="{0D108BD9-81ED-4DB2-BD59-A6C34878D82A}">
                    <a16:rowId xmlns:a16="http://schemas.microsoft.com/office/drawing/2014/main" val="1401220111"/>
                  </a:ext>
                </a:extLst>
              </a:tr>
              <a:tr h="30507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Canchas de césped sin drenaje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r>
                        <a:rPr lang="es-EC" sz="1000">
                          <a:effectLst/>
                        </a:rPr>
                        <a:t>m²</a:t>
                      </a:r>
                      <a:endParaRPr lang="es-EC"/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$3,08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$3,00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extLst>
                  <a:ext uri="{0D108BD9-81ED-4DB2-BD59-A6C34878D82A}">
                    <a16:rowId xmlns:a16="http://schemas.microsoft.com/office/drawing/2014/main" val="2946036161"/>
                  </a:ext>
                </a:extLst>
              </a:tr>
              <a:tr h="63531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Cerramiento bloque/ladrillo/estructura hormigón sin acabados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r>
                        <a:rPr lang="es-EC" sz="1000">
                          <a:effectLst/>
                        </a:rPr>
                        <a:t>m²</a:t>
                      </a:r>
                      <a:endParaRPr lang="es-EC"/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$45,17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$45,00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extLst>
                  <a:ext uri="{0D108BD9-81ED-4DB2-BD59-A6C34878D82A}">
                    <a16:rowId xmlns:a16="http://schemas.microsoft.com/office/drawing/2014/main" val="2092979750"/>
                  </a:ext>
                </a:extLst>
              </a:tr>
              <a:tr h="63531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5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Cerramiento bloque/ladrillo/estructura hormigón con acabados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r>
                        <a:rPr lang="es-EC" sz="1000">
                          <a:effectLst/>
                        </a:rPr>
                        <a:t>m²</a:t>
                      </a:r>
                      <a:endParaRPr lang="es-EC"/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$85,20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$85,00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extLst>
                  <a:ext uri="{0D108BD9-81ED-4DB2-BD59-A6C34878D82A}">
                    <a16:rowId xmlns:a16="http://schemas.microsoft.com/office/drawing/2014/main" val="1993293280"/>
                  </a:ext>
                </a:extLst>
              </a:tr>
              <a:tr h="26101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Cerramiento de hierro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r>
                        <a:rPr lang="es-EC" sz="1000">
                          <a:effectLst/>
                        </a:rPr>
                        <a:t>m²</a:t>
                      </a:r>
                      <a:endParaRPr lang="es-EC"/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$73,91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$73,00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extLst>
                  <a:ext uri="{0D108BD9-81ED-4DB2-BD59-A6C34878D82A}">
                    <a16:rowId xmlns:a16="http://schemas.microsoft.com/office/drawing/2014/main" val="2507379591"/>
                  </a:ext>
                </a:extLst>
              </a:tr>
              <a:tr h="63531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Cerramiento bloque/ladrillo/estructura hormigón con acabados especiales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r>
                        <a:rPr lang="es-EC" sz="1000">
                          <a:effectLst/>
                        </a:rPr>
                        <a:t>m²</a:t>
                      </a:r>
                      <a:endParaRPr lang="es-EC"/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$124,21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$124,00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extLst>
                  <a:ext uri="{0D108BD9-81ED-4DB2-BD59-A6C34878D82A}">
                    <a16:rowId xmlns:a16="http://schemas.microsoft.com/office/drawing/2014/main" val="3229741766"/>
                  </a:ext>
                </a:extLst>
              </a:tr>
              <a:tr h="26101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Cerramiento de piedra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r>
                        <a:rPr lang="es-EC" sz="1000">
                          <a:effectLst/>
                        </a:rPr>
                        <a:t>m²</a:t>
                      </a:r>
                      <a:endParaRPr lang="es-EC"/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$43,11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$43,00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extLst>
                  <a:ext uri="{0D108BD9-81ED-4DB2-BD59-A6C34878D82A}">
                    <a16:rowId xmlns:a16="http://schemas.microsoft.com/office/drawing/2014/main" val="883979470"/>
                  </a:ext>
                </a:extLst>
              </a:tr>
              <a:tr h="30507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Cerramiento de adobe/ tapial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r>
                        <a:rPr lang="es-EC" sz="1000">
                          <a:effectLst/>
                        </a:rPr>
                        <a:t>m²</a:t>
                      </a:r>
                      <a:endParaRPr lang="es-EC"/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$39,01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$39,00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extLst>
                  <a:ext uri="{0D108BD9-81ED-4DB2-BD59-A6C34878D82A}">
                    <a16:rowId xmlns:a16="http://schemas.microsoft.com/office/drawing/2014/main" val="1795687021"/>
                  </a:ext>
                </a:extLst>
              </a:tr>
              <a:tr h="30507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10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Cerramiento de malla sobre mampostería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r>
                        <a:rPr lang="es-EC" sz="1000" dirty="0">
                          <a:effectLst/>
                        </a:rPr>
                        <a:t>m²</a:t>
                      </a:r>
                      <a:endParaRPr lang="es-EC" dirty="0"/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$51,33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$51,00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extLst>
                  <a:ext uri="{0D108BD9-81ED-4DB2-BD59-A6C34878D82A}">
                    <a16:rowId xmlns:a16="http://schemas.microsoft.com/office/drawing/2014/main" val="55527770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A32DC126-1D2A-49E6-A50C-A2CB2EB80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" y="1166960"/>
            <a:ext cx="6974826" cy="50776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E765EDB-276B-4CD3-8BA8-2561EB575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4" y="1166960"/>
            <a:ext cx="6975238" cy="5150933"/>
          </a:xfrm>
          <a:prstGeom prst="rect">
            <a:avLst/>
          </a:prstGeom>
        </p:spPr>
      </p:pic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787A887A-41FB-4B8A-9E77-5E58ED4D6C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740557"/>
              </p:ext>
            </p:extLst>
          </p:nvPr>
        </p:nvGraphicFramePr>
        <p:xfrm>
          <a:off x="7152196" y="3317583"/>
          <a:ext cx="1925006" cy="2247522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962503">
                  <a:extLst>
                    <a:ext uri="{9D8B030D-6E8A-4147-A177-3AD203B41FA5}">
                      <a16:colId xmlns:a16="http://schemas.microsoft.com/office/drawing/2014/main" val="1643265737"/>
                    </a:ext>
                  </a:extLst>
                </a:gridCol>
                <a:gridCol w="962503">
                  <a:extLst>
                    <a:ext uri="{9D8B030D-6E8A-4147-A177-3AD203B41FA5}">
                      <a16:colId xmlns:a16="http://schemas.microsoft.com/office/drawing/2014/main" val="2371118754"/>
                    </a:ext>
                  </a:extLst>
                </a:gridCol>
              </a:tblGrid>
              <a:tr h="2488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ESTADO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FACTOR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295658"/>
                  </a:ext>
                </a:extLst>
              </a:tr>
              <a:tr h="24886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MUY BUENO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3416754"/>
                  </a:ext>
                </a:extLst>
              </a:tr>
              <a:tr h="24886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BUENO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0,85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9853618"/>
                  </a:ext>
                </a:extLst>
              </a:tr>
              <a:tr h="24886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REGULAR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0,7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403136"/>
                  </a:ext>
                </a:extLst>
              </a:tr>
              <a:tr h="24886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MALO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0,5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5163757"/>
                  </a:ext>
                </a:extLst>
              </a:tr>
              <a:tr h="24886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EN DETERIORO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0,3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61815"/>
                  </a:ext>
                </a:extLst>
              </a:tr>
            </a:tbl>
          </a:graphicData>
        </a:graphic>
      </p:graphicFrame>
      <p:sp>
        <p:nvSpPr>
          <p:cNvPr id="17" name="Rectangle 1">
            <a:extLst>
              <a:ext uri="{FF2B5EF4-FFF2-40B4-BE49-F238E27FC236}">
                <a16:creationId xmlns:a16="http://schemas.microsoft.com/office/drawing/2014/main" id="{AA547D15-0ACB-4532-B798-58AB01562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5881" y="2599949"/>
            <a:ext cx="20513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Factor estado de conservación</a:t>
            </a:r>
            <a:endParaRPr kumimoji="0" lang="es-EC" altLang="es-EC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Signo de multiplicación 18">
            <a:extLst>
              <a:ext uri="{FF2B5EF4-FFF2-40B4-BE49-F238E27FC236}">
                <a16:creationId xmlns:a16="http://schemas.microsoft.com/office/drawing/2014/main" id="{A2E302AC-D12E-44EE-8C10-8F634D70FEA5}"/>
              </a:ext>
            </a:extLst>
          </p:cNvPr>
          <p:cNvSpPr/>
          <p:nvPr/>
        </p:nvSpPr>
        <p:spPr>
          <a:xfrm>
            <a:off x="6974414" y="4303326"/>
            <a:ext cx="214885" cy="276036"/>
          </a:xfrm>
          <a:prstGeom prst="mathMultiply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7914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1">
            <a:extLst>
              <a:ext uri="{FF2B5EF4-FFF2-40B4-BE49-F238E27FC236}">
                <a16:creationId xmlns:a16="http://schemas.microsoft.com/office/drawing/2014/main" id="{85C515C6-FFBA-4BE2-9C6E-C513E0DA0742}"/>
              </a:ext>
            </a:extLst>
          </p:cNvPr>
          <p:cNvSpPr/>
          <p:nvPr/>
        </p:nvSpPr>
        <p:spPr>
          <a:xfrm>
            <a:off x="1064312" y="49629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623BA833-CBAF-4168-8A8C-D6E7D273FB7D}"/>
              </a:ext>
            </a:extLst>
          </p:cNvPr>
          <p:cNvSpPr/>
          <p:nvPr/>
        </p:nvSpPr>
        <p:spPr>
          <a:xfrm>
            <a:off x="1544200" y="56413"/>
            <a:ext cx="1420582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Resultados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728669A9-5A05-4785-AB59-427CCC1CE7AB}"/>
              </a:ext>
            </a:extLst>
          </p:cNvPr>
          <p:cNvSpPr/>
          <p:nvPr/>
        </p:nvSpPr>
        <p:spPr bwMode="auto">
          <a:xfrm>
            <a:off x="173110" y="7070"/>
            <a:ext cx="622801" cy="52040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DA1C009-95BA-4F46-AE7D-A6992B742472}"/>
              </a:ext>
            </a:extLst>
          </p:cNvPr>
          <p:cNvSpPr txBox="1"/>
          <p:nvPr/>
        </p:nvSpPr>
        <p:spPr>
          <a:xfrm>
            <a:off x="5800443" y="8663"/>
            <a:ext cx="3860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4925">
              <a:spcAft>
                <a:spcPts val="1725"/>
              </a:spcAft>
            </a:pPr>
            <a:r>
              <a:rPr lang="es-MX" sz="1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Diagnóstico sobre la efectividad del modelo vigente</a:t>
            </a:r>
            <a:endParaRPr lang="es-EC" sz="1600" b="1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631A71A-3D75-4B4B-88C3-9B3C2C580B5D}"/>
              </a:ext>
            </a:extLst>
          </p:cNvPr>
          <p:cNvSpPr txBox="1"/>
          <p:nvPr/>
        </p:nvSpPr>
        <p:spPr>
          <a:xfrm>
            <a:off x="4124911" y="587025"/>
            <a:ext cx="2439903" cy="509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85" indent="-6985">
              <a:lnSpc>
                <a:spcPct val="200000"/>
              </a:lnSpc>
            </a:pPr>
            <a:r>
              <a:rPr lang="es-MX" sz="1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Gr</a:t>
            </a:r>
            <a:r>
              <a:rPr lang="es-MX" sz="1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áfico Radial Global</a:t>
            </a:r>
            <a:endParaRPr lang="es-EC" sz="16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03A14D3-AC5B-4E2B-B0DF-70FAE7A98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5" y="1191384"/>
            <a:ext cx="9087346" cy="47985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754D284-9F83-460E-B924-96EAB9C7D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5" y="4788025"/>
            <a:ext cx="3143250" cy="1323975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1DAC60EA-171D-412C-A2D8-CE4BB9434159}"/>
              </a:ext>
            </a:extLst>
          </p:cNvPr>
          <p:cNvSpPr/>
          <p:nvPr/>
        </p:nvSpPr>
        <p:spPr>
          <a:xfrm>
            <a:off x="7063867" y="786022"/>
            <a:ext cx="1088008" cy="310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7E1FE15-EF85-4F82-984E-6B88ECDB1C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23" r="26312"/>
          <a:stretch/>
        </p:blipFill>
        <p:spPr>
          <a:xfrm>
            <a:off x="1039" y="3020411"/>
            <a:ext cx="1714049" cy="172031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EEE97CF2-8528-49AC-BBE0-D01D6E4E8FA9}"/>
              </a:ext>
            </a:extLst>
          </p:cNvPr>
          <p:cNvSpPr/>
          <p:nvPr/>
        </p:nvSpPr>
        <p:spPr>
          <a:xfrm>
            <a:off x="200118" y="3235996"/>
            <a:ext cx="1276350" cy="120015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877489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88DE1AD6-E787-4C51-9B7A-165E3E75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0" y="997061"/>
            <a:ext cx="6501790" cy="4150896"/>
          </a:xfrm>
          <a:prstGeom prst="rect">
            <a:avLst/>
          </a:prstGeom>
        </p:spPr>
      </p:pic>
      <p:sp>
        <p:nvSpPr>
          <p:cNvPr id="2" name="圆角矩形 101">
            <a:extLst>
              <a:ext uri="{FF2B5EF4-FFF2-40B4-BE49-F238E27FC236}">
                <a16:creationId xmlns:a16="http://schemas.microsoft.com/office/drawing/2014/main" id="{85C515C6-FFBA-4BE2-9C6E-C513E0DA0742}"/>
              </a:ext>
            </a:extLst>
          </p:cNvPr>
          <p:cNvSpPr/>
          <p:nvPr/>
        </p:nvSpPr>
        <p:spPr>
          <a:xfrm>
            <a:off x="1064312" y="49629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623BA833-CBAF-4168-8A8C-D6E7D273FB7D}"/>
              </a:ext>
            </a:extLst>
          </p:cNvPr>
          <p:cNvSpPr/>
          <p:nvPr/>
        </p:nvSpPr>
        <p:spPr>
          <a:xfrm>
            <a:off x="1544200" y="56413"/>
            <a:ext cx="1420582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Resultados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728669A9-5A05-4785-AB59-427CCC1CE7AB}"/>
              </a:ext>
            </a:extLst>
          </p:cNvPr>
          <p:cNvSpPr/>
          <p:nvPr/>
        </p:nvSpPr>
        <p:spPr bwMode="auto">
          <a:xfrm>
            <a:off x="173110" y="7070"/>
            <a:ext cx="622801" cy="52040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3B53EAD-AA33-445A-9901-5816400B2B2A}"/>
              </a:ext>
            </a:extLst>
          </p:cNvPr>
          <p:cNvSpPr txBox="1"/>
          <p:nvPr/>
        </p:nvSpPr>
        <p:spPr>
          <a:xfrm>
            <a:off x="5669604" y="97996"/>
            <a:ext cx="38603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4925">
              <a:spcAft>
                <a:spcPts val="1725"/>
              </a:spcAft>
            </a:pPr>
            <a:r>
              <a:rPr lang="es-MX" sz="1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Mapa de Zonas Homogéneas de Valor</a:t>
            </a:r>
            <a:endParaRPr lang="es-EC" sz="1600" b="1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7291759-B3D6-41F7-A3A8-9C8A75E26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8191" y="30240"/>
            <a:ext cx="4562367" cy="662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902C893-A7A0-4F78-A350-4D29362BDB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46" t="9587" r="32572" b="74951"/>
          <a:stretch/>
        </p:blipFill>
        <p:spPr>
          <a:xfrm rot="5400000">
            <a:off x="4255882" y="3059405"/>
            <a:ext cx="2135067" cy="183425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55B2F8F-5402-458D-81D5-CBB54AA2800F}"/>
              </a:ext>
            </a:extLst>
          </p:cNvPr>
          <p:cNvSpPr txBox="1"/>
          <p:nvPr/>
        </p:nvSpPr>
        <p:spPr>
          <a:xfrm>
            <a:off x="6554687" y="5163474"/>
            <a:ext cx="2565245" cy="707886"/>
          </a:xfrm>
          <a:prstGeom prst="rect">
            <a:avLst/>
          </a:prstGeom>
          <a:noFill/>
          <a:ln w="38100" cap="flat" cmpd="sng" algn="ctr">
            <a:solidFill>
              <a:srgbClr val="FC433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MX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Zona 6: Mayor cotización, gran cantidad de servicios, cercanía a centros urbanos o zonas turísticas. Su accesibilidad es elevada y cuenta con redes hidrográficas.</a:t>
            </a:r>
            <a:endParaRPr lang="es-EC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2729F88-AC38-42C7-A3C9-2DD691CA4144}"/>
              </a:ext>
            </a:extLst>
          </p:cNvPr>
          <p:cNvSpPr txBox="1"/>
          <p:nvPr/>
        </p:nvSpPr>
        <p:spPr>
          <a:xfrm>
            <a:off x="6554691" y="926392"/>
            <a:ext cx="2565245" cy="707886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MX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Zona 1: Pendientes abruptas, áreas de conservación o tierras improductivas, alejada de los centros urbanos </a:t>
            </a:r>
            <a:r>
              <a:rPr lang="es-MX" sz="1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 escasez  de </a:t>
            </a:r>
            <a:r>
              <a:rPr lang="es-MX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red vial e hidrográfica. </a:t>
            </a:r>
            <a:endParaRPr lang="es-EC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7C6DED4-B745-4663-A6CF-0FF399E91588}"/>
              </a:ext>
            </a:extLst>
          </p:cNvPr>
          <p:cNvSpPr txBox="1"/>
          <p:nvPr/>
        </p:nvSpPr>
        <p:spPr>
          <a:xfrm>
            <a:off x="6554690" y="1781997"/>
            <a:ext cx="2565245" cy="707886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MX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Zona 2: Poca accesibilidad y cercanía a centros urbanos</a:t>
            </a:r>
            <a:r>
              <a:rPr lang="es-MX" sz="1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deficiente acceso </a:t>
            </a:r>
            <a:r>
              <a:rPr lang="es-MX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 la red hidrográfica, pendiente de difícil tratamiento y suelo de conservación.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9725E2F-FC46-4A67-BAFD-C42D6D1AD25F}"/>
              </a:ext>
            </a:extLst>
          </p:cNvPr>
          <p:cNvSpPr txBox="1"/>
          <p:nvPr/>
        </p:nvSpPr>
        <p:spPr>
          <a:xfrm>
            <a:off x="6542659" y="2633173"/>
            <a:ext cx="2565246" cy="707886"/>
          </a:xfrm>
          <a:prstGeom prst="rect">
            <a:avLst/>
          </a:prstGeom>
          <a:noFill/>
          <a:ln w="38100" cap="flat" cmpd="sng" algn="ctr">
            <a:solidFill>
              <a:srgbClr val="D0E75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MX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Zona 3: </a:t>
            </a:r>
            <a:r>
              <a:rPr lang="es-EC" sz="1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</a:t>
            </a:r>
            <a:r>
              <a:rPr lang="es-MX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reas no tan lejanas a los centros urbano, ya que, estas disponen de una mayor accesibilidad, disponibilidad de riego</a:t>
            </a:r>
            <a:r>
              <a:rPr lang="es-MX" sz="1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y p</a:t>
            </a:r>
            <a:r>
              <a:rPr lang="es-MX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endiente menos pronunciada.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34341D3-C615-48A3-98C8-F5242D8228D3}"/>
              </a:ext>
            </a:extLst>
          </p:cNvPr>
          <p:cNvSpPr txBox="1"/>
          <p:nvPr/>
        </p:nvSpPr>
        <p:spPr>
          <a:xfrm>
            <a:off x="6554689" y="3484349"/>
            <a:ext cx="2565245" cy="707886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MX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Zona 4: Cercanía a los centros urbanos y una mayor accesibilidad</a:t>
            </a:r>
            <a:r>
              <a:rPr lang="es-MX" sz="1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p</a:t>
            </a:r>
            <a:r>
              <a:rPr lang="es-MX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endiente </a:t>
            </a:r>
            <a:r>
              <a:rPr lang="es-EC" sz="1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más uniforme</a:t>
            </a:r>
            <a:r>
              <a:rPr lang="es-MX" sz="1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asentamientos y zonas de producción agrícola y ganadera.</a:t>
            </a:r>
            <a:endParaRPr lang="es-EC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4EBBFB1-C6AB-4C85-A571-8FA3EBF0F0E6}"/>
              </a:ext>
            </a:extLst>
          </p:cNvPr>
          <p:cNvSpPr txBox="1"/>
          <p:nvPr/>
        </p:nvSpPr>
        <p:spPr>
          <a:xfrm>
            <a:off x="6554688" y="4336180"/>
            <a:ext cx="2565245" cy="707886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MX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Zona 5: Altamente pobladas, gran cantidad de ejes viales y redes hidrográficas</a:t>
            </a:r>
            <a:r>
              <a:rPr lang="es-MX" sz="1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pendientes moderadas a suaves y </a:t>
            </a:r>
            <a:r>
              <a:rPr lang="es-MX" sz="1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uso de suelo dedicado a </a:t>
            </a:r>
            <a:r>
              <a:rPr lang="es-MX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actividades ganaderas, pecuarias, etc.</a:t>
            </a:r>
            <a:endParaRPr lang="es-EC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46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75">
            <a:extLst>
              <a:ext uri="{FF2B5EF4-FFF2-40B4-BE49-F238E27FC236}">
                <a16:creationId xmlns:a16="http://schemas.microsoft.com/office/drawing/2014/main" id="{332CDB57-43A0-4CC9-9B47-6A6740C9F7F3}"/>
              </a:ext>
            </a:extLst>
          </p:cNvPr>
          <p:cNvSpPr/>
          <p:nvPr/>
        </p:nvSpPr>
        <p:spPr>
          <a:xfrm>
            <a:off x="1070521" y="25837"/>
            <a:ext cx="2569827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76">
            <a:extLst>
              <a:ext uri="{FF2B5EF4-FFF2-40B4-BE49-F238E27FC236}">
                <a16:creationId xmlns:a16="http://schemas.microsoft.com/office/drawing/2014/main" id="{E4CC1318-D6DC-437A-B581-72E901A7FAD2}"/>
              </a:ext>
            </a:extLst>
          </p:cNvPr>
          <p:cNvSpPr/>
          <p:nvPr/>
        </p:nvSpPr>
        <p:spPr>
          <a:xfrm>
            <a:off x="1538087" y="48110"/>
            <a:ext cx="1281120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Objetivos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8240F744-C096-44BE-8CBD-97D92B356743}"/>
              </a:ext>
            </a:extLst>
          </p:cNvPr>
          <p:cNvSpPr/>
          <p:nvPr/>
        </p:nvSpPr>
        <p:spPr bwMode="auto">
          <a:xfrm>
            <a:off x="183831" y="45042"/>
            <a:ext cx="622801" cy="520407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glow rad="1117600">
              <a:schemeClr val="tx2">
                <a:lumMod val="60000"/>
                <a:lumOff val="40000"/>
                <a:alpha val="20000"/>
              </a:schemeClr>
            </a:glow>
            <a:outerShdw blurRad="50800" dist="50800" dir="5400000" sx="1000" sy="1000" algn="ctr" rotWithShape="0">
              <a:srgbClr val="000000">
                <a:alpha val="95000"/>
              </a:srgbClr>
            </a:outerShdw>
            <a:reflection endPos="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3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3" name="Google Shape;774;p48">
            <a:extLst>
              <a:ext uri="{FF2B5EF4-FFF2-40B4-BE49-F238E27FC236}">
                <a16:creationId xmlns:a16="http://schemas.microsoft.com/office/drawing/2014/main" id="{A5229607-B68B-4F2D-B5EF-420E7CCEADF1}"/>
              </a:ext>
            </a:extLst>
          </p:cNvPr>
          <p:cNvSpPr txBox="1"/>
          <p:nvPr/>
        </p:nvSpPr>
        <p:spPr>
          <a:xfrm>
            <a:off x="954158" y="2184956"/>
            <a:ext cx="5597377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Evaluar la efectividad del modelo de valoración catastral vigente. 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Google Shape;775;p48">
            <a:extLst>
              <a:ext uri="{FF2B5EF4-FFF2-40B4-BE49-F238E27FC236}">
                <a16:creationId xmlns:a16="http://schemas.microsoft.com/office/drawing/2014/main" id="{0CBD2D88-EBA6-4EAA-B744-F4679E50F92A}"/>
              </a:ext>
            </a:extLst>
          </p:cNvPr>
          <p:cNvSpPr txBox="1"/>
          <p:nvPr/>
        </p:nvSpPr>
        <p:spPr>
          <a:xfrm>
            <a:off x="-59206" y="2078054"/>
            <a:ext cx="7131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Times New Roman" panose="02020603050405020304" pitchFamily="18" charset="0"/>
                <a:ea typeface="Abel"/>
                <a:cs typeface="Times New Roman" panose="02020603050405020304" pitchFamily="18" charset="0"/>
                <a:sym typeface="Abel"/>
              </a:rPr>
              <a:t>01</a:t>
            </a:r>
            <a:endParaRPr sz="2400" dirty="0">
              <a:solidFill>
                <a:schemeClr val="dk1"/>
              </a:solidFill>
              <a:latin typeface="Times New Roman" panose="02020603050405020304" pitchFamily="18" charset="0"/>
              <a:ea typeface="Abel"/>
              <a:cs typeface="Times New Roman" panose="02020603050405020304" pitchFamily="18" charset="0"/>
              <a:sym typeface="Abel"/>
            </a:endParaRPr>
          </a:p>
        </p:txBody>
      </p:sp>
      <p:sp>
        <p:nvSpPr>
          <p:cNvPr id="55" name="Google Shape;776;p48">
            <a:extLst>
              <a:ext uri="{FF2B5EF4-FFF2-40B4-BE49-F238E27FC236}">
                <a16:creationId xmlns:a16="http://schemas.microsoft.com/office/drawing/2014/main" id="{407361B4-A56F-4FB9-829D-44C9FF762668}"/>
              </a:ext>
            </a:extLst>
          </p:cNvPr>
          <p:cNvSpPr txBox="1"/>
          <p:nvPr/>
        </p:nvSpPr>
        <p:spPr>
          <a:xfrm>
            <a:off x="266260" y="2744914"/>
            <a:ext cx="7131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Times New Roman" panose="02020603050405020304" pitchFamily="18" charset="0"/>
                <a:ea typeface="Abel"/>
                <a:cs typeface="Times New Roman" panose="02020603050405020304" pitchFamily="18" charset="0"/>
                <a:sym typeface="Abel"/>
              </a:rPr>
              <a:t>02</a:t>
            </a:r>
            <a:endParaRPr sz="2400" dirty="0">
              <a:solidFill>
                <a:schemeClr val="dk1"/>
              </a:solidFill>
              <a:latin typeface="Times New Roman" panose="02020603050405020304" pitchFamily="18" charset="0"/>
              <a:ea typeface="Abel"/>
              <a:cs typeface="Times New Roman" panose="02020603050405020304" pitchFamily="18" charset="0"/>
              <a:sym typeface="Abel"/>
            </a:endParaRPr>
          </a:p>
        </p:txBody>
      </p:sp>
      <p:sp>
        <p:nvSpPr>
          <p:cNvPr id="56" name="Google Shape;777;p48">
            <a:extLst>
              <a:ext uri="{FF2B5EF4-FFF2-40B4-BE49-F238E27FC236}">
                <a16:creationId xmlns:a16="http://schemas.microsoft.com/office/drawing/2014/main" id="{CD558864-6FD6-4E66-B24E-287E50EF6906}"/>
              </a:ext>
            </a:extLst>
          </p:cNvPr>
          <p:cNvSpPr txBox="1"/>
          <p:nvPr/>
        </p:nvSpPr>
        <p:spPr>
          <a:xfrm>
            <a:off x="749377" y="3298860"/>
            <a:ext cx="7131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Times New Roman" panose="02020603050405020304" pitchFamily="18" charset="0"/>
                <a:ea typeface="Abel"/>
                <a:cs typeface="Times New Roman" panose="02020603050405020304" pitchFamily="18" charset="0"/>
                <a:sym typeface="Abel"/>
              </a:rPr>
              <a:t>03</a:t>
            </a:r>
            <a:endParaRPr sz="2400" dirty="0">
              <a:solidFill>
                <a:schemeClr val="dk1"/>
              </a:solidFill>
              <a:latin typeface="Times New Roman" panose="02020603050405020304" pitchFamily="18" charset="0"/>
              <a:ea typeface="Abel"/>
              <a:cs typeface="Times New Roman" panose="02020603050405020304" pitchFamily="18" charset="0"/>
              <a:sym typeface="Abel"/>
            </a:endParaRPr>
          </a:p>
        </p:txBody>
      </p:sp>
      <p:sp>
        <p:nvSpPr>
          <p:cNvPr id="57" name="Google Shape;778;p48">
            <a:extLst>
              <a:ext uri="{FF2B5EF4-FFF2-40B4-BE49-F238E27FC236}">
                <a16:creationId xmlns:a16="http://schemas.microsoft.com/office/drawing/2014/main" id="{42628EEE-F150-4F2F-99B9-E3780F91EAD6}"/>
              </a:ext>
            </a:extLst>
          </p:cNvPr>
          <p:cNvSpPr txBox="1"/>
          <p:nvPr/>
        </p:nvSpPr>
        <p:spPr>
          <a:xfrm>
            <a:off x="1199789" y="3891025"/>
            <a:ext cx="7131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Times New Roman" panose="02020603050405020304" pitchFamily="18" charset="0"/>
                <a:ea typeface="Abel"/>
                <a:cs typeface="Times New Roman" panose="02020603050405020304" pitchFamily="18" charset="0"/>
                <a:sym typeface="Abel"/>
              </a:rPr>
              <a:t>04</a:t>
            </a:r>
            <a:endParaRPr sz="2400" dirty="0">
              <a:solidFill>
                <a:schemeClr val="dk1"/>
              </a:solidFill>
              <a:latin typeface="Times New Roman" panose="02020603050405020304" pitchFamily="18" charset="0"/>
              <a:ea typeface="Abel"/>
              <a:cs typeface="Times New Roman" panose="02020603050405020304" pitchFamily="18" charset="0"/>
              <a:sym typeface="Abel"/>
            </a:endParaRPr>
          </a:p>
        </p:txBody>
      </p:sp>
      <p:cxnSp>
        <p:nvCxnSpPr>
          <p:cNvPr id="58" name="Google Shape;779;p48">
            <a:extLst>
              <a:ext uri="{FF2B5EF4-FFF2-40B4-BE49-F238E27FC236}">
                <a16:creationId xmlns:a16="http://schemas.microsoft.com/office/drawing/2014/main" id="{50C74BA0-119F-4850-A035-897E4294F841}"/>
              </a:ext>
            </a:extLst>
          </p:cNvPr>
          <p:cNvCxnSpPr>
            <a:cxnSpLocks/>
            <a:stCxn id="54" idx="3"/>
          </p:cNvCxnSpPr>
          <p:nvPr/>
        </p:nvCxnSpPr>
        <p:spPr>
          <a:xfrm>
            <a:off x="653894" y="2422304"/>
            <a:ext cx="3098952" cy="356767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9" name="Google Shape;785;p48">
            <a:extLst>
              <a:ext uri="{FF2B5EF4-FFF2-40B4-BE49-F238E27FC236}">
                <a16:creationId xmlns:a16="http://schemas.microsoft.com/office/drawing/2014/main" id="{EAFFE649-CC5C-46ED-927A-E05E91C2577F}"/>
              </a:ext>
            </a:extLst>
          </p:cNvPr>
          <p:cNvSpPr txBox="1"/>
          <p:nvPr/>
        </p:nvSpPr>
        <p:spPr>
          <a:xfrm>
            <a:off x="1233314" y="2992747"/>
            <a:ext cx="6016991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Investigar el comportamiento de las variables críticas que determinan el avalúo del terreno y de la construcción, empleando criterios multivariable. 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Google Shape;787;p48">
            <a:extLst>
              <a:ext uri="{FF2B5EF4-FFF2-40B4-BE49-F238E27FC236}">
                <a16:creationId xmlns:a16="http://schemas.microsoft.com/office/drawing/2014/main" id="{41AE5645-B21F-43E2-8D16-9B9EED03D3BC}"/>
              </a:ext>
            </a:extLst>
          </p:cNvPr>
          <p:cNvSpPr txBox="1"/>
          <p:nvPr/>
        </p:nvSpPr>
        <p:spPr>
          <a:xfrm>
            <a:off x="2063351" y="3412139"/>
            <a:ext cx="4679836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Establecer la zonificación homogénea de valor. 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Google Shape;789;p48">
            <a:extLst>
              <a:ext uri="{FF2B5EF4-FFF2-40B4-BE49-F238E27FC236}">
                <a16:creationId xmlns:a16="http://schemas.microsoft.com/office/drawing/2014/main" id="{81F9AE56-B617-4853-A916-03E554E43BCC}"/>
              </a:ext>
            </a:extLst>
          </p:cNvPr>
          <p:cNvSpPr txBox="1"/>
          <p:nvPr/>
        </p:nvSpPr>
        <p:spPr>
          <a:xfrm>
            <a:off x="2570420" y="4242897"/>
            <a:ext cx="5806857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Proponer las mejoras al modelo de valoración vigente, a ser consideradas para el Bienio 2022-2023.  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8A670560-B8F8-4C1E-8F04-F5F088CCD7D9}"/>
              </a:ext>
            </a:extLst>
          </p:cNvPr>
          <p:cNvSpPr txBox="1">
            <a:spLocks/>
          </p:cNvSpPr>
          <p:nvPr/>
        </p:nvSpPr>
        <p:spPr>
          <a:xfrm>
            <a:off x="-63645" y="1700305"/>
            <a:ext cx="2953778" cy="419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</a:p>
          <a:p>
            <a:pPr algn="ctr"/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Google Shape;778;p48">
            <a:extLst>
              <a:ext uri="{FF2B5EF4-FFF2-40B4-BE49-F238E27FC236}">
                <a16:creationId xmlns:a16="http://schemas.microsoft.com/office/drawing/2014/main" id="{8D6A182A-7B2A-478C-B66E-85B345EF84EF}"/>
              </a:ext>
            </a:extLst>
          </p:cNvPr>
          <p:cNvSpPr txBox="1"/>
          <p:nvPr/>
        </p:nvSpPr>
        <p:spPr>
          <a:xfrm>
            <a:off x="1627426" y="4523406"/>
            <a:ext cx="7131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Times New Roman" panose="02020603050405020304" pitchFamily="18" charset="0"/>
                <a:ea typeface="Abel"/>
                <a:cs typeface="Times New Roman" panose="02020603050405020304" pitchFamily="18" charset="0"/>
                <a:sym typeface="Abel"/>
              </a:rPr>
              <a:t>05</a:t>
            </a:r>
            <a:endParaRPr sz="2400" dirty="0">
              <a:solidFill>
                <a:schemeClr val="dk1"/>
              </a:solidFill>
              <a:latin typeface="Times New Roman" panose="02020603050405020304" pitchFamily="18" charset="0"/>
              <a:ea typeface="Abel"/>
              <a:cs typeface="Times New Roman" panose="02020603050405020304" pitchFamily="18" charset="0"/>
              <a:sym typeface="Abel"/>
            </a:endParaRPr>
          </a:p>
        </p:txBody>
      </p:sp>
      <p:sp>
        <p:nvSpPr>
          <p:cNvPr id="65" name="Google Shape;778;p48">
            <a:extLst>
              <a:ext uri="{FF2B5EF4-FFF2-40B4-BE49-F238E27FC236}">
                <a16:creationId xmlns:a16="http://schemas.microsoft.com/office/drawing/2014/main" id="{33DD9FBA-51C5-4BD0-9F2D-E9B32120DD73}"/>
              </a:ext>
            </a:extLst>
          </p:cNvPr>
          <p:cNvSpPr txBox="1"/>
          <p:nvPr/>
        </p:nvSpPr>
        <p:spPr>
          <a:xfrm>
            <a:off x="2207988" y="5155787"/>
            <a:ext cx="7131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Times New Roman" panose="02020603050405020304" pitchFamily="18" charset="0"/>
                <a:ea typeface="Abel"/>
                <a:cs typeface="Times New Roman" panose="02020603050405020304" pitchFamily="18" charset="0"/>
                <a:sym typeface="Abel"/>
              </a:rPr>
              <a:t>06</a:t>
            </a:r>
            <a:endParaRPr sz="2400" dirty="0">
              <a:solidFill>
                <a:schemeClr val="dk1"/>
              </a:solidFill>
              <a:latin typeface="Times New Roman" panose="02020603050405020304" pitchFamily="18" charset="0"/>
              <a:ea typeface="Abel"/>
              <a:cs typeface="Times New Roman" panose="02020603050405020304" pitchFamily="18" charset="0"/>
              <a:sym typeface="Abel"/>
            </a:endParaRPr>
          </a:p>
        </p:txBody>
      </p:sp>
      <p:cxnSp>
        <p:nvCxnSpPr>
          <p:cNvPr id="66" name="Google Shape;784;p48">
            <a:extLst>
              <a:ext uri="{FF2B5EF4-FFF2-40B4-BE49-F238E27FC236}">
                <a16:creationId xmlns:a16="http://schemas.microsoft.com/office/drawing/2014/main" id="{521C79A9-DA37-46B3-9251-F02D8E441C83}"/>
              </a:ext>
            </a:extLst>
          </p:cNvPr>
          <p:cNvCxnSpPr>
            <a:cxnSpLocks/>
          </p:cNvCxnSpPr>
          <p:nvPr/>
        </p:nvCxnSpPr>
        <p:spPr>
          <a:xfrm flipH="1">
            <a:off x="2441458" y="5644760"/>
            <a:ext cx="1392300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7" name="Google Shape;789;p48">
            <a:extLst>
              <a:ext uri="{FF2B5EF4-FFF2-40B4-BE49-F238E27FC236}">
                <a16:creationId xmlns:a16="http://schemas.microsoft.com/office/drawing/2014/main" id="{EC14FDB1-4E95-4ED3-83CC-64B1D3B92706}"/>
              </a:ext>
            </a:extLst>
          </p:cNvPr>
          <p:cNvSpPr txBox="1"/>
          <p:nvPr/>
        </p:nvSpPr>
        <p:spPr>
          <a:xfrm>
            <a:off x="3137608" y="4912290"/>
            <a:ext cx="5376144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Caracterizar el proceso y los procedimientos a ser implementados en el GAD de Atacames. 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789;p48">
            <a:extLst>
              <a:ext uri="{FF2B5EF4-FFF2-40B4-BE49-F238E27FC236}">
                <a16:creationId xmlns:a16="http://schemas.microsoft.com/office/drawing/2014/main" id="{2A6D24CA-6E6D-4002-8029-F002B4E51D25}"/>
              </a:ext>
            </a:extLst>
          </p:cNvPr>
          <p:cNvSpPr txBox="1"/>
          <p:nvPr/>
        </p:nvSpPr>
        <p:spPr>
          <a:xfrm>
            <a:off x="3608181" y="5559963"/>
            <a:ext cx="5527660" cy="59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Ejecutar pruebas para la validación del modelo, tomando en cuenta el tamaño de muestra calculado con la fórmula de poblaciones finitas.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9" name="Google Shape;780;p48">
            <a:extLst>
              <a:ext uri="{FF2B5EF4-FFF2-40B4-BE49-F238E27FC236}">
                <a16:creationId xmlns:a16="http://schemas.microsoft.com/office/drawing/2014/main" id="{A0A30D69-3C98-4505-B194-9A0C394A0CBC}"/>
              </a:ext>
            </a:extLst>
          </p:cNvPr>
          <p:cNvCxnSpPr>
            <a:cxnSpLocks/>
          </p:cNvCxnSpPr>
          <p:nvPr/>
        </p:nvCxnSpPr>
        <p:spPr>
          <a:xfrm flipH="1">
            <a:off x="18559" y="2598658"/>
            <a:ext cx="1102244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0" name="Google Shape;782;p48">
            <a:extLst>
              <a:ext uri="{FF2B5EF4-FFF2-40B4-BE49-F238E27FC236}">
                <a16:creationId xmlns:a16="http://schemas.microsoft.com/office/drawing/2014/main" id="{468870F7-9857-45B3-B269-9E024C38B6F1}"/>
              </a:ext>
            </a:extLst>
          </p:cNvPr>
          <p:cNvCxnSpPr>
            <a:cxnSpLocks/>
          </p:cNvCxnSpPr>
          <p:nvPr/>
        </p:nvCxnSpPr>
        <p:spPr>
          <a:xfrm flipH="1">
            <a:off x="311479" y="3212152"/>
            <a:ext cx="1255800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1" name="Google Shape;783;p48">
            <a:extLst>
              <a:ext uri="{FF2B5EF4-FFF2-40B4-BE49-F238E27FC236}">
                <a16:creationId xmlns:a16="http://schemas.microsoft.com/office/drawing/2014/main" id="{C107F090-EF54-431B-B8F3-A9BF4C8642CA}"/>
              </a:ext>
            </a:extLst>
          </p:cNvPr>
          <p:cNvCxnSpPr>
            <a:cxnSpLocks/>
          </p:cNvCxnSpPr>
          <p:nvPr/>
        </p:nvCxnSpPr>
        <p:spPr>
          <a:xfrm flipH="1">
            <a:off x="888137" y="3833195"/>
            <a:ext cx="1330200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2" name="Google Shape;784;p48">
            <a:extLst>
              <a:ext uri="{FF2B5EF4-FFF2-40B4-BE49-F238E27FC236}">
                <a16:creationId xmlns:a16="http://schemas.microsoft.com/office/drawing/2014/main" id="{F189767F-ECAD-4CBF-9A11-1E184A2B415B}"/>
              </a:ext>
            </a:extLst>
          </p:cNvPr>
          <p:cNvCxnSpPr>
            <a:cxnSpLocks/>
          </p:cNvCxnSpPr>
          <p:nvPr/>
        </p:nvCxnSpPr>
        <p:spPr>
          <a:xfrm flipH="1">
            <a:off x="1368539" y="4380047"/>
            <a:ext cx="1392300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3" name="Google Shape;784;p48">
            <a:extLst>
              <a:ext uri="{FF2B5EF4-FFF2-40B4-BE49-F238E27FC236}">
                <a16:creationId xmlns:a16="http://schemas.microsoft.com/office/drawing/2014/main" id="{0493DFE3-C316-4AC3-ABBC-0E0B7B0421A4}"/>
              </a:ext>
            </a:extLst>
          </p:cNvPr>
          <p:cNvCxnSpPr>
            <a:cxnSpLocks/>
          </p:cNvCxnSpPr>
          <p:nvPr/>
        </p:nvCxnSpPr>
        <p:spPr>
          <a:xfrm flipH="1">
            <a:off x="1912889" y="5046302"/>
            <a:ext cx="1392300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Title 1">
            <a:extLst>
              <a:ext uri="{FF2B5EF4-FFF2-40B4-BE49-F238E27FC236}">
                <a16:creationId xmlns:a16="http://schemas.microsoft.com/office/drawing/2014/main" id="{BC1B843A-F858-43C8-A429-5B66F57A77FA}"/>
              </a:ext>
            </a:extLst>
          </p:cNvPr>
          <p:cNvSpPr txBox="1">
            <a:spLocks/>
          </p:cNvSpPr>
          <p:nvPr/>
        </p:nvSpPr>
        <p:spPr>
          <a:xfrm>
            <a:off x="68121" y="657569"/>
            <a:ext cx="2330386" cy="419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</a:t>
            </a:r>
          </a:p>
        </p:txBody>
      </p:sp>
      <p:sp>
        <p:nvSpPr>
          <p:cNvPr id="75" name="TextBox 13">
            <a:extLst>
              <a:ext uri="{FF2B5EF4-FFF2-40B4-BE49-F238E27FC236}">
                <a16:creationId xmlns:a16="http://schemas.microsoft.com/office/drawing/2014/main" id="{D9876AD3-70EC-4039-BE20-DDAD1066E6EE}"/>
              </a:ext>
            </a:extLst>
          </p:cNvPr>
          <p:cNvSpPr txBox="1"/>
          <p:nvPr/>
        </p:nvSpPr>
        <p:spPr>
          <a:xfrm>
            <a:off x="229146" y="996272"/>
            <a:ext cx="8060976" cy="70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indent="228600" algn="ctr">
              <a:lnSpc>
                <a:spcPct val="150000"/>
              </a:lnSpc>
              <a:spcAft>
                <a:spcPts val="1175"/>
              </a:spcAft>
            </a:pPr>
            <a:r>
              <a:rPr lang="es-E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Realizar una propuesta de un Modelo de Valoración 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E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atastral para Predios 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E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urales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el Cantón Atacames Mediante la Aplicación del Método Analítico Jerárquico. </a:t>
            </a: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496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1">
            <a:extLst>
              <a:ext uri="{FF2B5EF4-FFF2-40B4-BE49-F238E27FC236}">
                <a16:creationId xmlns:a16="http://schemas.microsoft.com/office/drawing/2014/main" id="{85C515C6-FFBA-4BE2-9C6E-C513E0DA0742}"/>
              </a:ext>
            </a:extLst>
          </p:cNvPr>
          <p:cNvSpPr/>
          <p:nvPr/>
        </p:nvSpPr>
        <p:spPr>
          <a:xfrm>
            <a:off x="1064312" y="49629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623BA833-CBAF-4168-8A8C-D6E7D273FB7D}"/>
              </a:ext>
            </a:extLst>
          </p:cNvPr>
          <p:cNvSpPr/>
          <p:nvPr/>
        </p:nvSpPr>
        <p:spPr>
          <a:xfrm>
            <a:off x="1544200" y="56413"/>
            <a:ext cx="1420582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Resultados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728669A9-5A05-4785-AB59-427CCC1CE7AB}"/>
              </a:ext>
            </a:extLst>
          </p:cNvPr>
          <p:cNvSpPr/>
          <p:nvPr/>
        </p:nvSpPr>
        <p:spPr bwMode="auto">
          <a:xfrm>
            <a:off x="173110" y="7070"/>
            <a:ext cx="622801" cy="52040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3B53EAD-AA33-445A-9901-5816400B2B2A}"/>
              </a:ext>
            </a:extLst>
          </p:cNvPr>
          <p:cNvSpPr txBox="1"/>
          <p:nvPr/>
        </p:nvSpPr>
        <p:spPr>
          <a:xfrm>
            <a:off x="2539014" y="601124"/>
            <a:ext cx="6990982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85" indent="-6985">
              <a:lnSpc>
                <a:spcPct val="200000"/>
              </a:lnSpc>
            </a:pPr>
            <a:r>
              <a:rPr lang="es-MX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Validación del Modelo Propuesto en una Zona Piloto del Cantón</a:t>
            </a:r>
            <a:endParaRPr lang="es-EC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: esquinas redondeadas 6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44ED3854-2DDA-4F1B-9BF6-1CD3EEFE6686}"/>
                  </a:ext>
                </a:extLst>
              </p:cNvPr>
              <p:cNvSpPr/>
              <p:nvPr/>
            </p:nvSpPr>
            <p:spPr>
              <a:xfrm>
                <a:off x="297493" y="3541791"/>
                <a:ext cx="2150348" cy="630098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C" b="1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s-MX" sz="1400" b="1" i="1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10,</m:t>
                    </m:r>
                  </m:oMath>
                </a14:m>
                <a:r>
                  <a:rPr lang="es-EC" sz="1400" dirty="0"/>
                  <a:t>06</a:t>
                </a:r>
              </a:p>
              <a:p>
                <a:pPr algn="ctr"/>
                <a:endParaRPr lang="es-EC" dirty="0"/>
              </a:p>
            </p:txBody>
          </p:sp>
        </mc:Choice>
        <mc:Fallback xmlns="">
          <p:sp>
            <p:nvSpPr>
              <p:cNvPr id="7" name="Rectángulo: esquinas redondeadas 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44ED3854-2DDA-4F1B-9BF6-1CD3EEFE66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493" y="3541791"/>
                <a:ext cx="2150348" cy="63009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: esquinas redondeadas 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8ADDA1F8-5988-4389-A8EC-37CCDB23003B}"/>
                  </a:ext>
                </a:extLst>
              </p:cNvPr>
              <p:cNvSpPr/>
              <p:nvPr/>
            </p:nvSpPr>
            <p:spPr>
              <a:xfrm>
                <a:off x="137696" y="2590531"/>
                <a:ext cx="2623260" cy="72766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C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1400" b="1" i="1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∗</m:t>
                          </m:r>
                          <m:sSubSup>
                            <m:sSubSupPr>
                              <m:ctrlPr>
                                <a:rPr lang="es-EC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d>
                            <m:dPr>
                              <m:ctrlPr>
                                <a:rPr lang="es-EC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sSup>
                            <m:sSupPr>
                              <m:ctrlPr>
                                <a:rPr lang="es-EC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noBar"/>
                                      <m:ctrlPr>
                                        <a:rPr lang="es-EC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∗</m:t>
                          </m:r>
                          <m:sSubSup>
                            <m:sSubSupPr>
                              <m:ctrlPr>
                                <a:rPr lang="es-EC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s-EC" sz="1400" dirty="0"/>
              </a:p>
              <a:p>
                <a:pPr algn="ctr"/>
                <a:endParaRPr lang="es-EC" dirty="0"/>
              </a:p>
            </p:txBody>
          </p:sp>
        </mc:Choice>
        <mc:Fallback xmlns="">
          <p:sp>
            <p:nvSpPr>
              <p:cNvPr id="8" name="Rectángulo: esquinas redondeadas 7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8ADDA1F8-5988-4389-A8EC-37CCDB2300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96" y="2590531"/>
                <a:ext cx="2623260" cy="727668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n 8">
            <a:extLst>
              <a:ext uri="{FF2B5EF4-FFF2-40B4-BE49-F238E27FC236}">
                <a16:creationId xmlns:a16="http://schemas.microsoft.com/office/drawing/2014/main" id="{F48C3D9F-82D2-4631-AFA3-D1E2B607E7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230" y="1271761"/>
            <a:ext cx="6306014" cy="4462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85538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1">
            <a:extLst>
              <a:ext uri="{FF2B5EF4-FFF2-40B4-BE49-F238E27FC236}">
                <a16:creationId xmlns:a16="http://schemas.microsoft.com/office/drawing/2014/main" id="{85C515C6-FFBA-4BE2-9C6E-C513E0DA0742}"/>
              </a:ext>
            </a:extLst>
          </p:cNvPr>
          <p:cNvSpPr/>
          <p:nvPr/>
        </p:nvSpPr>
        <p:spPr>
          <a:xfrm>
            <a:off x="1064312" y="49629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623BA833-CBAF-4168-8A8C-D6E7D273FB7D}"/>
              </a:ext>
            </a:extLst>
          </p:cNvPr>
          <p:cNvSpPr/>
          <p:nvPr/>
        </p:nvSpPr>
        <p:spPr>
          <a:xfrm>
            <a:off x="1544200" y="56413"/>
            <a:ext cx="1420582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Resultados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728669A9-5A05-4785-AB59-427CCC1CE7AB}"/>
              </a:ext>
            </a:extLst>
          </p:cNvPr>
          <p:cNvSpPr/>
          <p:nvPr/>
        </p:nvSpPr>
        <p:spPr bwMode="auto">
          <a:xfrm>
            <a:off x="173110" y="7070"/>
            <a:ext cx="622801" cy="52040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3B53EAD-AA33-445A-9901-5816400B2B2A}"/>
              </a:ext>
            </a:extLst>
          </p:cNvPr>
          <p:cNvSpPr txBox="1"/>
          <p:nvPr/>
        </p:nvSpPr>
        <p:spPr>
          <a:xfrm>
            <a:off x="4252404" y="610100"/>
            <a:ext cx="6990982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85" indent="-6985">
              <a:lnSpc>
                <a:spcPct val="200000"/>
              </a:lnSpc>
            </a:pPr>
            <a:r>
              <a:rPr lang="es-EC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Características de los predios de la zona piloto.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245A984-C12E-409E-8C27-B93088457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68" y="1188151"/>
            <a:ext cx="5943600" cy="48850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: esquinas redondeadas 1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4F6D63CF-7067-49B5-B357-656C468E64EF}"/>
                  </a:ext>
                </a:extLst>
              </p:cNvPr>
              <p:cNvSpPr/>
              <p:nvPr/>
            </p:nvSpPr>
            <p:spPr>
              <a:xfrm>
                <a:off x="6822580" y="3428999"/>
                <a:ext cx="2150348" cy="77901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𝑪𝒂𝒓𝒂𝒄𝒕𝒆𝒓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𝒔𝒕𝒊𝒄𝒂𝒔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C" sz="1400" b="1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𝒅𝒆𝒍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𝒑𝒓𝒆𝒅𝒊𝒐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1" name="Rectángulo: esquinas redondeadas 1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F6D63CF-7067-49B5-B357-656C468E6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580" y="3428999"/>
                <a:ext cx="2150348" cy="77901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80677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1">
            <a:extLst>
              <a:ext uri="{FF2B5EF4-FFF2-40B4-BE49-F238E27FC236}">
                <a16:creationId xmlns:a16="http://schemas.microsoft.com/office/drawing/2014/main" id="{85C515C6-FFBA-4BE2-9C6E-C513E0DA0742}"/>
              </a:ext>
            </a:extLst>
          </p:cNvPr>
          <p:cNvSpPr/>
          <p:nvPr/>
        </p:nvSpPr>
        <p:spPr>
          <a:xfrm>
            <a:off x="1064312" y="49629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623BA833-CBAF-4168-8A8C-D6E7D273FB7D}"/>
              </a:ext>
            </a:extLst>
          </p:cNvPr>
          <p:cNvSpPr/>
          <p:nvPr/>
        </p:nvSpPr>
        <p:spPr>
          <a:xfrm>
            <a:off x="1544200" y="56413"/>
            <a:ext cx="1420582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Resultados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728669A9-5A05-4785-AB59-427CCC1CE7AB}"/>
              </a:ext>
            </a:extLst>
          </p:cNvPr>
          <p:cNvSpPr/>
          <p:nvPr/>
        </p:nvSpPr>
        <p:spPr bwMode="auto">
          <a:xfrm>
            <a:off x="173110" y="7070"/>
            <a:ext cx="622801" cy="52040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6EC1655-69FF-4AFF-A297-3C3439D76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79" y="610100"/>
            <a:ext cx="6093162" cy="604303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: esquinas redondeadas 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77D8D5A-6F76-4716-BB0B-84EB8FE6BB71}"/>
                  </a:ext>
                </a:extLst>
              </p:cNvPr>
              <p:cNvSpPr/>
              <p:nvPr/>
            </p:nvSpPr>
            <p:spPr>
              <a:xfrm>
                <a:off x="6822580" y="3428999"/>
                <a:ext cx="2150348" cy="77901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𝒍𝒄𝒖𝒍𝒐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𝒅𝒆𝒍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𝒗𝒂𝒍𝒐𝒓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C" sz="1400" b="1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𝒅𝒆𝒍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𝒕𝒆𝒓𝒓𝒆𝒏𝒐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8" name="Rectángulo: esquinas redondeadas 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877D8D5A-6F76-4716-BB0B-84EB8FE6BB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580" y="3428999"/>
                <a:ext cx="2150348" cy="77901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ángulo 4">
            <a:extLst>
              <a:ext uri="{FF2B5EF4-FFF2-40B4-BE49-F238E27FC236}">
                <a16:creationId xmlns:a16="http://schemas.microsoft.com/office/drawing/2014/main" id="{744A654F-CC30-4CAA-AF88-D833B905D67C}"/>
              </a:ext>
            </a:extLst>
          </p:cNvPr>
          <p:cNvSpPr/>
          <p:nvPr/>
        </p:nvSpPr>
        <p:spPr>
          <a:xfrm>
            <a:off x="5521227" y="992777"/>
            <a:ext cx="836029" cy="18288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 terreno</a:t>
            </a:r>
          </a:p>
        </p:txBody>
      </p:sp>
    </p:spTree>
    <p:extLst>
      <p:ext uri="{BB962C8B-B14F-4D97-AF65-F5344CB8AC3E}">
        <p14:creationId xmlns:p14="http://schemas.microsoft.com/office/powerpoint/2010/main" val="2249666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1">
            <a:extLst>
              <a:ext uri="{FF2B5EF4-FFF2-40B4-BE49-F238E27FC236}">
                <a16:creationId xmlns:a16="http://schemas.microsoft.com/office/drawing/2014/main" id="{85C515C6-FFBA-4BE2-9C6E-C513E0DA0742}"/>
              </a:ext>
            </a:extLst>
          </p:cNvPr>
          <p:cNvSpPr/>
          <p:nvPr/>
        </p:nvSpPr>
        <p:spPr>
          <a:xfrm>
            <a:off x="1064312" y="49629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623BA833-CBAF-4168-8A8C-D6E7D273FB7D}"/>
              </a:ext>
            </a:extLst>
          </p:cNvPr>
          <p:cNvSpPr/>
          <p:nvPr/>
        </p:nvSpPr>
        <p:spPr>
          <a:xfrm>
            <a:off x="1544200" y="56413"/>
            <a:ext cx="1420582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Resultados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728669A9-5A05-4785-AB59-427CCC1CE7AB}"/>
              </a:ext>
            </a:extLst>
          </p:cNvPr>
          <p:cNvSpPr/>
          <p:nvPr/>
        </p:nvSpPr>
        <p:spPr bwMode="auto">
          <a:xfrm>
            <a:off x="173110" y="7070"/>
            <a:ext cx="622801" cy="52040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: esquinas redondeadas 7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877D8D5A-6F76-4716-BB0B-84EB8FE6BB71}"/>
                  </a:ext>
                </a:extLst>
              </p:cNvPr>
              <p:cNvSpPr/>
              <p:nvPr/>
            </p:nvSpPr>
            <p:spPr>
              <a:xfrm>
                <a:off x="6822580" y="3428999"/>
                <a:ext cx="2150348" cy="77901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𝒍𝒄𝒖𝒍𝒐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𝒅𝒆𝒍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𝒗𝒂𝒍𝒐𝒓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C" sz="1400" b="1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𝒅𝒆𝒍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𝒕𝒆𝒓𝒓𝒆𝒏𝒐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8" name="Rectángulo: esquinas redondeadas 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77D8D5A-6F76-4716-BB0B-84EB8FE6BB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580" y="3428999"/>
                <a:ext cx="2150348" cy="77901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n 8">
            <a:extLst>
              <a:ext uri="{FF2B5EF4-FFF2-40B4-BE49-F238E27FC236}">
                <a16:creationId xmlns:a16="http://schemas.microsoft.com/office/drawing/2014/main" id="{7238A236-3026-4753-809E-0D7A75CDA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09" y="837552"/>
            <a:ext cx="6520331" cy="5705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6117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1">
            <a:extLst>
              <a:ext uri="{FF2B5EF4-FFF2-40B4-BE49-F238E27FC236}">
                <a16:creationId xmlns:a16="http://schemas.microsoft.com/office/drawing/2014/main" id="{85C515C6-FFBA-4BE2-9C6E-C513E0DA0742}"/>
              </a:ext>
            </a:extLst>
          </p:cNvPr>
          <p:cNvSpPr/>
          <p:nvPr/>
        </p:nvSpPr>
        <p:spPr>
          <a:xfrm>
            <a:off x="1064312" y="49629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623BA833-CBAF-4168-8A8C-D6E7D273FB7D}"/>
              </a:ext>
            </a:extLst>
          </p:cNvPr>
          <p:cNvSpPr/>
          <p:nvPr/>
        </p:nvSpPr>
        <p:spPr>
          <a:xfrm>
            <a:off x="1544200" y="56413"/>
            <a:ext cx="1420582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Resultados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728669A9-5A05-4785-AB59-427CCC1CE7AB}"/>
              </a:ext>
            </a:extLst>
          </p:cNvPr>
          <p:cNvSpPr/>
          <p:nvPr/>
        </p:nvSpPr>
        <p:spPr bwMode="auto">
          <a:xfrm>
            <a:off x="173110" y="7070"/>
            <a:ext cx="622801" cy="52040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: esquinas redondeadas 7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877D8D5A-6F76-4716-BB0B-84EB8FE6BB71}"/>
                  </a:ext>
                </a:extLst>
              </p:cNvPr>
              <p:cNvSpPr/>
              <p:nvPr/>
            </p:nvSpPr>
            <p:spPr>
              <a:xfrm>
                <a:off x="6822580" y="1922431"/>
                <a:ext cx="2150348" cy="779017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𝒍𝒄𝒖𝒍𝒐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𝒅𝒆𝒍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𝒗𝒂𝒍𝒐𝒓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C" sz="1400" b="1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𝒅𝒆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𝒍𝒂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𝒄𝒐𝒏𝒔𝒕𝒓𝒖𝒄𝒄𝒊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8" name="Rectángulo: esquinas redondeadas 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77D8D5A-6F76-4716-BB0B-84EB8FE6BB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580" y="1922431"/>
                <a:ext cx="2150348" cy="77901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n 6">
            <a:extLst>
              <a:ext uri="{FF2B5EF4-FFF2-40B4-BE49-F238E27FC236}">
                <a16:creationId xmlns:a16="http://schemas.microsoft.com/office/drawing/2014/main" id="{9CB6522A-6C8D-42AB-AB48-E12FC05EC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80" y="681103"/>
            <a:ext cx="6146567" cy="5495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DAFC0E8-9CAF-49B4-AAEF-CC3DBA1FD0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37" b="69798"/>
          <a:stretch/>
        </p:blipFill>
        <p:spPr bwMode="auto">
          <a:xfrm>
            <a:off x="6500982" y="3685342"/>
            <a:ext cx="2643018" cy="1587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61688"/>
      </p:ext>
    </p:extLst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: esquinas redondeadas 13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3CFA9A07-F664-4995-861C-36D7A97DFC9D}"/>
                  </a:ext>
                </a:extLst>
              </p:cNvPr>
              <p:cNvSpPr/>
              <p:nvPr/>
            </p:nvSpPr>
            <p:spPr>
              <a:xfrm>
                <a:off x="2749230" y="2953809"/>
                <a:ext cx="3907136" cy="72766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C" b="1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1" i="1" smtClean="0">
                          <a:latin typeface="Cambria Math" panose="02040503050406030204" pitchFamily="18" charset="0"/>
                        </a:rPr>
                        <m:t>𝑬𝒔𝑪𝒔</m:t>
                      </m:r>
                      <m:r>
                        <a:rPr lang="es-MX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𝐸𝑑𝑎𝑑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𝑙𝑎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𝑐𝑜𝑛𝑠𝑡𝑟𝑢𝑐𝑐𝑖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s-EC" dirty="0"/>
              </a:p>
            </p:txBody>
          </p:sp>
        </mc:Choice>
        <mc:Fallback xmlns="">
          <p:sp>
            <p:nvSpPr>
              <p:cNvPr id="14" name="Rectángulo: esquinas redondeadas 1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CFA9A07-F664-4995-861C-36D7A97DFC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9230" y="2953809"/>
                <a:ext cx="3907136" cy="72766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: esquinas redondeadas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DA79396-9AC3-4F7E-BF4B-F0A0D1A754C3}"/>
                  </a:ext>
                </a:extLst>
              </p:cNvPr>
              <p:cNvSpPr/>
              <p:nvPr/>
            </p:nvSpPr>
            <p:spPr>
              <a:xfrm>
                <a:off x="3462493" y="3889375"/>
                <a:ext cx="2150348" cy="630098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C" b="1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1" i="1" smtClean="0">
                          <a:latin typeface="Cambria Math" panose="02040503050406030204" pitchFamily="18" charset="0"/>
                        </a:rPr>
                        <m:t>𝑽𝒅𝒖</m:t>
                      </m:r>
                      <m:r>
                        <a:rPr lang="es-MX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𝑉𝑖𝑑𝑎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 ú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𝑡𝑖𝑙</m:t>
                      </m:r>
                    </m:oMath>
                  </m:oMathPara>
                </a14:m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s-EC" dirty="0"/>
              </a:p>
            </p:txBody>
          </p:sp>
        </mc:Choice>
        <mc:Fallback xmlns="">
          <p:sp>
            <p:nvSpPr>
              <p:cNvPr id="4" name="Rectángulo: esquinas redondeadas 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3DA79396-9AC3-4F7E-BF4B-F0A0D1A754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493" y="3889375"/>
                <a:ext cx="2150348" cy="630098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adroTexto 6">
            <a:extLst>
              <a:ext uri="{FF2B5EF4-FFF2-40B4-BE49-F238E27FC236}">
                <a16:creationId xmlns:a16="http://schemas.microsoft.com/office/drawing/2014/main" id="{31ADCDF3-FC86-49E7-BD2B-43DDB29CF1FC}"/>
              </a:ext>
            </a:extLst>
          </p:cNvPr>
          <p:cNvSpPr txBox="1"/>
          <p:nvPr/>
        </p:nvSpPr>
        <p:spPr>
          <a:xfrm>
            <a:off x="9926676" y="-269491"/>
            <a:ext cx="1880314" cy="573495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8255" tIns="8255" rIns="8255" bIns="8255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C" sz="13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圆角矩形 101">
            <a:extLst>
              <a:ext uri="{FF2B5EF4-FFF2-40B4-BE49-F238E27FC236}">
                <a16:creationId xmlns:a16="http://schemas.microsoft.com/office/drawing/2014/main" id="{9669F26D-FD0F-44A2-9940-3B2A86609407}"/>
              </a:ext>
            </a:extLst>
          </p:cNvPr>
          <p:cNvSpPr/>
          <p:nvPr/>
        </p:nvSpPr>
        <p:spPr>
          <a:xfrm>
            <a:off x="144843" y="37808"/>
            <a:ext cx="5089630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Factores de corrección de la construcción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598F95AA-058F-46D0-A47A-491012BBF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938" y="34321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3" name="Rectángulo: esquinas redondeadas 12">
            <a:hlinkClick r:id="rId8" action="ppaction://hlinksldjump"/>
            <a:extLst>
              <a:ext uri="{FF2B5EF4-FFF2-40B4-BE49-F238E27FC236}">
                <a16:creationId xmlns:a16="http://schemas.microsoft.com/office/drawing/2014/main" id="{8D3EC4F2-D75E-4456-BFAB-B3BBB95D22F7}"/>
              </a:ext>
            </a:extLst>
          </p:cNvPr>
          <p:cNvSpPr/>
          <p:nvPr/>
        </p:nvSpPr>
        <p:spPr>
          <a:xfrm>
            <a:off x="5932242" y="156254"/>
            <a:ext cx="3066915" cy="33807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Fd = </a:t>
            </a:r>
            <a:r>
              <a:rPr lang="es-EC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 de depreciación</a:t>
            </a:r>
            <a:r>
              <a:rPr lang="es-EC" sz="1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">
                <a:extLst>
                  <a:ext uri="{FF2B5EF4-FFF2-40B4-BE49-F238E27FC236}">
                    <a16:creationId xmlns:a16="http://schemas.microsoft.com/office/drawing/2014/main" id="{BF07E4C4-38E4-4F2B-8246-A4FDC8999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1000" y="1543811"/>
                <a:ext cx="5153334" cy="13234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1" i="1" smtClean="0">
                          <a:latin typeface="Cambria Math" panose="02040503050406030204" pitchFamily="18" charset="0"/>
                        </a:rPr>
                        <m:t>𝑫𝒆</m:t>
                      </m:r>
                      <m:r>
                        <a:rPr lang="es-MX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𝐹𝑎𝑐𝑡𝑜𝑟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𝑑𝑒𝑝𝑟𝑒𝑐𝑖𝑎𝑐𝑖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𝑝𝑜𝑟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 % 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𝑙𝑎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𝑒𝑑𝑎𝑑</m:t>
                      </m:r>
                    </m:oMath>
                  </m:oMathPara>
                </a14:m>
                <a:endParaRPr lang="es-ES_tradnl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s-ES_tradnl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s-ES_tradnl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C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_tradnl" b="1" i="1">
                            <a:latin typeface="Cambria Math" panose="02040503050406030204" pitchFamily="18" charset="0"/>
                          </a:rPr>
                          <m:t>𝑬𝒔𝑪𝑺</m:t>
                        </m:r>
                      </m:num>
                      <m:den>
                        <m:r>
                          <a:rPr lang="es-ES_tradnl" b="1" i="1">
                            <a:latin typeface="Cambria Math" panose="02040503050406030204" pitchFamily="18" charset="0"/>
                          </a:rPr>
                          <m:t>𝑽𝒅𝒖</m:t>
                        </m:r>
                      </m:den>
                    </m:f>
                    <m:r>
                      <a:rPr lang="es-ES_tradnl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_tradnl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s-ES_tradnl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_tradnl" b="1" i="1">
                        <a:latin typeface="Cambria Math" panose="02040503050406030204" pitchFamily="18" charset="0"/>
                      </a:rPr>
                      <m:t>𝟏𝟎𝟎</m:t>
                    </m:r>
                  </m:oMath>
                </a14:m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MX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Donde:</a:t>
                </a:r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1">
                <a:extLst>
                  <a:ext uri="{FF2B5EF4-FFF2-40B4-BE49-F238E27FC236}">
                    <a16:creationId xmlns:a16="http://schemas.microsoft.com/office/drawing/2014/main" id="{BF07E4C4-38E4-4F2B-8246-A4FDC8999C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61000" y="1543811"/>
                <a:ext cx="5153334" cy="1323439"/>
              </a:xfrm>
              <a:prstGeom prst="rect">
                <a:avLst/>
              </a:prstGeom>
              <a:blipFill>
                <a:blip r:embed="rId9"/>
                <a:stretch>
                  <a:fillRect l="-1065" b="-691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lecha: hacia arriba 2">
            <a:hlinkClick r:id="rId10" action="ppaction://hlinksldjump"/>
            <a:extLst>
              <a:ext uri="{FF2B5EF4-FFF2-40B4-BE49-F238E27FC236}">
                <a16:creationId xmlns:a16="http://schemas.microsoft.com/office/drawing/2014/main" id="{1E768FDF-7D86-4657-AA17-BEE1F4064580}"/>
              </a:ext>
            </a:extLst>
          </p:cNvPr>
          <p:cNvSpPr/>
          <p:nvPr/>
        </p:nvSpPr>
        <p:spPr>
          <a:xfrm rot="16200000">
            <a:off x="4021494" y="4987211"/>
            <a:ext cx="811764" cy="8117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755082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1">
            <a:extLst>
              <a:ext uri="{FF2B5EF4-FFF2-40B4-BE49-F238E27FC236}">
                <a16:creationId xmlns:a16="http://schemas.microsoft.com/office/drawing/2014/main" id="{85C515C6-FFBA-4BE2-9C6E-C513E0DA0742}"/>
              </a:ext>
            </a:extLst>
          </p:cNvPr>
          <p:cNvSpPr/>
          <p:nvPr/>
        </p:nvSpPr>
        <p:spPr>
          <a:xfrm>
            <a:off x="1064312" y="49629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623BA833-CBAF-4168-8A8C-D6E7D273FB7D}"/>
              </a:ext>
            </a:extLst>
          </p:cNvPr>
          <p:cNvSpPr/>
          <p:nvPr/>
        </p:nvSpPr>
        <p:spPr>
          <a:xfrm>
            <a:off x="1544200" y="56413"/>
            <a:ext cx="1420582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Resultados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728669A9-5A05-4785-AB59-427CCC1CE7AB}"/>
              </a:ext>
            </a:extLst>
          </p:cNvPr>
          <p:cNvSpPr/>
          <p:nvPr/>
        </p:nvSpPr>
        <p:spPr bwMode="auto">
          <a:xfrm>
            <a:off x="173110" y="7070"/>
            <a:ext cx="622801" cy="52040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: esquinas redondeadas 7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877D8D5A-6F76-4716-BB0B-84EB8FE6BB71}"/>
                  </a:ext>
                </a:extLst>
              </p:cNvPr>
              <p:cNvSpPr/>
              <p:nvPr/>
            </p:nvSpPr>
            <p:spPr>
              <a:xfrm>
                <a:off x="5126944" y="344338"/>
                <a:ext cx="4336651" cy="77901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𝒍𝒄𝒖𝒍𝒐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𝒅𝒆𝒍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𝒂𝒗𝒂𝒍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ú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𝒐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𝒕𝒐𝒕𝒂𝒍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𝒅𝒆𝒍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𝒑𝒓𝒆𝒅𝒊𝒐</m:t>
                      </m:r>
                    </m:oMath>
                  </m:oMathPara>
                </a14:m>
                <a:endParaRPr lang="es-EC" sz="1400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ángulo: esquinas redondeadas 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77D8D5A-6F76-4716-BB0B-84EB8FE6BB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6944" y="344338"/>
                <a:ext cx="4336651" cy="77901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n 18">
            <a:extLst>
              <a:ext uri="{FF2B5EF4-FFF2-40B4-BE49-F238E27FC236}">
                <a16:creationId xmlns:a16="http://schemas.microsoft.com/office/drawing/2014/main" id="{7B462135-DF78-4A0C-A70E-A64236B47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65" y="880356"/>
            <a:ext cx="8377207" cy="497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56965"/>
      </p:ext>
    </p:extLst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81CDB491-DF77-44A6-830A-D1AAD1B31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556951"/>
              </p:ext>
            </p:extLst>
          </p:nvPr>
        </p:nvGraphicFramePr>
        <p:xfrm>
          <a:off x="1499069" y="1156209"/>
          <a:ext cx="7184573" cy="4180848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753524">
                  <a:extLst>
                    <a:ext uri="{9D8B030D-6E8A-4147-A177-3AD203B41FA5}">
                      <a16:colId xmlns:a16="http://schemas.microsoft.com/office/drawing/2014/main" val="2380063181"/>
                    </a:ext>
                  </a:extLst>
                </a:gridCol>
                <a:gridCol w="1753524">
                  <a:extLst>
                    <a:ext uri="{9D8B030D-6E8A-4147-A177-3AD203B41FA5}">
                      <a16:colId xmlns:a16="http://schemas.microsoft.com/office/drawing/2014/main" val="1333153040"/>
                    </a:ext>
                  </a:extLst>
                </a:gridCol>
                <a:gridCol w="1383025">
                  <a:extLst>
                    <a:ext uri="{9D8B030D-6E8A-4147-A177-3AD203B41FA5}">
                      <a16:colId xmlns:a16="http://schemas.microsoft.com/office/drawing/2014/main" val="3108060571"/>
                    </a:ext>
                  </a:extLst>
                </a:gridCol>
                <a:gridCol w="1383025">
                  <a:extLst>
                    <a:ext uri="{9D8B030D-6E8A-4147-A177-3AD203B41FA5}">
                      <a16:colId xmlns:a16="http://schemas.microsoft.com/office/drawing/2014/main" val="1065795619"/>
                    </a:ext>
                  </a:extLst>
                </a:gridCol>
                <a:gridCol w="911475">
                  <a:extLst>
                    <a:ext uri="{9D8B030D-6E8A-4147-A177-3AD203B41FA5}">
                      <a16:colId xmlns:a16="http://schemas.microsoft.com/office/drawing/2014/main" val="3301612322"/>
                    </a:ext>
                  </a:extLst>
                </a:gridCol>
              </a:tblGrid>
              <a:tr h="100264"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RANGO DE % DE EDAD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ESTADO DE CONSERVACION Y MANTENIMIENTO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250999"/>
                  </a:ext>
                </a:extLst>
              </a:tr>
              <a:tr h="1182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1086743363"/>
                  </a:ext>
                </a:extLst>
              </a:tr>
              <a:tr h="1002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% EDAD (X)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MUY BUENO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BUENO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REGULAR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MALO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1615166288"/>
                  </a:ext>
                </a:extLst>
              </a:tr>
              <a:tr h="1002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X=0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2,5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18,1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51,6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838674338"/>
                  </a:ext>
                </a:extLst>
              </a:tr>
              <a:tr h="1002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0&lt;X≤2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1,02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3,51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18,94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53,09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3569181249"/>
                  </a:ext>
                </a:extLst>
              </a:tr>
              <a:tr h="1002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2&lt;X≤4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2,08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4,55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19,8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53,59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811067586"/>
                  </a:ext>
                </a:extLst>
              </a:tr>
              <a:tr h="1002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4&lt;X≤6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3,1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5,62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20,7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54,11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1626493319"/>
                  </a:ext>
                </a:extLst>
              </a:tr>
              <a:tr h="1002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6&lt;X≤8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4,32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6,73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21,64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54,65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1847417312"/>
                  </a:ext>
                </a:extLst>
              </a:tr>
              <a:tr h="1002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8&lt;X≤10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5,5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7,88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22,6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55,21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885961677"/>
                  </a:ext>
                </a:extLst>
              </a:tr>
              <a:tr h="1002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10&lt;X≤12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6,72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9,07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23,61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55,78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1436246077"/>
                  </a:ext>
                </a:extLst>
              </a:tr>
              <a:tr h="1002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12&lt;X≤14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7,99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10,3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24,53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56,38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3627758770"/>
                  </a:ext>
                </a:extLst>
              </a:tr>
              <a:tr h="1002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14&lt;X≤16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9,29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11,57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25,7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57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1744930325"/>
                  </a:ext>
                </a:extLst>
              </a:tr>
              <a:tr h="1002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16&lt;X≤18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10,62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12,87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26,8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57,63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225088034"/>
                  </a:ext>
                </a:extLst>
              </a:tr>
              <a:tr h="1002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18&lt;X≤20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14,22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27,93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58,29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3730927963"/>
                  </a:ext>
                </a:extLst>
              </a:tr>
              <a:tr h="1002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20&lt;X≤22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13,42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15,6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21,09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58,96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2235986823"/>
                  </a:ext>
                </a:extLst>
              </a:tr>
              <a:tr h="1002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22&lt;X≤24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14,92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17,03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30,28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59,85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3423677572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6EDBD1EB-816D-448C-AD2B-346804640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202" y="635176"/>
            <a:ext cx="735810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Coeficientes por % de edad y estado de conservación y mantenimiento de la construcción (</a:t>
            </a:r>
            <a:r>
              <a:rPr kumimoji="0" lang="es-EC" altLang="es-EC" sz="1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EcCs</a:t>
            </a:r>
            <a:r>
              <a:rPr kumimoji="0" lang="es-EC" altLang="es-EC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kumimoji="0" lang="es-EC" altLang="es-EC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圆角矩形 101">
            <a:extLst>
              <a:ext uri="{FF2B5EF4-FFF2-40B4-BE49-F238E27FC236}">
                <a16:creationId xmlns:a16="http://schemas.microsoft.com/office/drawing/2014/main" id="{9E593900-F2FD-42A0-91F5-32825B9367B6}"/>
              </a:ext>
            </a:extLst>
          </p:cNvPr>
          <p:cNvSpPr/>
          <p:nvPr/>
        </p:nvSpPr>
        <p:spPr>
          <a:xfrm>
            <a:off x="144843" y="37808"/>
            <a:ext cx="5089630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Factores de corrección de la construcción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Rectángulo: esquinas redondeadas 6">
            <a:hlinkClick r:id="rId2" action="ppaction://hlinksldjump"/>
            <a:extLst>
              <a:ext uri="{FF2B5EF4-FFF2-40B4-BE49-F238E27FC236}">
                <a16:creationId xmlns:a16="http://schemas.microsoft.com/office/drawing/2014/main" id="{8BBC1B7A-0BD0-47C7-9229-15BEA18E1293}"/>
              </a:ext>
            </a:extLst>
          </p:cNvPr>
          <p:cNvSpPr/>
          <p:nvPr/>
        </p:nvSpPr>
        <p:spPr>
          <a:xfrm>
            <a:off x="5932242" y="156254"/>
            <a:ext cx="3066915" cy="33807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Fd = </a:t>
            </a:r>
            <a:r>
              <a:rPr lang="es-EC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 de depreciación</a:t>
            </a:r>
            <a:r>
              <a:rPr lang="es-EC" sz="1400" dirty="0"/>
              <a:t> </a:t>
            </a:r>
          </a:p>
        </p:txBody>
      </p:sp>
      <p:sp>
        <p:nvSpPr>
          <p:cNvPr id="8" name="Rectángulo: esquinas redondeadas 7">
            <a:hlinkClick r:id="rId3" action="ppaction://hlinksldjump"/>
            <a:extLst>
              <a:ext uri="{FF2B5EF4-FFF2-40B4-BE49-F238E27FC236}">
                <a16:creationId xmlns:a16="http://schemas.microsoft.com/office/drawing/2014/main" id="{7EF16B2D-BC01-4A01-88B5-A882ABAD08D1}"/>
              </a:ext>
            </a:extLst>
          </p:cNvPr>
          <p:cNvSpPr/>
          <p:nvPr/>
        </p:nvSpPr>
        <p:spPr>
          <a:xfrm>
            <a:off x="873252" y="942953"/>
            <a:ext cx="8125905" cy="48356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4280DED6-9E83-4616-820C-A38F9D521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9042"/>
            <a:ext cx="148790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Coeficientes por %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de edad y estado de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conservación 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mantenimiento de la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construcción.</a:t>
            </a:r>
            <a:endParaRPr kumimoji="0" lang="es-EC" altLang="es-EC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5683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A1EA56-BD1A-4DE7-8D6F-9283080DC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77" y="1011066"/>
            <a:ext cx="8677045" cy="3816369"/>
          </a:xfrm>
          <a:prstGeom prst="rect">
            <a:avLst/>
          </a:prstGeom>
        </p:spPr>
      </p:pic>
      <p:sp>
        <p:nvSpPr>
          <p:cNvPr id="2" name="圆角矩形 101">
            <a:extLst>
              <a:ext uri="{FF2B5EF4-FFF2-40B4-BE49-F238E27FC236}">
                <a16:creationId xmlns:a16="http://schemas.microsoft.com/office/drawing/2014/main" id="{85C515C6-FFBA-4BE2-9C6E-C513E0DA0742}"/>
              </a:ext>
            </a:extLst>
          </p:cNvPr>
          <p:cNvSpPr/>
          <p:nvPr/>
        </p:nvSpPr>
        <p:spPr>
          <a:xfrm>
            <a:off x="1064312" y="49629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623BA833-CBAF-4168-8A8C-D6E7D273FB7D}"/>
              </a:ext>
            </a:extLst>
          </p:cNvPr>
          <p:cNvSpPr/>
          <p:nvPr/>
        </p:nvSpPr>
        <p:spPr>
          <a:xfrm>
            <a:off x="1544200" y="56413"/>
            <a:ext cx="1420582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Resultados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728669A9-5A05-4785-AB59-427CCC1CE7AB}"/>
              </a:ext>
            </a:extLst>
          </p:cNvPr>
          <p:cNvSpPr/>
          <p:nvPr/>
        </p:nvSpPr>
        <p:spPr bwMode="auto">
          <a:xfrm>
            <a:off x="173110" y="7070"/>
            <a:ext cx="622801" cy="52040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: esquinas redondeadas 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483FB381-C545-4918-9632-EA9781F5D051}"/>
                  </a:ext>
                </a:extLst>
              </p:cNvPr>
              <p:cNvSpPr/>
              <p:nvPr/>
            </p:nvSpPr>
            <p:spPr>
              <a:xfrm>
                <a:off x="5255580" y="593998"/>
                <a:ext cx="3888420" cy="45720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𝑽𝒂𝒍𝒊𝒅𝒂𝒄𝒊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𝒎𝒂𝒔𝒊𝒗𝒂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𝒅𝒆𝒍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𝒗𝒂𝒍𝒐𝒓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𝒅𝒆𝒍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𝒕𝒆𝒓𝒓𝒆𝒏𝒐</m:t>
                      </m:r>
                    </m:oMath>
                  </m:oMathPara>
                </a14:m>
                <a:endParaRPr lang="es-EC" sz="1400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ángulo: esquinas redondeadas 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83FB381-C545-4918-9632-EA9781F5D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5580" y="593998"/>
                <a:ext cx="3888420" cy="45720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ángulo 4">
            <a:extLst>
              <a:ext uri="{FF2B5EF4-FFF2-40B4-BE49-F238E27FC236}">
                <a16:creationId xmlns:a16="http://schemas.microsoft.com/office/drawing/2014/main" id="{01DBAFD1-80E1-4FDF-B7F0-733CB8FBE56E}"/>
              </a:ext>
            </a:extLst>
          </p:cNvPr>
          <p:cNvSpPr/>
          <p:nvPr/>
        </p:nvSpPr>
        <p:spPr>
          <a:xfrm>
            <a:off x="4928063" y="1176108"/>
            <a:ext cx="655034" cy="376407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1FE6F65-CD4C-43A0-9B02-43B60C9D6726}"/>
              </a:ext>
            </a:extLst>
          </p:cNvPr>
          <p:cNvSpPr/>
          <p:nvPr/>
        </p:nvSpPr>
        <p:spPr>
          <a:xfrm>
            <a:off x="8316257" y="1176108"/>
            <a:ext cx="594265" cy="376407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05254640"/>
      </p:ext>
    </p:extLst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EEDE6B2-3587-454E-B41E-F4D7130086A0}"/>
              </a:ext>
            </a:extLst>
          </p:cNvPr>
          <p:cNvSpPr/>
          <p:nvPr/>
        </p:nvSpPr>
        <p:spPr>
          <a:xfrm>
            <a:off x="1541704" y="544369"/>
            <a:ext cx="7385538" cy="6275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EDBD1EB-816D-448C-AD2B-346804640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112" y="2600420"/>
            <a:ext cx="148790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Coeficientes por %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de edad y estado de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conservación 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mantenimiento de la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construcción.</a:t>
            </a:r>
            <a:endParaRPr kumimoji="0" lang="es-EC" altLang="es-EC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圆角矩形 101">
            <a:extLst>
              <a:ext uri="{FF2B5EF4-FFF2-40B4-BE49-F238E27FC236}">
                <a16:creationId xmlns:a16="http://schemas.microsoft.com/office/drawing/2014/main" id="{9E593900-F2FD-42A0-91F5-32825B9367B6}"/>
              </a:ext>
            </a:extLst>
          </p:cNvPr>
          <p:cNvSpPr/>
          <p:nvPr/>
        </p:nvSpPr>
        <p:spPr>
          <a:xfrm>
            <a:off x="144843" y="37808"/>
            <a:ext cx="5089630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Factores de corrección de la construcción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Rectángulo: esquinas redondeadas 6">
            <a:hlinkClick r:id="rId2" action="ppaction://hlinksldjump"/>
            <a:extLst>
              <a:ext uri="{FF2B5EF4-FFF2-40B4-BE49-F238E27FC236}">
                <a16:creationId xmlns:a16="http://schemas.microsoft.com/office/drawing/2014/main" id="{8BBC1B7A-0BD0-47C7-9229-15BEA18E1293}"/>
              </a:ext>
            </a:extLst>
          </p:cNvPr>
          <p:cNvSpPr/>
          <p:nvPr/>
        </p:nvSpPr>
        <p:spPr>
          <a:xfrm>
            <a:off x="5932242" y="156254"/>
            <a:ext cx="3066915" cy="33807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Fd = </a:t>
            </a:r>
            <a:r>
              <a:rPr lang="es-EC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 de depreciación</a:t>
            </a:r>
            <a:r>
              <a:rPr lang="es-EC" sz="1400" dirty="0"/>
              <a:t> 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4AF912C0-409A-4983-8455-462ADCAB8D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660667"/>
              </p:ext>
            </p:extLst>
          </p:nvPr>
        </p:nvGraphicFramePr>
        <p:xfrm>
          <a:off x="1742669" y="1008368"/>
          <a:ext cx="7184573" cy="2351727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753524">
                  <a:extLst>
                    <a:ext uri="{9D8B030D-6E8A-4147-A177-3AD203B41FA5}">
                      <a16:colId xmlns:a16="http://schemas.microsoft.com/office/drawing/2014/main" val="419983001"/>
                    </a:ext>
                  </a:extLst>
                </a:gridCol>
                <a:gridCol w="1753524">
                  <a:extLst>
                    <a:ext uri="{9D8B030D-6E8A-4147-A177-3AD203B41FA5}">
                      <a16:colId xmlns:a16="http://schemas.microsoft.com/office/drawing/2014/main" val="4166423933"/>
                    </a:ext>
                  </a:extLst>
                </a:gridCol>
                <a:gridCol w="1383025">
                  <a:extLst>
                    <a:ext uri="{9D8B030D-6E8A-4147-A177-3AD203B41FA5}">
                      <a16:colId xmlns:a16="http://schemas.microsoft.com/office/drawing/2014/main" val="3712437707"/>
                    </a:ext>
                  </a:extLst>
                </a:gridCol>
                <a:gridCol w="1383025">
                  <a:extLst>
                    <a:ext uri="{9D8B030D-6E8A-4147-A177-3AD203B41FA5}">
                      <a16:colId xmlns:a16="http://schemas.microsoft.com/office/drawing/2014/main" val="730418766"/>
                    </a:ext>
                  </a:extLst>
                </a:gridCol>
                <a:gridCol w="911475">
                  <a:extLst>
                    <a:ext uri="{9D8B030D-6E8A-4147-A177-3AD203B41FA5}">
                      <a16:colId xmlns:a16="http://schemas.microsoft.com/office/drawing/2014/main" val="3340692475"/>
                    </a:ext>
                  </a:extLst>
                </a:gridCol>
              </a:tblGrid>
              <a:tr h="1002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24&lt;X≤26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16,33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18,49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31,51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60,36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1639911214"/>
                  </a:ext>
                </a:extLst>
              </a:tr>
              <a:tr h="1002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26&lt;X≤28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17,92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19,99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32,78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61,09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3785898930"/>
                  </a:ext>
                </a:extLst>
              </a:tr>
              <a:tr h="1002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28&lt;X≤30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19,5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21,53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34,07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61,84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412003479"/>
                  </a:ext>
                </a:extLst>
              </a:tr>
              <a:tr h="1002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30&lt;X≤32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21,12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23,11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35,4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62,61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617685221"/>
                  </a:ext>
                </a:extLst>
              </a:tr>
              <a:tr h="1002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32&lt;X≤34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22,78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24,73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36,76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63,4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3361682146"/>
                  </a:ext>
                </a:extLst>
              </a:tr>
              <a:tr h="1002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34&lt;X≤36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24,48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26,38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38,15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64,2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1316555854"/>
                  </a:ext>
                </a:extLst>
              </a:tr>
              <a:tr h="1002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36&lt;X≤38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26,22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28,08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39,57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65,03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3298703642"/>
                  </a:ext>
                </a:extLst>
              </a:tr>
              <a:tr h="1002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38&lt;X≤40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28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29,81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41,03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65,87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2403856002"/>
                  </a:ext>
                </a:extLst>
              </a:tr>
              <a:tr h="1002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40&lt;X≤42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29,87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32,59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42,52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66,73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3062835100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2A4B2CC8-B490-4824-B6E6-05DE672D9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298234"/>
              </p:ext>
            </p:extLst>
          </p:nvPr>
        </p:nvGraphicFramePr>
        <p:xfrm>
          <a:off x="1742669" y="3360095"/>
          <a:ext cx="7217966" cy="261303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761674">
                  <a:extLst>
                    <a:ext uri="{9D8B030D-6E8A-4147-A177-3AD203B41FA5}">
                      <a16:colId xmlns:a16="http://schemas.microsoft.com/office/drawing/2014/main" val="3242099340"/>
                    </a:ext>
                  </a:extLst>
                </a:gridCol>
                <a:gridCol w="1761674">
                  <a:extLst>
                    <a:ext uri="{9D8B030D-6E8A-4147-A177-3AD203B41FA5}">
                      <a16:colId xmlns:a16="http://schemas.microsoft.com/office/drawing/2014/main" val="1246679001"/>
                    </a:ext>
                  </a:extLst>
                </a:gridCol>
                <a:gridCol w="1389453">
                  <a:extLst>
                    <a:ext uri="{9D8B030D-6E8A-4147-A177-3AD203B41FA5}">
                      <a16:colId xmlns:a16="http://schemas.microsoft.com/office/drawing/2014/main" val="2399573016"/>
                    </a:ext>
                  </a:extLst>
                </a:gridCol>
                <a:gridCol w="1389453">
                  <a:extLst>
                    <a:ext uri="{9D8B030D-6E8A-4147-A177-3AD203B41FA5}">
                      <a16:colId xmlns:a16="http://schemas.microsoft.com/office/drawing/2014/main" val="1462413233"/>
                    </a:ext>
                  </a:extLst>
                </a:gridCol>
                <a:gridCol w="915712">
                  <a:extLst>
                    <a:ext uri="{9D8B030D-6E8A-4147-A177-3AD203B41FA5}">
                      <a16:colId xmlns:a16="http://schemas.microsoft.com/office/drawing/2014/main" val="1087832759"/>
                    </a:ext>
                  </a:extLst>
                </a:gridCol>
              </a:tblGrid>
              <a:tr h="2440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42&lt;X≤44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31,68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33,4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44,05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67,61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3791277702"/>
                  </a:ext>
                </a:extLst>
              </a:tr>
              <a:tr h="2440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44&lt;X≤46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33,58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35,25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45,6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68,51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302371975"/>
                  </a:ext>
                </a:extLst>
              </a:tr>
              <a:tr h="2440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46&lt;X≤48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35,52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37,14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47,19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69,43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1022654238"/>
                  </a:ext>
                </a:extLst>
              </a:tr>
              <a:tr h="2440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48&lt;X≤50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37,5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39,07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48,81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70,37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1862659733"/>
                  </a:ext>
                </a:extLst>
              </a:tr>
              <a:tr h="2440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50&lt;X≤52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39,52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41,04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50,46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71,33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3118402374"/>
                  </a:ext>
                </a:extLst>
              </a:tr>
              <a:tr h="2440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52&lt;X≤54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41,58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43,05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52,15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72,31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1871019769"/>
                  </a:ext>
                </a:extLst>
              </a:tr>
              <a:tr h="2440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54&lt;X≤56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43,68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45,1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53,87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73,3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3035220602"/>
                  </a:ext>
                </a:extLst>
              </a:tr>
              <a:tr h="2440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56&lt;X≤58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45,82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47,19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55,62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74,32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2312450755"/>
                  </a:ext>
                </a:extLst>
              </a:tr>
              <a:tr h="2440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58&lt;X≤60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49,32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57,41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75,35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3120857994"/>
                  </a:ext>
                </a:extLst>
              </a:tr>
              <a:tr h="2440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60&lt;X≤62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50,22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51,47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59,23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76,4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164869693"/>
                  </a:ext>
                </a:extLst>
              </a:tr>
            </a:tbl>
          </a:graphicData>
        </a:graphic>
      </p:graphicFrame>
      <p:sp>
        <p:nvSpPr>
          <p:cNvPr id="9" name="Rectángulo 8">
            <a:hlinkClick r:id="rId3" action="ppaction://hlinksldjump"/>
            <a:extLst>
              <a:ext uri="{FF2B5EF4-FFF2-40B4-BE49-F238E27FC236}">
                <a16:creationId xmlns:a16="http://schemas.microsoft.com/office/drawing/2014/main" id="{30C997BE-E361-4CA8-BAC6-CD58FFD739E1}"/>
              </a:ext>
            </a:extLst>
          </p:cNvPr>
          <p:cNvSpPr/>
          <p:nvPr/>
        </p:nvSpPr>
        <p:spPr>
          <a:xfrm>
            <a:off x="1300899" y="688157"/>
            <a:ext cx="8069344" cy="5835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816555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3A03BA9A-6FB1-4583-ADEA-4C5465D58653}"/>
              </a:ext>
            </a:extLst>
          </p:cNvPr>
          <p:cNvGrpSpPr/>
          <p:nvPr/>
        </p:nvGrpSpPr>
        <p:grpSpPr>
          <a:xfrm>
            <a:off x="484510" y="600782"/>
            <a:ext cx="8341285" cy="6179228"/>
            <a:chOff x="278932" y="622359"/>
            <a:chExt cx="8341285" cy="6179228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4451459-91A1-4D5D-93FC-66CD8E33A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5736"/>
            <a:stretch/>
          </p:blipFill>
          <p:spPr>
            <a:xfrm>
              <a:off x="340009" y="622359"/>
              <a:ext cx="8280208" cy="519473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003FC427-87D6-43FC-A6B0-CDBA89383E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242"/>
            <a:stretch/>
          </p:blipFill>
          <p:spPr bwMode="auto">
            <a:xfrm>
              <a:off x="278932" y="1130309"/>
              <a:ext cx="8333474" cy="56712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FF18DF64-5F2F-4F3E-A1B1-FBABC3C170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87" y="1127039"/>
            <a:ext cx="8280208" cy="100273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圆角矩形 101">
            <a:extLst>
              <a:ext uri="{FF2B5EF4-FFF2-40B4-BE49-F238E27FC236}">
                <a16:creationId xmlns:a16="http://schemas.microsoft.com/office/drawing/2014/main" id="{85C515C6-FFBA-4BE2-9C6E-C513E0DA0742}"/>
              </a:ext>
            </a:extLst>
          </p:cNvPr>
          <p:cNvSpPr/>
          <p:nvPr/>
        </p:nvSpPr>
        <p:spPr>
          <a:xfrm>
            <a:off x="1064312" y="49629"/>
            <a:ext cx="3999302" cy="544369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102">
            <a:extLst>
              <a:ext uri="{FF2B5EF4-FFF2-40B4-BE49-F238E27FC236}">
                <a16:creationId xmlns:a16="http://schemas.microsoft.com/office/drawing/2014/main" id="{623BA833-CBAF-4168-8A8C-D6E7D273FB7D}"/>
              </a:ext>
            </a:extLst>
          </p:cNvPr>
          <p:cNvSpPr/>
          <p:nvPr/>
        </p:nvSpPr>
        <p:spPr>
          <a:xfrm>
            <a:off x="1544200" y="56413"/>
            <a:ext cx="1420582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Resultados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728669A9-5A05-4785-AB59-427CCC1CE7AB}"/>
              </a:ext>
            </a:extLst>
          </p:cNvPr>
          <p:cNvSpPr/>
          <p:nvPr/>
        </p:nvSpPr>
        <p:spPr bwMode="auto">
          <a:xfrm>
            <a:off x="173110" y="7070"/>
            <a:ext cx="622801" cy="52040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: esquinas redondeadas 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483FB381-C545-4918-9632-EA9781F5D051}"/>
                  </a:ext>
                </a:extLst>
              </p:cNvPr>
              <p:cNvSpPr/>
              <p:nvPr/>
            </p:nvSpPr>
            <p:spPr>
              <a:xfrm>
                <a:off x="5255580" y="93212"/>
                <a:ext cx="3888420" cy="45720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𝑽𝒂𝒍𝒊𝒅𝒂𝒄𝒊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𝒎𝒂𝒔𝒊𝒗𝒂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𝒅𝒆𝒍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𝒗𝒂𝒍𝒐𝒓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𝒅𝒆𝒍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𝒕𝒆𝒓𝒓𝒆𝒏𝒐</m:t>
                      </m:r>
                    </m:oMath>
                  </m:oMathPara>
                </a14:m>
                <a:endParaRPr lang="es-EC" sz="1400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ángulo: esquinas redondeadas 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483FB381-C545-4918-9632-EA9781F5D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5580" y="93212"/>
                <a:ext cx="3888420" cy="45720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n 12">
            <a:extLst>
              <a:ext uri="{FF2B5EF4-FFF2-40B4-BE49-F238E27FC236}">
                <a16:creationId xmlns:a16="http://schemas.microsoft.com/office/drawing/2014/main" id="{3E03B005-E04E-477E-AA66-CAF64315C3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87" y="1108732"/>
            <a:ext cx="8272397" cy="10017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D9CC4DA-E206-43BA-9C2D-4E6ACA0F63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76" y="1108732"/>
            <a:ext cx="8235531" cy="26237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1DBAFD1-80E1-4FDF-B7F0-733CB8FBE56E}"/>
              </a:ext>
            </a:extLst>
          </p:cNvPr>
          <p:cNvSpPr/>
          <p:nvPr/>
        </p:nvSpPr>
        <p:spPr>
          <a:xfrm>
            <a:off x="4992231" y="733984"/>
            <a:ext cx="655034" cy="599700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1FE6F65-CD4C-43A0-9B02-43B60C9D6726}"/>
              </a:ext>
            </a:extLst>
          </p:cNvPr>
          <p:cNvSpPr/>
          <p:nvPr/>
        </p:nvSpPr>
        <p:spPr>
          <a:xfrm>
            <a:off x="8230463" y="723347"/>
            <a:ext cx="594265" cy="60782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619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EEDE6B2-3587-454E-B41E-F4D7130086A0}"/>
              </a:ext>
            </a:extLst>
          </p:cNvPr>
          <p:cNvSpPr/>
          <p:nvPr/>
        </p:nvSpPr>
        <p:spPr>
          <a:xfrm>
            <a:off x="1758462" y="582177"/>
            <a:ext cx="7385538" cy="6275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EDBD1EB-816D-448C-AD2B-346804640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112" y="2600420"/>
            <a:ext cx="148790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Coeficientes por %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de edad y estado de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conservación 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mantenimiento de la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construcción.</a:t>
            </a:r>
            <a:endParaRPr kumimoji="0" lang="es-EC" altLang="es-EC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圆角矩形 101">
            <a:extLst>
              <a:ext uri="{FF2B5EF4-FFF2-40B4-BE49-F238E27FC236}">
                <a16:creationId xmlns:a16="http://schemas.microsoft.com/office/drawing/2014/main" id="{9E593900-F2FD-42A0-91F5-32825B9367B6}"/>
              </a:ext>
            </a:extLst>
          </p:cNvPr>
          <p:cNvSpPr/>
          <p:nvPr/>
        </p:nvSpPr>
        <p:spPr>
          <a:xfrm>
            <a:off x="144843" y="37808"/>
            <a:ext cx="5089630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Factores de corrección de la construcción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Rectángulo: esquinas redondeadas 6">
            <a:hlinkClick r:id="rId2" action="ppaction://hlinksldjump"/>
            <a:extLst>
              <a:ext uri="{FF2B5EF4-FFF2-40B4-BE49-F238E27FC236}">
                <a16:creationId xmlns:a16="http://schemas.microsoft.com/office/drawing/2014/main" id="{8BBC1B7A-0BD0-47C7-9229-15BEA18E1293}"/>
              </a:ext>
            </a:extLst>
          </p:cNvPr>
          <p:cNvSpPr/>
          <p:nvPr/>
        </p:nvSpPr>
        <p:spPr>
          <a:xfrm>
            <a:off x="5932242" y="156254"/>
            <a:ext cx="3066915" cy="33807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Fd = </a:t>
            </a:r>
            <a:r>
              <a:rPr lang="es-EC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 de depreciación</a:t>
            </a:r>
            <a:r>
              <a:rPr lang="es-EC" sz="1400" dirty="0"/>
              <a:t> 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84A9E08-8369-436F-8563-65126F1B51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885457"/>
              </p:ext>
            </p:extLst>
          </p:nvPr>
        </p:nvGraphicFramePr>
        <p:xfrm>
          <a:off x="1719020" y="1599879"/>
          <a:ext cx="7275007" cy="3658242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775596">
                  <a:extLst>
                    <a:ext uri="{9D8B030D-6E8A-4147-A177-3AD203B41FA5}">
                      <a16:colId xmlns:a16="http://schemas.microsoft.com/office/drawing/2014/main" val="3445574436"/>
                    </a:ext>
                  </a:extLst>
                </a:gridCol>
                <a:gridCol w="1775596">
                  <a:extLst>
                    <a:ext uri="{9D8B030D-6E8A-4147-A177-3AD203B41FA5}">
                      <a16:colId xmlns:a16="http://schemas.microsoft.com/office/drawing/2014/main" val="1228685704"/>
                    </a:ext>
                  </a:extLst>
                </a:gridCol>
                <a:gridCol w="1400433">
                  <a:extLst>
                    <a:ext uri="{9D8B030D-6E8A-4147-A177-3AD203B41FA5}">
                      <a16:colId xmlns:a16="http://schemas.microsoft.com/office/drawing/2014/main" val="2562100437"/>
                    </a:ext>
                  </a:extLst>
                </a:gridCol>
                <a:gridCol w="1400433">
                  <a:extLst>
                    <a:ext uri="{9D8B030D-6E8A-4147-A177-3AD203B41FA5}">
                      <a16:colId xmlns:a16="http://schemas.microsoft.com/office/drawing/2014/main" val="2765163186"/>
                    </a:ext>
                  </a:extLst>
                </a:gridCol>
                <a:gridCol w="922949">
                  <a:extLst>
                    <a:ext uri="{9D8B030D-6E8A-4147-A177-3AD203B41FA5}">
                      <a16:colId xmlns:a16="http://schemas.microsoft.com/office/drawing/2014/main" val="1499428870"/>
                    </a:ext>
                  </a:extLst>
                </a:gridCol>
              </a:tblGrid>
              <a:tr h="2440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62&lt;X≤64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52,48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53,68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61,08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77,48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4265980640"/>
                  </a:ext>
                </a:extLst>
              </a:tr>
              <a:tr h="2440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64&lt;X≤66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54,78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55,93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62,96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78,57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958372049"/>
                  </a:ext>
                </a:extLst>
              </a:tr>
              <a:tr h="2440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66&lt;X≤68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57,12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58,2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64,88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79,63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1805783713"/>
                  </a:ext>
                </a:extLst>
              </a:tr>
              <a:tr h="2440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68&lt;X≤70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59,5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60,52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66,83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80,8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560835607"/>
                  </a:ext>
                </a:extLst>
              </a:tr>
              <a:tr h="2440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70&lt;X≤72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62,92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62,88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68,81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81,95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3654821921"/>
                  </a:ext>
                </a:extLst>
              </a:tr>
              <a:tr h="2440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72&lt;X≤74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64,38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65,28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70,83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83,12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1345408015"/>
                  </a:ext>
                </a:extLst>
              </a:tr>
              <a:tr h="2440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74&lt;X≤76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66,88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67,71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72,87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84,3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2429595845"/>
                  </a:ext>
                </a:extLst>
              </a:tr>
              <a:tr h="2440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76&lt;X≤78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69,42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70,19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74,95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85,5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214185516"/>
                  </a:ext>
                </a:extLst>
              </a:tr>
              <a:tr h="2440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78&lt;X≤80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72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72,71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77,07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86,73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420562293"/>
                  </a:ext>
                </a:extLst>
              </a:tr>
              <a:tr h="2440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80&lt;X≤82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74,62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75,26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79,21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87,97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4143158758"/>
                  </a:ext>
                </a:extLst>
              </a:tr>
              <a:tr h="2440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82&lt;X≤84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77,48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77,85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81,39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89,23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3029492443"/>
                  </a:ext>
                </a:extLst>
              </a:tr>
              <a:tr h="2440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84&lt;X≤86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79,98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80,48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83,6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90,51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3684820800"/>
                  </a:ext>
                </a:extLst>
              </a:tr>
              <a:tr h="2440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86&lt;X≤88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82,72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83,16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85,85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91,81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3136436912"/>
                  </a:ext>
                </a:extLst>
              </a:tr>
              <a:tr h="2440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X&gt;88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85,5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85,87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88,12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93,13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837" marR="13837" marT="0" marB="0" anchor="ctr"/>
                </a:tc>
                <a:extLst>
                  <a:ext uri="{0D108BD9-81ED-4DB2-BD59-A6C34878D82A}">
                    <a16:rowId xmlns:a16="http://schemas.microsoft.com/office/drawing/2014/main" val="1290375857"/>
                  </a:ext>
                </a:extLst>
              </a:tr>
            </a:tbl>
          </a:graphicData>
        </a:graphic>
      </p:graphicFrame>
      <p:sp>
        <p:nvSpPr>
          <p:cNvPr id="8" name="Rectángulo 7">
            <a:hlinkClick r:id="rId3" action="ppaction://hlinksldjump"/>
            <a:extLst>
              <a:ext uri="{FF2B5EF4-FFF2-40B4-BE49-F238E27FC236}">
                <a16:creationId xmlns:a16="http://schemas.microsoft.com/office/drawing/2014/main" id="{7DC4BD07-DC16-4A83-853B-47BD3059A270}"/>
              </a:ext>
            </a:extLst>
          </p:cNvPr>
          <p:cNvSpPr/>
          <p:nvPr/>
        </p:nvSpPr>
        <p:spPr>
          <a:xfrm>
            <a:off x="1357460" y="942680"/>
            <a:ext cx="8305014" cy="5333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998879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1">
            <a:extLst>
              <a:ext uri="{FF2B5EF4-FFF2-40B4-BE49-F238E27FC236}">
                <a16:creationId xmlns:a16="http://schemas.microsoft.com/office/drawing/2014/main" id="{E1BEF2EC-6BFD-4451-88E4-2867CC156191}"/>
              </a:ext>
            </a:extLst>
          </p:cNvPr>
          <p:cNvSpPr/>
          <p:nvPr/>
        </p:nvSpPr>
        <p:spPr>
          <a:xfrm>
            <a:off x="1165168" y="105219"/>
            <a:ext cx="4011624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圆角矩形 55">
            <a:extLst>
              <a:ext uri="{FF2B5EF4-FFF2-40B4-BE49-F238E27FC236}">
                <a16:creationId xmlns:a16="http://schemas.microsoft.com/office/drawing/2014/main" id="{6F1CA2DB-C88E-4ADE-93E4-2828A0327151}"/>
              </a:ext>
            </a:extLst>
          </p:cNvPr>
          <p:cNvSpPr/>
          <p:nvPr/>
        </p:nvSpPr>
        <p:spPr bwMode="auto">
          <a:xfrm>
            <a:off x="290297" y="52646"/>
            <a:ext cx="622801" cy="520407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glow rad="1117600">
              <a:schemeClr val="tx2">
                <a:lumMod val="60000"/>
                <a:lumOff val="40000"/>
                <a:alpha val="20000"/>
              </a:schemeClr>
            </a:glow>
            <a:outerShdw blurRad="50800" dist="50800" dir="5400000" sx="1000" sy="1000" algn="ctr" rotWithShape="0">
              <a:srgbClr val="000000">
                <a:alpha val="95000"/>
              </a:srgbClr>
            </a:outerShdw>
            <a:reflection endPos="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7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矩形 102">
            <a:extLst>
              <a:ext uri="{FF2B5EF4-FFF2-40B4-BE49-F238E27FC236}">
                <a16:creationId xmlns:a16="http://schemas.microsoft.com/office/drawing/2014/main" id="{2E851CDB-3A9B-4572-B725-D3A7E0020C35}"/>
              </a:ext>
            </a:extLst>
          </p:cNvPr>
          <p:cNvSpPr/>
          <p:nvPr/>
        </p:nvSpPr>
        <p:spPr>
          <a:xfrm>
            <a:off x="1645057" y="114556"/>
            <a:ext cx="1702710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Conclusiones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D5832301-998D-4D02-BE1C-9AA533DA6D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1345422"/>
              </p:ext>
            </p:extLst>
          </p:nvPr>
        </p:nvGraphicFramePr>
        <p:xfrm>
          <a:off x="121151" y="843148"/>
          <a:ext cx="11247434" cy="5005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3646186"/>
      </p:ext>
    </p:extLst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E96C913-3AB2-466D-8E41-3D0170B5FD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784623"/>
              </p:ext>
            </p:extLst>
          </p:nvPr>
        </p:nvGraphicFramePr>
        <p:xfrm>
          <a:off x="861105" y="1286432"/>
          <a:ext cx="6805787" cy="4671773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718917">
                  <a:extLst>
                    <a:ext uri="{9D8B030D-6E8A-4147-A177-3AD203B41FA5}">
                      <a16:colId xmlns:a16="http://schemas.microsoft.com/office/drawing/2014/main" val="2199897066"/>
                    </a:ext>
                  </a:extLst>
                </a:gridCol>
                <a:gridCol w="1656839">
                  <a:extLst>
                    <a:ext uri="{9D8B030D-6E8A-4147-A177-3AD203B41FA5}">
                      <a16:colId xmlns:a16="http://schemas.microsoft.com/office/drawing/2014/main" val="2611533853"/>
                    </a:ext>
                  </a:extLst>
                </a:gridCol>
                <a:gridCol w="1053580">
                  <a:extLst>
                    <a:ext uri="{9D8B030D-6E8A-4147-A177-3AD203B41FA5}">
                      <a16:colId xmlns:a16="http://schemas.microsoft.com/office/drawing/2014/main" val="3625909618"/>
                    </a:ext>
                  </a:extLst>
                </a:gridCol>
                <a:gridCol w="1376451">
                  <a:extLst>
                    <a:ext uri="{9D8B030D-6E8A-4147-A177-3AD203B41FA5}">
                      <a16:colId xmlns:a16="http://schemas.microsoft.com/office/drawing/2014/main" val="1907020084"/>
                    </a:ext>
                  </a:extLst>
                </a:gridCol>
              </a:tblGrid>
              <a:tr h="95168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SISTEMAS ESTRUCTURALES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TIPO DE CONSTRUCCION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VIDA UTIL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RESIDUAL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extLst>
                  <a:ext uri="{0D108BD9-81ED-4DB2-BD59-A6C34878D82A}">
                    <a16:rowId xmlns:a16="http://schemas.microsoft.com/office/drawing/2014/main" val="1225659161"/>
                  </a:ext>
                </a:extLst>
              </a:tr>
              <a:tr h="28330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Hormigón Armado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Edificios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extLst>
                  <a:ext uri="{0D108BD9-81ED-4DB2-BD59-A6C34878D82A}">
                    <a16:rowId xmlns:a16="http://schemas.microsoft.com/office/drawing/2014/main" val="2613457165"/>
                  </a:ext>
                </a:extLst>
              </a:tr>
              <a:tr h="28330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Hormigón Armado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Casas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extLst>
                  <a:ext uri="{0D108BD9-81ED-4DB2-BD59-A6C34878D82A}">
                    <a16:rowId xmlns:a16="http://schemas.microsoft.com/office/drawing/2014/main" val="1877918147"/>
                  </a:ext>
                </a:extLst>
              </a:tr>
              <a:tr h="28330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Metálico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Edificios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extLst>
                  <a:ext uri="{0D108BD9-81ED-4DB2-BD59-A6C34878D82A}">
                    <a16:rowId xmlns:a16="http://schemas.microsoft.com/office/drawing/2014/main" val="173987245"/>
                  </a:ext>
                </a:extLst>
              </a:tr>
              <a:tr h="28330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Metálico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Casas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extLst>
                  <a:ext uri="{0D108BD9-81ED-4DB2-BD59-A6C34878D82A}">
                    <a16:rowId xmlns:a16="http://schemas.microsoft.com/office/drawing/2014/main" val="726095448"/>
                  </a:ext>
                </a:extLst>
              </a:tr>
              <a:tr h="28330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Muro Portante (Ladrillo - Bloque)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Edificios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extLst>
                  <a:ext uri="{0D108BD9-81ED-4DB2-BD59-A6C34878D82A}">
                    <a16:rowId xmlns:a16="http://schemas.microsoft.com/office/drawing/2014/main" val="4263643590"/>
                  </a:ext>
                </a:extLst>
              </a:tr>
              <a:tr h="28330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Muro Portante (Ladrillo- Bloque)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Casas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extLst>
                  <a:ext uri="{0D108BD9-81ED-4DB2-BD59-A6C34878D82A}">
                    <a16:rowId xmlns:a16="http://schemas.microsoft.com/office/drawing/2014/main" val="2856556332"/>
                  </a:ext>
                </a:extLst>
              </a:tr>
              <a:tr h="28330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Muro Portante (Adobe/Tapial)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Casas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extLst>
                  <a:ext uri="{0D108BD9-81ED-4DB2-BD59-A6C34878D82A}">
                    <a16:rowId xmlns:a16="http://schemas.microsoft.com/office/drawing/2014/main" val="3335693690"/>
                  </a:ext>
                </a:extLst>
              </a:tr>
              <a:tr h="28330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Muro Portante (Adobe/Tapial)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Edificios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extLst>
                  <a:ext uri="{0D108BD9-81ED-4DB2-BD59-A6C34878D82A}">
                    <a16:rowId xmlns:a16="http://schemas.microsoft.com/office/drawing/2014/main" val="2834090801"/>
                  </a:ext>
                </a:extLst>
              </a:tr>
              <a:tr h="28330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Madera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Casas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extLst>
                  <a:ext uri="{0D108BD9-81ED-4DB2-BD59-A6C34878D82A}">
                    <a16:rowId xmlns:a16="http://schemas.microsoft.com/office/drawing/2014/main" val="1408263208"/>
                  </a:ext>
                </a:extLst>
              </a:tr>
              <a:tr h="28330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Piedra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Casas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extLst>
                  <a:ext uri="{0D108BD9-81ED-4DB2-BD59-A6C34878D82A}">
                    <a16:rowId xmlns:a16="http://schemas.microsoft.com/office/drawing/2014/main" val="3262073216"/>
                  </a:ext>
                </a:extLst>
              </a:tr>
              <a:tr h="28330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Caña Guadua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Casas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extLst>
                  <a:ext uri="{0D108BD9-81ED-4DB2-BD59-A6C34878D82A}">
                    <a16:rowId xmlns:a16="http://schemas.microsoft.com/office/drawing/2014/main" val="2336200154"/>
                  </a:ext>
                </a:extLst>
              </a:tr>
              <a:tr h="28330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Cercha Porticada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Casas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6" marR="44306" marT="0" marB="0" anchor="ctr"/>
                </a:tc>
                <a:extLst>
                  <a:ext uri="{0D108BD9-81ED-4DB2-BD59-A6C34878D82A}">
                    <a16:rowId xmlns:a16="http://schemas.microsoft.com/office/drawing/2014/main" val="421867194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88922EB1-F942-4793-891B-D7B28A1DA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716" y="780416"/>
            <a:ext cx="56003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Vida útil </a:t>
            </a:r>
            <a:r>
              <a:rPr kumimoji="0" lang="es-ES_tradnl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Porcentaje del Valor Residual de las Construcciones (</a:t>
            </a:r>
            <a:r>
              <a:rPr kumimoji="0" lang="es-ES_tradnl" altLang="es-EC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Vdu</a:t>
            </a:r>
            <a:r>
              <a:rPr kumimoji="0" lang="es-ES_tradnl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endParaRPr kumimoji="0" lang="es-ES_tradnl" altLang="es-EC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圆角矩形 101">
            <a:extLst>
              <a:ext uri="{FF2B5EF4-FFF2-40B4-BE49-F238E27FC236}">
                <a16:creationId xmlns:a16="http://schemas.microsoft.com/office/drawing/2014/main" id="{8E076148-6849-4EA8-B8B1-BA686DD64FD4}"/>
              </a:ext>
            </a:extLst>
          </p:cNvPr>
          <p:cNvSpPr/>
          <p:nvPr/>
        </p:nvSpPr>
        <p:spPr>
          <a:xfrm>
            <a:off x="144843" y="37808"/>
            <a:ext cx="5089630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Factores de corrección de la construcción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Rectángulo: esquinas redondeadas 4">
            <a:hlinkClick r:id="rId2" action="ppaction://hlinksldjump"/>
            <a:extLst>
              <a:ext uri="{FF2B5EF4-FFF2-40B4-BE49-F238E27FC236}">
                <a16:creationId xmlns:a16="http://schemas.microsoft.com/office/drawing/2014/main" id="{67551D4F-3422-417D-91F1-D4CA68675F38}"/>
              </a:ext>
            </a:extLst>
          </p:cNvPr>
          <p:cNvSpPr/>
          <p:nvPr/>
        </p:nvSpPr>
        <p:spPr>
          <a:xfrm>
            <a:off x="5932242" y="156254"/>
            <a:ext cx="3066915" cy="33807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Fd = </a:t>
            </a:r>
            <a:r>
              <a:rPr lang="es-EC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 de depreciación</a:t>
            </a:r>
            <a:r>
              <a:rPr lang="es-EC" sz="1400" dirty="0"/>
              <a:t> </a:t>
            </a:r>
          </a:p>
        </p:txBody>
      </p:sp>
      <p:sp>
        <p:nvSpPr>
          <p:cNvPr id="6" name="Rectángulo 5">
            <a:hlinkClick r:id="rId3" action="ppaction://hlinksldjump"/>
            <a:extLst>
              <a:ext uri="{FF2B5EF4-FFF2-40B4-BE49-F238E27FC236}">
                <a16:creationId xmlns:a16="http://schemas.microsoft.com/office/drawing/2014/main" id="{1A9332DF-9ED5-4084-963C-FDD9DE986740}"/>
              </a:ext>
            </a:extLst>
          </p:cNvPr>
          <p:cNvSpPr/>
          <p:nvPr/>
        </p:nvSpPr>
        <p:spPr>
          <a:xfrm>
            <a:off x="428716" y="1198580"/>
            <a:ext cx="7854179" cy="51268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892201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01">
            <a:extLst>
              <a:ext uri="{FF2B5EF4-FFF2-40B4-BE49-F238E27FC236}">
                <a16:creationId xmlns:a16="http://schemas.microsoft.com/office/drawing/2014/main" id="{21FAC8E4-DDF1-469D-AC52-718AD0D09109}"/>
              </a:ext>
            </a:extLst>
          </p:cNvPr>
          <p:cNvSpPr/>
          <p:nvPr/>
        </p:nvSpPr>
        <p:spPr>
          <a:xfrm>
            <a:off x="1165168" y="105219"/>
            <a:ext cx="4011624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圆角矩形 55">
            <a:extLst>
              <a:ext uri="{FF2B5EF4-FFF2-40B4-BE49-F238E27FC236}">
                <a16:creationId xmlns:a16="http://schemas.microsoft.com/office/drawing/2014/main" id="{CA17E7D1-36EB-46B5-B955-DE93DFCBF933}"/>
              </a:ext>
            </a:extLst>
          </p:cNvPr>
          <p:cNvSpPr/>
          <p:nvPr/>
        </p:nvSpPr>
        <p:spPr bwMode="auto">
          <a:xfrm>
            <a:off x="290297" y="52646"/>
            <a:ext cx="622801" cy="520407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glow rad="1117600">
              <a:schemeClr val="tx2">
                <a:lumMod val="60000"/>
                <a:lumOff val="40000"/>
                <a:alpha val="20000"/>
              </a:schemeClr>
            </a:glow>
            <a:outerShdw blurRad="50800" dist="50800" dir="5400000" sx="1000" sy="1000" algn="ctr" rotWithShape="0">
              <a:srgbClr val="000000">
                <a:alpha val="95000"/>
              </a:srgbClr>
            </a:outerShdw>
            <a:reflection endPos="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8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3" name="矩形 102">
            <a:extLst>
              <a:ext uri="{FF2B5EF4-FFF2-40B4-BE49-F238E27FC236}">
                <a16:creationId xmlns:a16="http://schemas.microsoft.com/office/drawing/2014/main" id="{3E51B763-0FBB-4144-803C-17EEBBDB9111}"/>
              </a:ext>
            </a:extLst>
          </p:cNvPr>
          <p:cNvSpPr/>
          <p:nvPr/>
        </p:nvSpPr>
        <p:spPr>
          <a:xfrm>
            <a:off x="1645057" y="114556"/>
            <a:ext cx="2234907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Recomendaciones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aphicFrame>
        <p:nvGraphicFramePr>
          <p:cNvPr id="25" name="Diagrama 24">
            <a:extLst>
              <a:ext uri="{FF2B5EF4-FFF2-40B4-BE49-F238E27FC236}">
                <a16:creationId xmlns:a16="http://schemas.microsoft.com/office/drawing/2014/main" id="{3103D5EA-E18F-4295-B2E5-688BD504D5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7284852"/>
              </p:ext>
            </p:extLst>
          </p:nvPr>
        </p:nvGraphicFramePr>
        <p:xfrm>
          <a:off x="71436" y="1014750"/>
          <a:ext cx="11129963" cy="48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5273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75">
            <a:extLst>
              <a:ext uri="{FF2B5EF4-FFF2-40B4-BE49-F238E27FC236}">
                <a16:creationId xmlns:a16="http://schemas.microsoft.com/office/drawing/2014/main" id="{332CDB57-43A0-4CC9-9B47-6A6740C9F7F3}"/>
              </a:ext>
            </a:extLst>
          </p:cNvPr>
          <p:cNvSpPr/>
          <p:nvPr/>
        </p:nvSpPr>
        <p:spPr>
          <a:xfrm>
            <a:off x="1139533" y="25837"/>
            <a:ext cx="1896967" cy="544369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76">
            <a:extLst>
              <a:ext uri="{FF2B5EF4-FFF2-40B4-BE49-F238E27FC236}">
                <a16:creationId xmlns:a16="http://schemas.microsoft.com/office/drawing/2014/main" id="{E4CC1318-D6DC-437A-B581-72E901A7FAD2}"/>
              </a:ext>
            </a:extLst>
          </p:cNvPr>
          <p:cNvSpPr/>
          <p:nvPr/>
        </p:nvSpPr>
        <p:spPr>
          <a:xfrm>
            <a:off x="1607099" y="48110"/>
            <a:ext cx="872355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Metas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圆角矩形 55">
            <a:extLst>
              <a:ext uri="{FF2B5EF4-FFF2-40B4-BE49-F238E27FC236}">
                <a16:creationId xmlns:a16="http://schemas.microsoft.com/office/drawing/2014/main" id="{8240F744-C096-44BE-8CBD-97D92B356743}"/>
              </a:ext>
            </a:extLst>
          </p:cNvPr>
          <p:cNvSpPr/>
          <p:nvPr/>
        </p:nvSpPr>
        <p:spPr bwMode="auto">
          <a:xfrm>
            <a:off x="252843" y="45042"/>
            <a:ext cx="622801" cy="520407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glow rad="1117600">
              <a:schemeClr val="tx2">
                <a:lumMod val="60000"/>
                <a:lumOff val="40000"/>
                <a:alpha val="20000"/>
              </a:schemeClr>
            </a:glow>
            <a:outerShdw blurRad="50800" dist="50800" dir="5400000" sx="1000" sy="1000" algn="ctr" rotWithShape="0">
              <a:srgbClr val="000000">
                <a:alpha val="95000"/>
              </a:srgbClr>
            </a:outerShdw>
            <a:reflection endPos="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3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Google Shape;573;p41">
            <a:extLst>
              <a:ext uri="{FF2B5EF4-FFF2-40B4-BE49-F238E27FC236}">
                <a16:creationId xmlns:a16="http://schemas.microsoft.com/office/drawing/2014/main" id="{798F08A3-5163-4FDB-932D-769DDED9D6EA}"/>
              </a:ext>
            </a:extLst>
          </p:cNvPr>
          <p:cNvSpPr txBox="1">
            <a:spLocks/>
          </p:cNvSpPr>
          <p:nvPr/>
        </p:nvSpPr>
        <p:spPr>
          <a:xfrm>
            <a:off x="3096127" y="1768343"/>
            <a:ext cx="2955900" cy="4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PROPUESTA DE MEJORA</a:t>
            </a:r>
          </a:p>
        </p:txBody>
      </p:sp>
      <p:sp>
        <p:nvSpPr>
          <p:cNvPr id="6" name="Google Shape;574;p41">
            <a:extLst>
              <a:ext uri="{FF2B5EF4-FFF2-40B4-BE49-F238E27FC236}">
                <a16:creationId xmlns:a16="http://schemas.microsoft.com/office/drawing/2014/main" id="{DFCCD1A0-6379-45FC-AE48-1B78D6CC0A56}"/>
              </a:ext>
            </a:extLst>
          </p:cNvPr>
          <p:cNvSpPr txBox="1">
            <a:spLocks/>
          </p:cNvSpPr>
          <p:nvPr/>
        </p:nvSpPr>
        <p:spPr>
          <a:xfrm>
            <a:off x="1029270" y="2164378"/>
            <a:ext cx="1843063" cy="4959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MX" sz="1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Sobre la efectividad del modelo vigente</a:t>
            </a:r>
          </a:p>
        </p:txBody>
      </p:sp>
      <p:sp>
        <p:nvSpPr>
          <p:cNvPr id="7" name="Google Shape;575;p41">
            <a:extLst>
              <a:ext uri="{FF2B5EF4-FFF2-40B4-BE49-F238E27FC236}">
                <a16:creationId xmlns:a16="http://schemas.microsoft.com/office/drawing/2014/main" id="{27BF59C5-AF5D-41B1-BBDF-06101CFD12A9}"/>
              </a:ext>
            </a:extLst>
          </p:cNvPr>
          <p:cNvSpPr txBox="1">
            <a:spLocks/>
          </p:cNvSpPr>
          <p:nvPr/>
        </p:nvSpPr>
        <p:spPr>
          <a:xfrm>
            <a:off x="503721" y="1797204"/>
            <a:ext cx="2835300" cy="4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DIAGNÓSTICO</a:t>
            </a:r>
          </a:p>
        </p:txBody>
      </p:sp>
      <p:sp>
        <p:nvSpPr>
          <p:cNvPr id="8" name="Google Shape;577;p41">
            <a:extLst>
              <a:ext uri="{FF2B5EF4-FFF2-40B4-BE49-F238E27FC236}">
                <a16:creationId xmlns:a16="http://schemas.microsoft.com/office/drawing/2014/main" id="{9A5356EA-2A70-4350-8E91-3655B9D7D039}"/>
              </a:ext>
            </a:extLst>
          </p:cNvPr>
          <p:cNvSpPr txBox="1">
            <a:spLocks/>
          </p:cNvSpPr>
          <p:nvPr/>
        </p:nvSpPr>
        <p:spPr>
          <a:xfrm>
            <a:off x="5816953" y="1766293"/>
            <a:ext cx="2955900" cy="4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MAPA</a:t>
            </a:r>
          </a:p>
        </p:txBody>
      </p:sp>
      <p:sp>
        <p:nvSpPr>
          <p:cNvPr id="9" name="Google Shape;578;p41">
            <a:extLst>
              <a:ext uri="{FF2B5EF4-FFF2-40B4-BE49-F238E27FC236}">
                <a16:creationId xmlns:a16="http://schemas.microsoft.com/office/drawing/2014/main" id="{FD75D495-C975-4430-A7CE-2312801CF058}"/>
              </a:ext>
            </a:extLst>
          </p:cNvPr>
          <p:cNvSpPr txBox="1">
            <a:spLocks/>
          </p:cNvSpPr>
          <p:nvPr/>
        </p:nvSpPr>
        <p:spPr>
          <a:xfrm>
            <a:off x="6240779" y="2144094"/>
            <a:ext cx="2121000" cy="6443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Zonas homogéneas de valor del área rural</a:t>
            </a:r>
          </a:p>
        </p:txBody>
      </p:sp>
      <p:sp>
        <p:nvSpPr>
          <p:cNvPr id="10" name="Google Shape;579;p41">
            <a:extLst>
              <a:ext uri="{FF2B5EF4-FFF2-40B4-BE49-F238E27FC236}">
                <a16:creationId xmlns:a16="http://schemas.microsoft.com/office/drawing/2014/main" id="{A51FAC9D-1143-48B3-B6ED-633F57FD7E0B}"/>
              </a:ext>
            </a:extLst>
          </p:cNvPr>
          <p:cNvSpPr txBox="1">
            <a:spLocks/>
          </p:cNvSpPr>
          <p:nvPr/>
        </p:nvSpPr>
        <p:spPr>
          <a:xfrm>
            <a:off x="379994" y="3722220"/>
            <a:ext cx="28341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PROPUESTA</a:t>
            </a:r>
          </a:p>
        </p:txBody>
      </p:sp>
      <p:sp>
        <p:nvSpPr>
          <p:cNvPr id="11" name="Google Shape;580;p41">
            <a:extLst>
              <a:ext uri="{FF2B5EF4-FFF2-40B4-BE49-F238E27FC236}">
                <a16:creationId xmlns:a16="http://schemas.microsoft.com/office/drawing/2014/main" id="{20EA52DA-699D-4D19-B64C-F671EA526AE6}"/>
              </a:ext>
            </a:extLst>
          </p:cNvPr>
          <p:cNvSpPr txBox="1">
            <a:spLocks/>
          </p:cNvSpPr>
          <p:nvPr/>
        </p:nvSpPr>
        <p:spPr>
          <a:xfrm>
            <a:off x="804204" y="4413532"/>
            <a:ext cx="2122800" cy="11052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1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modelo de valoración catastral para predios rurales</a:t>
            </a:r>
          </a:p>
        </p:txBody>
      </p:sp>
      <p:sp>
        <p:nvSpPr>
          <p:cNvPr id="12" name="Google Shape;581;p41">
            <a:extLst>
              <a:ext uri="{FF2B5EF4-FFF2-40B4-BE49-F238E27FC236}">
                <a16:creationId xmlns:a16="http://schemas.microsoft.com/office/drawing/2014/main" id="{2D129169-9AAA-42EE-9E5F-6A142A7B3D55}"/>
              </a:ext>
            </a:extLst>
          </p:cNvPr>
          <p:cNvSpPr txBox="1">
            <a:spLocks/>
          </p:cNvSpPr>
          <p:nvPr/>
        </p:nvSpPr>
        <p:spPr>
          <a:xfrm>
            <a:off x="3202638" y="3768832"/>
            <a:ext cx="28719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MANUAL</a:t>
            </a:r>
          </a:p>
        </p:txBody>
      </p:sp>
      <p:sp>
        <p:nvSpPr>
          <p:cNvPr id="13" name="Google Shape;582;p41">
            <a:extLst>
              <a:ext uri="{FF2B5EF4-FFF2-40B4-BE49-F238E27FC236}">
                <a16:creationId xmlns:a16="http://schemas.microsoft.com/office/drawing/2014/main" id="{A05A0E34-CC27-4C3C-B697-01247FB1ED53}"/>
              </a:ext>
            </a:extLst>
          </p:cNvPr>
          <p:cNvSpPr txBox="1">
            <a:spLocks/>
          </p:cNvSpPr>
          <p:nvPr/>
        </p:nvSpPr>
        <p:spPr>
          <a:xfrm>
            <a:off x="3838494" y="4211994"/>
            <a:ext cx="2121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procesos y procedimientos del modelo a ser implementado.</a:t>
            </a:r>
          </a:p>
        </p:txBody>
      </p:sp>
      <p:sp>
        <p:nvSpPr>
          <p:cNvPr id="14" name="Google Shape;583;p41">
            <a:extLst>
              <a:ext uri="{FF2B5EF4-FFF2-40B4-BE49-F238E27FC236}">
                <a16:creationId xmlns:a16="http://schemas.microsoft.com/office/drawing/2014/main" id="{63338803-A030-47C9-8982-DB88AED8D8D9}"/>
              </a:ext>
            </a:extLst>
          </p:cNvPr>
          <p:cNvSpPr txBox="1">
            <a:spLocks/>
          </p:cNvSpPr>
          <p:nvPr/>
        </p:nvSpPr>
        <p:spPr>
          <a:xfrm>
            <a:off x="5871263" y="3822117"/>
            <a:ext cx="28719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REPORTE</a:t>
            </a:r>
          </a:p>
        </p:txBody>
      </p:sp>
      <p:sp>
        <p:nvSpPr>
          <p:cNvPr id="15" name="Google Shape;584;p41">
            <a:extLst>
              <a:ext uri="{FF2B5EF4-FFF2-40B4-BE49-F238E27FC236}">
                <a16:creationId xmlns:a16="http://schemas.microsoft.com/office/drawing/2014/main" id="{39ADC478-AD1D-4BBC-8167-96DB92BF8E79}"/>
              </a:ext>
            </a:extLst>
          </p:cNvPr>
          <p:cNvSpPr txBox="1">
            <a:spLocks/>
          </p:cNvSpPr>
          <p:nvPr/>
        </p:nvSpPr>
        <p:spPr>
          <a:xfrm>
            <a:off x="6245924" y="4291789"/>
            <a:ext cx="2262983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la simulación para la valoración de predios con base en  la metodología investigada.</a:t>
            </a:r>
          </a:p>
        </p:txBody>
      </p:sp>
      <p:grpSp>
        <p:nvGrpSpPr>
          <p:cNvPr id="16" name="Google Shape;6308;p64">
            <a:extLst>
              <a:ext uri="{FF2B5EF4-FFF2-40B4-BE49-F238E27FC236}">
                <a16:creationId xmlns:a16="http://schemas.microsoft.com/office/drawing/2014/main" id="{6038C1A0-1359-4D33-81A3-CF908418D2FB}"/>
              </a:ext>
            </a:extLst>
          </p:cNvPr>
          <p:cNvGrpSpPr/>
          <p:nvPr/>
        </p:nvGrpSpPr>
        <p:grpSpPr>
          <a:xfrm>
            <a:off x="4309769" y="1236460"/>
            <a:ext cx="520588" cy="566816"/>
            <a:chOff x="2189142" y="2421310"/>
            <a:chExt cx="365904" cy="350064"/>
          </a:xfrm>
        </p:grpSpPr>
        <p:sp>
          <p:nvSpPr>
            <p:cNvPr id="17" name="Google Shape;6309;p64">
              <a:extLst>
                <a:ext uri="{FF2B5EF4-FFF2-40B4-BE49-F238E27FC236}">
                  <a16:creationId xmlns:a16="http://schemas.microsoft.com/office/drawing/2014/main" id="{4996D9E3-8A9D-4725-AF73-F07700FC53E5}"/>
                </a:ext>
              </a:extLst>
            </p:cNvPr>
            <p:cNvSpPr/>
            <p:nvPr/>
          </p:nvSpPr>
          <p:spPr>
            <a:xfrm>
              <a:off x="2400384" y="2421310"/>
              <a:ext cx="154662" cy="162613"/>
            </a:xfrm>
            <a:custGeom>
              <a:avLst/>
              <a:gdLst/>
              <a:ahLst/>
              <a:cxnLst/>
              <a:rect l="l" t="t" r="r" b="b"/>
              <a:pathLst>
                <a:path w="4882" h="5133" extrusionOk="0">
                  <a:moveTo>
                    <a:pt x="2482" y="0"/>
                  </a:moveTo>
                  <a:cubicBezTo>
                    <a:pt x="1731" y="0"/>
                    <a:pt x="996" y="363"/>
                    <a:pt x="548" y="1036"/>
                  </a:cubicBezTo>
                  <a:cubicBezTo>
                    <a:pt x="0" y="1870"/>
                    <a:pt x="24" y="2941"/>
                    <a:pt x="619" y="3727"/>
                  </a:cubicBezTo>
                  <a:lnTo>
                    <a:pt x="560" y="4953"/>
                  </a:lnTo>
                  <a:cubicBezTo>
                    <a:pt x="560" y="5013"/>
                    <a:pt x="595" y="5073"/>
                    <a:pt x="643" y="5096"/>
                  </a:cubicBezTo>
                  <a:cubicBezTo>
                    <a:pt x="667" y="5108"/>
                    <a:pt x="702" y="5132"/>
                    <a:pt x="726" y="5132"/>
                  </a:cubicBezTo>
                  <a:cubicBezTo>
                    <a:pt x="762" y="5132"/>
                    <a:pt x="774" y="5132"/>
                    <a:pt x="798" y="5108"/>
                  </a:cubicBezTo>
                  <a:lnTo>
                    <a:pt x="1905" y="4596"/>
                  </a:lnTo>
                  <a:cubicBezTo>
                    <a:pt x="2090" y="4640"/>
                    <a:pt x="2289" y="4665"/>
                    <a:pt x="2486" y="4665"/>
                  </a:cubicBezTo>
                  <a:cubicBezTo>
                    <a:pt x="2555" y="4665"/>
                    <a:pt x="2623" y="4662"/>
                    <a:pt x="2691" y="4656"/>
                  </a:cubicBezTo>
                  <a:cubicBezTo>
                    <a:pt x="2786" y="4632"/>
                    <a:pt x="2858" y="4561"/>
                    <a:pt x="2846" y="4477"/>
                  </a:cubicBezTo>
                  <a:cubicBezTo>
                    <a:pt x="2824" y="4389"/>
                    <a:pt x="2761" y="4321"/>
                    <a:pt x="2685" y="4321"/>
                  </a:cubicBezTo>
                  <a:cubicBezTo>
                    <a:pt x="2679" y="4321"/>
                    <a:pt x="2673" y="4322"/>
                    <a:pt x="2667" y="4322"/>
                  </a:cubicBezTo>
                  <a:cubicBezTo>
                    <a:pt x="2597" y="4332"/>
                    <a:pt x="2528" y="4336"/>
                    <a:pt x="2461" y="4336"/>
                  </a:cubicBezTo>
                  <a:cubicBezTo>
                    <a:pt x="2277" y="4336"/>
                    <a:pt x="2103" y="4303"/>
                    <a:pt x="1929" y="4251"/>
                  </a:cubicBezTo>
                  <a:cubicBezTo>
                    <a:pt x="1913" y="4240"/>
                    <a:pt x="1897" y="4234"/>
                    <a:pt x="1880" y="4234"/>
                  </a:cubicBezTo>
                  <a:cubicBezTo>
                    <a:pt x="1859" y="4234"/>
                    <a:pt x="1836" y="4243"/>
                    <a:pt x="1810" y="4263"/>
                  </a:cubicBezTo>
                  <a:lnTo>
                    <a:pt x="905" y="4680"/>
                  </a:lnTo>
                  <a:lnTo>
                    <a:pt x="953" y="3680"/>
                  </a:lnTo>
                  <a:cubicBezTo>
                    <a:pt x="953" y="3632"/>
                    <a:pt x="941" y="3608"/>
                    <a:pt x="917" y="3560"/>
                  </a:cubicBezTo>
                  <a:cubicBezTo>
                    <a:pt x="381" y="2882"/>
                    <a:pt x="345" y="1941"/>
                    <a:pt x="833" y="1215"/>
                  </a:cubicBezTo>
                  <a:cubicBezTo>
                    <a:pt x="1218" y="642"/>
                    <a:pt x="1855" y="327"/>
                    <a:pt x="2504" y="327"/>
                  </a:cubicBezTo>
                  <a:cubicBezTo>
                    <a:pt x="2880" y="327"/>
                    <a:pt x="3259" y="433"/>
                    <a:pt x="3596" y="655"/>
                  </a:cubicBezTo>
                  <a:cubicBezTo>
                    <a:pt x="4048" y="953"/>
                    <a:pt x="4346" y="1405"/>
                    <a:pt x="4453" y="1929"/>
                  </a:cubicBezTo>
                  <a:cubicBezTo>
                    <a:pt x="4548" y="2441"/>
                    <a:pt x="4453" y="2989"/>
                    <a:pt x="4155" y="3418"/>
                  </a:cubicBezTo>
                  <a:cubicBezTo>
                    <a:pt x="3941" y="3727"/>
                    <a:pt x="3643" y="3977"/>
                    <a:pt x="3286" y="4132"/>
                  </a:cubicBezTo>
                  <a:cubicBezTo>
                    <a:pt x="3203" y="4156"/>
                    <a:pt x="3167" y="4263"/>
                    <a:pt x="3203" y="4346"/>
                  </a:cubicBezTo>
                  <a:cubicBezTo>
                    <a:pt x="3221" y="4419"/>
                    <a:pt x="3288" y="4450"/>
                    <a:pt x="3356" y="4450"/>
                  </a:cubicBezTo>
                  <a:cubicBezTo>
                    <a:pt x="3376" y="4450"/>
                    <a:pt x="3397" y="4447"/>
                    <a:pt x="3417" y="4442"/>
                  </a:cubicBezTo>
                  <a:cubicBezTo>
                    <a:pt x="3834" y="4263"/>
                    <a:pt x="4179" y="3977"/>
                    <a:pt x="4429" y="3608"/>
                  </a:cubicBezTo>
                  <a:cubicBezTo>
                    <a:pt x="4763" y="3108"/>
                    <a:pt x="4882" y="2477"/>
                    <a:pt x="4763" y="1882"/>
                  </a:cubicBezTo>
                  <a:cubicBezTo>
                    <a:pt x="4643" y="1274"/>
                    <a:pt x="4286" y="751"/>
                    <a:pt x="3774" y="393"/>
                  </a:cubicBezTo>
                  <a:cubicBezTo>
                    <a:pt x="3376" y="128"/>
                    <a:pt x="2926" y="0"/>
                    <a:pt x="24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6310;p64">
              <a:extLst>
                <a:ext uri="{FF2B5EF4-FFF2-40B4-BE49-F238E27FC236}">
                  <a16:creationId xmlns:a16="http://schemas.microsoft.com/office/drawing/2014/main" id="{BC4BC2CC-4032-42FC-92AD-0E60125781FA}"/>
                </a:ext>
              </a:extLst>
            </p:cNvPr>
            <p:cNvSpPr/>
            <p:nvPr/>
          </p:nvSpPr>
          <p:spPr>
            <a:xfrm>
              <a:off x="2292862" y="2724899"/>
              <a:ext cx="168252" cy="46475"/>
            </a:xfrm>
            <a:custGeom>
              <a:avLst/>
              <a:gdLst/>
              <a:ahLst/>
              <a:cxnLst/>
              <a:rect l="l" t="t" r="r" b="b"/>
              <a:pathLst>
                <a:path w="5311" h="1467" extrusionOk="0">
                  <a:moveTo>
                    <a:pt x="5139" y="1"/>
                  </a:moveTo>
                  <a:cubicBezTo>
                    <a:pt x="5133" y="1"/>
                    <a:pt x="5127" y="1"/>
                    <a:pt x="5120" y="2"/>
                  </a:cubicBezTo>
                  <a:cubicBezTo>
                    <a:pt x="5025" y="26"/>
                    <a:pt x="4954" y="97"/>
                    <a:pt x="4966" y="193"/>
                  </a:cubicBezTo>
                  <a:cubicBezTo>
                    <a:pt x="4966" y="264"/>
                    <a:pt x="4989" y="323"/>
                    <a:pt x="4989" y="395"/>
                  </a:cubicBezTo>
                  <a:lnTo>
                    <a:pt x="4989" y="1145"/>
                  </a:lnTo>
                  <a:lnTo>
                    <a:pt x="167" y="1145"/>
                  </a:lnTo>
                  <a:cubicBezTo>
                    <a:pt x="72" y="1145"/>
                    <a:pt x="1" y="1216"/>
                    <a:pt x="1" y="1300"/>
                  </a:cubicBezTo>
                  <a:cubicBezTo>
                    <a:pt x="1" y="1395"/>
                    <a:pt x="72" y="1466"/>
                    <a:pt x="167" y="1466"/>
                  </a:cubicBezTo>
                  <a:lnTo>
                    <a:pt x="5144" y="1466"/>
                  </a:lnTo>
                  <a:cubicBezTo>
                    <a:pt x="5239" y="1466"/>
                    <a:pt x="5311" y="1395"/>
                    <a:pt x="5311" y="1300"/>
                  </a:cubicBezTo>
                  <a:lnTo>
                    <a:pt x="5311" y="395"/>
                  </a:lnTo>
                  <a:cubicBezTo>
                    <a:pt x="5311" y="323"/>
                    <a:pt x="5311" y="252"/>
                    <a:pt x="5299" y="157"/>
                  </a:cubicBezTo>
                  <a:cubicBezTo>
                    <a:pt x="5288" y="69"/>
                    <a:pt x="5216" y="1"/>
                    <a:pt x="51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6311;p64">
              <a:extLst>
                <a:ext uri="{FF2B5EF4-FFF2-40B4-BE49-F238E27FC236}">
                  <a16:creationId xmlns:a16="http://schemas.microsoft.com/office/drawing/2014/main" id="{6CEB1D3A-2C55-4149-ACF2-A3C5DF2A0E30}"/>
                </a:ext>
              </a:extLst>
            </p:cNvPr>
            <p:cNvSpPr/>
            <p:nvPr/>
          </p:nvSpPr>
          <p:spPr>
            <a:xfrm>
              <a:off x="2189142" y="2460149"/>
              <a:ext cx="266714" cy="310844"/>
            </a:xfrm>
            <a:custGeom>
              <a:avLst/>
              <a:gdLst/>
              <a:ahLst/>
              <a:cxnLst/>
              <a:rect l="l" t="t" r="r" b="b"/>
              <a:pathLst>
                <a:path w="8419" h="9812" extrusionOk="0">
                  <a:moveTo>
                    <a:pt x="3525" y="787"/>
                  </a:moveTo>
                  <a:lnTo>
                    <a:pt x="3525" y="787"/>
                  </a:lnTo>
                  <a:cubicBezTo>
                    <a:pt x="3322" y="1382"/>
                    <a:pt x="2977" y="1703"/>
                    <a:pt x="2751" y="1834"/>
                  </a:cubicBezTo>
                  <a:cubicBezTo>
                    <a:pt x="2787" y="1358"/>
                    <a:pt x="3096" y="941"/>
                    <a:pt x="3525" y="787"/>
                  </a:cubicBezTo>
                  <a:close/>
                  <a:moveTo>
                    <a:pt x="4692" y="715"/>
                  </a:moveTo>
                  <a:cubicBezTo>
                    <a:pt x="5323" y="715"/>
                    <a:pt x="5846" y="1239"/>
                    <a:pt x="5846" y="1870"/>
                  </a:cubicBezTo>
                  <a:lnTo>
                    <a:pt x="5846" y="2608"/>
                  </a:lnTo>
                  <a:cubicBezTo>
                    <a:pt x="5168" y="2561"/>
                    <a:pt x="4644" y="2215"/>
                    <a:pt x="4299" y="1596"/>
                  </a:cubicBezTo>
                  <a:cubicBezTo>
                    <a:pt x="4108" y="1251"/>
                    <a:pt x="4013" y="906"/>
                    <a:pt x="3977" y="715"/>
                  </a:cubicBezTo>
                  <a:close/>
                  <a:moveTo>
                    <a:pt x="2048" y="2454"/>
                  </a:moveTo>
                  <a:lnTo>
                    <a:pt x="2048" y="3525"/>
                  </a:lnTo>
                  <a:cubicBezTo>
                    <a:pt x="1858" y="3454"/>
                    <a:pt x="1715" y="3275"/>
                    <a:pt x="1715" y="3049"/>
                  </a:cubicBezTo>
                  <a:lnTo>
                    <a:pt x="1715" y="2930"/>
                  </a:lnTo>
                  <a:cubicBezTo>
                    <a:pt x="1715" y="2704"/>
                    <a:pt x="1846" y="2525"/>
                    <a:pt x="2048" y="2454"/>
                  </a:cubicBezTo>
                  <a:close/>
                  <a:moveTo>
                    <a:pt x="6549" y="2454"/>
                  </a:moveTo>
                  <a:cubicBezTo>
                    <a:pt x="6739" y="2537"/>
                    <a:pt x="6894" y="2715"/>
                    <a:pt x="6894" y="2930"/>
                  </a:cubicBezTo>
                  <a:lnTo>
                    <a:pt x="6894" y="3049"/>
                  </a:lnTo>
                  <a:cubicBezTo>
                    <a:pt x="6894" y="3275"/>
                    <a:pt x="6751" y="3454"/>
                    <a:pt x="6549" y="3525"/>
                  </a:cubicBezTo>
                  <a:lnTo>
                    <a:pt x="6549" y="2454"/>
                  </a:lnTo>
                  <a:close/>
                  <a:moveTo>
                    <a:pt x="3739" y="1168"/>
                  </a:moveTo>
                  <a:cubicBezTo>
                    <a:pt x="3799" y="1346"/>
                    <a:pt x="3870" y="1549"/>
                    <a:pt x="3989" y="1763"/>
                  </a:cubicBezTo>
                  <a:cubicBezTo>
                    <a:pt x="4394" y="2489"/>
                    <a:pt x="5025" y="2906"/>
                    <a:pt x="5835" y="2954"/>
                  </a:cubicBezTo>
                  <a:lnTo>
                    <a:pt x="5835" y="3251"/>
                  </a:lnTo>
                  <a:cubicBezTo>
                    <a:pt x="5846" y="3894"/>
                    <a:pt x="5501" y="4489"/>
                    <a:pt x="4942" y="4835"/>
                  </a:cubicBezTo>
                  <a:lnTo>
                    <a:pt x="4692" y="4990"/>
                  </a:lnTo>
                  <a:cubicBezTo>
                    <a:pt x="4573" y="5055"/>
                    <a:pt x="4439" y="5088"/>
                    <a:pt x="4305" y="5088"/>
                  </a:cubicBezTo>
                  <a:cubicBezTo>
                    <a:pt x="4171" y="5088"/>
                    <a:pt x="4037" y="5055"/>
                    <a:pt x="3918" y="4990"/>
                  </a:cubicBezTo>
                  <a:lnTo>
                    <a:pt x="3656" y="4835"/>
                  </a:lnTo>
                  <a:cubicBezTo>
                    <a:pt x="3096" y="4513"/>
                    <a:pt x="2751" y="3906"/>
                    <a:pt x="2751" y="3251"/>
                  </a:cubicBezTo>
                  <a:lnTo>
                    <a:pt x="2751" y="2215"/>
                  </a:lnTo>
                  <a:cubicBezTo>
                    <a:pt x="2965" y="2108"/>
                    <a:pt x="3418" y="1834"/>
                    <a:pt x="3739" y="1168"/>
                  </a:cubicBezTo>
                  <a:close/>
                  <a:moveTo>
                    <a:pt x="4942" y="5228"/>
                  </a:moveTo>
                  <a:lnTo>
                    <a:pt x="4942" y="5656"/>
                  </a:lnTo>
                  <a:cubicBezTo>
                    <a:pt x="4894" y="5656"/>
                    <a:pt x="4834" y="5668"/>
                    <a:pt x="4787" y="5668"/>
                  </a:cubicBezTo>
                  <a:cubicBezTo>
                    <a:pt x="4751" y="5549"/>
                    <a:pt x="4668" y="5454"/>
                    <a:pt x="4573" y="5382"/>
                  </a:cubicBezTo>
                  <a:cubicBezTo>
                    <a:pt x="4668" y="5359"/>
                    <a:pt x="4763" y="5335"/>
                    <a:pt x="4846" y="5275"/>
                  </a:cubicBezTo>
                  <a:lnTo>
                    <a:pt x="4942" y="5228"/>
                  </a:lnTo>
                  <a:close/>
                  <a:moveTo>
                    <a:pt x="4299" y="5656"/>
                  </a:moveTo>
                  <a:cubicBezTo>
                    <a:pt x="4406" y="5656"/>
                    <a:pt x="4477" y="5728"/>
                    <a:pt x="4477" y="5835"/>
                  </a:cubicBezTo>
                  <a:cubicBezTo>
                    <a:pt x="4477" y="5942"/>
                    <a:pt x="4406" y="6013"/>
                    <a:pt x="4299" y="6013"/>
                  </a:cubicBezTo>
                  <a:cubicBezTo>
                    <a:pt x="4215" y="6013"/>
                    <a:pt x="4120" y="5930"/>
                    <a:pt x="4120" y="5835"/>
                  </a:cubicBezTo>
                  <a:cubicBezTo>
                    <a:pt x="4120" y="5728"/>
                    <a:pt x="4192" y="5656"/>
                    <a:pt x="4299" y="5656"/>
                  </a:cubicBezTo>
                  <a:close/>
                  <a:moveTo>
                    <a:pt x="3656" y="5228"/>
                  </a:moveTo>
                  <a:lnTo>
                    <a:pt x="3751" y="5263"/>
                  </a:lnTo>
                  <a:cubicBezTo>
                    <a:pt x="3834" y="5323"/>
                    <a:pt x="3941" y="5359"/>
                    <a:pt x="4037" y="5382"/>
                  </a:cubicBezTo>
                  <a:cubicBezTo>
                    <a:pt x="3882" y="5478"/>
                    <a:pt x="3775" y="5644"/>
                    <a:pt x="3775" y="5835"/>
                  </a:cubicBezTo>
                  <a:cubicBezTo>
                    <a:pt x="3775" y="6121"/>
                    <a:pt x="4013" y="6359"/>
                    <a:pt x="4299" y="6359"/>
                  </a:cubicBezTo>
                  <a:cubicBezTo>
                    <a:pt x="4525" y="6359"/>
                    <a:pt x="4715" y="6204"/>
                    <a:pt x="4787" y="6013"/>
                  </a:cubicBezTo>
                  <a:cubicBezTo>
                    <a:pt x="4834" y="6013"/>
                    <a:pt x="4894" y="6013"/>
                    <a:pt x="4942" y="6002"/>
                  </a:cubicBezTo>
                  <a:lnTo>
                    <a:pt x="4942" y="6073"/>
                  </a:lnTo>
                  <a:lnTo>
                    <a:pt x="4299" y="6514"/>
                  </a:lnTo>
                  <a:lnTo>
                    <a:pt x="3656" y="6061"/>
                  </a:lnTo>
                  <a:lnTo>
                    <a:pt x="3656" y="5228"/>
                  </a:lnTo>
                  <a:close/>
                  <a:moveTo>
                    <a:pt x="3656" y="6466"/>
                  </a:moveTo>
                  <a:lnTo>
                    <a:pt x="4049" y="6740"/>
                  </a:lnTo>
                  <a:lnTo>
                    <a:pt x="3656" y="7204"/>
                  </a:lnTo>
                  <a:lnTo>
                    <a:pt x="3656" y="6549"/>
                  </a:lnTo>
                  <a:lnTo>
                    <a:pt x="3656" y="6466"/>
                  </a:lnTo>
                  <a:close/>
                  <a:moveTo>
                    <a:pt x="4942" y="6466"/>
                  </a:moveTo>
                  <a:lnTo>
                    <a:pt x="4942" y="6549"/>
                  </a:lnTo>
                  <a:lnTo>
                    <a:pt x="4942" y="7204"/>
                  </a:lnTo>
                  <a:lnTo>
                    <a:pt x="4549" y="6740"/>
                  </a:lnTo>
                  <a:lnTo>
                    <a:pt x="4942" y="6466"/>
                  </a:lnTo>
                  <a:close/>
                  <a:moveTo>
                    <a:pt x="3858" y="1"/>
                  </a:moveTo>
                  <a:cubicBezTo>
                    <a:pt x="2858" y="1"/>
                    <a:pt x="2048" y="799"/>
                    <a:pt x="2048" y="1799"/>
                  </a:cubicBezTo>
                  <a:lnTo>
                    <a:pt x="2048" y="2096"/>
                  </a:lnTo>
                  <a:cubicBezTo>
                    <a:pt x="1667" y="2168"/>
                    <a:pt x="1382" y="2513"/>
                    <a:pt x="1382" y="2918"/>
                  </a:cubicBezTo>
                  <a:lnTo>
                    <a:pt x="1382" y="3037"/>
                  </a:lnTo>
                  <a:cubicBezTo>
                    <a:pt x="1382" y="3501"/>
                    <a:pt x="1751" y="3870"/>
                    <a:pt x="2215" y="3870"/>
                  </a:cubicBezTo>
                  <a:cubicBezTo>
                    <a:pt x="2310" y="3870"/>
                    <a:pt x="2382" y="3799"/>
                    <a:pt x="2382" y="3704"/>
                  </a:cubicBezTo>
                  <a:lnTo>
                    <a:pt x="2382" y="2251"/>
                  </a:lnTo>
                  <a:lnTo>
                    <a:pt x="2382" y="1799"/>
                  </a:lnTo>
                  <a:cubicBezTo>
                    <a:pt x="2382" y="1001"/>
                    <a:pt x="3037" y="346"/>
                    <a:pt x="3834" y="346"/>
                  </a:cubicBezTo>
                  <a:lnTo>
                    <a:pt x="4727" y="346"/>
                  </a:lnTo>
                  <a:cubicBezTo>
                    <a:pt x="5537" y="346"/>
                    <a:pt x="6192" y="1001"/>
                    <a:pt x="6192" y="1799"/>
                  </a:cubicBezTo>
                  <a:lnTo>
                    <a:pt x="6192" y="2251"/>
                  </a:lnTo>
                  <a:lnTo>
                    <a:pt x="6192" y="4180"/>
                  </a:lnTo>
                  <a:cubicBezTo>
                    <a:pt x="6192" y="4811"/>
                    <a:pt x="5799" y="5335"/>
                    <a:pt x="5251" y="5549"/>
                  </a:cubicBezTo>
                  <a:lnTo>
                    <a:pt x="5251" y="5001"/>
                  </a:lnTo>
                  <a:cubicBezTo>
                    <a:pt x="5823" y="4597"/>
                    <a:pt x="6156" y="3930"/>
                    <a:pt x="6156" y="3227"/>
                  </a:cubicBezTo>
                  <a:lnTo>
                    <a:pt x="6156" y="1870"/>
                  </a:lnTo>
                  <a:cubicBezTo>
                    <a:pt x="6156" y="1037"/>
                    <a:pt x="5489" y="370"/>
                    <a:pt x="4656" y="370"/>
                  </a:cubicBezTo>
                  <a:lnTo>
                    <a:pt x="3894" y="370"/>
                  </a:lnTo>
                  <a:cubicBezTo>
                    <a:pt x="3834" y="370"/>
                    <a:pt x="3775" y="370"/>
                    <a:pt x="3715" y="382"/>
                  </a:cubicBezTo>
                  <a:cubicBezTo>
                    <a:pt x="2965" y="477"/>
                    <a:pt x="2394" y="1120"/>
                    <a:pt x="2394" y="1870"/>
                  </a:cubicBezTo>
                  <a:lnTo>
                    <a:pt x="2394" y="2084"/>
                  </a:lnTo>
                  <a:lnTo>
                    <a:pt x="2394" y="3227"/>
                  </a:lnTo>
                  <a:cubicBezTo>
                    <a:pt x="2394" y="3930"/>
                    <a:pt x="2739" y="4585"/>
                    <a:pt x="3299" y="5001"/>
                  </a:cubicBezTo>
                  <a:lnTo>
                    <a:pt x="3299" y="6013"/>
                  </a:lnTo>
                  <a:lnTo>
                    <a:pt x="1596" y="6561"/>
                  </a:lnTo>
                  <a:cubicBezTo>
                    <a:pt x="643" y="6859"/>
                    <a:pt x="1" y="7740"/>
                    <a:pt x="1" y="8740"/>
                  </a:cubicBezTo>
                  <a:lnTo>
                    <a:pt x="1" y="9645"/>
                  </a:lnTo>
                  <a:cubicBezTo>
                    <a:pt x="1" y="9740"/>
                    <a:pt x="72" y="9812"/>
                    <a:pt x="167" y="9812"/>
                  </a:cubicBezTo>
                  <a:lnTo>
                    <a:pt x="2739" y="9812"/>
                  </a:lnTo>
                  <a:cubicBezTo>
                    <a:pt x="2822" y="9812"/>
                    <a:pt x="2906" y="9740"/>
                    <a:pt x="2906" y="9645"/>
                  </a:cubicBezTo>
                  <a:cubicBezTo>
                    <a:pt x="2906" y="9550"/>
                    <a:pt x="2822" y="9478"/>
                    <a:pt x="2739" y="9478"/>
                  </a:cubicBezTo>
                  <a:lnTo>
                    <a:pt x="322" y="9478"/>
                  </a:lnTo>
                  <a:lnTo>
                    <a:pt x="322" y="8740"/>
                  </a:lnTo>
                  <a:cubicBezTo>
                    <a:pt x="322" y="7883"/>
                    <a:pt x="882" y="7133"/>
                    <a:pt x="1679" y="6871"/>
                  </a:cubicBezTo>
                  <a:lnTo>
                    <a:pt x="3287" y="6359"/>
                  </a:lnTo>
                  <a:lnTo>
                    <a:pt x="3287" y="6537"/>
                  </a:lnTo>
                  <a:lnTo>
                    <a:pt x="3287" y="7657"/>
                  </a:lnTo>
                  <a:cubicBezTo>
                    <a:pt x="3287" y="7728"/>
                    <a:pt x="3334" y="7788"/>
                    <a:pt x="3394" y="7811"/>
                  </a:cubicBezTo>
                  <a:cubicBezTo>
                    <a:pt x="3406" y="7811"/>
                    <a:pt x="3441" y="7835"/>
                    <a:pt x="3453" y="7835"/>
                  </a:cubicBezTo>
                  <a:cubicBezTo>
                    <a:pt x="3501" y="7835"/>
                    <a:pt x="3537" y="7811"/>
                    <a:pt x="3584" y="7776"/>
                  </a:cubicBezTo>
                  <a:lnTo>
                    <a:pt x="4275" y="6966"/>
                  </a:lnTo>
                  <a:lnTo>
                    <a:pt x="4954" y="7776"/>
                  </a:lnTo>
                  <a:cubicBezTo>
                    <a:pt x="4989" y="7811"/>
                    <a:pt x="5025" y="7835"/>
                    <a:pt x="5084" y="7835"/>
                  </a:cubicBezTo>
                  <a:cubicBezTo>
                    <a:pt x="5108" y="7835"/>
                    <a:pt x="5132" y="7835"/>
                    <a:pt x="5144" y="7811"/>
                  </a:cubicBezTo>
                  <a:cubicBezTo>
                    <a:pt x="5204" y="7788"/>
                    <a:pt x="5251" y="7728"/>
                    <a:pt x="5251" y="7657"/>
                  </a:cubicBezTo>
                  <a:lnTo>
                    <a:pt x="5251" y="6359"/>
                  </a:lnTo>
                  <a:lnTo>
                    <a:pt x="6859" y="6871"/>
                  </a:lnTo>
                  <a:cubicBezTo>
                    <a:pt x="7382" y="7037"/>
                    <a:pt x="7811" y="7430"/>
                    <a:pt x="8037" y="7918"/>
                  </a:cubicBezTo>
                  <a:cubicBezTo>
                    <a:pt x="8074" y="7991"/>
                    <a:pt x="8131" y="8022"/>
                    <a:pt x="8198" y="8022"/>
                  </a:cubicBezTo>
                  <a:cubicBezTo>
                    <a:pt x="8219" y="8022"/>
                    <a:pt x="8241" y="8019"/>
                    <a:pt x="8263" y="8014"/>
                  </a:cubicBezTo>
                  <a:cubicBezTo>
                    <a:pt x="8383" y="7990"/>
                    <a:pt x="8418" y="7895"/>
                    <a:pt x="8383" y="7799"/>
                  </a:cubicBezTo>
                  <a:cubicBezTo>
                    <a:pt x="8109" y="7216"/>
                    <a:pt x="7609" y="6775"/>
                    <a:pt x="6989" y="6561"/>
                  </a:cubicBezTo>
                  <a:lnTo>
                    <a:pt x="5287" y="6013"/>
                  </a:lnTo>
                  <a:lnTo>
                    <a:pt x="5287" y="5906"/>
                  </a:lnTo>
                  <a:cubicBezTo>
                    <a:pt x="6013" y="5680"/>
                    <a:pt x="6549" y="5001"/>
                    <a:pt x="6549" y="4180"/>
                  </a:cubicBezTo>
                  <a:lnTo>
                    <a:pt x="6549" y="3858"/>
                  </a:lnTo>
                  <a:cubicBezTo>
                    <a:pt x="6930" y="3775"/>
                    <a:pt x="7216" y="3442"/>
                    <a:pt x="7216" y="3037"/>
                  </a:cubicBezTo>
                  <a:lnTo>
                    <a:pt x="7216" y="2918"/>
                  </a:lnTo>
                  <a:cubicBezTo>
                    <a:pt x="7216" y="2513"/>
                    <a:pt x="6930" y="2168"/>
                    <a:pt x="6549" y="2096"/>
                  </a:cubicBezTo>
                  <a:lnTo>
                    <a:pt x="6549" y="1799"/>
                  </a:lnTo>
                  <a:cubicBezTo>
                    <a:pt x="6549" y="799"/>
                    <a:pt x="5739" y="1"/>
                    <a:pt x="475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Google Shape;6312;p64">
              <a:extLst>
                <a:ext uri="{FF2B5EF4-FFF2-40B4-BE49-F238E27FC236}">
                  <a16:creationId xmlns:a16="http://schemas.microsoft.com/office/drawing/2014/main" id="{5B7DEB93-3629-4FE2-A233-E596A6723290}"/>
                </a:ext>
              </a:extLst>
            </p:cNvPr>
            <p:cNvSpPr/>
            <p:nvPr/>
          </p:nvSpPr>
          <p:spPr>
            <a:xfrm>
              <a:off x="2320012" y="2699682"/>
              <a:ext cx="10993" cy="11341"/>
            </a:xfrm>
            <a:custGeom>
              <a:avLst/>
              <a:gdLst/>
              <a:ahLst/>
              <a:cxnLst/>
              <a:rect l="l" t="t" r="r" b="b"/>
              <a:pathLst>
                <a:path w="347" h="358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91"/>
                  </a:lnTo>
                  <a:cubicBezTo>
                    <a:pt x="1" y="286"/>
                    <a:pt x="84" y="357"/>
                    <a:pt x="168" y="357"/>
                  </a:cubicBezTo>
                  <a:cubicBezTo>
                    <a:pt x="263" y="357"/>
                    <a:pt x="334" y="286"/>
                    <a:pt x="334" y="191"/>
                  </a:cubicBezTo>
                  <a:lnTo>
                    <a:pt x="334" y="167"/>
                  </a:lnTo>
                  <a:cubicBezTo>
                    <a:pt x="346" y="72"/>
                    <a:pt x="263" y="0"/>
                    <a:pt x="16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Google Shape;6313;p64">
              <a:extLst>
                <a:ext uri="{FF2B5EF4-FFF2-40B4-BE49-F238E27FC236}">
                  <a16:creationId xmlns:a16="http://schemas.microsoft.com/office/drawing/2014/main" id="{839A272F-8845-4600-8290-44F409A9F48F}"/>
                </a:ext>
              </a:extLst>
            </p:cNvPr>
            <p:cNvSpPr/>
            <p:nvPr/>
          </p:nvSpPr>
          <p:spPr>
            <a:xfrm>
              <a:off x="2320012" y="2718151"/>
              <a:ext cx="10993" cy="11341"/>
            </a:xfrm>
            <a:custGeom>
              <a:avLst/>
              <a:gdLst/>
              <a:ahLst/>
              <a:cxnLst/>
              <a:rect l="l" t="t" r="r" b="b"/>
              <a:pathLst>
                <a:path w="347" h="358" extrusionOk="0">
                  <a:moveTo>
                    <a:pt x="168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191"/>
                  </a:lnTo>
                  <a:cubicBezTo>
                    <a:pt x="1" y="286"/>
                    <a:pt x="84" y="358"/>
                    <a:pt x="168" y="358"/>
                  </a:cubicBezTo>
                  <a:cubicBezTo>
                    <a:pt x="263" y="358"/>
                    <a:pt x="334" y="286"/>
                    <a:pt x="334" y="191"/>
                  </a:cubicBezTo>
                  <a:lnTo>
                    <a:pt x="334" y="167"/>
                  </a:lnTo>
                  <a:cubicBezTo>
                    <a:pt x="346" y="72"/>
                    <a:pt x="263" y="1"/>
                    <a:pt x="16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6314;p64">
              <a:extLst>
                <a:ext uri="{FF2B5EF4-FFF2-40B4-BE49-F238E27FC236}">
                  <a16:creationId xmlns:a16="http://schemas.microsoft.com/office/drawing/2014/main" id="{B5C20FB8-3EC3-4193-A007-065E6EDA1983}"/>
                </a:ext>
              </a:extLst>
            </p:cNvPr>
            <p:cNvSpPr/>
            <p:nvPr/>
          </p:nvSpPr>
          <p:spPr>
            <a:xfrm>
              <a:off x="2364522" y="2716662"/>
              <a:ext cx="63804" cy="30571"/>
            </a:xfrm>
            <a:custGeom>
              <a:avLst/>
              <a:gdLst/>
              <a:ahLst/>
              <a:cxnLst/>
              <a:rect l="l" t="t" r="r" b="b"/>
              <a:pathLst>
                <a:path w="2014" h="965" extrusionOk="0">
                  <a:moveTo>
                    <a:pt x="1596" y="322"/>
                  </a:moveTo>
                  <a:cubicBezTo>
                    <a:pt x="1632" y="322"/>
                    <a:pt x="1668" y="357"/>
                    <a:pt x="1668" y="405"/>
                  </a:cubicBezTo>
                  <a:lnTo>
                    <a:pt x="1668" y="560"/>
                  </a:lnTo>
                  <a:cubicBezTo>
                    <a:pt x="1668" y="607"/>
                    <a:pt x="1632" y="643"/>
                    <a:pt x="1596" y="643"/>
                  </a:cubicBezTo>
                  <a:lnTo>
                    <a:pt x="382" y="643"/>
                  </a:lnTo>
                  <a:cubicBezTo>
                    <a:pt x="346" y="643"/>
                    <a:pt x="310" y="607"/>
                    <a:pt x="310" y="560"/>
                  </a:cubicBezTo>
                  <a:lnTo>
                    <a:pt x="310" y="405"/>
                  </a:lnTo>
                  <a:cubicBezTo>
                    <a:pt x="310" y="357"/>
                    <a:pt x="346" y="322"/>
                    <a:pt x="382" y="322"/>
                  </a:cubicBezTo>
                  <a:close/>
                  <a:moveTo>
                    <a:pt x="406" y="0"/>
                  </a:moveTo>
                  <a:cubicBezTo>
                    <a:pt x="180" y="0"/>
                    <a:pt x="1" y="179"/>
                    <a:pt x="1" y="405"/>
                  </a:cubicBezTo>
                  <a:lnTo>
                    <a:pt x="1" y="572"/>
                  </a:lnTo>
                  <a:cubicBezTo>
                    <a:pt x="1" y="786"/>
                    <a:pt x="180" y="964"/>
                    <a:pt x="406" y="964"/>
                  </a:cubicBezTo>
                  <a:lnTo>
                    <a:pt x="1608" y="964"/>
                  </a:lnTo>
                  <a:cubicBezTo>
                    <a:pt x="1834" y="964"/>
                    <a:pt x="2013" y="786"/>
                    <a:pt x="2013" y="572"/>
                  </a:cubicBezTo>
                  <a:lnTo>
                    <a:pt x="2013" y="405"/>
                  </a:lnTo>
                  <a:cubicBezTo>
                    <a:pt x="2013" y="179"/>
                    <a:pt x="1834" y="0"/>
                    <a:pt x="160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Google Shape;6315;p64">
              <a:extLst>
                <a:ext uri="{FF2B5EF4-FFF2-40B4-BE49-F238E27FC236}">
                  <a16:creationId xmlns:a16="http://schemas.microsoft.com/office/drawing/2014/main" id="{1C0A9660-D6E4-4753-8111-A069508311D5}"/>
                </a:ext>
              </a:extLst>
            </p:cNvPr>
            <p:cNvSpPr/>
            <p:nvPr/>
          </p:nvSpPr>
          <p:spPr>
            <a:xfrm>
              <a:off x="2437323" y="2454510"/>
              <a:ext cx="82273" cy="83002"/>
            </a:xfrm>
            <a:custGeom>
              <a:avLst/>
              <a:gdLst/>
              <a:ahLst/>
              <a:cxnLst/>
              <a:rect l="l" t="t" r="r" b="b"/>
              <a:pathLst>
                <a:path w="2597" h="2620" extrusionOk="0">
                  <a:moveTo>
                    <a:pt x="1299" y="655"/>
                  </a:moveTo>
                  <a:cubicBezTo>
                    <a:pt x="1656" y="655"/>
                    <a:pt x="1942" y="953"/>
                    <a:pt x="1942" y="1310"/>
                  </a:cubicBezTo>
                  <a:cubicBezTo>
                    <a:pt x="1930" y="1667"/>
                    <a:pt x="1644" y="1965"/>
                    <a:pt x="1299" y="1965"/>
                  </a:cubicBezTo>
                  <a:cubicBezTo>
                    <a:pt x="941" y="1965"/>
                    <a:pt x="668" y="1667"/>
                    <a:pt x="668" y="1310"/>
                  </a:cubicBezTo>
                  <a:cubicBezTo>
                    <a:pt x="668" y="953"/>
                    <a:pt x="941" y="655"/>
                    <a:pt x="1299" y="655"/>
                  </a:cubicBezTo>
                  <a:close/>
                  <a:moveTo>
                    <a:pt x="1299" y="0"/>
                  </a:moveTo>
                  <a:cubicBezTo>
                    <a:pt x="1215" y="0"/>
                    <a:pt x="1132" y="72"/>
                    <a:pt x="1132" y="167"/>
                  </a:cubicBezTo>
                  <a:lnTo>
                    <a:pt x="1132" y="346"/>
                  </a:lnTo>
                  <a:cubicBezTo>
                    <a:pt x="989" y="369"/>
                    <a:pt x="858" y="429"/>
                    <a:pt x="751" y="500"/>
                  </a:cubicBezTo>
                  <a:lnTo>
                    <a:pt x="620" y="369"/>
                  </a:lnTo>
                  <a:cubicBezTo>
                    <a:pt x="590" y="340"/>
                    <a:pt x="546" y="325"/>
                    <a:pt x="501" y="325"/>
                  </a:cubicBezTo>
                  <a:cubicBezTo>
                    <a:pt x="456" y="325"/>
                    <a:pt x="412" y="340"/>
                    <a:pt x="382" y="369"/>
                  </a:cubicBezTo>
                  <a:cubicBezTo>
                    <a:pt x="322" y="429"/>
                    <a:pt x="322" y="548"/>
                    <a:pt x="382" y="607"/>
                  </a:cubicBezTo>
                  <a:lnTo>
                    <a:pt x="513" y="750"/>
                  </a:lnTo>
                  <a:cubicBezTo>
                    <a:pt x="441" y="857"/>
                    <a:pt x="382" y="1000"/>
                    <a:pt x="346" y="1143"/>
                  </a:cubicBezTo>
                  <a:lnTo>
                    <a:pt x="168" y="1143"/>
                  </a:lnTo>
                  <a:cubicBezTo>
                    <a:pt x="84" y="1143"/>
                    <a:pt x="1" y="1227"/>
                    <a:pt x="1" y="1310"/>
                  </a:cubicBezTo>
                  <a:cubicBezTo>
                    <a:pt x="1" y="1405"/>
                    <a:pt x="84" y="1477"/>
                    <a:pt x="168" y="1477"/>
                  </a:cubicBezTo>
                  <a:lnTo>
                    <a:pt x="346" y="1477"/>
                  </a:lnTo>
                  <a:cubicBezTo>
                    <a:pt x="382" y="1619"/>
                    <a:pt x="441" y="1762"/>
                    <a:pt x="513" y="1881"/>
                  </a:cubicBezTo>
                  <a:lnTo>
                    <a:pt x="382" y="2012"/>
                  </a:lnTo>
                  <a:cubicBezTo>
                    <a:pt x="322" y="2072"/>
                    <a:pt x="322" y="2191"/>
                    <a:pt x="382" y="2251"/>
                  </a:cubicBezTo>
                  <a:cubicBezTo>
                    <a:pt x="406" y="2274"/>
                    <a:pt x="453" y="2298"/>
                    <a:pt x="501" y="2298"/>
                  </a:cubicBezTo>
                  <a:cubicBezTo>
                    <a:pt x="537" y="2298"/>
                    <a:pt x="584" y="2274"/>
                    <a:pt x="620" y="2251"/>
                  </a:cubicBezTo>
                  <a:lnTo>
                    <a:pt x="751" y="2120"/>
                  </a:lnTo>
                  <a:cubicBezTo>
                    <a:pt x="870" y="2191"/>
                    <a:pt x="1001" y="2251"/>
                    <a:pt x="1132" y="2274"/>
                  </a:cubicBezTo>
                  <a:lnTo>
                    <a:pt x="1132" y="2453"/>
                  </a:lnTo>
                  <a:cubicBezTo>
                    <a:pt x="1132" y="2548"/>
                    <a:pt x="1215" y="2620"/>
                    <a:pt x="1299" y="2620"/>
                  </a:cubicBezTo>
                  <a:cubicBezTo>
                    <a:pt x="1394" y="2620"/>
                    <a:pt x="1465" y="2548"/>
                    <a:pt x="1465" y="2453"/>
                  </a:cubicBezTo>
                  <a:lnTo>
                    <a:pt x="1465" y="2274"/>
                  </a:lnTo>
                  <a:cubicBezTo>
                    <a:pt x="1608" y="2251"/>
                    <a:pt x="1751" y="2191"/>
                    <a:pt x="1846" y="2120"/>
                  </a:cubicBezTo>
                  <a:lnTo>
                    <a:pt x="1989" y="2251"/>
                  </a:lnTo>
                  <a:cubicBezTo>
                    <a:pt x="2013" y="2274"/>
                    <a:pt x="2061" y="2298"/>
                    <a:pt x="2108" y="2298"/>
                  </a:cubicBezTo>
                  <a:cubicBezTo>
                    <a:pt x="2144" y="2298"/>
                    <a:pt x="2192" y="2274"/>
                    <a:pt x="2227" y="2251"/>
                  </a:cubicBezTo>
                  <a:cubicBezTo>
                    <a:pt x="2287" y="2191"/>
                    <a:pt x="2287" y="2072"/>
                    <a:pt x="2227" y="2012"/>
                  </a:cubicBezTo>
                  <a:lnTo>
                    <a:pt x="2084" y="1881"/>
                  </a:lnTo>
                  <a:cubicBezTo>
                    <a:pt x="2168" y="1762"/>
                    <a:pt x="2227" y="1619"/>
                    <a:pt x="2251" y="1477"/>
                  </a:cubicBezTo>
                  <a:lnTo>
                    <a:pt x="2430" y="1477"/>
                  </a:lnTo>
                  <a:cubicBezTo>
                    <a:pt x="2525" y="1477"/>
                    <a:pt x="2596" y="1405"/>
                    <a:pt x="2596" y="1310"/>
                  </a:cubicBezTo>
                  <a:cubicBezTo>
                    <a:pt x="2596" y="1227"/>
                    <a:pt x="2525" y="1143"/>
                    <a:pt x="2430" y="1143"/>
                  </a:cubicBezTo>
                  <a:lnTo>
                    <a:pt x="2251" y="1143"/>
                  </a:lnTo>
                  <a:cubicBezTo>
                    <a:pt x="2227" y="1000"/>
                    <a:pt x="2168" y="869"/>
                    <a:pt x="2096" y="750"/>
                  </a:cubicBezTo>
                  <a:lnTo>
                    <a:pt x="2227" y="607"/>
                  </a:lnTo>
                  <a:cubicBezTo>
                    <a:pt x="2287" y="548"/>
                    <a:pt x="2287" y="429"/>
                    <a:pt x="2227" y="369"/>
                  </a:cubicBezTo>
                  <a:cubicBezTo>
                    <a:pt x="2198" y="340"/>
                    <a:pt x="2153" y="325"/>
                    <a:pt x="2108" y="325"/>
                  </a:cubicBezTo>
                  <a:cubicBezTo>
                    <a:pt x="2064" y="325"/>
                    <a:pt x="2019" y="340"/>
                    <a:pt x="1989" y="369"/>
                  </a:cubicBezTo>
                  <a:lnTo>
                    <a:pt x="1846" y="500"/>
                  </a:lnTo>
                  <a:cubicBezTo>
                    <a:pt x="1727" y="429"/>
                    <a:pt x="1596" y="369"/>
                    <a:pt x="1465" y="346"/>
                  </a:cubicBezTo>
                  <a:lnTo>
                    <a:pt x="1465" y="167"/>
                  </a:lnTo>
                  <a:cubicBezTo>
                    <a:pt x="1465" y="72"/>
                    <a:pt x="1394" y="0"/>
                    <a:pt x="129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Google Shape;6316;p64">
              <a:extLst>
                <a:ext uri="{FF2B5EF4-FFF2-40B4-BE49-F238E27FC236}">
                  <a16:creationId xmlns:a16="http://schemas.microsoft.com/office/drawing/2014/main" id="{210D2147-B1BA-4C4A-A721-56D0201A729F}"/>
                </a:ext>
              </a:extLst>
            </p:cNvPr>
            <p:cNvSpPr/>
            <p:nvPr/>
          </p:nvSpPr>
          <p:spPr>
            <a:xfrm>
              <a:off x="2462603" y="2479759"/>
              <a:ext cx="32092" cy="32092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1" y="358"/>
                  </a:moveTo>
                  <a:cubicBezTo>
                    <a:pt x="596" y="358"/>
                    <a:pt x="667" y="441"/>
                    <a:pt x="667" y="525"/>
                  </a:cubicBezTo>
                  <a:cubicBezTo>
                    <a:pt x="667" y="620"/>
                    <a:pt x="596" y="692"/>
                    <a:pt x="501" y="692"/>
                  </a:cubicBezTo>
                  <a:cubicBezTo>
                    <a:pt x="417" y="692"/>
                    <a:pt x="346" y="620"/>
                    <a:pt x="346" y="525"/>
                  </a:cubicBezTo>
                  <a:cubicBezTo>
                    <a:pt x="346" y="441"/>
                    <a:pt x="417" y="358"/>
                    <a:pt x="501" y="358"/>
                  </a:cubicBezTo>
                  <a:close/>
                  <a:moveTo>
                    <a:pt x="501" y="1"/>
                  </a:moveTo>
                  <a:cubicBezTo>
                    <a:pt x="227" y="1"/>
                    <a:pt x="1" y="227"/>
                    <a:pt x="1" y="513"/>
                  </a:cubicBezTo>
                  <a:cubicBezTo>
                    <a:pt x="1" y="799"/>
                    <a:pt x="227" y="1013"/>
                    <a:pt x="501" y="1013"/>
                  </a:cubicBezTo>
                  <a:cubicBezTo>
                    <a:pt x="786" y="1013"/>
                    <a:pt x="1013" y="799"/>
                    <a:pt x="1013" y="513"/>
                  </a:cubicBezTo>
                  <a:cubicBezTo>
                    <a:pt x="1001" y="251"/>
                    <a:pt x="774" y="1"/>
                    <a:pt x="5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Google Shape;6317;p64">
              <a:extLst>
                <a:ext uri="{FF2B5EF4-FFF2-40B4-BE49-F238E27FC236}">
                  <a16:creationId xmlns:a16="http://schemas.microsoft.com/office/drawing/2014/main" id="{C842294F-6327-42D1-A413-F198081D3299}"/>
                </a:ext>
              </a:extLst>
            </p:cNvPr>
            <p:cNvSpPr/>
            <p:nvPr/>
          </p:nvSpPr>
          <p:spPr>
            <a:xfrm>
              <a:off x="2314373" y="2546921"/>
              <a:ext cx="21891" cy="36242"/>
            </a:xfrm>
            <a:custGeom>
              <a:avLst/>
              <a:gdLst/>
              <a:ahLst/>
              <a:cxnLst/>
              <a:rect l="l" t="t" r="r" b="b"/>
              <a:pathLst>
                <a:path w="691" h="114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988"/>
                  </a:lnTo>
                  <a:cubicBezTo>
                    <a:pt x="0" y="1072"/>
                    <a:pt x="72" y="1143"/>
                    <a:pt x="167" y="1143"/>
                  </a:cubicBezTo>
                  <a:lnTo>
                    <a:pt x="524" y="1143"/>
                  </a:lnTo>
                  <a:cubicBezTo>
                    <a:pt x="620" y="1143"/>
                    <a:pt x="691" y="1072"/>
                    <a:pt x="691" y="988"/>
                  </a:cubicBezTo>
                  <a:cubicBezTo>
                    <a:pt x="691" y="893"/>
                    <a:pt x="620" y="822"/>
                    <a:pt x="524" y="822"/>
                  </a:cubicBezTo>
                  <a:lnTo>
                    <a:pt x="334" y="822"/>
                  </a:ln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oogle Shape;6554;p64">
            <a:extLst>
              <a:ext uri="{FF2B5EF4-FFF2-40B4-BE49-F238E27FC236}">
                <a16:creationId xmlns:a16="http://schemas.microsoft.com/office/drawing/2014/main" id="{45658B41-7570-4B11-BEF9-0569B23C1E6F}"/>
              </a:ext>
            </a:extLst>
          </p:cNvPr>
          <p:cNvGrpSpPr/>
          <p:nvPr/>
        </p:nvGrpSpPr>
        <p:grpSpPr>
          <a:xfrm>
            <a:off x="1581669" y="1162839"/>
            <a:ext cx="529608" cy="566816"/>
            <a:chOff x="2662884" y="1513044"/>
            <a:chExt cx="322914" cy="348543"/>
          </a:xfrm>
        </p:grpSpPr>
        <p:sp>
          <p:nvSpPr>
            <p:cNvPr id="27" name="Google Shape;6555;p64">
              <a:extLst>
                <a:ext uri="{FF2B5EF4-FFF2-40B4-BE49-F238E27FC236}">
                  <a16:creationId xmlns:a16="http://schemas.microsoft.com/office/drawing/2014/main" id="{7F12EB75-1FBA-4F67-8686-2F76046F7906}"/>
                </a:ext>
              </a:extLst>
            </p:cNvPr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6556;p64">
              <a:extLst>
                <a:ext uri="{FF2B5EF4-FFF2-40B4-BE49-F238E27FC236}">
                  <a16:creationId xmlns:a16="http://schemas.microsoft.com/office/drawing/2014/main" id="{6F4952CE-9CD2-4845-952E-EBC4961367B8}"/>
                </a:ext>
              </a:extLst>
            </p:cNvPr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6557;p64">
              <a:extLst>
                <a:ext uri="{FF2B5EF4-FFF2-40B4-BE49-F238E27FC236}">
                  <a16:creationId xmlns:a16="http://schemas.microsoft.com/office/drawing/2014/main" id="{8C9B144E-93A5-4CDC-9BFB-F0D88DBB6E3E}"/>
                </a:ext>
              </a:extLst>
            </p:cNvPr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6558;p64">
              <a:extLst>
                <a:ext uri="{FF2B5EF4-FFF2-40B4-BE49-F238E27FC236}">
                  <a16:creationId xmlns:a16="http://schemas.microsoft.com/office/drawing/2014/main" id="{A37A6AFE-683F-4B55-BA3A-5D36E0228795}"/>
                </a:ext>
              </a:extLst>
            </p:cNvPr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Google Shape;6559;p64">
              <a:extLst>
                <a:ext uri="{FF2B5EF4-FFF2-40B4-BE49-F238E27FC236}">
                  <a16:creationId xmlns:a16="http://schemas.microsoft.com/office/drawing/2014/main" id="{7A719D40-2CE0-4285-B254-CF71DE5B5259}"/>
                </a:ext>
              </a:extLst>
            </p:cNvPr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Google Shape;6560;p64">
              <a:extLst>
                <a:ext uri="{FF2B5EF4-FFF2-40B4-BE49-F238E27FC236}">
                  <a16:creationId xmlns:a16="http://schemas.microsoft.com/office/drawing/2014/main" id="{39A5ECB2-3D83-4523-B105-8EE8E39BB535}"/>
                </a:ext>
              </a:extLst>
            </p:cNvPr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Google Shape;6561;p64">
              <a:extLst>
                <a:ext uri="{FF2B5EF4-FFF2-40B4-BE49-F238E27FC236}">
                  <a16:creationId xmlns:a16="http://schemas.microsoft.com/office/drawing/2014/main" id="{D51C912C-3A51-4498-800B-D20B487E8ACE}"/>
                </a:ext>
              </a:extLst>
            </p:cNvPr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Google Shape;6562;p64">
              <a:extLst>
                <a:ext uri="{FF2B5EF4-FFF2-40B4-BE49-F238E27FC236}">
                  <a16:creationId xmlns:a16="http://schemas.microsoft.com/office/drawing/2014/main" id="{FC9C4EDF-751E-46C1-96D5-BBD9837F525B}"/>
                </a:ext>
              </a:extLst>
            </p:cNvPr>
            <p:cNvSpPr/>
            <p:nvPr/>
          </p:nvSpPr>
          <p:spPr>
            <a:xfrm>
              <a:off x="2778326" y="1594145"/>
              <a:ext cx="31332" cy="61111"/>
            </a:xfrm>
            <a:custGeom>
              <a:avLst/>
              <a:gdLst/>
              <a:ahLst/>
              <a:cxnLst/>
              <a:rect l="l" t="t" r="r" b="b"/>
              <a:pathLst>
                <a:path w="989" h="1929" extrusionOk="0">
                  <a:moveTo>
                    <a:pt x="179" y="0"/>
                  </a:moveTo>
                  <a:cubicBezTo>
                    <a:pt x="95" y="0"/>
                    <a:pt x="12" y="72"/>
                    <a:pt x="12" y="167"/>
                  </a:cubicBezTo>
                  <a:cubicBezTo>
                    <a:pt x="12" y="250"/>
                    <a:pt x="95" y="322"/>
                    <a:pt x="179" y="322"/>
                  </a:cubicBezTo>
                  <a:lnTo>
                    <a:pt x="333" y="322"/>
                  </a:lnTo>
                  <a:lnTo>
                    <a:pt x="333" y="1607"/>
                  </a:lnTo>
                  <a:lnTo>
                    <a:pt x="167" y="1607"/>
                  </a:lnTo>
                  <a:cubicBezTo>
                    <a:pt x="72" y="1607"/>
                    <a:pt x="0" y="1679"/>
                    <a:pt x="0" y="1774"/>
                  </a:cubicBezTo>
                  <a:cubicBezTo>
                    <a:pt x="0" y="1858"/>
                    <a:pt x="72" y="1929"/>
                    <a:pt x="167" y="1929"/>
                  </a:cubicBezTo>
                  <a:lnTo>
                    <a:pt x="822" y="1929"/>
                  </a:lnTo>
                  <a:cubicBezTo>
                    <a:pt x="905" y="1929"/>
                    <a:pt x="988" y="1858"/>
                    <a:pt x="988" y="1774"/>
                  </a:cubicBezTo>
                  <a:cubicBezTo>
                    <a:pt x="976" y="1679"/>
                    <a:pt x="893" y="1607"/>
                    <a:pt x="810" y="1607"/>
                  </a:cubicBezTo>
                  <a:lnTo>
                    <a:pt x="643" y="1607"/>
                  </a:lnTo>
                  <a:lnTo>
                    <a:pt x="643" y="167"/>
                  </a:lnTo>
                  <a:cubicBezTo>
                    <a:pt x="643" y="72"/>
                    <a:pt x="572" y="0"/>
                    <a:pt x="47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Google Shape;6563;p64">
              <a:extLst>
                <a:ext uri="{FF2B5EF4-FFF2-40B4-BE49-F238E27FC236}">
                  <a16:creationId xmlns:a16="http://schemas.microsoft.com/office/drawing/2014/main" id="{019A7DD9-397F-4825-9C7C-543C74F5853D}"/>
                </a:ext>
              </a:extLst>
            </p:cNvPr>
            <p:cNvSpPr/>
            <p:nvPr/>
          </p:nvSpPr>
          <p:spPr>
            <a:xfrm>
              <a:off x="2782476" y="1575263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Google Shape;6564;p64">
              <a:extLst>
                <a:ext uri="{FF2B5EF4-FFF2-40B4-BE49-F238E27FC236}">
                  <a16:creationId xmlns:a16="http://schemas.microsoft.com/office/drawing/2014/main" id="{55B9A311-A312-4C78-A406-BC84F92482F2}"/>
                </a:ext>
              </a:extLst>
            </p:cNvPr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oogle Shape;5942;p64">
            <a:extLst>
              <a:ext uri="{FF2B5EF4-FFF2-40B4-BE49-F238E27FC236}">
                <a16:creationId xmlns:a16="http://schemas.microsoft.com/office/drawing/2014/main" id="{0C0F5AEC-0FCE-4589-A5D4-FC18AD20B01E}"/>
              </a:ext>
            </a:extLst>
          </p:cNvPr>
          <p:cNvGrpSpPr/>
          <p:nvPr/>
        </p:nvGrpSpPr>
        <p:grpSpPr>
          <a:xfrm>
            <a:off x="7032398" y="1191951"/>
            <a:ext cx="546335" cy="655967"/>
            <a:chOff x="3560600" y="3763338"/>
            <a:chExt cx="352345" cy="363655"/>
          </a:xfrm>
        </p:grpSpPr>
        <p:sp>
          <p:nvSpPr>
            <p:cNvPr id="38" name="Google Shape;5943;p64">
              <a:extLst>
                <a:ext uri="{FF2B5EF4-FFF2-40B4-BE49-F238E27FC236}">
                  <a16:creationId xmlns:a16="http://schemas.microsoft.com/office/drawing/2014/main" id="{B6DEBCC7-F6FF-4A1B-B0D5-E2F41D54C176}"/>
                </a:ext>
              </a:extLst>
            </p:cNvPr>
            <p:cNvSpPr/>
            <p:nvPr/>
          </p:nvSpPr>
          <p:spPr>
            <a:xfrm>
              <a:off x="3665841" y="3763338"/>
              <a:ext cx="143352" cy="173543"/>
            </a:xfrm>
            <a:custGeom>
              <a:avLst/>
              <a:gdLst/>
              <a:ahLst/>
              <a:cxnLst/>
              <a:rect l="l" t="t" r="r" b="b"/>
              <a:pathLst>
                <a:path w="4525" h="5478" extrusionOk="0">
                  <a:moveTo>
                    <a:pt x="2251" y="1"/>
                  </a:moveTo>
                  <a:cubicBezTo>
                    <a:pt x="1691" y="1"/>
                    <a:pt x="1179" y="191"/>
                    <a:pt x="774" y="549"/>
                  </a:cubicBezTo>
                  <a:cubicBezTo>
                    <a:pt x="370" y="906"/>
                    <a:pt x="108" y="1382"/>
                    <a:pt x="12" y="1918"/>
                  </a:cubicBezTo>
                  <a:cubicBezTo>
                    <a:pt x="0" y="2013"/>
                    <a:pt x="60" y="2096"/>
                    <a:pt x="143" y="2120"/>
                  </a:cubicBezTo>
                  <a:cubicBezTo>
                    <a:pt x="151" y="2121"/>
                    <a:pt x="159" y="2122"/>
                    <a:pt x="167" y="2122"/>
                  </a:cubicBezTo>
                  <a:cubicBezTo>
                    <a:pt x="252" y="2122"/>
                    <a:pt x="324" y="2064"/>
                    <a:pt x="346" y="1977"/>
                  </a:cubicBezTo>
                  <a:cubicBezTo>
                    <a:pt x="477" y="1049"/>
                    <a:pt x="1286" y="346"/>
                    <a:pt x="2239" y="346"/>
                  </a:cubicBezTo>
                  <a:cubicBezTo>
                    <a:pt x="3299" y="346"/>
                    <a:pt x="4168" y="1203"/>
                    <a:pt x="4168" y="2263"/>
                  </a:cubicBezTo>
                  <a:cubicBezTo>
                    <a:pt x="4168" y="3096"/>
                    <a:pt x="3632" y="3847"/>
                    <a:pt x="2822" y="4097"/>
                  </a:cubicBezTo>
                  <a:cubicBezTo>
                    <a:pt x="2775" y="4108"/>
                    <a:pt x="2751" y="4144"/>
                    <a:pt x="2739" y="4168"/>
                  </a:cubicBezTo>
                  <a:lnTo>
                    <a:pt x="2239" y="4990"/>
                  </a:lnTo>
                  <a:lnTo>
                    <a:pt x="1751" y="4168"/>
                  </a:lnTo>
                  <a:cubicBezTo>
                    <a:pt x="1739" y="4144"/>
                    <a:pt x="1691" y="4108"/>
                    <a:pt x="1667" y="4097"/>
                  </a:cubicBezTo>
                  <a:cubicBezTo>
                    <a:pt x="977" y="3870"/>
                    <a:pt x="477" y="3287"/>
                    <a:pt x="358" y="2573"/>
                  </a:cubicBezTo>
                  <a:cubicBezTo>
                    <a:pt x="347" y="2496"/>
                    <a:pt x="266" y="2440"/>
                    <a:pt x="189" y="2440"/>
                  </a:cubicBezTo>
                  <a:cubicBezTo>
                    <a:pt x="182" y="2440"/>
                    <a:pt x="174" y="2441"/>
                    <a:pt x="167" y="2442"/>
                  </a:cubicBezTo>
                  <a:cubicBezTo>
                    <a:pt x="72" y="2454"/>
                    <a:pt x="12" y="2549"/>
                    <a:pt x="24" y="2632"/>
                  </a:cubicBezTo>
                  <a:cubicBezTo>
                    <a:pt x="108" y="3049"/>
                    <a:pt x="286" y="3418"/>
                    <a:pt x="548" y="3739"/>
                  </a:cubicBezTo>
                  <a:cubicBezTo>
                    <a:pt x="798" y="4037"/>
                    <a:pt x="1132" y="4251"/>
                    <a:pt x="1501" y="4394"/>
                  </a:cubicBezTo>
                  <a:lnTo>
                    <a:pt x="2108" y="5406"/>
                  </a:lnTo>
                  <a:cubicBezTo>
                    <a:pt x="2144" y="5442"/>
                    <a:pt x="2203" y="5478"/>
                    <a:pt x="2263" y="5478"/>
                  </a:cubicBezTo>
                  <a:cubicBezTo>
                    <a:pt x="2322" y="5478"/>
                    <a:pt x="2382" y="5442"/>
                    <a:pt x="2406" y="5406"/>
                  </a:cubicBezTo>
                  <a:lnTo>
                    <a:pt x="3025" y="4394"/>
                  </a:lnTo>
                  <a:cubicBezTo>
                    <a:pt x="3930" y="4073"/>
                    <a:pt x="4525" y="3227"/>
                    <a:pt x="4525" y="2263"/>
                  </a:cubicBezTo>
                  <a:cubicBezTo>
                    <a:pt x="4489" y="1013"/>
                    <a:pt x="3477" y="1"/>
                    <a:pt x="225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Google Shape;5944;p64">
              <a:extLst>
                <a:ext uri="{FF2B5EF4-FFF2-40B4-BE49-F238E27FC236}">
                  <a16:creationId xmlns:a16="http://schemas.microsoft.com/office/drawing/2014/main" id="{4E2892F3-61DA-4645-BE31-254712207E8B}"/>
                </a:ext>
              </a:extLst>
            </p:cNvPr>
            <p:cNvSpPr/>
            <p:nvPr/>
          </p:nvSpPr>
          <p:spPr>
            <a:xfrm>
              <a:off x="3696761" y="3794099"/>
              <a:ext cx="82653" cy="78661"/>
            </a:xfrm>
            <a:custGeom>
              <a:avLst/>
              <a:gdLst/>
              <a:ahLst/>
              <a:cxnLst/>
              <a:rect l="l" t="t" r="r" b="b"/>
              <a:pathLst>
                <a:path w="2609" h="2483" extrusionOk="0">
                  <a:moveTo>
                    <a:pt x="1584" y="328"/>
                  </a:moveTo>
                  <a:cubicBezTo>
                    <a:pt x="1727" y="328"/>
                    <a:pt x="1882" y="387"/>
                    <a:pt x="2001" y="506"/>
                  </a:cubicBezTo>
                  <a:cubicBezTo>
                    <a:pt x="2239" y="732"/>
                    <a:pt x="2239" y="1102"/>
                    <a:pt x="2001" y="1340"/>
                  </a:cubicBezTo>
                  <a:cubicBezTo>
                    <a:pt x="1888" y="1453"/>
                    <a:pt x="1736" y="1509"/>
                    <a:pt x="1584" y="1509"/>
                  </a:cubicBezTo>
                  <a:cubicBezTo>
                    <a:pt x="1433" y="1509"/>
                    <a:pt x="1281" y="1453"/>
                    <a:pt x="1168" y="1340"/>
                  </a:cubicBezTo>
                  <a:cubicBezTo>
                    <a:pt x="941" y="1113"/>
                    <a:pt x="941" y="732"/>
                    <a:pt x="1168" y="506"/>
                  </a:cubicBezTo>
                  <a:cubicBezTo>
                    <a:pt x="1287" y="387"/>
                    <a:pt x="1430" y="328"/>
                    <a:pt x="1584" y="328"/>
                  </a:cubicBezTo>
                  <a:close/>
                  <a:moveTo>
                    <a:pt x="1584" y="0"/>
                  </a:moveTo>
                  <a:cubicBezTo>
                    <a:pt x="1346" y="0"/>
                    <a:pt x="1108" y="89"/>
                    <a:pt x="929" y="268"/>
                  </a:cubicBezTo>
                  <a:cubicBezTo>
                    <a:pt x="596" y="590"/>
                    <a:pt x="572" y="1090"/>
                    <a:pt x="822" y="1447"/>
                  </a:cubicBezTo>
                  <a:lnTo>
                    <a:pt x="60" y="2197"/>
                  </a:lnTo>
                  <a:cubicBezTo>
                    <a:pt x="1" y="2256"/>
                    <a:pt x="1" y="2375"/>
                    <a:pt x="60" y="2435"/>
                  </a:cubicBezTo>
                  <a:cubicBezTo>
                    <a:pt x="96" y="2471"/>
                    <a:pt x="144" y="2483"/>
                    <a:pt x="179" y="2483"/>
                  </a:cubicBezTo>
                  <a:cubicBezTo>
                    <a:pt x="227" y="2483"/>
                    <a:pt x="275" y="2471"/>
                    <a:pt x="298" y="2435"/>
                  </a:cubicBezTo>
                  <a:lnTo>
                    <a:pt x="1060" y="1685"/>
                  </a:lnTo>
                  <a:cubicBezTo>
                    <a:pt x="1227" y="1780"/>
                    <a:pt x="1406" y="1840"/>
                    <a:pt x="1584" y="1840"/>
                  </a:cubicBezTo>
                  <a:cubicBezTo>
                    <a:pt x="1822" y="1840"/>
                    <a:pt x="2061" y="1756"/>
                    <a:pt x="2239" y="1578"/>
                  </a:cubicBezTo>
                  <a:cubicBezTo>
                    <a:pt x="2608" y="1209"/>
                    <a:pt x="2608" y="625"/>
                    <a:pt x="2239" y="268"/>
                  </a:cubicBezTo>
                  <a:cubicBezTo>
                    <a:pt x="2061" y="89"/>
                    <a:pt x="1822" y="0"/>
                    <a:pt x="158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Google Shape;5945;p64">
              <a:extLst>
                <a:ext uri="{FF2B5EF4-FFF2-40B4-BE49-F238E27FC236}">
                  <a16:creationId xmlns:a16="http://schemas.microsoft.com/office/drawing/2014/main" id="{A4ED9E41-1616-48E7-ABC4-D03D972D558C}"/>
                </a:ext>
              </a:extLst>
            </p:cNvPr>
            <p:cNvSpPr/>
            <p:nvPr/>
          </p:nvSpPr>
          <p:spPr>
            <a:xfrm>
              <a:off x="3560600" y="3916574"/>
              <a:ext cx="352345" cy="210419"/>
            </a:xfrm>
            <a:custGeom>
              <a:avLst/>
              <a:gdLst/>
              <a:ahLst/>
              <a:cxnLst/>
              <a:rect l="l" t="t" r="r" b="b"/>
              <a:pathLst>
                <a:path w="11122" h="6642" extrusionOk="0">
                  <a:moveTo>
                    <a:pt x="3037" y="391"/>
                  </a:moveTo>
                  <a:lnTo>
                    <a:pt x="5394" y="1176"/>
                  </a:lnTo>
                  <a:lnTo>
                    <a:pt x="5394" y="1296"/>
                  </a:lnTo>
                  <a:lnTo>
                    <a:pt x="3037" y="510"/>
                  </a:lnTo>
                  <a:lnTo>
                    <a:pt x="3037" y="391"/>
                  </a:lnTo>
                  <a:close/>
                  <a:moveTo>
                    <a:pt x="8085" y="391"/>
                  </a:moveTo>
                  <a:lnTo>
                    <a:pt x="8085" y="510"/>
                  </a:lnTo>
                  <a:lnTo>
                    <a:pt x="5728" y="1296"/>
                  </a:lnTo>
                  <a:lnTo>
                    <a:pt x="5728" y="1176"/>
                  </a:lnTo>
                  <a:lnTo>
                    <a:pt x="8085" y="391"/>
                  </a:lnTo>
                  <a:close/>
                  <a:moveTo>
                    <a:pt x="2691" y="855"/>
                  </a:moveTo>
                  <a:lnTo>
                    <a:pt x="2691" y="4975"/>
                  </a:lnTo>
                  <a:lnTo>
                    <a:pt x="2680" y="4975"/>
                  </a:lnTo>
                  <a:lnTo>
                    <a:pt x="786" y="5594"/>
                  </a:lnTo>
                  <a:lnTo>
                    <a:pt x="786" y="1486"/>
                  </a:lnTo>
                  <a:lnTo>
                    <a:pt x="2691" y="855"/>
                  </a:lnTo>
                  <a:close/>
                  <a:moveTo>
                    <a:pt x="8085" y="867"/>
                  </a:moveTo>
                  <a:lnTo>
                    <a:pt x="8085" y="4975"/>
                  </a:lnTo>
                  <a:lnTo>
                    <a:pt x="8049" y="4975"/>
                  </a:lnTo>
                  <a:lnTo>
                    <a:pt x="5728" y="5748"/>
                  </a:lnTo>
                  <a:lnTo>
                    <a:pt x="5728" y="1641"/>
                  </a:lnTo>
                  <a:lnTo>
                    <a:pt x="5763" y="1641"/>
                  </a:lnTo>
                  <a:lnTo>
                    <a:pt x="8085" y="867"/>
                  </a:lnTo>
                  <a:close/>
                  <a:moveTo>
                    <a:pt x="3037" y="879"/>
                  </a:moveTo>
                  <a:lnTo>
                    <a:pt x="5358" y="1653"/>
                  </a:lnTo>
                  <a:lnTo>
                    <a:pt x="5394" y="1653"/>
                  </a:lnTo>
                  <a:lnTo>
                    <a:pt x="5394" y="5760"/>
                  </a:lnTo>
                  <a:lnTo>
                    <a:pt x="3072" y="4986"/>
                  </a:lnTo>
                  <a:lnTo>
                    <a:pt x="3037" y="4986"/>
                  </a:lnTo>
                  <a:lnTo>
                    <a:pt x="3037" y="879"/>
                  </a:lnTo>
                  <a:close/>
                  <a:moveTo>
                    <a:pt x="3037" y="5320"/>
                  </a:moveTo>
                  <a:lnTo>
                    <a:pt x="5394" y="6106"/>
                  </a:lnTo>
                  <a:lnTo>
                    <a:pt x="5394" y="6225"/>
                  </a:lnTo>
                  <a:lnTo>
                    <a:pt x="3037" y="5439"/>
                  </a:lnTo>
                  <a:lnTo>
                    <a:pt x="3037" y="5320"/>
                  </a:lnTo>
                  <a:close/>
                  <a:moveTo>
                    <a:pt x="8085" y="5320"/>
                  </a:moveTo>
                  <a:lnTo>
                    <a:pt x="8085" y="5439"/>
                  </a:lnTo>
                  <a:lnTo>
                    <a:pt x="5728" y="6225"/>
                  </a:lnTo>
                  <a:lnTo>
                    <a:pt x="5728" y="6106"/>
                  </a:lnTo>
                  <a:lnTo>
                    <a:pt x="8085" y="5320"/>
                  </a:lnTo>
                  <a:close/>
                  <a:moveTo>
                    <a:pt x="2715" y="414"/>
                  </a:moveTo>
                  <a:lnTo>
                    <a:pt x="2715" y="510"/>
                  </a:lnTo>
                  <a:lnTo>
                    <a:pt x="584" y="1224"/>
                  </a:lnTo>
                  <a:cubicBezTo>
                    <a:pt x="513" y="1248"/>
                    <a:pt x="465" y="1307"/>
                    <a:pt x="465" y="1391"/>
                  </a:cubicBezTo>
                  <a:lnTo>
                    <a:pt x="465" y="5856"/>
                  </a:lnTo>
                  <a:cubicBezTo>
                    <a:pt x="465" y="5915"/>
                    <a:pt x="489" y="5951"/>
                    <a:pt x="536" y="5987"/>
                  </a:cubicBezTo>
                  <a:cubicBezTo>
                    <a:pt x="571" y="6004"/>
                    <a:pt x="613" y="6015"/>
                    <a:pt x="651" y="6015"/>
                  </a:cubicBezTo>
                  <a:cubicBezTo>
                    <a:pt x="665" y="6015"/>
                    <a:pt x="678" y="6014"/>
                    <a:pt x="691" y="6010"/>
                  </a:cubicBezTo>
                  <a:lnTo>
                    <a:pt x="2715" y="5344"/>
                  </a:lnTo>
                  <a:lnTo>
                    <a:pt x="2715" y="5463"/>
                  </a:lnTo>
                  <a:lnTo>
                    <a:pt x="358" y="6249"/>
                  </a:lnTo>
                  <a:lnTo>
                    <a:pt x="358" y="1200"/>
                  </a:lnTo>
                  <a:lnTo>
                    <a:pt x="2715" y="414"/>
                  </a:lnTo>
                  <a:close/>
                  <a:moveTo>
                    <a:pt x="2864" y="1"/>
                  </a:moveTo>
                  <a:cubicBezTo>
                    <a:pt x="2846" y="1"/>
                    <a:pt x="2828" y="4"/>
                    <a:pt x="2811" y="10"/>
                  </a:cubicBezTo>
                  <a:lnTo>
                    <a:pt x="120" y="903"/>
                  </a:lnTo>
                  <a:cubicBezTo>
                    <a:pt x="48" y="938"/>
                    <a:pt x="1" y="998"/>
                    <a:pt x="1" y="1069"/>
                  </a:cubicBezTo>
                  <a:lnTo>
                    <a:pt x="1" y="6475"/>
                  </a:lnTo>
                  <a:cubicBezTo>
                    <a:pt x="1" y="6534"/>
                    <a:pt x="36" y="6582"/>
                    <a:pt x="72" y="6606"/>
                  </a:cubicBezTo>
                  <a:cubicBezTo>
                    <a:pt x="108" y="6618"/>
                    <a:pt x="132" y="6641"/>
                    <a:pt x="179" y="6641"/>
                  </a:cubicBezTo>
                  <a:cubicBezTo>
                    <a:pt x="191" y="6641"/>
                    <a:pt x="215" y="6641"/>
                    <a:pt x="239" y="6618"/>
                  </a:cubicBezTo>
                  <a:lnTo>
                    <a:pt x="2870" y="5748"/>
                  </a:lnTo>
                  <a:lnTo>
                    <a:pt x="5513" y="6618"/>
                  </a:lnTo>
                  <a:cubicBezTo>
                    <a:pt x="5525" y="6630"/>
                    <a:pt x="5543" y="6635"/>
                    <a:pt x="5561" y="6635"/>
                  </a:cubicBezTo>
                  <a:cubicBezTo>
                    <a:pt x="5579" y="6635"/>
                    <a:pt x="5597" y="6630"/>
                    <a:pt x="5608" y="6618"/>
                  </a:cubicBezTo>
                  <a:lnTo>
                    <a:pt x="8252" y="5737"/>
                  </a:lnTo>
                  <a:lnTo>
                    <a:pt x="10883" y="6606"/>
                  </a:lnTo>
                  <a:cubicBezTo>
                    <a:pt x="10895" y="6606"/>
                    <a:pt x="10907" y="6630"/>
                    <a:pt x="10942" y="6630"/>
                  </a:cubicBezTo>
                  <a:cubicBezTo>
                    <a:pt x="10966" y="6630"/>
                    <a:pt x="11014" y="6606"/>
                    <a:pt x="11050" y="6594"/>
                  </a:cubicBezTo>
                  <a:cubicBezTo>
                    <a:pt x="11085" y="6558"/>
                    <a:pt x="11121" y="6510"/>
                    <a:pt x="11121" y="6463"/>
                  </a:cubicBezTo>
                  <a:lnTo>
                    <a:pt x="11121" y="3510"/>
                  </a:lnTo>
                  <a:cubicBezTo>
                    <a:pt x="11121" y="3427"/>
                    <a:pt x="11050" y="3355"/>
                    <a:pt x="10954" y="3355"/>
                  </a:cubicBezTo>
                  <a:cubicBezTo>
                    <a:pt x="10871" y="3355"/>
                    <a:pt x="10788" y="3427"/>
                    <a:pt x="10788" y="3510"/>
                  </a:cubicBezTo>
                  <a:lnTo>
                    <a:pt x="10788" y="6225"/>
                  </a:lnTo>
                  <a:lnTo>
                    <a:pt x="8442" y="5439"/>
                  </a:lnTo>
                  <a:lnTo>
                    <a:pt x="8442" y="5320"/>
                  </a:lnTo>
                  <a:lnTo>
                    <a:pt x="10466" y="5987"/>
                  </a:lnTo>
                  <a:cubicBezTo>
                    <a:pt x="10482" y="5991"/>
                    <a:pt x="10499" y="5993"/>
                    <a:pt x="10516" y="5993"/>
                  </a:cubicBezTo>
                  <a:cubicBezTo>
                    <a:pt x="10551" y="5993"/>
                    <a:pt x="10585" y="5983"/>
                    <a:pt x="10609" y="5951"/>
                  </a:cubicBezTo>
                  <a:cubicBezTo>
                    <a:pt x="10657" y="5927"/>
                    <a:pt x="10692" y="5868"/>
                    <a:pt x="10692" y="5820"/>
                  </a:cubicBezTo>
                  <a:lnTo>
                    <a:pt x="10692" y="3486"/>
                  </a:lnTo>
                  <a:cubicBezTo>
                    <a:pt x="10692" y="3391"/>
                    <a:pt x="10609" y="3320"/>
                    <a:pt x="10526" y="3320"/>
                  </a:cubicBezTo>
                  <a:cubicBezTo>
                    <a:pt x="10431" y="3320"/>
                    <a:pt x="10359" y="3391"/>
                    <a:pt x="10359" y="3486"/>
                  </a:cubicBezTo>
                  <a:lnTo>
                    <a:pt x="10359" y="5582"/>
                  </a:lnTo>
                  <a:lnTo>
                    <a:pt x="8466" y="4963"/>
                  </a:lnTo>
                  <a:lnTo>
                    <a:pt x="8442" y="4963"/>
                  </a:lnTo>
                  <a:lnTo>
                    <a:pt x="8442" y="855"/>
                  </a:lnTo>
                  <a:lnTo>
                    <a:pt x="10347" y="1486"/>
                  </a:lnTo>
                  <a:lnTo>
                    <a:pt x="10347" y="2843"/>
                  </a:lnTo>
                  <a:cubicBezTo>
                    <a:pt x="10347" y="2939"/>
                    <a:pt x="10419" y="3010"/>
                    <a:pt x="10514" y="3010"/>
                  </a:cubicBezTo>
                  <a:cubicBezTo>
                    <a:pt x="10597" y="3010"/>
                    <a:pt x="10669" y="2939"/>
                    <a:pt x="10669" y="2843"/>
                  </a:cubicBezTo>
                  <a:lnTo>
                    <a:pt x="10669" y="1367"/>
                  </a:lnTo>
                  <a:cubicBezTo>
                    <a:pt x="10669" y="1296"/>
                    <a:pt x="10633" y="1236"/>
                    <a:pt x="10550" y="1212"/>
                  </a:cubicBezTo>
                  <a:lnTo>
                    <a:pt x="8430" y="498"/>
                  </a:lnTo>
                  <a:lnTo>
                    <a:pt x="8430" y="379"/>
                  </a:lnTo>
                  <a:lnTo>
                    <a:pt x="10776" y="1165"/>
                  </a:lnTo>
                  <a:lnTo>
                    <a:pt x="10776" y="2831"/>
                  </a:lnTo>
                  <a:cubicBezTo>
                    <a:pt x="10776" y="2939"/>
                    <a:pt x="10847" y="3022"/>
                    <a:pt x="10942" y="3022"/>
                  </a:cubicBezTo>
                  <a:cubicBezTo>
                    <a:pt x="11026" y="3022"/>
                    <a:pt x="11109" y="2951"/>
                    <a:pt x="11109" y="2855"/>
                  </a:cubicBezTo>
                  <a:lnTo>
                    <a:pt x="11109" y="1069"/>
                  </a:lnTo>
                  <a:cubicBezTo>
                    <a:pt x="11109" y="998"/>
                    <a:pt x="11062" y="938"/>
                    <a:pt x="10990" y="903"/>
                  </a:cubicBezTo>
                  <a:lnTo>
                    <a:pt x="8287" y="10"/>
                  </a:lnTo>
                  <a:cubicBezTo>
                    <a:pt x="8275" y="4"/>
                    <a:pt x="8258" y="1"/>
                    <a:pt x="8240" y="1"/>
                  </a:cubicBezTo>
                  <a:cubicBezTo>
                    <a:pt x="8222" y="1"/>
                    <a:pt x="8204" y="4"/>
                    <a:pt x="8192" y="10"/>
                  </a:cubicBezTo>
                  <a:lnTo>
                    <a:pt x="5549" y="891"/>
                  </a:lnTo>
                  <a:lnTo>
                    <a:pt x="2918" y="10"/>
                  </a:lnTo>
                  <a:cubicBezTo>
                    <a:pt x="2900" y="4"/>
                    <a:pt x="2882" y="1"/>
                    <a:pt x="286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Google Shape;5962;p64">
            <a:extLst>
              <a:ext uri="{FF2B5EF4-FFF2-40B4-BE49-F238E27FC236}">
                <a16:creationId xmlns:a16="http://schemas.microsoft.com/office/drawing/2014/main" id="{B1F65C6B-A092-411A-9494-887B77003154}"/>
              </a:ext>
            </a:extLst>
          </p:cNvPr>
          <p:cNvSpPr/>
          <p:nvPr/>
        </p:nvSpPr>
        <p:spPr>
          <a:xfrm>
            <a:off x="1246689" y="3597453"/>
            <a:ext cx="367805" cy="259871"/>
          </a:xfrm>
          <a:custGeom>
            <a:avLst/>
            <a:gdLst/>
            <a:ahLst/>
            <a:cxnLst/>
            <a:rect l="l" t="t" r="r" b="b"/>
            <a:pathLst>
              <a:path w="11610" h="8203" extrusionOk="0">
                <a:moveTo>
                  <a:pt x="8950" y="1"/>
                </a:moveTo>
                <a:cubicBezTo>
                  <a:pt x="8803" y="1"/>
                  <a:pt x="8662" y="36"/>
                  <a:pt x="8597" y="153"/>
                </a:cubicBezTo>
                <a:cubicBezTo>
                  <a:pt x="8276" y="749"/>
                  <a:pt x="7228" y="1975"/>
                  <a:pt x="6633" y="2642"/>
                </a:cubicBezTo>
                <a:cubicBezTo>
                  <a:pt x="6359" y="2939"/>
                  <a:pt x="5978" y="3118"/>
                  <a:pt x="5573" y="3154"/>
                </a:cubicBezTo>
                <a:lnTo>
                  <a:pt x="4978" y="3154"/>
                </a:lnTo>
                <a:lnTo>
                  <a:pt x="4978" y="2999"/>
                </a:lnTo>
                <a:cubicBezTo>
                  <a:pt x="4978" y="2916"/>
                  <a:pt x="4906" y="2832"/>
                  <a:pt x="4811" y="2832"/>
                </a:cubicBezTo>
                <a:lnTo>
                  <a:pt x="3263" y="2832"/>
                </a:lnTo>
                <a:lnTo>
                  <a:pt x="3263" y="2749"/>
                </a:lnTo>
                <a:cubicBezTo>
                  <a:pt x="3263" y="2666"/>
                  <a:pt x="3192" y="2582"/>
                  <a:pt x="3097" y="2582"/>
                </a:cubicBezTo>
                <a:lnTo>
                  <a:pt x="168" y="2582"/>
                </a:lnTo>
                <a:cubicBezTo>
                  <a:pt x="72" y="2582"/>
                  <a:pt x="1" y="2666"/>
                  <a:pt x="1" y="2749"/>
                </a:cubicBezTo>
                <a:lnTo>
                  <a:pt x="1" y="5440"/>
                </a:lnTo>
                <a:cubicBezTo>
                  <a:pt x="1" y="5535"/>
                  <a:pt x="72" y="5606"/>
                  <a:pt x="168" y="5606"/>
                </a:cubicBezTo>
                <a:cubicBezTo>
                  <a:pt x="263" y="5606"/>
                  <a:pt x="334" y="5535"/>
                  <a:pt x="334" y="5440"/>
                </a:cubicBezTo>
                <a:lnTo>
                  <a:pt x="334" y="2916"/>
                </a:lnTo>
                <a:lnTo>
                  <a:pt x="2894" y="2916"/>
                </a:lnTo>
                <a:lnTo>
                  <a:pt x="2894" y="7857"/>
                </a:lnTo>
                <a:lnTo>
                  <a:pt x="334" y="7857"/>
                </a:lnTo>
                <a:lnTo>
                  <a:pt x="334" y="6118"/>
                </a:lnTo>
                <a:cubicBezTo>
                  <a:pt x="334" y="6023"/>
                  <a:pt x="263" y="5952"/>
                  <a:pt x="168" y="5952"/>
                </a:cubicBezTo>
                <a:cubicBezTo>
                  <a:pt x="72" y="5952"/>
                  <a:pt x="1" y="6023"/>
                  <a:pt x="1" y="6118"/>
                </a:cubicBezTo>
                <a:lnTo>
                  <a:pt x="1" y="8035"/>
                </a:lnTo>
                <a:cubicBezTo>
                  <a:pt x="1" y="8119"/>
                  <a:pt x="72" y="8202"/>
                  <a:pt x="168" y="8202"/>
                </a:cubicBezTo>
                <a:lnTo>
                  <a:pt x="3073" y="8202"/>
                </a:lnTo>
                <a:cubicBezTo>
                  <a:pt x="3156" y="8202"/>
                  <a:pt x="3239" y="8119"/>
                  <a:pt x="3239" y="8035"/>
                </a:cubicBezTo>
                <a:lnTo>
                  <a:pt x="3239" y="7964"/>
                </a:lnTo>
                <a:lnTo>
                  <a:pt x="4787" y="7964"/>
                </a:lnTo>
                <a:cubicBezTo>
                  <a:pt x="4871" y="7964"/>
                  <a:pt x="4942" y="7881"/>
                  <a:pt x="4942" y="7797"/>
                </a:cubicBezTo>
                <a:lnTo>
                  <a:pt x="4942" y="7642"/>
                </a:lnTo>
                <a:lnTo>
                  <a:pt x="5859" y="7642"/>
                </a:lnTo>
                <a:cubicBezTo>
                  <a:pt x="5954" y="7642"/>
                  <a:pt x="6061" y="7690"/>
                  <a:pt x="6156" y="7750"/>
                </a:cubicBezTo>
                <a:cubicBezTo>
                  <a:pt x="6287" y="7869"/>
                  <a:pt x="6430" y="7964"/>
                  <a:pt x="6597" y="8023"/>
                </a:cubicBezTo>
                <a:cubicBezTo>
                  <a:pt x="6764" y="8083"/>
                  <a:pt x="6930" y="8107"/>
                  <a:pt x="7109" y="8107"/>
                </a:cubicBezTo>
                <a:lnTo>
                  <a:pt x="7776" y="8107"/>
                </a:lnTo>
                <a:cubicBezTo>
                  <a:pt x="7859" y="8107"/>
                  <a:pt x="7942" y="8035"/>
                  <a:pt x="7942" y="7940"/>
                </a:cubicBezTo>
                <a:cubicBezTo>
                  <a:pt x="7942" y="7857"/>
                  <a:pt x="7859" y="7785"/>
                  <a:pt x="7776" y="7785"/>
                </a:cubicBezTo>
                <a:lnTo>
                  <a:pt x="7109" y="7785"/>
                </a:lnTo>
                <a:cubicBezTo>
                  <a:pt x="6966" y="7785"/>
                  <a:pt x="6835" y="7750"/>
                  <a:pt x="6716" y="7702"/>
                </a:cubicBezTo>
                <a:cubicBezTo>
                  <a:pt x="6597" y="7666"/>
                  <a:pt x="6478" y="7583"/>
                  <a:pt x="6371" y="7500"/>
                </a:cubicBezTo>
                <a:cubicBezTo>
                  <a:pt x="6228" y="7381"/>
                  <a:pt x="6049" y="7309"/>
                  <a:pt x="5859" y="7309"/>
                </a:cubicBezTo>
                <a:lnTo>
                  <a:pt x="4942" y="7309"/>
                </a:lnTo>
                <a:lnTo>
                  <a:pt x="4942" y="4987"/>
                </a:lnTo>
                <a:cubicBezTo>
                  <a:pt x="4942" y="4892"/>
                  <a:pt x="4871" y="4821"/>
                  <a:pt x="4775" y="4821"/>
                </a:cubicBezTo>
                <a:cubicBezTo>
                  <a:pt x="4692" y="4821"/>
                  <a:pt x="4621" y="4892"/>
                  <a:pt x="4621" y="4987"/>
                </a:cubicBezTo>
                <a:lnTo>
                  <a:pt x="4621" y="7619"/>
                </a:lnTo>
                <a:lnTo>
                  <a:pt x="3251" y="7619"/>
                </a:lnTo>
                <a:lnTo>
                  <a:pt x="3251" y="3166"/>
                </a:lnTo>
                <a:lnTo>
                  <a:pt x="4621" y="3166"/>
                </a:lnTo>
                <a:lnTo>
                  <a:pt x="4621" y="4309"/>
                </a:lnTo>
                <a:cubicBezTo>
                  <a:pt x="4621" y="4404"/>
                  <a:pt x="4692" y="4475"/>
                  <a:pt x="4775" y="4475"/>
                </a:cubicBezTo>
                <a:cubicBezTo>
                  <a:pt x="4871" y="4475"/>
                  <a:pt x="4942" y="4404"/>
                  <a:pt x="4942" y="4309"/>
                </a:cubicBezTo>
                <a:lnTo>
                  <a:pt x="4942" y="3475"/>
                </a:lnTo>
                <a:lnTo>
                  <a:pt x="5561" y="3475"/>
                </a:lnTo>
                <a:cubicBezTo>
                  <a:pt x="6049" y="3451"/>
                  <a:pt x="6526" y="3225"/>
                  <a:pt x="6847" y="2868"/>
                </a:cubicBezTo>
                <a:cubicBezTo>
                  <a:pt x="7597" y="2047"/>
                  <a:pt x="8538" y="951"/>
                  <a:pt x="8859" y="344"/>
                </a:cubicBezTo>
                <a:cubicBezTo>
                  <a:pt x="8877" y="337"/>
                  <a:pt x="8900" y="334"/>
                  <a:pt x="8928" y="334"/>
                </a:cubicBezTo>
                <a:cubicBezTo>
                  <a:pt x="8994" y="334"/>
                  <a:pt x="9085" y="351"/>
                  <a:pt x="9169" y="368"/>
                </a:cubicBezTo>
                <a:cubicBezTo>
                  <a:pt x="9443" y="534"/>
                  <a:pt x="9574" y="856"/>
                  <a:pt x="9502" y="1177"/>
                </a:cubicBezTo>
                <a:lnTo>
                  <a:pt x="8812" y="2797"/>
                </a:lnTo>
                <a:cubicBezTo>
                  <a:pt x="8800" y="2856"/>
                  <a:pt x="8800" y="2916"/>
                  <a:pt x="8835" y="2963"/>
                </a:cubicBezTo>
                <a:cubicBezTo>
                  <a:pt x="8859" y="2999"/>
                  <a:pt x="8919" y="3035"/>
                  <a:pt x="8978" y="3035"/>
                </a:cubicBezTo>
                <a:lnTo>
                  <a:pt x="10836" y="3035"/>
                </a:lnTo>
                <a:cubicBezTo>
                  <a:pt x="11074" y="3035"/>
                  <a:pt x="11276" y="3225"/>
                  <a:pt x="11276" y="3463"/>
                </a:cubicBezTo>
                <a:lnTo>
                  <a:pt x="11276" y="3523"/>
                </a:lnTo>
                <a:cubicBezTo>
                  <a:pt x="11276" y="3761"/>
                  <a:pt x="11074" y="3952"/>
                  <a:pt x="10836" y="3952"/>
                </a:cubicBezTo>
                <a:lnTo>
                  <a:pt x="9859" y="3952"/>
                </a:lnTo>
                <a:cubicBezTo>
                  <a:pt x="9764" y="3952"/>
                  <a:pt x="9693" y="4035"/>
                  <a:pt x="9693" y="4118"/>
                </a:cubicBezTo>
                <a:cubicBezTo>
                  <a:pt x="9693" y="4213"/>
                  <a:pt x="9764" y="4285"/>
                  <a:pt x="9859" y="4285"/>
                </a:cubicBezTo>
                <a:lnTo>
                  <a:pt x="10621" y="4285"/>
                </a:lnTo>
                <a:cubicBezTo>
                  <a:pt x="10859" y="4285"/>
                  <a:pt x="11038" y="4475"/>
                  <a:pt x="11038" y="4702"/>
                </a:cubicBezTo>
                <a:lnTo>
                  <a:pt x="11038" y="4785"/>
                </a:lnTo>
                <a:cubicBezTo>
                  <a:pt x="11038" y="5023"/>
                  <a:pt x="10836" y="5202"/>
                  <a:pt x="10621" y="5202"/>
                </a:cubicBezTo>
                <a:lnTo>
                  <a:pt x="9859" y="5202"/>
                </a:lnTo>
                <a:cubicBezTo>
                  <a:pt x="9764" y="5202"/>
                  <a:pt x="9693" y="5285"/>
                  <a:pt x="9693" y="5368"/>
                </a:cubicBezTo>
                <a:cubicBezTo>
                  <a:pt x="9693" y="5464"/>
                  <a:pt x="9764" y="5535"/>
                  <a:pt x="9859" y="5535"/>
                </a:cubicBezTo>
                <a:lnTo>
                  <a:pt x="10443" y="5535"/>
                </a:lnTo>
                <a:cubicBezTo>
                  <a:pt x="10657" y="5535"/>
                  <a:pt x="10859" y="5714"/>
                  <a:pt x="10859" y="5952"/>
                </a:cubicBezTo>
                <a:lnTo>
                  <a:pt x="10859" y="6071"/>
                </a:lnTo>
                <a:cubicBezTo>
                  <a:pt x="10859" y="6297"/>
                  <a:pt x="10681" y="6488"/>
                  <a:pt x="10443" y="6488"/>
                </a:cubicBezTo>
                <a:lnTo>
                  <a:pt x="9859" y="6488"/>
                </a:lnTo>
                <a:cubicBezTo>
                  <a:pt x="9764" y="6488"/>
                  <a:pt x="9693" y="6559"/>
                  <a:pt x="9693" y="6654"/>
                </a:cubicBezTo>
                <a:cubicBezTo>
                  <a:pt x="9693" y="6738"/>
                  <a:pt x="9764" y="6809"/>
                  <a:pt x="9859" y="6809"/>
                </a:cubicBezTo>
                <a:lnTo>
                  <a:pt x="10086" y="6809"/>
                </a:lnTo>
                <a:cubicBezTo>
                  <a:pt x="10288" y="6809"/>
                  <a:pt x="10467" y="6988"/>
                  <a:pt x="10467" y="7202"/>
                </a:cubicBezTo>
                <a:lnTo>
                  <a:pt x="10467" y="7369"/>
                </a:lnTo>
                <a:cubicBezTo>
                  <a:pt x="10467" y="7571"/>
                  <a:pt x="10288" y="7750"/>
                  <a:pt x="10086" y="7750"/>
                </a:cubicBezTo>
                <a:lnTo>
                  <a:pt x="8442" y="7750"/>
                </a:lnTo>
                <a:cubicBezTo>
                  <a:pt x="8359" y="7750"/>
                  <a:pt x="8276" y="7821"/>
                  <a:pt x="8276" y="7916"/>
                </a:cubicBezTo>
                <a:cubicBezTo>
                  <a:pt x="8276" y="8000"/>
                  <a:pt x="8359" y="8083"/>
                  <a:pt x="8442" y="8083"/>
                </a:cubicBezTo>
                <a:lnTo>
                  <a:pt x="10086" y="8083"/>
                </a:lnTo>
                <a:cubicBezTo>
                  <a:pt x="10478" y="8083"/>
                  <a:pt x="10812" y="7750"/>
                  <a:pt x="10812" y="7345"/>
                </a:cubicBezTo>
                <a:lnTo>
                  <a:pt x="10812" y="7214"/>
                </a:lnTo>
                <a:cubicBezTo>
                  <a:pt x="10812" y="7047"/>
                  <a:pt x="10764" y="6904"/>
                  <a:pt x="10681" y="6785"/>
                </a:cubicBezTo>
                <a:cubicBezTo>
                  <a:pt x="10979" y="6678"/>
                  <a:pt x="11181" y="6392"/>
                  <a:pt x="11181" y="6071"/>
                </a:cubicBezTo>
                <a:lnTo>
                  <a:pt x="11181" y="5952"/>
                </a:lnTo>
                <a:cubicBezTo>
                  <a:pt x="11181" y="5761"/>
                  <a:pt x="11109" y="5583"/>
                  <a:pt x="10990" y="5440"/>
                </a:cubicBezTo>
                <a:cubicBezTo>
                  <a:pt x="11217" y="5309"/>
                  <a:pt x="11371" y="5071"/>
                  <a:pt x="11371" y="4785"/>
                </a:cubicBezTo>
                <a:lnTo>
                  <a:pt x="11371" y="4702"/>
                </a:lnTo>
                <a:cubicBezTo>
                  <a:pt x="11371" y="4511"/>
                  <a:pt x="11300" y="4333"/>
                  <a:pt x="11181" y="4190"/>
                </a:cubicBezTo>
                <a:cubicBezTo>
                  <a:pt x="11431" y="4059"/>
                  <a:pt x="11598" y="3809"/>
                  <a:pt x="11598" y="3511"/>
                </a:cubicBezTo>
                <a:lnTo>
                  <a:pt x="11598" y="3451"/>
                </a:lnTo>
                <a:cubicBezTo>
                  <a:pt x="11610" y="3023"/>
                  <a:pt x="11276" y="2678"/>
                  <a:pt x="10836" y="2678"/>
                </a:cubicBezTo>
                <a:lnTo>
                  <a:pt x="9228" y="2678"/>
                </a:lnTo>
                <a:lnTo>
                  <a:pt x="9824" y="1273"/>
                </a:lnTo>
                <a:cubicBezTo>
                  <a:pt x="9824" y="1273"/>
                  <a:pt x="9824" y="1261"/>
                  <a:pt x="9847" y="1261"/>
                </a:cubicBezTo>
                <a:cubicBezTo>
                  <a:pt x="9978" y="784"/>
                  <a:pt x="9764" y="296"/>
                  <a:pt x="9335" y="58"/>
                </a:cubicBezTo>
                <a:cubicBezTo>
                  <a:pt x="9324" y="46"/>
                  <a:pt x="9312" y="46"/>
                  <a:pt x="9288" y="46"/>
                </a:cubicBezTo>
                <a:cubicBezTo>
                  <a:pt x="9196" y="25"/>
                  <a:pt x="9071" y="1"/>
                  <a:pt x="8950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oogle Shape;6205;p64">
            <a:extLst>
              <a:ext uri="{FF2B5EF4-FFF2-40B4-BE49-F238E27FC236}">
                <a16:creationId xmlns:a16="http://schemas.microsoft.com/office/drawing/2014/main" id="{77BD4E31-67CB-4FF1-BBD9-5090FF03756C}"/>
              </a:ext>
            </a:extLst>
          </p:cNvPr>
          <p:cNvGrpSpPr/>
          <p:nvPr/>
        </p:nvGrpSpPr>
        <p:grpSpPr>
          <a:xfrm>
            <a:off x="1795424" y="3348960"/>
            <a:ext cx="443175" cy="566846"/>
            <a:chOff x="1770459" y="2884503"/>
            <a:chExt cx="254644" cy="348828"/>
          </a:xfrm>
        </p:grpSpPr>
        <p:sp>
          <p:nvSpPr>
            <p:cNvPr id="43" name="Google Shape;6206;p64">
              <a:extLst>
                <a:ext uri="{FF2B5EF4-FFF2-40B4-BE49-F238E27FC236}">
                  <a16:creationId xmlns:a16="http://schemas.microsoft.com/office/drawing/2014/main" id="{372C2EC8-4A07-4D52-AB76-8947F6F51C50}"/>
                </a:ext>
              </a:extLst>
            </p:cNvPr>
            <p:cNvSpPr/>
            <p:nvPr/>
          </p:nvSpPr>
          <p:spPr>
            <a:xfrm>
              <a:off x="1832330" y="2884503"/>
              <a:ext cx="130902" cy="159572"/>
            </a:xfrm>
            <a:custGeom>
              <a:avLst/>
              <a:gdLst/>
              <a:ahLst/>
              <a:cxnLst/>
              <a:rect l="l" t="t" r="r" b="b"/>
              <a:pathLst>
                <a:path w="4132" h="5037" extrusionOk="0">
                  <a:moveTo>
                    <a:pt x="2060" y="0"/>
                  </a:moveTo>
                  <a:cubicBezTo>
                    <a:pt x="953" y="0"/>
                    <a:pt x="36" y="869"/>
                    <a:pt x="0" y="1977"/>
                  </a:cubicBezTo>
                  <a:cubicBezTo>
                    <a:pt x="0" y="2072"/>
                    <a:pt x="60" y="2143"/>
                    <a:pt x="143" y="2143"/>
                  </a:cubicBezTo>
                  <a:cubicBezTo>
                    <a:pt x="238" y="2143"/>
                    <a:pt x="310" y="2084"/>
                    <a:pt x="310" y="2001"/>
                  </a:cubicBezTo>
                  <a:cubicBezTo>
                    <a:pt x="357" y="1060"/>
                    <a:pt x="1131" y="322"/>
                    <a:pt x="2060" y="322"/>
                  </a:cubicBezTo>
                  <a:cubicBezTo>
                    <a:pt x="3036" y="322"/>
                    <a:pt x="3822" y="1120"/>
                    <a:pt x="3822" y="2084"/>
                  </a:cubicBezTo>
                  <a:cubicBezTo>
                    <a:pt x="3822" y="2846"/>
                    <a:pt x="3334" y="3513"/>
                    <a:pt x="2596" y="3751"/>
                  </a:cubicBezTo>
                  <a:cubicBezTo>
                    <a:pt x="2572" y="3763"/>
                    <a:pt x="2524" y="3787"/>
                    <a:pt x="2512" y="3822"/>
                  </a:cubicBezTo>
                  <a:lnTo>
                    <a:pt x="2060" y="4572"/>
                  </a:lnTo>
                  <a:lnTo>
                    <a:pt x="1619" y="3822"/>
                  </a:lnTo>
                  <a:cubicBezTo>
                    <a:pt x="1608" y="3798"/>
                    <a:pt x="1572" y="3763"/>
                    <a:pt x="1524" y="3751"/>
                  </a:cubicBezTo>
                  <a:cubicBezTo>
                    <a:pt x="977" y="3572"/>
                    <a:pt x="548" y="3144"/>
                    <a:pt x="381" y="2572"/>
                  </a:cubicBezTo>
                  <a:cubicBezTo>
                    <a:pt x="362" y="2503"/>
                    <a:pt x="293" y="2459"/>
                    <a:pt x="230" y="2459"/>
                  </a:cubicBezTo>
                  <a:cubicBezTo>
                    <a:pt x="216" y="2459"/>
                    <a:pt x="203" y="2461"/>
                    <a:pt x="191" y="2465"/>
                  </a:cubicBezTo>
                  <a:cubicBezTo>
                    <a:pt x="95" y="2501"/>
                    <a:pt x="60" y="2584"/>
                    <a:pt x="84" y="2667"/>
                  </a:cubicBezTo>
                  <a:cubicBezTo>
                    <a:pt x="274" y="3298"/>
                    <a:pt x="750" y="3810"/>
                    <a:pt x="1381" y="4037"/>
                  </a:cubicBezTo>
                  <a:lnTo>
                    <a:pt x="1929" y="4953"/>
                  </a:lnTo>
                  <a:cubicBezTo>
                    <a:pt x="1965" y="5001"/>
                    <a:pt x="2000" y="5037"/>
                    <a:pt x="2060" y="5037"/>
                  </a:cubicBezTo>
                  <a:cubicBezTo>
                    <a:pt x="2120" y="5037"/>
                    <a:pt x="2167" y="5001"/>
                    <a:pt x="2191" y="4953"/>
                  </a:cubicBezTo>
                  <a:lnTo>
                    <a:pt x="2751" y="4037"/>
                  </a:lnTo>
                  <a:cubicBezTo>
                    <a:pt x="3584" y="3739"/>
                    <a:pt x="4132" y="2965"/>
                    <a:pt x="4132" y="2084"/>
                  </a:cubicBezTo>
                  <a:cubicBezTo>
                    <a:pt x="4132" y="941"/>
                    <a:pt x="3215" y="0"/>
                    <a:pt x="206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Google Shape;6207;p64">
              <a:extLst>
                <a:ext uri="{FF2B5EF4-FFF2-40B4-BE49-F238E27FC236}">
                  <a16:creationId xmlns:a16="http://schemas.microsoft.com/office/drawing/2014/main" id="{A640BF11-89D1-42E8-B5D7-81D17A2CF172}"/>
                </a:ext>
              </a:extLst>
            </p:cNvPr>
            <p:cNvSpPr/>
            <p:nvPr/>
          </p:nvSpPr>
          <p:spPr>
            <a:xfrm>
              <a:off x="1861000" y="2912698"/>
              <a:ext cx="75842" cy="72167"/>
            </a:xfrm>
            <a:custGeom>
              <a:avLst/>
              <a:gdLst/>
              <a:ahLst/>
              <a:cxnLst/>
              <a:rect l="l" t="t" r="r" b="b"/>
              <a:pathLst>
                <a:path w="2394" h="2278" extrusionOk="0">
                  <a:moveTo>
                    <a:pt x="1441" y="313"/>
                  </a:moveTo>
                  <a:cubicBezTo>
                    <a:pt x="1572" y="313"/>
                    <a:pt x="1715" y="360"/>
                    <a:pt x="1810" y="468"/>
                  </a:cubicBezTo>
                  <a:cubicBezTo>
                    <a:pt x="2036" y="670"/>
                    <a:pt x="2036" y="1015"/>
                    <a:pt x="1834" y="1218"/>
                  </a:cubicBezTo>
                  <a:cubicBezTo>
                    <a:pt x="1726" y="1325"/>
                    <a:pt x="1587" y="1378"/>
                    <a:pt x="1448" y="1378"/>
                  </a:cubicBezTo>
                  <a:cubicBezTo>
                    <a:pt x="1310" y="1378"/>
                    <a:pt x="1173" y="1325"/>
                    <a:pt x="1072" y="1218"/>
                  </a:cubicBezTo>
                  <a:cubicBezTo>
                    <a:pt x="857" y="1015"/>
                    <a:pt x="857" y="670"/>
                    <a:pt x="1072" y="468"/>
                  </a:cubicBezTo>
                  <a:cubicBezTo>
                    <a:pt x="1167" y="360"/>
                    <a:pt x="1310" y="313"/>
                    <a:pt x="1441" y="313"/>
                  </a:cubicBezTo>
                  <a:close/>
                  <a:moveTo>
                    <a:pt x="1451" y="0"/>
                  </a:moveTo>
                  <a:cubicBezTo>
                    <a:pt x="1232" y="0"/>
                    <a:pt x="1012" y="81"/>
                    <a:pt x="845" y="241"/>
                  </a:cubicBezTo>
                  <a:cubicBezTo>
                    <a:pt x="548" y="539"/>
                    <a:pt x="524" y="992"/>
                    <a:pt x="738" y="1325"/>
                  </a:cubicBezTo>
                  <a:lnTo>
                    <a:pt x="60" y="2015"/>
                  </a:lnTo>
                  <a:cubicBezTo>
                    <a:pt x="0" y="2075"/>
                    <a:pt x="0" y="2182"/>
                    <a:pt x="60" y="2242"/>
                  </a:cubicBezTo>
                  <a:cubicBezTo>
                    <a:pt x="83" y="2265"/>
                    <a:pt x="131" y="2277"/>
                    <a:pt x="179" y="2277"/>
                  </a:cubicBezTo>
                  <a:cubicBezTo>
                    <a:pt x="226" y="2277"/>
                    <a:pt x="262" y="2265"/>
                    <a:pt x="298" y="2242"/>
                  </a:cubicBezTo>
                  <a:lnTo>
                    <a:pt x="976" y="1551"/>
                  </a:lnTo>
                  <a:cubicBezTo>
                    <a:pt x="1131" y="1658"/>
                    <a:pt x="1298" y="1706"/>
                    <a:pt x="1453" y="1706"/>
                  </a:cubicBezTo>
                  <a:cubicBezTo>
                    <a:pt x="1679" y="1706"/>
                    <a:pt x="1881" y="1611"/>
                    <a:pt x="2072" y="1444"/>
                  </a:cubicBezTo>
                  <a:cubicBezTo>
                    <a:pt x="2393" y="1122"/>
                    <a:pt x="2393" y="575"/>
                    <a:pt x="2048" y="241"/>
                  </a:cubicBezTo>
                  <a:cubicBezTo>
                    <a:pt x="1887" y="81"/>
                    <a:pt x="1670" y="0"/>
                    <a:pt x="145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Google Shape;6208;p64">
              <a:extLst>
                <a:ext uri="{FF2B5EF4-FFF2-40B4-BE49-F238E27FC236}">
                  <a16:creationId xmlns:a16="http://schemas.microsoft.com/office/drawing/2014/main" id="{C020DBC1-B2B9-4F9F-9395-047BAA620D6C}"/>
                </a:ext>
              </a:extLst>
            </p:cNvPr>
            <p:cNvSpPr/>
            <p:nvPr/>
          </p:nvSpPr>
          <p:spPr>
            <a:xfrm>
              <a:off x="1818359" y="3060644"/>
              <a:ext cx="57753" cy="24172"/>
            </a:xfrm>
            <a:custGeom>
              <a:avLst/>
              <a:gdLst/>
              <a:ahLst/>
              <a:cxnLst/>
              <a:rect l="l" t="t" r="r" b="b"/>
              <a:pathLst>
                <a:path w="1823" h="763" extrusionOk="0">
                  <a:moveTo>
                    <a:pt x="181" y="0"/>
                  </a:moveTo>
                  <a:cubicBezTo>
                    <a:pt x="116" y="0"/>
                    <a:pt x="55" y="43"/>
                    <a:pt x="36" y="108"/>
                  </a:cubicBezTo>
                  <a:cubicBezTo>
                    <a:pt x="1" y="203"/>
                    <a:pt x="48" y="286"/>
                    <a:pt x="144" y="322"/>
                  </a:cubicBezTo>
                  <a:lnTo>
                    <a:pt x="1584" y="763"/>
                  </a:lnTo>
                  <a:lnTo>
                    <a:pt x="1632" y="763"/>
                  </a:lnTo>
                  <a:cubicBezTo>
                    <a:pt x="1703" y="763"/>
                    <a:pt x="1763" y="727"/>
                    <a:pt x="1775" y="643"/>
                  </a:cubicBezTo>
                  <a:cubicBezTo>
                    <a:pt x="1822" y="572"/>
                    <a:pt x="1775" y="465"/>
                    <a:pt x="1691" y="453"/>
                  </a:cubicBezTo>
                  <a:lnTo>
                    <a:pt x="239" y="12"/>
                  </a:lnTo>
                  <a:cubicBezTo>
                    <a:pt x="220" y="4"/>
                    <a:pt x="200" y="0"/>
                    <a:pt x="18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Google Shape;6209;p64">
              <a:extLst>
                <a:ext uri="{FF2B5EF4-FFF2-40B4-BE49-F238E27FC236}">
                  <a16:creationId xmlns:a16="http://schemas.microsoft.com/office/drawing/2014/main" id="{D1AC8A06-C448-445E-ADD5-AAB66DBBE2E7}"/>
                </a:ext>
              </a:extLst>
            </p:cNvPr>
            <p:cNvSpPr/>
            <p:nvPr/>
          </p:nvSpPr>
          <p:spPr>
            <a:xfrm>
              <a:off x="1818359" y="3078384"/>
              <a:ext cx="57753" cy="24552"/>
            </a:xfrm>
            <a:custGeom>
              <a:avLst/>
              <a:gdLst/>
              <a:ahLst/>
              <a:cxnLst/>
              <a:rect l="l" t="t" r="r" b="b"/>
              <a:pathLst>
                <a:path w="1823" h="775" extrusionOk="0">
                  <a:moveTo>
                    <a:pt x="182" y="0"/>
                  </a:moveTo>
                  <a:cubicBezTo>
                    <a:pt x="116" y="0"/>
                    <a:pt x="55" y="45"/>
                    <a:pt x="36" y="119"/>
                  </a:cubicBezTo>
                  <a:cubicBezTo>
                    <a:pt x="1" y="203"/>
                    <a:pt x="48" y="298"/>
                    <a:pt x="144" y="322"/>
                  </a:cubicBezTo>
                  <a:lnTo>
                    <a:pt x="1584" y="774"/>
                  </a:lnTo>
                  <a:lnTo>
                    <a:pt x="1632" y="774"/>
                  </a:lnTo>
                  <a:cubicBezTo>
                    <a:pt x="1703" y="774"/>
                    <a:pt x="1763" y="726"/>
                    <a:pt x="1775" y="655"/>
                  </a:cubicBezTo>
                  <a:cubicBezTo>
                    <a:pt x="1822" y="584"/>
                    <a:pt x="1775" y="488"/>
                    <a:pt x="1691" y="464"/>
                  </a:cubicBezTo>
                  <a:lnTo>
                    <a:pt x="239" y="12"/>
                  </a:lnTo>
                  <a:cubicBezTo>
                    <a:pt x="220" y="4"/>
                    <a:pt x="201" y="0"/>
                    <a:pt x="1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Google Shape;6210;p64">
              <a:extLst>
                <a:ext uri="{FF2B5EF4-FFF2-40B4-BE49-F238E27FC236}">
                  <a16:creationId xmlns:a16="http://schemas.microsoft.com/office/drawing/2014/main" id="{DE7EC769-452B-42C9-A6A5-D334CA8037F2}"/>
                </a:ext>
              </a:extLst>
            </p:cNvPr>
            <p:cNvSpPr/>
            <p:nvPr/>
          </p:nvSpPr>
          <p:spPr>
            <a:xfrm>
              <a:off x="1818359" y="3096474"/>
              <a:ext cx="57753" cy="24172"/>
            </a:xfrm>
            <a:custGeom>
              <a:avLst/>
              <a:gdLst/>
              <a:ahLst/>
              <a:cxnLst/>
              <a:rect l="l" t="t" r="r" b="b"/>
              <a:pathLst>
                <a:path w="1823" h="763" extrusionOk="0">
                  <a:moveTo>
                    <a:pt x="181" y="1"/>
                  </a:moveTo>
                  <a:cubicBezTo>
                    <a:pt x="116" y="1"/>
                    <a:pt x="55" y="44"/>
                    <a:pt x="36" y="108"/>
                  </a:cubicBezTo>
                  <a:cubicBezTo>
                    <a:pt x="1" y="203"/>
                    <a:pt x="48" y="286"/>
                    <a:pt x="144" y="322"/>
                  </a:cubicBezTo>
                  <a:lnTo>
                    <a:pt x="1584" y="763"/>
                  </a:lnTo>
                  <a:lnTo>
                    <a:pt x="1632" y="763"/>
                  </a:lnTo>
                  <a:cubicBezTo>
                    <a:pt x="1703" y="763"/>
                    <a:pt x="1763" y="727"/>
                    <a:pt x="1775" y="644"/>
                  </a:cubicBezTo>
                  <a:cubicBezTo>
                    <a:pt x="1822" y="572"/>
                    <a:pt x="1775" y="489"/>
                    <a:pt x="1691" y="453"/>
                  </a:cubicBezTo>
                  <a:lnTo>
                    <a:pt x="239" y="13"/>
                  </a:lnTo>
                  <a:cubicBezTo>
                    <a:pt x="220" y="4"/>
                    <a:pt x="200" y="1"/>
                    <a:pt x="18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Google Shape;6211;p64">
              <a:extLst>
                <a:ext uri="{FF2B5EF4-FFF2-40B4-BE49-F238E27FC236}">
                  <a16:creationId xmlns:a16="http://schemas.microsoft.com/office/drawing/2014/main" id="{9E1A95D5-7E50-4EC4-A362-F8A64506BAC0}"/>
                </a:ext>
              </a:extLst>
            </p:cNvPr>
            <p:cNvSpPr/>
            <p:nvPr/>
          </p:nvSpPr>
          <p:spPr>
            <a:xfrm>
              <a:off x="2022410" y="3029914"/>
              <a:ext cx="760" cy="570"/>
            </a:xfrm>
            <a:custGeom>
              <a:avLst/>
              <a:gdLst/>
              <a:ahLst/>
              <a:cxnLst/>
              <a:rect l="l" t="t" r="r" b="b"/>
              <a:pathLst>
                <a:path w="24" h="18" extrusionOk="0">
                  <a:moveTo>
                    <a:pt x="3" y="0"/>
                  </a:moveTo>
                  <a:cubicBezTo>
                    <a:pt x="0" y="0"/>
                    <a:pt x="21" y="18"/>
                    <a:pt x="23" y="18"/>
                  </a:cubicBezTo>
                  <a:cubicBezTo>
                    <a:pt x="24" y="18"/>
                    <a:pt x="22" y="15"/>
                    <a:pt x="13" y="6"/>
                  </a:cubicBezTo>
                  <a:cubicBezTo>
                    <a:pt x="7" y="2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Google Shape;6212;p64">
              <a:extLst>
                <a:ext uri="{FF2B5EF4-FFF2-40B4-BE49-F238E27FC236}">
                  <a16:creationId xmlns:a16="http://schemas.microsoft.com/office/drawing/2014/main" id="{5FE09658-AF79-4BDC-8036-A5699940C1C9}"/>
                </a:ext>
              </a:extLst>
            </p:cNvPr>
            <p:cNvSpPr/>
            <p:nvPr/>
          </p:nvSpPr>
          <p:spPr>
            <a:xfrm>
              <a:off x="1770459" y="3017337"/>
              <a:ext cx="254644" cy="215994"/>
            </a:xfrm>
            <a:custGeom>
              <a:avLst/>
              <a:gdLst/>
              <a:ahLst/>
              <a:cxnLst/>
              <a:rect l="l" t="t" r="r" b="b"/>
              <a:pathLst>
                <a:path w="8038" h="6818" extrusionOk="0">
                  <a:moveTo>
                    <a:pt x="7275" y="391"/>
                  </a:moveTo>
                  <a:lnTo>
                    <a:pt x="7275" y="3677"/>
                  </a:lnTo>
                  <a:lnTo>
                    <a:pt x="4180" y="4677"/>
                  </a:lnTo>
                  <a:lnTo>
                    <a:pt x="4180" y="2570"/>
                  </a:lnTo>
                  <a:lnTo>
                    <a:pt x="4180" y="1760"/>
                  </a:lnTo>
                  <a:lnTo>
                    <a:pt x="4180" y="1391"/>
                  </a:lnTo>
                  <a:lnTo>
                    <a:pt x="7275" y="391"/>
                  </a:lnTo>
                  <a:close/>
                  <a:moveTo>
                    <a:pt x="310" y="748"/>
                  </a:moveTo>
                  <a:lnTo>
                    <a:pt x="429" y="796"/>
                  </a:lnTo>
                  <a:lnTo>
                    <a:pt x="429" y="3820"/>
                  </a:lnTo>
                  <a:cubicBezTo>
                    <a:pt x="429" y="3892"/>
                    <a:pt x="477" y="3951"/>
                    <a:pt x="548" y="3963"/>
                  </a:cubicBezTo>
                  <a:lnTo>
                    <a:pt x="3858" y="5023"/>
                  </a:lnTo>
                  <a:lnTo>
                    <a:pt x="3858" y="5630"/>
                  </a:lnTo>
                  <a:lnTo>
                    <a:pt x="310" y="4499"/>
                  </a:lnTo>
                  <a:lnTo>
                    <a:pt x="310" y="1332"/>
                  </a:lnTo>
                  <a:lnTo>
                    <a:pt x="310" y="748"/>
                  </a:lnTo>
                  <a:close/>
                  <a:moveTo>
                    <a:pt x="7704" y="748"/>
                  </a:moveTo>
                  <a:lnTo>
                    <a:pt x="7704" y="1332"/>
                  </a:lnTo>
                  <a:lnTo>
                    <a:pt x="7704" y="4499"/>
                  </a:lnTo>
                  <a:lnTo>
                    <a:pt x="4168" y="5630"/>
                  </a:lnTo>
                  <a:lnTo>
                    <a:pt x="4168" y="5023"/>
                  </a:lnTo>
                  <a:lnTo>
                    <a:pt x="7466" y="3963"/>
                  </a:lnTo>
                  <a:cubicBezTo>
                    <a:pt x="7525" y="3951"/>
                    <a:pt x="7585" y="3880"/>
                    <a:pt x="7585" y="3820"/>
                  </a:cubicBezTo>
                  <a:lnTo>
                    <a:pt x="7585" y="796"/>
                  </a:lnTo>
                  <a:lnTo>
                    <a:pt x="7704" y="748"/>
                  </a:lnTo>
                  <a:close/>
                  <a:moveTo>
                    <a:pt x="310" y="4844"/>
                  </a:moveTo>
                  <a:lnTo>
                    <a:pt x="3858" y="5975"/>
                  </a:lnTo>
                  <a:lnTo>
                    <a:pt x="3858" y="6440"/>
                  </a:lnTo>
                  <a:lnTo>
                    <a:pt x="310" y="5309"/>
                  </a:lnTo>
                  <a:lnTo>
                    <a:pt x="310" y="4844"/>
                  </a:lnTo>
                  <a:close/>
                  <a:moveTo>
                    <a:pt x="595" y="0"/>
                  </a:moveTo>
                  <a:cubicBezTo>
                    <a:pt x="562" y="0"/>
                    <a:pt x="522" y="17"/>
                    <a:pt x="489" y="34"/>
                  </a:cubicBezTo>
                  <a:cubicBezTo>
                    <a:pt x="441" y="70"/>
                    <a:pt x="429" y="105"/>
                    <a:pt x="429" y="165"/>
                  </a:cubicBezTo>
                  <a:lnTo>
                    <a:pt x="429" y="439"/>
                  </a:lnTo>
                  <a:lnTo>
                    <a:pt x="203" y="367"/>
                  </a:lnTo>
                  <a:cubicBezTo>
                    <a:pt x="189" y="360"/>
                    <a:pt x="175" y="358"/>
                    <a:pt x="161" y="358"/>
                  </a:cubicBezTo>
                  <a:cubicBezTo>
                    <a:pt x="127" y="358"/>
                    <a:pt x="94" y="374"/>
                    <a:pt x="60" y="391"/>
                  </a:cubicBezTo>
                  <a:cubicBezTo>
                    <a:pt x="12" y="427"/>
                    <a:pt x="1" y="463"/>
                    <a:pt x="1" y="522"/>
                  </a:cubicBezTo>
                  <a:lnTo>
                    <a:pt x="1" y="1332"/>
                  </a:lnTo>
                  <a:lnTo>
                    <a:pt x="1" y="4618"/>
                  </a:lnTo>
                  <a:lnTo>
                    <a:pt x="1" y="5428"/>
                  </a:lnTo>
                  <a:cubicBezTo>
                    <a:pt x="1" y="5499"/>
                    <a:pt x="48" y="5559"/>
                    <a:pt x="120" y="5570"/>
                  </a:cubicBezTo>
                  <a:lnTo>
                    <a:pt x="3977" y="6809"/>
                  </a:lnTo>
                  <a:cubicBezTo>
                    <a:pt x="3989" y="6815"/>
                    <a:pt x="4001" y="6818"/>
                    <a:pt x="4016" y="6818"/>
                  </a:cubicBezTo>
                  <a:cubicBezTo>
                    <a:pt x="4031" y="6818"/>
                    <a:pt x="4049" y="6815"/>
                    <a:pt x="4073" y="6809"/>
                  </a:cubicBezTo>
                  <a:lnTo>
                    <a:pt x="6061" y="6166"/>
                  </a:lnTo>
                  <a:cubicBezTo>
                    <a:pt x="6144" y="6130"/>
                    <a:pt x="6192" y="6047"/>
                    <a:pt x="6156" y="5963"/>
                  </a:cubicBezTo>
                  <a:cubicBezTo>
                    <a:pt x="6138" y="5890"/>
                    <a:pt x="6076" y="5844"/>
                    <a:pt x="6011" y="5844"/>
                  </a:cubicBezTo>
                  <a:cubicBezTo>
                    <a:pt x="5992" y="5844"/>
                    <a:pt x="5972" y="5848"/>
                    <a:pt x="5954" y="5856"/>
                  </a:cubicBezTo>
                  <a:lnTo>
                    <a:pt x="4180" y="6440"/>
                  </a:lnTo>
                  <a:lnTo>
                    <a:pt x="4180" y="5975"/>
                  </a:lnTo>
                  <a:lnTo>
                    <a:pt x="7728" y="4844"/>
                  </a:lnTo>
                  <a:lnTo>
                    <a:pt x="7728" y="5309"/>
                  </a:lnTo>
                  <a:lnTo>
                    <a:pt x="6597" y="5666"/>
                  </a:lnTo>
                  <a:cubicBezTo>
                    <a:pt x="6501" y="5690"/>
                    <a:pt x="6454" y="5773"/>
                    <a:pt x="6489" y="5868"/>
                  </a:cubicBezTo>
                  <a:cubicBezTo>
                    <a:pt x="6501" y="5940"/>
                    <a:pt x="6573" y="5987"/>
                    <a:pt x="6632" y="5987"/>
                  </a:cubicBezTo>
                  <a:cubicBezTo>
                    <a:pt x="6656" y="5987"/>
                    <a:pt x="6668" y="5987"/>
                    <a:pt x="6680" y="5975"/>
                  </a:cubicBezTo>
                  <a:lnTo>
                    <a:pt x="7918" y="5570"/>
                  </a:lnTo>
                  <a:cubicBezTo>
                    <a:pt x="7978" y="5559"/>
                    <a:pt x="8037" y="5475"/>
                    <a:pt x="8037" y="5416"/>
                  </a:cubicBezTo>
                  <a:lnTo>
                    <a:pt x="8037" y="4618"/>
                  </a:lnTo>
                  <a:lnTo>
                    <a:pt x="8037" y="1332"/>
                  </a:lnTo>
                  <a:lnTo>
                    <a:pt x="8037" y="522"/>
                  </a:lnTo>
                  <a:cubicBezTo>
                    <a:pt x="8037" y="486"/>
                    <a:pt x="8002" y="439"/>
                    <a:pt x="7966" y="403"/>
                  </a:cubicBezTo>
                  <a:cubicBezTo>
                    <a:pt x="7931" y="386"/>
                    <a:pt x="7896" y="375"/>
                    <a:pt x="7857" y="375"/>
                  </a:cubicBezTo>
                  <a:cubicBezTo>
                    <a:pt x="7842" y="375"/>
                    <a:pt x="7827" y="376"/>
                    <a:pt x="7811" y="379"/>
                  </a:cubicBezTo>
                  <a:lnTo>
                    <a:pt x="7585" y="451"/>
                  </a:lnTo>
                  <a:lnTo>
                    <a:pt x="7585" y="189"/>
                  </a:lnTo>
                  <a:cubicBezTo>
                    <a:pt x="7585" y="141"/>
                    <a:pt x="7561" y="82"/>
                    <a:pt x="7525" y="46"/>
                  </a:cubicBezTo>
                  <a:cubicBezTo>
                    <a:pt x="7499" y="29"/>
                    <a:pt x="7467" y="17"/>
                    <a:pt x="7428" y="17"/>
                  </a:cubicBezTo>
                  <a:cubicBezTo>
                    <a:pt x="7413" y="17"/>
                    <a:pt x="7398" y="19"/>
                    <a:pt x="7382" y="22"/>
                  </a:cubicBezTo>
                  <a:lnTo>
                    <a:pt x="4013" y="1094"/>
                  </a:lnTo>
                  <a:lnTo>
                    <a:pt x="1965" y="439"/>
                  </a:lnTo>
                  <a:cubicBezTo>
                    <a:pt x="1944" y="431"/>
                    <a:pt x="1923" y="427"/>
                    <a:pt x="1903" y="427"/>
                  </a:cubicBezTo>
                  <a:cubicBezTo>
                    <a:pt x="1835" y="427"/>
                    <a:pt x="1778" y="472"/>
                    <a:pt x="1751" y="546"/>
                  </a:cubicBezTo>
                  <a:cubicBezTo>
                    <a:pt x="1727" y="629"/>
                    <a:pt x="1775" y="725"/>
                    <a:pt x="1858" y="748"/>
                  </a:cubicBezTo>
                  <a:lnTo>
                    <a:pt x="3834" y="1391"/>
                  </a:lnTo>
                  <a:lnTo>
                    <a:pt x="3834" y="1760"/>
                  </a:lnTo>
                  <a:lnTo>
                    <a:pt x="3834" y="2570"/>
                  </a:lnTo>
                  <a:lnTo>
                    <a:pt x="3834" y="4677"/>
                  </a:lnTo>
                  <a:lnTo>
                    <a:pt x="739" y="3677"/>
                  </a:lnTo>
                  <a:lnTo>
                    <a:pt x="739" y="391"/>
                  </a:lnTo>
                  <a:lnTo>
                    <a:pt x="1215" y="546"/>
                  </a:lnTo>
                  <a:cubicBezTo>
                    <a:pt x="1232" y="550"/>
                    <a:pt x="1248" y="552"/>
                    <a:pt x="1264" y="552"/>
                  </a:cubicBezTo>
                  <a:cubicBezTo>
                    <a:pt x="1338" y="552"/>
                    <a:pt x="1400" y="508"/>
                    <a:pt x="1429" y="439"/>
                  </a:cubicBezTo>
                  <a:cubicBezTo>
                    <a:pt x="1453" y="344"/>
                    <a:pt x="1406" y="260"/>
                    <a:pt x="1322" y="225"/>
                  </a:cubicBezTo>
                  <a:lnTo>
                    <a:pt x="632" y="10"/>
                  </a:lnTo>
                  <a:cubicBezTo>
                    <a:pt x="621" y="3"/>
                    <a:pt x="609" y="0"/>
                    <a:pt x="59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Google Shape;6213;p64">
              <a:extLst>
                <a:ext uri="{FF2B5EF4-FFF2-40B4-BE49-F238E27FC236}">
                  <a16:creationId xmlns:a16="http://schemas.microsoft.com/office/drawing/2014/main" id="{7E22A0D5-19D8-4901-BE02-B4F695EFD931}"/>
                </a:ext>
              </a:extLst>
            </p:cNvPr>
            <p:cNvSpPr/>
            <p:nvPr/>
          </p:nvSpPr>
          <p:spPr>
            <a:xfrm>
              <a:off x="1929271" y="3055987"/>
              <a:ext cx="38111" cy="47298"/>
            </a:xfrm>
            <a:custGeom>
              <a:avLst/>
              <a:gdLst/>
              <a:ahLst/>
              <a:cxnLst/>
              <a:rect l="l" t="t" r="r" b="b"/>
              <a:pathLst>
                <a:path w="1203" h="1493" extrusionOk="0">
                  <a:moveTo>
                    <a:pt x="881" y="374"/>
                  </a:moveTo>
                  <a:lnTo>
                    <a:pt x="881" y="945"/>
                  </a:lnTo>
                  <a:lnTo>
                    <a:pt x="345" y="1112"/>
                  </a:lnTo>
                  <a:lnTo>
                    <a:pt x="345" y="540"/>
                  </a:lnTo>
                  <a:lnTo>
                    <a:pt x="881" y="374"/>
                  </a:lnTo>
                  <a:close/>
                  <a:moveTo>
                    <a:pt x="1029" y="0"/>
                  </a:moveTo>
                  <a:cubicBezTo>
                    <a:pt x="1017" y="0"/>
                    <a:pt x="1003" y="2"/>
                    <a:pt x="988" y="5"/>
                  </a:cubicBezTo>
                  <a:lnTo>
                    <a:pt x="119" y="279"/>
                  </a:lnTo>
                  <a:cubicBezTo>
                    <a:pt x="60" y="290"/>
                    <a:pt x="0" y="362"/>
                    <a:pt x="0" y="421"/>
                  </a:cubicBezTo>
                  <a:lnTo>
                    <a:pt x="0" y="1326"/>
                  </a:lnTo>
                  <a:cubicBezTo>
                    <a:pt x="0" y="1374"/>
                    <a:pt x="24" y="1433"/>
                    <a:pt x="60" y="1469"/>
                  </a:cubicBezTo>
                  <a:cubicBezTo>
                    <a:pt x="83" y="1481"/>
                    <a:pt x="119" y="1493"/>
                    <a:pt x="155" y="1493"/>
                  </a:cubicBezTo>
                  <a:cubicBezTo>
                    <a:pt x="167" y="1493"/>
                    <a:pt x="179" y="1493"/>
                    <a:pt x="191" y="1481"/>
                  </a:cubicBezTo>
                  <a:lnTo>
                    <a:pt x="1060" y="1207"/>
                  </a:lnTo>
                  <a:cubicBezTo>
                    <a:pt x="1119" y="1195"/>
                    <a:pt x="1179" y="1124"/>
                    <a:pt x="1179" y="1064"/>
                  </a:cubicBezTo>
                  <a:lnTo>
                    <a:pt x="1179" y="159"/>
                  </a:lnTo>
                  <a:cubicBezTo>
                    <a:pt x="1203" y="112"/>
                    <a:pt x="1179" y="64"/>
                    <a:pt x="1131" y="40"/>
                  </a:cubicBezTo>
                  <a:cubicBezTo>
                    <a:pt x="1095" y="14"/>
                    <a:pt x="1066" y="0"/>
                    <a:pt x="10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oogle Shape;4843;p62">
            <a:extLst>
              <a:ext uri="{FF2B5EF4-FFF2-40B4-BE49-F238E27FC236}">
                <a16:creationId xmlns:a16="http://schemas.microsoft.com/office/drawing/2014/main" id="{9CBBFCCD-0411-4201-B2CE-A3EEF51B1501}"/>
              </a:ext>
            </a:extLst>
          </p:cNvPr>
          <p:cNvGrpSpPr/>
          <p:nvPr/>
        </p:nvGrpSpPr>
        <p:grpSpPr>
          <a:xfrm>
            <a:off x="4407352" y="3479894"/>
            <a:ext cx="400722" cy="476399"/>
            <a:chOff x="1805901" y="1960358"/>
            <a:chExt cx="284847" cy="373627"/>
          </a:xfrm>
        </p:grpSpPr>
        <p:sp>
          <p:nvSpPr>
            <p:cNvPr id="52" name="Google Shape;4844;p62">
              <a:extLst>
                <a:ext uri="{FF2B5EF4-FFF2-40B4-BE49-F238E27FC236}">
                  <a16:creationId xmlns:a16="http://schemas.microsoft.com/office/drawing/2014/main" id="{9225803B-2B62-45E3-9474-424EF8DD4683}"/>
                </a:ext>
              </a:extLst>
            </p:cNvPr>
            <p:cNvSpPr/>
            <p:nvPr/>
          </p:nvSpPr>
          <p:spPr>
            <a:xfrm>
              <a:off x="1805901" y="1960358"/>
              <a:ext cx="284847" cy="373627"/>
            </a:xfrm>
            <a:custGeom>
              <a:avLst/>
              <a:gdLst/>
              <a:ahLst/>
              <a:cxnLst/>
              <a:rect l="l" t="t" r="r" b="b"/>
              <a:pathLst>
                <a:path w="8942" h="11729" extrusionOk="0">
                  <a:moveTo>
                    <a:pt x="8525" y="9395"/>
                  </a:moveTo>
                  <a:lnTo>
                    <a:pt x="8525" y="9764"/>
                  </a:lnTo>
                  <a:lnTo>
                    <a:pt x="3358" y="9764"/>
                  </a:lnTo>
                  <a:cubicBezTo>
                    <a:pt x="3239" y="9764"/>
                    <a:pt x="3155" y="9859"/>
                    <a:pt x="3155" y="9978"/>
                  </a:cubicBezTo>
                  <a:cubicBezTo>
                    <a:pt x="3155" y="10097"/>
                    <a:pt x="3239" y="10180"/>
                    <a:pt x="3358" y="10180"/>
                  </a:cubicBezTo>
                  <a:lnTo>
                    <a:pt x="8525" y="10180"/>
                  </a:lnTo>
                  <a:lnTo>
                    <a:pt x="8525" y="10490"/>
                  </a:lnTo>
                  <a:lnTo>
                    <a:pt x="6775" y="10490"/>
                  </a:lnTo>
                  <a:cubicBezTo>
                    <a:pt x="6656" y="10490"/>
                    <a:pt x="6561" y="10585"/>
                    <a:pt x="6561" y="10704"/>
                  </a:cubicBezTo>
                  <a:cubicBezTo>
                    <a:pt x="6561" y="10823"/>
                    <a:pt x="6656" y="10907"/>
                    <a:pt x="6775" y="10907"/>
                  </a:cubicBezTo>
                  <a:lnTo>
                    <a:pt x="8525" y="10907"/>
                  </a:lnTo>
                  <a:lnTo>
                    <a:pt x="8525" y="11264"/>
                  </a:lnTo>
                  <a:lnTo>
                    <a:pt x="1381" y="11264"/>
                  </a:lnTo>
                  <a:cubicBezTo>
                    <a:pt x="857" y="11264"/>
                    <a:pt x="441" y="10847"/>
                    <a:pt x="441" y="10335"/>
                  </a:cubicBezTo>
                  <a:cubicBezTo>
                    <a:pt x="441" y="10073"/>
                    <a:pt x="548" y="9835"/>
                    <a:pt x="715" y="9657"/>
                  </a:cubicBezTo>
                  <a:cubicBezTo>
                    <a:pt x="893" y="9478"/>
                    <a:pt x="1131" y="9395"/>
                    <a:pt x="1381" y="9395"/>
                  </a:cubicBezTo>
                  <a:close/>
                  <a:moveTo>
                    <a:pt x="1369" y="1"/>
                  </a:moveTo>
                  <a:cubicBezTo>
                    <a:pt x="619" y="1"/>
                    <a:pt x="0" y="620"/>
                    <a:pt x="0" y="1370"/>
                  </a:cubicBezTo>
                  <a:lnTo>
                    <a:pt x="0" y="10359"/>
                  </a:lnTo>
                  <a:cubicBezTo>
                    <a:pt x="0" y="11109"/>
                    <a:pt x="607" y="11728"/>
                    <a:pt x="1369" y="11728"/>
                  </a:cubicBezTo>
                  <a:lnTo>
                    <a:pt x="8739" y="11728"/>
                  </a:lnTo>
                  <a:cubicBezTo>
                    <a:pt x="8858" y="11728"/>
                    <a:pt x="8942" y="11645"/>
                    <a:pt x="8942" y="11526"/>
                  </a:cubicBezTo>
                  <a:lnTo>
                    <a:pt x="8942" y="2191"/>
                  </a:lnTo>
                  <a:cubicBezTo>
                    <a:pt x="8942" y="2072"/>
                    <a:pt x="8858" y="1989"/>
                    <a:pt x="8739" y="1989"/>
                  </a:cubicBezTo>
                  <a:cubicBezTo>
                    <a:pt x="8620" y="1989"/>
                    <a:pt x="8525" y="2072"/>
                    <a:pt x="8525" y="2191"/>
                  </a:cubicBezTo>
                  <a:lnTo>
                    <a:pt x="8525" y="8990"/>
                  </a:lnTo>
                  <a:lnTo>
                    <a:pt x="1596" y="8990"/>
                  </a:lnTo>
                  <a:lnTo>
                    <a:pt x="1596" y="7787"/>
                  </a:lnTo>
                  <a:cubicBezTo>
                    <a:pt x="1596" y="7668"/>
                    <a:pt x="1500" y="7585"/>
                    <a:pt x="1381" y="7585"/>
                  </a:cubicBezTo>
                  <a:cubicBezTo>
                    <a:pt x="1262" y="7585"/>
                    <a:pt x="1179" y="7668"/>
                    <a:pt x="1179" y="7787"/>
                  </a:cubicBezTo>
                  <a:lnTo>
                    <a:pt x="1179" y="9002"/>
                  </a:lnTo>
                  <a:cubicBezTo>
                    <a:pt x="905" y="9049"/>
                    <a:pt x="655" y="9168"/>
                    <a:pt x="441" y="9359"/>
                  </a:cubicBezTo>
                  <a:lnTo>
                    <a:pt x="441" y="1370"/>
                  </a:lnTo>
                  <a:cubicBezTo>
                    <a:pt x="441" y="929"/>
                    <a:pt x="762" y="548"/>
                    <a:pt x="1179" y="465"/>
                  </a:cubicBezTo>
                  <a:lnTo>
                    <a:pt x="1179" y="7109"/>
                  </a:lnTo>
                  <a:cubicBezTo>
                    <a:pt x="1179" y="7228"/>
                    <a:pt x="1262" y="7311"/>
                    <a:pt x="1381" y="7311"/>
                  </a:cubicBezTo>
                  <a:cubicBezTo>
                    <a:pt x="1500" y="7311"/>
                    <a:pt x="1596" y="7216"/>
                    <a:pt x="1596" y="7109"/>
                  </a:cubicBezTo>
                  <a:lnTo>
                    <a:pt x="1596" y="441"/>
                  </a:lnTo>
                  <a:lnTo>
                    <a:pt x="8525" y="441"/>
                  </a:lnTo>
                  <a:lnTo>
                    <a:pt x="8525" y="1489"/>
                  </a:lnTo>
                  <a:cubicBezTo>
                    <a:pt x="8525" y="1608"/>
                    <a:pt x="8620" y="1703"/>
                    <a:pt x="8739" y="1703"/>
                  </a:cubicBezTo>
                  <a:cubicBezTo>
                    <a:pt x="8847" y="1703"/>
                    <a:pt x="8942" y="1608"/>
                    <a:pt x="8942" y="1489"/>
                  </a:cubicBezTo>
                  <a:lnTo>
                    <a:pt x="8942" y="215"/>
                  </a:lnTo>
                  <a:cubicBezTo>
                    <a:pt x="8942" y="96"/>
                    <a:pt x="8847" y="1"/>
                    <a:pt x="87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4845;p62">
              <a:extLst>
                <a:ext uri="{FF2B5EF4-FFF2-40B4-BE49-F238E27FC236}">
                  <a16:creationId xmlns:a16="http://schemas.microsoft.com/office/drawing/2014/main" id="{EE81CD2F-1F20-48D1-B41C-49C50835B0CB}"/>
                </a:ext>
              </a:extLst>
            </p:cNvPr>
            <p:cNvSpPr/>
            <p:nvPr/>
          </p:nvSpPr>
          <p:spPr>
            <a:xfrm>
              <a:off x="1841929" y="2295249"/>
              <a:ext cx="165773" cy="13315"/>
            </a:xfrm>
            <a:custGeom>
              <a:avLst/>
              <a:gdLst/>
              <a:ahLst/>
              <a:cxnLst/>
              <a:rect l="l" t="t" r="r" b="b"/>
              <a:pathLst>
                <a:path w="5204" h="418" extrusionOk="0">
                  <a:moveTo>
                    <a:pt x="203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18"/>
                    <a:pt x="203" y="418"/>
                  </a:cubicBezTo>
                  <a:lnTo>
                    <a:pt x="5001" y="418"/>
                  </a:lnTo>
                  <a:cubicBezTo>
                    <a:pt x="5120" y="418"/>
                    <a:pt x="5203" y="322"/>
                    <a:pt x="5203" y="203"/>
                  </a:cubicBezTo>
                  <a:cubicBezTo>
                    <a:pt x="5203" y="84"/>
                    <a:pt x="5120" y="1"/>
                    <a:pt x="50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oogle Shape;6565;p64">
            <a:extLst>
              <a:ext uri="{FF2B5EF4-FFF2-40B4-BE49-F238E27FC236}">
                <a16:creationId xmlns:a16="http://schemas.microsoft.com/office/drawing/2014/main" id="{33800645-882D-4E21-AAB0-53603780B387}"/>
              </a:ext>
            </a:extLst>
          </p:cNvPr>
          <p:cNvGrpSpPr/>
          <p:nvPr/>
        </p:nvGrpSpPr>
        <p:grpSpPr>
          <a:xfrm>
            <a:off x="7148683" y="3377482"/>
            <a:ext cx="599449" cy="593154"/>
            <a:chOff x="2232511" y="1512759"/>
            <a:chExt cx="299534" cy="348068"/>
          </a:xfrm>
        </p:grpSpPr>
        <p:sp>
          <p:nvSpPr>
            <p:cNvPr id="55" name="Google Shape;6566;p64">
              <a:extLst>
                <a:ext uri="{FF2B5EF4-FFF2-40B4-BE49-F238E27FC236}">
                  <a16:creationId xmlns:a16="http://schemas.microsoft.com/office/drawing/2014/main" id="{13764504-8D9A-43FD-8DDE-A0185E43FC25}"/>
                </a:ext>
              </a:extLst>
            </p:cNvPr>
            <p:cNvSpPr/>
            <p:nvPr/>
          </p:nvSpPr>
          <p:spPr>
            <a:xfrm>
              <a:off x="2278162" y="1715226"/>
              <a:ext cx="95452" cy="10581"/>
            </a:xfrm>
            <a:custGeom>
              <a:avLst/>
              <a:gdLst/>
              <a:ahLst/>
              <a:cxnLst/>
              <a:rect l="l" t="t" r="r" b="b"/>
              <a:pathLst>
                <a:path w="3013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846" y="333"/>
                  </a:lnTo>
                  <a:cubicBezTo>
                    <a:pt x="2929" y="333"/>
                    <a:pt x="3013" y="250"/>
                    <a:pt x="3013" y="167"/>
                  </a:cubicBezTo>
                  <a:cubicBezTo>
                    <a:pt x="3013" y="71"/>
                    <a:pt x="2929" y="0"/>
                    <a:pt x="284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Google Shape;6567;p64">
              <a:extLst>
                <a:ext uri="{FF2B5EF4-FFF2-40B4-BE49-F238E27FC236}">
                  <a16:creationId xmlns:a16="http://schemas.microsoft.com/office/drawing/2014/main" id="{5C3DB03A-425B-4D1A-BEC1-908973E93437}"/>
                </a:ext>
              </a:extLst>
            </p:cNvPr>
            <p:cNvSpPr/>
            <p:nvPr/>
          </p:nvSpPr>
          <p:spPr>
            <a:xfrm>
              <a:off x="2278162" y="1734455"/>
              <a:ext cx="95452" cy="10581"/>
            </a:xfrm>
            <a:custGeom>
              <a:avLst/>
              <a:gdLst/>
              <a:ahLst/>
              <a:cxnLst/>
              <a:rect l="l" t="t" r="r" b="b"/>
              <a:pathLst>
                <a:path w="3013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846" y="334"/>
                  </a:lnTo>
                  <a:cubicBezTo>
                    <a:pt x="2929" y="334"/>
                    <a:pt x="3013" y="262"/>
                    <a:pt x="3013" y="167"/>
                  </a:cubicBezTo>
                  <a:cubicBezTo>
                    <a:pt x="3013" y="84"/>
                    <a:pt x="2929" y="0"/>
                    <a:pt x="284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6568;p64">
              <a:extLst>
                <a:ext uri="{FF2B5EF4-FFF2-40B4-BE49-F238E27FC236}">
                  <a16:creationId xmlns:a16="http://schemas.microsoft.com/office/drawing/2014/main" id="{98420102-D253-410B-AA97-C8B00879F671}"/>
                </a:ext>
              </a:extLst>
            </p:cNvPr>
            <p:cNvSpPr/>
            <p:nvPr/>
          </p:nvSpPr>
          <p:spPr>
            <a:xfrm>
              <a:off x="2278162" y="1754446"/>
              <a:ext cx="95452" cy="10201"/>
            </a:xfrm>
            <a:custGeom>
              <a:avLst/>
              <a:gdLst/>
              <a:ahLst/>
              <a:cxnLst/>
              <a:rect l="l" t="t" r="r" b="b"/>
              <a:pathLst>
                <a:path w="3013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2846" y="322"/>
                  </a:lnTo>
                  <a:cubicBezTo>
                    <a:pt x="2929" y="322"/>
                    <a:pt x="3013" y="250"/>
                    <a:pt x="3013" y="167"/>
                  </a:cubicBezTo>
                  <a:cubicBezTo>
                    <a:pt x="3013" y="72"/>
                    <a:pt x="2929" y="0"/>
                    <a:pt x="284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Google Shape;6569;p64">
              <a:extLst>
                <a:ext uri="{FF2B5EF4-FFF2-40B4-BE49-F238E27FC236}">
                  <a16:creationId xmlns:a16="http://schemas.microsoft.com/office/drawing/2014/main" id="{19953DA8-F086-4C0B-ADBF-0EC09CF48447}"/>
                </a:ext>
              </a:extLst>
            </p:cNvPr>
            <p:cNvSpPr/>
            <p:nvPr/>
          </p:nvSpPr>
          <p:spPr>
            <a:xfrm>
              <a:off x="2278162" y="1773675"/>
              <a:ext cx="95452" cy="10581"/>
            </a:xfrm>
            <a:custGeom>
              <a:avLst/>
              <a:gdLst/>
              <a:ahLst/>
              <a:cxnLst/>
              <a:rect l="l" t="t" r="r" b="b"/>
              <a:pathLst>
                <a:path w="3013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846" y="334"/>
                  </a:lnTo>
                  <a:cubicBezTo>
                    <a:pt x="2929" y="334"/>
                    <a:pt x="3013" y="251"/>
                    <a:pt x="3013" y="167"/>
                  </a:cubicBezTo>
                  <a:cubicBezTo>
                    <a:pt x="3013" y="72"/>
                    <a:pt x="2929" y="1"/>
                    <a:pt x="284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Google Shape;6570;p64">
              <a:extLst>
                <a:ext uri="{FF2B5EF4-FFF2-40B4-BE49-F238E27FC236}">
                  <a16:creationId xmlns:a16="http://schemas.microsoft.com/office/drawing/2014/main" id="{F623B12D-4002-4911-82D2-A8AA4A81F8D7}"/>
                </a:ext>
              </a:extLst>
            </p:cNvPr>
            <p:cNvSpPr/>
            <p:nvPr/>
          </p:nvSpPr>
          <p:spPr>
            <a:xfrm>
              <a:off x="2232511" y="1512759"/>
              <a:ext cx="299534" cy="348068"/>
            </a:xfrm>
            <a:custGeom>
              <a:avLst/>
              <a:gdLst/>
              <a:ahLst/>
              <a:cxnLst/>
              <a:rect l="l" t="t" r="r" b="b"/>
              <a:pathLst>
                <a:path w="9455" h="10987" extrusionOk="0">
                  <a:moveTo>
                    <a:pt x="2965" y="1700"/>
                  </a:moveTo>
                  <a:cubicBezTo>
                    <a:pt x="3275" y="1700"/>
                    <a:pt x="3537" y="1950"/>
                    <a:pt x="3561" y="2271"/>
                  </a:cubicBezTo>
                  <a:cubicBezTo>
                    <a:pt x="3561" y="2355"/>
                    <a:pt x="3632" y="2414"/>
                    <a:pt x="3715" y="2414"/>
                  </a:cubicBezTo>
                  <a:lnTo>
                    <a:pt x="4275" y="2414"/>
                  </a:lnTo>
                  <a:lnTo>
                    <a:pt x="4275" y="3367"/>
                  </a:lnTo>
                  <a:lnTo>
                    <a:pt x="3977" y="3367"/>
                  </a:lnTo>
                  <a:cubicBezTo>
                    <a:pt x="3882" y="3367"/>
                    <a:pt x="3811" y="3438"/>
                    <a:pt x="3811" y="3534"/>
                  </a:cubicBezTo>
                  <a:cubicBezTo>
                    <a:pt x="3811" y="3629"/>
                    <a:pt x="3882" y="3700"/>
                    <a:pt x="3977" y="3700"/>
                  </a:cubicBezTo>
                  <a:lnTo>
                    <a:pt x="4418" y="3700"/>
                  </a:lnTo>
                  <a:cubicBezTo>
                    <a:pt x="4513" y="3700"/>
                    <a:pt x="4585" y="3629"/>
                    <a:pt x="4585" y="3534"/>
                  </a:cubicBezTo>
                  <a:lnTo>
                    <a:pt x="4585" y="3403"/>
                  </a:lnTo>
                  <a:lnTo>
                    <a:pt x="5073" y="3403"/>
                  </a:lnTo>
                  <a:lnTo>
                    <a:pt x="5073" y="9891"/>
                  </a:lnTo>
                  <a:lnTo>
                    <a:pt x="834" y="9891"/>
                  </a:lnTo>
                  <a:lnTo>
                    <a:pt x="834" y="3403"/>
                  </a:lnTo>
                  <a:lnTo>
                    <a:pt x="1322" y="3403"/>
                  </a:lnTo>
                  <a:lnTo>
                    <a:pt x="1322" y="3534"/>
                  </a:lnTo>
                  <a:cubicBezTo>
                    <a:pt x="1322" y="3629"/>
                    <a:pt x="1394" y="3700"/>
                    <a:pt x="1489" y="3700"/>
                  </a:cubicBezTo>
                  <a:lnTo>
                    <a:pt x="3346" y="3700"/>
                  </a:lnTo>
                  <a:cubicBezTo>
                    <a:pt x="3442" y="3700"/>
                    <a:pt x="3513" y="3629"/>
                    <a:pt x="3513" y="3534"/>
                  </a:cubicBezTo>
                  <a:cubicBezTo>
                    <a:pt x="3513" y="3438"/>
                    <a:pt x="3442" y="3367"/>
                    <a:pt x="3346" y="3367"/>
                  </a:cubicBezTo>
                  <a:lnTo>
                    <a:pt x="1656" y="3367"/>
                  </a:lnTo>
                  <a:lnTo>
                    <a:pt x="1656" y="2414"/>
                  </a:lnTo>
                  <a:lnTo>
                    <a:pt x="2203" y="2414"/>
                  </a:lnTo>
                  <a:cubicBezTo>
                    <a:pt x="2287" y="2414"/>
                    <a:pt x="2346" y="2355"/>
                    <a:pt x="2370" y="2271"/>
                  </a:cubicBezTo>
                  <a:cubicBezTo>
                    <a:pt x="2382" y="1950"/>
                    <a:pt x="2644" y="1700"/>
                    <a:pt x="2965" y="1700"/>
                  </a:cubicBezTo>
                  <a:close/>
                  <a:moveTo>
                    <a:pt x="7091" y="1"/>
                  </a:moveTo>
                  <a:cubicBezTo>
                    <a:pt x="6970" y="1"/>
                    <a:pt x="6849" y="12"/>
                    <a:pt x="6728" y="33"/>
                  </a:cubicBezTo>
                  <a:cubicBezTo>
                    <a:pt x="6192" y="140"/>
                    <a:pt x="5728" y="450"/>
                    <a:pt x="5418" y="914"/>
                  </a:cubicBezTo>
                  <a:cubicBezTo>
                    <a:pt x="5085" y="1402"/>
                    <a:pt x="5001" y="1986"/>
                    <a:pt x="5120" y="2522"/>
                  </a:cubicBezTo>
                  <a:lnTo>
                    <a:pt x="4585" y="2522"/>
                  </a:lnTo>
                  <a:lnTo>
                    <a:pt x="4585" y="2248"/>
                  </a:lnTo>
                  <a:cubicBezTo>
                    <a:pt x="4585" y="2164"/>
                    <a:pt x="4501" y="2093"/>
                    <a:pt x="4418" y="2093"/>
                  </a:cubicBezTo>
                  <a:lnTo>
                    <a:pt x="3846" y="2093"/>
                  </a:lnTo>
                  <a:cubicBezTo>
                    <a:pt x="3763" y="1676"/>
                    <a:pt x="3394" y="1379"/>
                    <a:pt x="2953" y="1379"/>
                  </a:cubicBezTo>
                  <a:cubicBezTo>
                    <a:pt x="2525" y="1379"/>
                    <a:pt x="2156" y="1676"/>
                    <a:pt x="2061" y="2093"/>
                  </a:cubicBezTo>
                  <a:lnTo>
                    <a:pt x="1501" y="2093"/>
                  </a:lnTo>
                  <a:cubicBezTo>
                    <a:pt x="1406" y="2093"/>
                    <a:pt x="1334" y="2164"/>
                    <a:pt x="1334" y="2248"/>
                  </a:cubicBezTo>
                  <a:lnTo>
                    <a:pt x="1334" y="2522"/>
                  </a:lnTo>
                  <a:lnTo>
                    <a:pt x="156" y="2522"/>
                  </a:lnTo>
                  <a:cubicBezTo>
                    <a:pt x="72" y="2522"/>
                    <a:pt x="1" y="2593"/>
                    <a:pt x="1" y="2688"/>
                  </a:cubicBezTo>
                  <a:lnTo>
                    <a:pt x="1" y="10832"/>
                  </a:lnTo>
                  <a:cubicBezTo>
                    <a:pt x="1" y="10915"/>
                    <a:pt x="72" y="10987"/>
                    <a:pt x="156" y="10987"/>
                  </a:cubicBezTo>
                  <a:lnTo>
                    <a:pt x="3370" y="10987"/>
                  </a:lnTo>
                  <a:cubicBezTo>
                    <a:pt x="3465" y="10987"/>
                    <a:pt x="3537" y="10915"/>
                    <a:pt x="3537" y="10832"/>
                  </a:cubicBezTo>
                  <a:cubicBezTo>
                    <a:pt x="3537" y="10737"/>
                    <a:pt x="3465" y="10665"/>
                    <a:pt x="3370" y="10665"/>
                  </a:cubicBezTo>
                  <a:lnTo>
                    <a:pt x="322" y="10665"/>
                  </a:lnTo>
                  <a:lnTo>
                    <a:pt x="322" y="2843"/>
                  </a:lnTo>
                  <a:lnTo>
                    <a:pt x="1334" y="2843"/>
                  </a:lnTo>
                  <a:lnTo>
                    <a:pt x="1334" y="3069"/>
                  </a:lnTo>
                  <a:lnTo>
                    <a:pt x="679" y="3069"/>
                  </a:lnTo>
                  <a:cubicBezTo>
                    <a:pt x="596" y="3069"/>
                    <a:pt x="513" y="3141"/>
                    <a:pt x="513" y="3236"/>
                  </a:cubicBezTo>
                  <a:lnTo>
                    <a:pt x="513" y="10058"/>
                  </a:lnTo>
                  <a:cubicBezTo>
                    <a:pt x="513" y="10142"/>
                    <a:pt x="596" y="10213"/>
                    <a:pt x="679" y="10213"/>
                  </a:cubicBezTo>
                  <a:lnTo>
                    <a:pt x="5228" y="10213"/>
                  </a:lnTo>
                  <a:cubicBezTo>
                    <a:pt x="5311" y="10213"/>
                    <a:pt x="5382" y="10142"/>
                    <a:pt x="5382" y="10058"/>
                  </a:cubicBezTo>
                  <a:lnTo>
                    <a:pt x="5382" y="3236"/>
                  </a:lnTo>
                  <a:cubicBezTo>
                    <a:pt x="5382" y="3141"/>
                    <a:pt x="5311" y="3069"/>
                    <a:pt x="5228" y="3069"/>
                  </a:cubicBezTo>
                  <a:lnTo>
                    <a:pt x="4585" y="3069"/>
                  </a:lnTo>
                  <a:lnTo>
                    <a:pt x="4585" y="2843"/>
                  </a:lnTo>
                  <a:lnTo>
                    <a:pt x="5228" y="2843"/>
                  </a:lnTo>
                  <a:cubicBezTo>
                    <a:pt x="5287" y="2998"/>
                    <a:pt x="5370" y="3141"/>
                    <a:pt x="5478" y="3284"/>
                  </a:cubicBezTo>
                  <a:lnTo>
                    <a:pt x="5430" y="4331"/>
                  </a:lnTo>
                  <a:cubicBezTo>
                    <a:pt x="5430" y="4391"/>
                    <a:pt x="5466" y="4438"/>
                    <a:pt x="5501" y="4474"/>
                  </a:cubicBezTo>
                  <a:cubicBezTo>
                    <a:pt x="5537" y="4486"/>
                    <a:pt x="5561" y="4498"/>
                    <a:pt x="5597" y="4498"/>
                  </a:cubicBezTo>
                  <a:lnTo>
                    <a:pt x="5609" y="4498"/>
                  </a:lnTo>
                  <a:lnTo>
                    <a:pt x="5609" y="10665"/>
                  </a:lnTo>
                  <a:lnTo>
                    <a:pt x="3989" y="10665"/>
                  </a:lnTo>
                  <a:cubicBezTo>
                    <a:pt x="3894" y="10665"/>
                    <a:pt x="3823" y="10737"/>
                    <a:pt x="3823" y="10820"/>
                  </a:cubicBezTo>
                  <a:cubicBezTo>
                    <a:pt x="3823" y="10915"/>
                    <a:pt x="3894" y="10987"/>
                    <a:pt x="3989" y="10987"/>
                  </a:cubicBezTo>
                  <a:lnTo>
                    <a:pt x="5775" y="10987"/>
                  </a:lnTo>
                  <a:cubicBezTo>
                    <a:pt x="5859" y="10987"/>
                    <a:pt x="5942" y="10915"/>
                    <a:pt x="5942" y="10820"/>
                  </a:cubicBezTo>
                  <a:lnTo>
                    <a:pt x="5942" y="4367"/>
                  </a:lnTo>
                  <a:lnTo>
                    <a:pt x="6621" y="4046"/>
                  </a:lnTo>
                  <a:cubicBezTo>
                    <a:pt x="6796" y="4092"/>
                    <a:pt x="6971" y="4109"/>
                    <a:pt x="7152" y="4109"/>
                  </a:cubicBezTo>
                  <a:cubicBezTo>
                    <a:pt x="7205" y="4109"/>
                    <a:pt x="7258" y="4108"/>
                    <a:pt x="7311" y="4105"/>
                  </a:cubicBezTo>
                  <a:cubicBezTo>
                    <a:pt x="7395" y="4081"/>
                    <a:pt x="7454" y="4010"/>
                    <a:pt x="7454" y="3926"/>
                  </a:cubicBezTo>
                  <a:cubicBezTo>
                    <a:pt x="7454" y="3831"/>
                    <a:pt x="7371" y="3772"/>
                    <a:pt x="7275" y="3772"/>
                  </a:cubicBezTo>
                  <a:cubicBezTo>
                    <a:pt x="7230" y="3774"/>
                    <a:pt x="7184" y="3776"/>
                    <a:pt x="7137" y="3776"/>
                  </a:cubicBezTo>
                  <a:cubicBezTo>
                    <a:pt x="6977" y="3776"/>
                    <a:pt x="6813" y="3758"/>
                    <a:pt x="6656" y="3712"/>
                  </a:cubicBezTo>
                  <a:cubicBezTo>
                    <a:pt x="6637" y="3707"/>
                    <a:pt x="6619" y="3704"/>
                    <a:pt x="6602" y="3704"/>
                  </a:cubicBezTo>
                  <a:cubicBezTo>
                    <a:pt x="6579" y="3704"/>
                    <a:pt x="6558" y="3710"/>
                    <a:pt x="6537" y="3724"/>
                  </a:cubicBezTo>
                  <a:lnTo>
                    <a:pt x="5763" y="4081"/>
                  </a:lnTo>
                  <a:lnTo>
                    <a:pt x="5799" y="3236"/>
                  </a:lnTo>
                  <a:cubicBezTo>
                    <a:pt x="5799" y="3188"/>
                    <a:pt x="5787" y="3164"/>
                    <a:pt x="5775" y="3129"/>
                  </a:cubicBezTo>
                  <a:cubicBezTo>
                    <a:pt x="5656" y="2986"/>
                    <a:pt x="5561" y="2819"/>
                    <a:pt x="5501" y="2652"/>
                  </a:cubicBezTo>
                  <a:cubicBezTo>
                    <a:pt x="5501" y="2641"/>
                    <a:pt x="5501" y="2641"/>
                    <a:pt x="5490" y="2629"/>
                  </a:cubicBezTo>
                  <a:cubicBezTo>
                    <a:pt x="5311" y="2117"/>
                    <a:pt x="5382" y="1557"/>
                    <a:pt x="5680" y="1093"/>
                  </a:cubicBezTo>
                  <a:cubicBezTo>
                    <a:pt x="5942" y="712"/>
                    <a:pt x="6323" y="450"/>
                    <a:pt x="6787" y="366"/>
                  </a:cubicBezTo>
                  <a:cubicBezTo>
                    <a:pt x="6900" y="342"/>
                    <a:pt x="7015" y="330"/>
                    <a:pt x="7129" y="330"/>
                  </a:cubicBezTo>
                  <a:cubicBezTo>
                    <a:pt x="7461" y="330"/>
                    <a:pt x="7793" y="431"/>
                    <a:pt x="8085" y="617"/>
                  </a:cubicBezTo>
                  <a:cubicBezTo>
                    <a:pt x="8871" y="1152"/>
                    <a:pt x="9097" y="2224"/>
                    <a:pt x="8561" y="3010"/>
                  </a:cubicBezTo>
                  <a:cubicBezTo>
                    <a:pt x="8383" y="3284"/>
                    <a:pt x="8145" y="3486"/>
                    <a:pt x="7847" y="3629"/>
                  </a:cubicBezTo>
                  <a:cubicBezTo>
                    <a:pt x="7764" y="3665"/>
                    <a:pt x="7728" y="3760"/>
                    <a:pt x="7764" y="3831"/>
                  </a:cubicBezTo>
                  <a:cubicBezTo>
                    <a:pt x="7798" y="3883"/>
                    <a:pt x="7857" y="3922"/>
                    <a:pt x="7914" y="3922"/>
                  </a:cubicBezTo>
                  <a:cubicBezTo>
                    <a:pt x="7936" y="3922"/>
                    <a:pt x="7958" y="3916"/>
                    <a:pt x="7978" y="3903"/>
                  </a:cubicBezTo>
                  <a:cubicBezTo>
                    <a:pt x="8323" y="3748"/>
                    <a:pt x="8597" y="3510"/>
                    <a:pt x="8811" y="3188"/>
                  </a:cubicBezTo>
                  <a:cubicBezTo>
                    <a:pt x="9454" y="2260"/>
                    <a:pt x="9192" y="974"/>
                    <a:pt x="8264" y="355"/>
                  </a:cubicBezTo>
                  <a:cubicBezTo>
                    <a:pt x="7904" y="124"/>
                    <a:pt x="7503" y="1"/>
                    <a:pt x="70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Google Shape;6571;p64">
              <a:extLst>
                <a:ext uri="{FF2B5EF4-FFF2-40B4-BE49-F238E27FC236}">
                  <a16:creationId xmlns:a16="http://schemas.microsoft.com/office/drawing/2014/main" id="{5C734EE4-AD0F-4E24-8674-C2F975A5B977}"/>
                </a:ext>
              </a:extLst>
            </p:cNvPr>
            <p:cNvSpPr/>
            <p:nvPr/>
          </p:nvSpPr>
          <p:spPr>
            <a:xfrm>
              <a:off x="2422623" y="1574883"/>
              <a:ext cx="10201" cy="11373"/>
            </a:xfrm>
            <a:custGeom>
              <a:avLst/>
              <a:gdLst/>
              <a:ahLst/>
              <a:cxnLst/>
              <a:rect l="l" t="t" r="r" b="b"/>
              <a:pathLst>
                <a:path w="322" h="359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191"/>
                  </a:lnTo>
                  <a:cubicBezTo>
                    <a:pt x="0" y="275"/>
                    <a:pt x="72" y="358"/>
                    <a:pt x="155" y="358"/>
                  </a:cubicBezTo>
                  <a:cubicBezTo>
                    <a:pt x="251" y="358"/>
                    <a:pt x="322" y="275"/>
                    <a:pt x="322" y="191"/>
                  </a:cubicBezTo>
                  <a:lnTo>
                    <a:pt x="322" y="156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Google Shape;6572;p64">
              <a:extLst>
                <a:ext uri="{FF2B5EF4-FFF2-40B4-BE49-F238E27FC236}">
                  <a16:creationId xmlns:a16="http://schemas.microsoft.com/office/drawing/2014/main" id="{B93CE214-A22A-4C72-8513-360694DF1475}"/>
                </a:ext>
              </a:extLst>
            </p:cNvPr>
            <p:cNvSpPr/>
            <p:nvPr/>
          </p:nvSpPr>
          <p:spPr>
            <a:xfrm>
              <a:off x="2442613" y="1574883"/>
              <a:ext cx="10581" cy="11373"/>
            </a:xfrm>
            <a:custGeom>
              <a:avLst/>
              <a:gdLst/>
              <a:ahLst/>
              <a:cxnLst/>
              <a:rect l="l" t="t" r="r" b="b"/>
              <a:pathLst>
                <a:path w="334" h="359" extrusionOk="0">
                  <a:moveTo>
                    <a:pt x="167" y="1"/>
                  </a:moveTo>
                  <a:cubicBezTo>
                    <a:pt x="84" y="1"/>
                    <a:pt x="1" y="72"/>
                    <a:pt x="1" y="156"/>
                  </a:cubicBezTo>
                  <a:lnTo>
                    <a:pt x="1" y="191"/>
                  </a:lnTo>
                  <a:cubicBezTo>
                    <a:pt x="1" y="275"/>
                    <a:pt x="84" y="358"/>
                    <a:pt x="167" y="358"/>
                  </a:cubicBezTo>
                  <a:cubicBezTo>
                    <a:pt x="262" y="358"/>
                    <a:pt x="334" y="275"/>
                    <a:pt x="334" y="191"/>
                  </a:cubicBezTo>
                  <a:lnTo>
                    <a:pt x="334" y="156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Google Shape;6573;p64">
              <a:extLst>
                <a:ext uri="{FF2B5EF4-FFF2-40B4-BE49-F238E27FC236}">
                  <a16:creationId xmlns:a16="http://schemas.microsoft.com/office/drawing/2014/main" id="{CA4C417C-5371-498A-B251-7ED31D6C917E}"/>
                </a:ext>
              </a:extLst>
            </p:cNvPr>
            <p:cNvSpPr/>
            <p:nvPr/>
          </p:nvSpPr>
          <p:spPr>
            <a:xfrm>
              <a:off x="2462983" y="1574883"/>
              <a:ext cx="10581" cy="11373"/>
            </a:xfrm>
            <a:custGeom>
              <a:avLst/>
              <a:gdLst/>
              <a:ahLst/>
              <a:cxnLst/>
              <a:rect l="l" t="t" r="r" b="b"/>
              <a:pathLst>
                <a:path w="334" h="359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191"/>
                  </a:lnTo>
                  <a:cubicBezTo>
                    <a:pt x="0" y="275"/>
                    <a:pt x="72" y="358"/>
                    <a:pt x="167" y="358"/>
                  </a:cubicBezTo>
                  <a:cubicBezTo>
                    <a:pt x="250" y="358"/>
                    <a:pt x="334" y="275"/>
                    <a:pt x="334" y="191"/>
                  </a:cubicBezTo>
                  <a:lnTo>
                    <a:pt x="334" y="156"/>
                  </a:lnTo>
                  <a:cubicBezTo>
                    <a:pt x="310" y="72"/>
                    <a:pt x="250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Google Shape;6574;p64">
              <a:extLst>
                <a:ext uri="{FF2B5EF4-FFF2-40B4-BE49-F238E27FC236}">
                  <a16:creationId xmlns:a16="http://schemas.microsoft.com/office/drawing/2014/main" id="{E773506C-6C10-4C70-8844-BFD52C0BEC40}"/>
                </a:ext>
              </a:extLst>
            </p:cNvPr>
            <p:cNvSpPr/>
            <p:nvPr/>
          </p:nvSpPr>
          <p:spPr>
            <a:xfrm>
              <a:off x="2482974" y="1574883"/>
              <a:ext cx="10201" cy="11373"/>
            </a:xfrm>
            <a:custGeom>
              <a:avLst/>
              <a:gdLst/>
              <a:ahLst/>
              <a:cxnLst/>
              <a:rect l="l" t="t" r="r" b="b"/>
              <a:pathLst>
                <a:path w="322" h="359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191"/>
                  </a:lnTo>
                  <a:cubicBezTo>
                    <a:pt x="0" y="275"/>
                    <a:pt x="72" y="358"/>
                    <a:pt x="155" y="358"/>
                  </a:cubicBezTo>
                  <a:cubicBezTo>
                    <a:pt x="251" y="358"/>
                    <a:pt x="322" y="275"/>
                    <a:pt x="322" y="191"/>
                  </a:cubicBezTo>
                  <a:lnTo>
                    <a:pt x="322" y="156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Google Shape;6575;p64">
              <a:extLst>
                <a:ext uri="{FF2B5EF4-FFF2-40B4-BE49-F238E27FC236}">
                  <a16:creationId xmlns:a16="http://schemas.microsoft.com/office/drawing/2014/main" id="{CDEDDE7F-1E6F-42B0-817C-208F13928730}"/>
                </a:ext>
              </a:extLst>
            </p:cNvPr>
            <p:cNvSpPr/>
            <p:nvPr/>
          </p:nvSpPr>
          <p:spPr>
            <a:xfrm>
              <a:off x="2312852" y="1654495"/>
              <a:ext cx="26073" cy="49041"/>
            </a:xfrm>
            <a:custGeom>
              <a:avLst/>
              <a:gdLst/>
              <a:ahLst/>
              <a:cxnLst/>
              <a:rect l="l" t="t" r="r" b="b"/>
              <a:pathLst>
                <a:path w="823" h="1548" extrusionOk="0">
                  <a:moveTo>
                    <a:pt x="179" y="0"/>
                  </a:moveTo>
                  <a:cubicBezTo>
                    <a:pt x="96" y="0"/>
                    <a:pt x="25" y="72"/>
                    <a:pt x="25" y="167"/>
                  </a:cubicBezTo>
                  <a:cubicBezTo>
                    <a:pt x="25" y="250"/>
                    <a:pt x="96" y="322"/>
                    <a:pt x="179" y="322"/>
                  </a:cubicBezTo>
                  <a:lnTo>
                    <a:pt x="263" y="322"/>
                  </a:lnTo>
                  <a:lnTo>
                    <a:pt x="263" y="1215"/>
                  </a:lnTo>
                  <a:lnTo>
                    <a:pt x="167" y="1215"/>
                  </a:lnTo>
                  <a:cubicBezTo>
                    <a:pt x="84" y="1215"/>
                    <a:pt x="1" y="1298"/>
                    <a:pt x="1" y="1381"/>
                  </a:cubicBezTo>
                  <a:cubicBezTo>
                    <a:pt x="1" y="1477"/>
                    <a:pt x="84" y="1548"/>
                    <a:pt x="167" y="1548"/>
                  </a:cubicBezTo>
                  <a:lnTo>
                    <a:pt x="656" y="1548"/>
                  </a:lnTo>
                  <a:cubicBezTo>
                    <a:pt x="751" y="1548"/>
                    <a:pt x="822" y="1477"/>
                    <a:pt x="822" y="1381"/>
                  </a:cubicBezTo>
                  <a:cubicBezTo>
                    <a:pt x="822" y="1274"/>
                    <a:pt x="751" y="1203"/>
                    <a:pt x="668" y="1203"/>
                  </a:cubicBezTo>
                  <a:lnTo>
                    <a:pt x="572" y="1203"/>
                  </a:lnTo>
                  <a:lnTo>
                    <a:pt x="572" y="167"/>
                  </a:lnTo>
                  <a:cubicBezTo>
                    <a:pt x="572" y="72"/>
                    <a:pt x="501" y="0"/>
                    <a:pt x="4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Google Shape;6576;p64">
              <a:extLst>
                <a:ext uri="{FF2B5EF4-FFF2-40B4-BE49-F238E27FC236}">
                  <a16:creationId xmlns:a16="http://schemas.microsoft.com/office/drawing/2014/main" id="{0D120DCF-AA87-4A9A-9881-F24DF1CDF416}"/>
                </a:ext>
              </a:extLst>
            </p:cNvPr>
            <p:cNvSpPr/>
            <p:nvPr/>
          </p:nvSpPr>
          <p:spPr>
            <a:xfrm>
              <a:off x="2316242" y="1637135"/>
              <a:ext cx="14383" cy="13971"/>
            </a:xfrm>
            <a:custGeom>
              <a:avLst/>
              <a:gdLst/>
              <a:ahLst/>
              <a:cxnLst/>
              <a:rect l="l" t="t" r="r" b="b"/>
              <a:pathLst>
                <a:path w="454" h="441" extrusionOk="0">
                  <a:moveTo>
                    <a:pt x="227" y="0"/>
                  </a:moveTo>
                  <a:cubicBezTo>
                    <a:pt x="96" y="0"/>
                    <a:pt x="1" y="96"/>
                    <a:pt x="1" y="215"/>
                  </a:cubicBezTo>
                  <a:cubicBezTo>
                    <a:pt x="1" y="334"/>
                    <a:pt x="108" y="441"/>
                    <a:pt x="227" y="441"/>
                  </a:cubicBezTo>
                  <a:cubicBezTo>
                    <a:pt x="358" y="441"/>
                    <a:pt x="453" y="334"/>
                    <a:pt x="453" y="215"/>
                  </a:cubicBezTo>
                  <a:cubicBezTo>
                    <a:pt x="453" y="96"/>
                    <a:pt x="358" y="0"/>
                    <a:pt x="22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Google Shape;574;p41">
            <a:extLst>
              <a:ext uri="{FF2B5EF4-FFF2-40B4-BE49-F238E27FC236}">
                <a16:creationId xmlns:a16="http://schemas.microsoft.com/office/drawing/2014/main" id="{71DCE9EF-B405-452C-95EB-F3B7D04F8CC4}"/>
              </a:ext>
            </a:extLst>
          </p:cNvPr>
          <p:cNvSpPr txBox="1">
            <a:spLocks/>
          </p:cNvSpPr>
          <p:nvPr/>
        </p:nvSpPr>
        <p:spPr>
          <a:xfrm>
            <a:off x="3451131" y="2136622"/>
            <a:ext cx="2413181" cy="495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>
              <a:buSzPts val="1100"/>
            </a:pPr>
            <a:r>
              <a:rPr lang="es-ES" sz="1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las variables claves que influyen en el avalúo de la propiedad, empleando criterios multivariables</a:t>
            </a:r>
          </a:p>
        </p:txBody>
      </p:sp>
    </p:spTree>
    <p:extLst>
      <p:ext uri="{BB962C8B-B14F-4D97-AF65-F5344CB8AC3E}">
        <p14:creationId xmlns:p14="http://schemas.microsoft.com/office/powerpoint/2010/main" val="9981679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94ABD156-F76D-4F0D-B989-1BA7444CB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400" y="1475206"/>
            <a:ext cx="8356600" cy="477837"/>
          </a:xfrm>
        </p:spPr>
        <p:txBody>
          <a:bodyPr>
            <a:noAutofit/>
          </a:bodyPr>
          <a:lstStyle/>
          <a:p>
            <a:r>
              <a:rPr lang="es-EC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Geográfica y del Medio Ambiente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F99C3980-4984-422B-93D8-D4D9A155EF2D}"/>
              </a:ext>
            </a:extLst>
          </p:cNvPr>
          <p:cNvSpPr txBox="1">
            <a:spLocks/>
          </p:cNvSpPr>
          <p:nvPr/>
        </p:nvSpPr>
        <p:spPr>
          <a:xfrm>
            <a:off x="787400" y="1010069"/>
            <a:ext cx="8356600" cy="477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Tierra y de la Construcción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9A5731B8-E0EA-490B-90FB-446AB7BDF5BB}"/>
              </a:ext>
            </a:extLst>
          </p:cNvPr>
          <p:cNvSpPr txBox="1">
            <a:spLocks/>
          </p:cNvSpPr>
          <p:nvPr/>
        </p:nvSpPr>
        <p:spPr>
          <a:xfrm>
            <a:off x="787400" y="2432347"/>
            <a:ext cx="8356600" cy="7268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25400">
              <a:lnSpc>
                <a:spcPct val="150000"/>
              </a:lnSpc>
              <a:spcAft>
                <a:spcPts val="525"/>
              </a:spcAft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MX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Propuesta de un modelo de valoración catastral para predios rurales en el Cantón Atacames mediante la aplicación del Proceso Analítico Jerárquico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5" name="Picture 2" descr="Inicio">
            <a:extLst>
              <a:ext uri="{FF2B5EF4-FFF2-40B4-BE49-F238E27FC236}">
                <a16:creationId xmlns:a16="http://schemas.microsoft.com/office/drawing/2014/main" id="{9F643EFE-B4DE-40DC-98DD-64B1B97E2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203813"/>
            <a:ext cx="2870200" cy="85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ítulo 2">
            <a:extLst>
              <a:ext uri="{FF2B5EF4-FFF2-40B4-BE49-F238E27FC236}">
                <a16:creationId xmlns:a16="http://schemas.microsoft.com/office/drawing/2014/main" id="{EE07C304-0BE9-476A-A371-332092CCA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3879" y="3916031"/>
            <a:ext cx="4419600" cy="670888"/>
          </a:xfrm>
        </p:spPr>
        <p:txBody>
          <a:bodyPr>
            <a:normAutofit/>
          </a:bodyPr>
          <a:lstStyle/>
          <a:p>
            <a:pPr algn="l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 Romero Alejandra Carolina</a:t>
            </a:r>
          </a:p>
          <a:p>
            <a:pPr algn="l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Paguay Vallejo Lesly Viviana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53BDDF8-9819-40E9-B198-B0D44A699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2959" y="135761"/>
            <a:ext cx="1181418" cy="118421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94C4DFB-67A6-4739-9C23-429CF8288CA0}"/>
              </a:ext>
            </a:extLst>
          </p:cNvPr>
          <p:cNvSpPr txBox="1"/>
          <p:nvPr/>
        </p:nvSpPr>
        <p:spPr>
          <a:xfrm>
            <a:off x="6090229" y="5007422"/>
            <a:ext cx="2888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 de carrera:</a:t>
            </a:r>
          </a:p>
          <a:p>
            <a:pPr algn="ctr"/>
            <a:r>
              <a:rPr lang="es-419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Alexander Robayo MSc.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30DE204F-FC34-4B52-9697-B894849F2329}"/>
              </a:ext>
            </a:extLst>
          </p:cNvPr>
          <p:cNvSpPr/>
          <p:nvPr/>
        </p:nvSpPr>
        <p:spPr>
          <a:xfrm>
            <a:off x="3025519" y="4965509"/>
            <a:ext cx="2617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Docente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Evaluador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Cnel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Rodolfo Salazar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9371651-D3DE-4290-ACCE-1C53D0D806DB}"/>
              </a:ext>
            </a:extLst>
          </p:cNvPr>
          <p:cNvSpPr txBox="1"/>
          <p:nvPr/>
        </p:nvSpPr>
        <p:spPr>
          <a:xfrm>
            <a:off x="-22618" y="5007422"/>
            <a:ext cx="2601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Secretaria Académica:</a:t>
            </a:r>
          </a:p>
          <a:p>
            <a:pPr algn="ctr"/>
            <a:r>
              <a:rPr lang="es-419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Abg. Michelle Benavides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EDE9FFA-384B-4E84-8659-E1883501DDFF}"/>
              </a:ext>
            </a:extLst>
          </p:cNvPr>
          <p:cNvSpPr txBox="1"/>
          <p:nvPr/>
        </p:nvSpPr>
        <p:spPr>
          <a:xfrm>
            <a:off x="787400" y="2061206"/>
            <a:ext cx="8729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Tema:</a:t>
            </a:r>
            <a:endParaRPr lang="es-EC" sz="16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C8D1688-B45D-4DEE-82C6-7DB9E7C3C632}"/>
              </a:ext>
            </a:extLst>
          </p:cNvPr>
          <p:cNvSpPr txBox="1"/>
          <p:nvPr/>
        </p:nvSpPr>
        <p:spPr>
          <a:xfrm>
            <a:off x="1278075" y="3425458"/>
            <a:ext cx="11253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Autoras: </a:t>
            </a:r>
            <a:endParaRPr lang="es-EC" sz="1600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EE18E63-886D-4B3A-A6C8-B6698B1CAA1D}"/>
              </a:ext>
            </a:extLst>
          </p:cNvPr>
          <p:cNvSpPr txBox="1"/>
          <p:nvPr/>
        </p:nvSpPr>
        <p:spPr>
          <a:xfrm>
            <a:off x="5245278" y="3922100"/>
            <a:ext cx="4184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Pérez Salazar, Pablo Roberto, </a:t>
            </a:r>
            <a:r>
              <a:rPr lang="es-E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Mgtr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25467FB-C687-461B-877E-3C6039875866}"/>
              </a:ext>
            </a:extLst>
          </p:cNvPr>
          <p:cNvSpPr txBox="1"/>
          <p:nvPr/>
        </p:nvSpPr>
        <p:spPr>
          <a:xfrm>
            <a:off x="5245278" y="3377387"/>
            <a:ext cx="22303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 del Proyecto: 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2585508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1">
            <a:extLst>
              <a:ext uri="{FF2B5EF4-FFF2-40B4-BE49-F238E27FC236}">
                <a16:creationId xmlns:a16="http://schemas.microsoft.com/office/drawing/2014/main" id="{04B58E6E-815D-408C-8940-703D494C9898}"/>
              </a:ext>
            </a:extLst>
          </p:cNvPr>
          <p:cNvSpPr/>
          <p:nvPr/>
        </p:nvSpPr>
        <p:spPr>
          <a:xfrm>
            <a:off x="1087774" y="6092"/>
            <a:ext cx="3829284" cy="544369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圆角矩形 55">
            <a:extLst>
              <a:ext uri="{FF2B5EF4-FFF2-40B4-BE49-F238E27FC236}">
                <a16:creationId xmlns:a16="http://schemas.microsoft.com/office/drawing/2014/main" id="{578D7350-BCF3-4066-AF0C-F89FABD6CBCB}"/>
              </a:ext>
            </a:extLst>
          </p:cNvPr>
          <p:cNvSpPr/>
          <p:nvPr/>
        </p:nvSpPr>
        <p:spPr bwMode="auto">
          <a:xfrm>
            <a:off x="202507" y="23345"/>
            <a:ext cx="622801" cy="52040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矩形 102">
            <a:extLst>
              <a:ext uri="{FF2B5EF4-FFF2-40B4-BE49-F238E27FC236}">
                <a16:creationId xmlns:a16="http://schemas.microsoft.com/office/drawing/2014/main" id="{502BFBE3-AC96-4919-8EB3-FE6184DA2D77}"/>
              </a:ext>
            </a:extLst>
          </p:cNvPr>
          <p:cNvSpPr/>
          <p:nvPr/>
        </p:nvSpPr>
        <p:spPr>
          <a:xfrm>
            <a:off x="1207735" y="11112"/>
            <a:ext cx="3531736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Evaluación de la Información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AFC96AD-8F20-434F-9AA4-2F20863181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6439401"/>
              </p:ext>
            </p:extLst>
          </p:nvPr>
        </p:nvGraphicFramePr>
        <p:xfrm>
          <a:off x="0" y="675861"/>
          <a:ext cx="9144000" cy="5221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51BC17B4-CCC5-47D9-A0C2-7770AF959A4C}"/>
              </a:ext>
            </a:extLst>
          </p:cNvPr>
          <p:cNvCxnSpPr>
            <a:cxnSpLocks/>
          </p:cNvCxnSpPr>
          <p:nvPr/>
        </p:nvCxnSpPr>
        <p:spPr>
          <a:xfrm>
            <a:off x="3018318" y="2154803"/>
            <a:ext cx="0" cy="2767054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1768A1C5-0191-4247-90B3-28E664A51684}"/>
              </a:ext>
            </a:extLst>
          </p:cNvPr>
          <p:cNvCxnSpPr>
            <a:cxnSpLocks/>
          </p:cNvCxnSpPr>
          <p:nvPr/>
        </p:nvCxnSpPr>
        <p:spPr>
          <a:xfrm flipH="1">
            <a:off x="2771248" y="3569713"/>
            <a:ext cx="219020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8239F51F-A29B-42F6-BC54-880476006DAF}"/>
              </a:ext>
            </a:extLst>
          </p:cNvPr>
          <p:cNvCxnSpPr>
            <a:cxnSpLocks/>
          </p:cNvCxnSpPr>
          <p:nvPr/>
        </p:nvCxnSpPr>
        <p:spPr>
          <a:xfrm flipH="1">
            <a:off x="2997406" y="2160119"/>
            <a:ext cx="283381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8A9DDE12-0C08-44CD-A403-2F9A1A146712}"/>
              </a:ext>
            </a:extLst>
          </p:cNvPr>
          <p:cNvCxnSpPr>
            <a:cxnSpLocks/>
          </p:cNvCxnSpPr>
          <p:nvPr/>
        </p:nvCxnSpPr>
        <p:spPr>
          <a:xfrm flipH="1">
            <a:off x="2997406" y="4941152"/>
            <a:ext cx="283381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A63CA95F-36C7-4E77-B2B3-A094018CCF09}"/>
              </a:ext>
            </a:extLst>
          </p:cNvPr>
          <p:cNvCxnSpPr>
            <a:cxnSpLocks/>
          </p:cNvCxnSpPr>
          <p:nvPr/>
        </p:nvCxnSpPr>
        <p:spPr>
          <a:xfrm flipH="1">
            <a:off x="5861109" y="2165373"/>
            <a:ext cx="518477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FC384CA0-CCC3-4421-98BF-3733B2A57677}"/>
              </a:ext>
            </a:extLst>
          </p:cNvPr>
          <p:cNvCxnSpPr>
            <a:cxnSpLocks/>
          </p:cNvCxnSpPr>
          <p:nvPr/>
        </p:nvCxnSpPr>
        <p:spPr>
          <a:xfrm flipH="1">
            <a:off x="5851431" y="4961076"/>
            <a:ext cx="283381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38AEF8D0-F798-4D97-AD09-16CC965E6D90}"/>
              </a:ext>
            </a:extLst>
          </p:cNvPr>
          <p:cNvCxnSpPr>
            <a:cxnSpLocks/>
          </p:cNvCxnSpPr>
          <p:nvPr/>
        </p:nvCxnSpPr>
        <p:spPr>
          <a:xfrm flipH="1">
            <a:off x="6096206" y="4401669"/>
            <a:ext cx="283381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6DB98885-2549-48B5-9E6A-8A958E589F7A}"/>
              </a:ext>
            </a:extLst>
          </p:cNvPr>
          <p:cNvCxnSpPr>
            <a:cxnSpLocks/>
          </p:cNvCxnSpPr>
          <p:nvPr/>
        </p:nvCxnSpPr>
        <p:spPr>
          <a:xfrm flipH="1">
            <a:off x="6096206" y="5500219"/>
            <a:ext cx="283381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2596B3FC-950C-4F10-AA3F-D2F68E68C89D}"/>
              </a:ext>
            </a:extLst>
          </p:cNvPr>
          <p:cNvCxnSpPr>
            <a:cxnSpLocks/>
          </p:cNvCxnSpPr>
          <p:nvPr/>
        </p:nvCxnSpPr>
        <p:spPr>
          <a:xfrm flipH="1">
            <a:off x="6096205" y="3287658"/>
            <a:ext cx="283381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29C07BF6-7853-4764-B02B-20D90F08EA21}"/>
              </a:ext>
            </a:extLst>
          </p:cNvPr>
          <p:cNvCxnSpPr>
            <a:cxnSpLocks/>
          </p:cNvCxnSpPr>
          <p:nvPr/>
        </p:nvCxnSpPr>
        <p:spPr>
          <a:xfrm flipH="1">
            <a:off x="6095299" y="1061569"/>
            <a:ext cx="283381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E5B0BD4C-13DC-40EF-B6C0-27CBCF39C892}"/>
              </a:ext>
            </a:extLst>
          </p:cNvPr>
          <p:cNvCxnSpPr>
            <a:cxnSpLocks/>
          </p:cNvCxnSpPr>
          <p:nvPr/>
        </p:nvCxnSpPr>
        <p:spPr>
          <a:xfrm>
            <a:off x="6095299" y="4401669"/>
            <a:ext cx="20210" cy="109855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ángulo 7">
            <a:extLst>
              <a:ext uri="{FF2B5EF4-FFF2-40B4-BE49-F238E27FC236}">
                <a16:creationId xmlns:a16="http://schemas.microsoft.com/office/drawing/2014/main" id="{3FB12654-FEE9-4ED8-B4BB-F30803FBC2B1}"/>
              </a:ext>
            </a:extLst>
          </p:cNvPr>
          <p:cNvSpPr/>
          <p:nvPr/>
        </p:nvSpPr>
        <p:spPr>
          <a:xfrm>
            <a:off x="3018318" y="628121"/>
            <a:ext cx="6009062" cy="3074504"/>
          </a:xfrm>
          <a:prstGeom prst="rect">
            <a:avLst/>
          </a:prstGeom>
          <a:noFill/>
          <a:ln w="57150" cap="flat" cmpd="sng" algn="ctr">
            <a:solidFill>
              <a:srgbClr val="99663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2900F98F-FA86-43A9-8552-29A4A2CE9A72}"/>
              </a:ext>
            </a:extLst>
          </p:cNvPr>
          <p:cNvCxnSpPr>
            <a:cxnSpLocks/>
          </p:cNvCxnSpPr>
          <p:nvPr/>
        </p:nvCxnSpPr>
        <p:spPr>
          <a:xfrm>
            <a:off x="6115509" y="1061569"/>
            <a:ext cx="0" cy="2226089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33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FF735BA7-73BC-4FCB-8912-5BBECEA68B39}"/>
              </a:ext>
            </a:extLst>
          </p:cNvPr>
          <p:cNvGrpSpPr/>
          <p:nvPr/>
        </p:nvGrpSpPr>
        <p:grpSpPr>
          <a:xfrm>
            <a:off x="6600822" y="43051"/>
            <a:ext cx="2543177" cy="563505"/>
            <a:chOff x="3055246" y="1184161"/>
            <a:chExt cx="2543177" cy="775669"/>
          </a:xfrm>
          <a:scene3d>
            <a:camera prst="orthographicFront"/>
            <a:lightRig rig="flat" dir="t"/>
          </a:scene3d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10354A22-67F5-4E83-85B5-AF0B7FCB20E5}"/>
                </a:ext>
              </a:extLst>
            </p:cNvPr>
            <p:cNvSpPr/>
            <p:nvPr/>
          </p:nvSpPr>
          <p:spPr>
            <a:xfrm>
              <a:off x="3055246" y="1184161"/>
              <a:ext cx="2543177" cy="775669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B1786029-76BF-496C-B12F-F6E1ED6889F5}"/>
                </a:ext>
              </a:extLst>
            </p:cNvPr>
            <p:cNvSpPr txBox="1"/>
            <p:nvPr/>
          </p:nvSpPr>
          <p:spPr>
            <a:xfrm>
              <a:off x="3055246" y="1184161"/>
              <a:ext cx="2543177" cy="77566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Recopilación y evaluación de Información</a:t>
              </a:r>
            </a:p>
          </p:txBody>
        </p:sp>
      </p:grpSp>
      <p:sp>
        <p:nvSpPr>
          <p:cNvPr id="5" name="圆角矩形 101">
            <a:extLst>
              <a:ext uri="{FF2B5EF4-FFF2-40B4-BE49-F238E27FC236}">
                <a16:creationId xmlns:a16="http://schemas.microsoft.com/office/drawing/2014/main" id="{30F7869F-7064-4B63-ABA0-B1F2B051DF45}"/>
              </a:ext>
            </a:extLst>
          </p:cNvPr>
          <p:cNvSpPr/>
          <p:nvPr/>
        </p:nvSpPr>
        <p:spPr>
          <a:xfrm>
            <a:off x="1087774" y="6092"/>
            <a:ext cx="3829284" cy="544369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圆角矩形 55">
            <a:extLst>
              <a:ext uri="{FF2B5EF4-FFF2-40B4-BE49-F238E27FC236}">
                <a16:creationId xmlns:a16="http://schemas.microsoft.com/office/drawing/2014/main" id="{54B8897D-168C-4FDD-98A0-E6594EC5723F}"/>
              </a:ext>
            </a:extLst>
          </p:cNvPr>
          <p:cNvSpPr/>
          <p:nvPr/>
        </p:nvSpPr>
        <p:spPr bwMode="auto">
          <a:xfrm>
            <a:off x="202507" y="23345"/>
            <a:ext cx="622801" cy="52040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矩形 102">
            <a:extLst>
              <a:ext uri="{FF2B5EF4-FFF2-40B4-BE49-F238E27FC236}">
                <a16:creationId xmlns:a16="http://schemas.microsoft.com/office/drawing/2014/main" id="{C7707DC7-F827-473A-9ABB-788DA811DEAE}"/>
              </a:ext>
            </a:extLst>
          </p:cNvPr>
          <p:cNvSpPr/>
          <p:nvPr/>
        </p:nvSpPr>
        <p:spPr>
          <a:xfrm>
            <a:off x="1207735" y="11112"/>
            <a:ext cx="3531736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Evaluación de la Información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AA50D9A4-6426-45B4-BEFE-370C640EAE9E}"/>
              </a:ext>
            </a:extLst>
          </p:cNvPr>
          <p:cNvGrpSpPr/>
          <p:nvPr/>
        </p:nvGrpSpPr>
        <p:grpSpPr>
          <a:xfrm>
            <a:off x="6600823" y="711221"/>
            <a:ext cx="2543177" cy="307056"/>
            <a:chOff x="6107059" y="637378"/>
            <a:chExt cx="2543177" cy="775669"/>
          </a:xfrm>
          <a:scene3d>
            <a:camera prst="orthographicFront"/>
            <a:lightRig rig="flat" dir="t"/>
          </a:scene3d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67001A92-5B1E-4443-BA7A-D0AE2FF032E9}"/>
                </a:ext>
              </a:extLst>
            </p:cNvPr>
            <p:cNvSpPr/>
            <p:nvPr/>
          </p:nvSpPr>
          <p:spPr>
            <a:xfrm>
              <a:off x="6107059" y="637378"/>
              <a:ext cx="2543177" cy="775669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9167DC70-9CBD-4E4C-B5A2-784B7BA23A1E}"/>
                </a:ext>
              </a:extLst>
            </p:cNvPr>
            <p:cNvSpPr txBox="1"/>
            <p:nvPr/>
          </p:nvSpPr>
          <p:spPr>
            <a:xfrm>
              <a:off x="6107059" y="637378"/>
              <a:ext cx="2543177" cy="77566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Obtención de datos</a:t>
              </a:r>
            </a:p>
          </p:txBody>
        </p:sp>
      </p:grpSp>
      <p:sp>
        <p:nvSpPr>
          <p:cNvPr id="15" name="Flecha: curvada hacia la derecha 14">
            <a:extLst>
              <a:ext uri="{FF2B5EF4-FFF2-40B4-BE49-F238E27FC236}">
                <a16:creationId xmlns:a16="http://schemas.microsoft.com/office/drawing/2014/main" id="{BC27FC94-3692-4CE4-9E61-08D846D765D8}"/>
              </a:ext>
            </a:extLst>
          </p:cNvPr>
          <p:cNvSpPr/>
          <p:nvPr/>
        </p:nvSpPr>
        <p:spPr>
          <a:xfrm>
            <a:off x="5936776" y="184504"/>
            <a:ext cx="486459" cy="675305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id="{CA8FE2E5-525D-45EA-B413-761E4E3AA6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892237"/>
              </p:ext>
            </p:extLst>
          </p:nvPr>
        </p:nvGraphicFramePr>
        <p:xfrm>
          <a:off x="0" y="1079502"/>
          <a:ext cx="9144000" cy="5433257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2075348">
                  <a:extLst>
                    <a:ext uri="{9D8B030D-6E8A-4147-A177-3AD203B41FA5}">
                      <a16:colId xmlns:a16="http://schemas.microsoft.com/office/drawing/2014/main" val="3746380264"/>
                    </a:ext>
                  </a:extLst>
                </a:gridCol>
                <a:gridCol w="2077360">
                  <a:extLst>
                    <a:ext uri="{9D8B030D-6E8A-4147-A177-3AD203B41FA5}">
                      <a16:colId xmlns:a16="http://schemas.microsoft.com/office/drawing/2014/main" val="3809358736"/>
                    </a:ext>
                  </a:extLst>
                </a:gridCol>
                <a:gridCol w="2772157">
                  <a:extLst>
                    <a:ext uri="{9D8B030D-6E8A-4147-A177-3AD203B41FA5}">
                      <a16:colId xmlns:a16="http://schemas.microsoft.com/office/drawing/2014/main" val="4052931294"/>
                    </a:ext>
                  </a:extLst>
                </a:gridCol>
                <a:gridCol w="2219135">
                  <a:extLst>
                    <a:ext uri="{9D8B030D-6E8A-4147-A177-3AD203B41FA5}">
                      <a16:colId xmlns:a16="http://schemas.microsoft.com/office/drawing/2014/main" val="3234706588"/>
                    </a:ext>
                  </a:extLst>
                </a:gridCol>
              </a:tblGrid>
              <a:tr h="30016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Componente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87" marR="507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87" marR="507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87" marR="507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Fuente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87" marR="50787" marT="0" marB="0"/>
                </a:tc>
                <a:extLst>
                  <a:ext uri="{0D108BD9-81ED-4DB2-BD59-A6C34878D82A}">
                    <a16:rowId xmlns:a16="http://schemas.microsoft.com/office/drawing/2014/main" val="3606975064"/>
                  </a:ext>
                </a:extLst>
              </a:tr>
              <a:tr h="113299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Localización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87" marR="507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Ubicación Política Administrativa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87" marR="507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Provincias.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Cantones.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Parroquias.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87" marR="507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CONALI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87" marR="50787" marT="0" marB="0" anchor="ctr"/>
                </a:tc>
                <a:extLst>
                  <a:ext uri="{0D108BD9-81ED-4DB2-BD59-A6C34878D82A}">
                    <a16:rowId xmlns:a16="http://schemas.microsoft.com/office/drawing/2014/main" val="3687946052"/>
                  </a:ext>
                </a:extLst>
              </a:tr>
              <a:tr h="113299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Socioeconómico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87" marR="507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 de la Población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87" marR="507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Zonas Urbanizadas.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Establecimientos Educativos.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Centros de Salud.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87" marR="507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Municipio del cantón Atacames.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87" marR="50787" marT="0" marB="0" anchor="ctr"/>
                </a:tc>
                <a:extLst>
                  <a:ext uri="{0D108BD9-81ED-4DB2-BD59-A6C34878D82A}">
                    <a16:rowId xmlns:a16="http://schemas.microsoft.com/office/drawing/2014/main" val="1862535475"/>
                  </a:ext>
                </a:extLst>
              </a:tr>
              <a:tr h="70438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Movilidad, energía y conectividad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87" marR="507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Accesibilidad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87" marR="507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 Hídrica.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 Vial.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87" marR="507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Municipio del cantón Atacames.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87" marR="50787" marT="0" marB="0" anchor="ctr"/>
                </a:tc>
                <a:extLst>
                  <a:ext uri="{0D108BD9-81ED-4DB2-BD59-A6C34878D82A}">
                    <a16:rowId xmlns:a16="http://schemas.microsoft.com/office/drawing/2014/main" val="482369675"/>
                  </a:ext>
                </a:extLst>
              </a:tr>
              <a:tr h="145833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Político – Institucional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87" marR="507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Instrumentos de Planificación Territorial, Ordenanzas, etc.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87" marR="507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Ordenanza Bienio 2020 – 2021 Cantón Atacames.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 de Ordenamiento Territorial Atacames.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Listado de Transferencia de Dominio.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87" marR="507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Municipio del cantón Atacames.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Registro de la Propiedad cantón Atacames.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87" marR="50787" marT="0" marB="0" anchor="ctr"/>
                </a:tc>
                <a:extLst>
                  <a:ext uri="{0D108BD9-81ED-4DB2-BD59-A6C34878D82A}">
                    <a16:rowId xmlns:a16="http://schemas.microsoft.com/office/drawing/2014/main" val="3678370746"/>
                  </a:ext>
                </a:extLst>
              </a:tr>
              <a:tr h="70438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Situación actual del terreno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87" marR="507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Uso actual del suelo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87" marR="507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Imágenes Satelitales.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Ortofotos.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87" marR="507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USGS – Earth Explorer. 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Municipio del cantón Atacames.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87" marR="50787" marT="0" marB="0" anchor="ctr"/>
                </a:tc>
                <a:extLst>
                  <a:ext uri="{0D108BD9-81ED-4DB2-BD59-A6C34878D82A}">
                    <a16:rowId xmlns:a16="http://schemas.microsoft.com/office/drawing/2014/main" val="822623651"/>
                  </a:ext>
                </a:extLst>
              </a:tr>
            </a:tbl>
          </a:graphicData>
        </a:graphic>
      </p:graphicFrame>
      <p:sp>
        <p:nvSpPr>
          <p:cNvPr id="23" name="CuadroTexto 22">
            <a:extLst>
              <a:ext uri="{FF2B5EF4-FFF2-40B4-BE49-F238E27FC236}">
                <a16:creationId xmlns:a16="http://schemas.microsoft.com/office/drawing/2014/main" id="{2BF7AAF3-1481-4698-823A-EB72691C8658}"/>
              </a:ext>
            </a:extLst>
          </p:cNvPr>
          <p:cNvSpPr txBox="1"/>
          <p:nvPr/>
        </p:nvSpPr>
        <p:spPr>
          <a:xfrm>
            <a:off x="-81887" y="6512759"/>
            <a:ext cx="4667534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MX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Nota.</a:t>
            </a:r>
            <a:r>
              <a:rPr lang="es-MX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Algunos insumos tuvieron que ser actualizados. Autoras, 2021</a:t>
            </a:r>
            <a:endParaRPr lang="es-EC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784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FF735BA7-73BC-4FCB-8912-5BBECEA68B39}"/>
              </a:ext>
            </a:extLst>
          </p:cNvPr>
          <p:cNvGrpSpPr/>
          <p:nvPr/>
        </p:nvGrpSpPr>
        <p:grpSpPr>
          <a:xfrm>
            <a:off x="6600822" y="43051"/>
            <a:ext cx="2543177" cy="563505"/>
            <a:chOff x="3055246" y="1184161"/>
            <a:chExt cx="2543177" cy="775669"/>
          </a:xfrm>
          <a:scene3d>
            <a:camera prst="orthographicFront"/>
            <a:lightRig rig="flat" dir="t"/>
          </a:scene3d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10354A22-67F5-4E83-85B5-AF0B7FCB20E5}"/>
                </a:ext>
              </a:extLst>
            </p:cNvPr>
            <p:cNvSpPr/>
            <p:nvPr/>
          </p:nvSpPr>
          <p:spPr>
            <a:xfrm>
              <a:off x="3055246" y="1184161"/>
              <a:ext cx="2543177" cy="775669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B1786029-76BF-496C-B12F-F6E1ED6889F5}"/>
                </a:ext>
              </a:extLst>
            </p:cNvPr>
            <p:cNvSpPr txBox="1"/>
            <p:nvPr/>
          </p:nvSpPr>
          <p:spPr>
            <a:xfrm>
              <a:off x="3055246" y="1184161"/>
              <a:ext cx="2543177" cy="77566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Recopilación y evaluación de Información</a:t>
              </a:r>
            </a:p>
          </p:txBody>
        </p:sp>
      </p:grpSp>
      <p:sp>
        <p:nvSpPr>
          <p:cNvPr id="5" name="圆角矩形 101">
            <a:extLst>
              <a:ext uri="{FF2B5EF4-FFF2-40B4-BE49-F238E27FC236}">
                <a16:creationId xmlns:a16="http://schemas.microsoft.com/office/drawing/2014/main" id="{30F7869F-7064-4B63-ABA0-B1F2B051DF45}"/>
              </a:ext>
            </a:extLst>
          </p:cNvPr>
          <p:cNvSpPr/>
          <p:nvPr/>
        </p:nvSpPr>
        <p:spPr>
          <a:xfrm>
            <a:off x="1087774" y="6092"/>
            <a:ext cx="3829284" cy="544369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圆角矩形 55">
            <a:extLst>
              <a:ext uri="{FF2B5EF4-FFF2-40B4-BE49-F238E27FC236}">
                <a16:creationId xmlns:a16="http://schemas.microsoft.com/office/drawing/2014/main" id="{54B8897D-168C-4FDD-98A0-E6594EC5723F}"/>
              </a:ext>
            </a:extLst>
          </p:cNvPr>
          <p:cNvSpPr/>
          <p:nvPr/>
        </p:nvSpPr>
        <p:spPr bwMode="auto">
          <a:xfrm>
            <a:off x="202507" y="23345"/>
            <a:ext cx="622801" cy="52040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矩形 102">
            <a:extLst>
              <a:ext uri="{FF2B5EF4-FFF2-40B4-BE49-F238E27FC236}">
                <a16:creationId xmlns:a16="http://schemas.microsoft.com/office/drawing/2014/main" id="{C7707DC7-F827-473A-9ABB-788DA811DEAE}"/>
              </a:ext>
            </a:extLst>
          </p:cNvPr>
          <p:cNvSpPr/>
          <p:nvPr/>
        </p:nvSpPr>
        <p:spPr>
          <a:xfrm>
            <a:off x="1207735" y="11112"/>
            <a:ext cx="3531736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Evaluación de la Información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AA50D9A4-6426-45B4-BEFE-370C640EAE9E}"/>
              </a:ext>
            </a:extLst>
          </p:cNvPr>
          <p:cNvGrpSpPr/>
          <p:nvPr/>
        </p:nvGrpSpPr>
        <p:grpSpPr>
          <a:xfrm>
            <a:off x="6600823" y="711221"/>
            <a:ext cx="2543177" cy="307056"/>
            <a:chOff x="6107059" y="637378"/>
            <a:chExt cx="2543177" cy="775669"/>
          </a:xfrm>
          <a:scene3d>
            <a:camera prst="orthographicFront"/>
            <a:lightRig rig="flat" dir="t"/>
          </a:scene3d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67001A92-5B1E-4443-BA7A-D0AE2FF032E9}"/>
                </a:ext>
              </a:extLst>
            </p:cNvPr>
            <p:cNvSpPr/>
            <p:nvPr/>
          </p:nvSpPr>
          <p:spPr>
            <a:xfrm>
              <a:off x="6107059" y="637378"/>
              <a:ext cx="2543177" cy="775669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9167DC70-9CBD-4E4C-B5A2-784B7BA23A1E}"/>
                </a:ext>
              </a:extLst>
            </p:cNvPr>
            <p:cNvSpPr txBox="1"/>
            <p:nvPr/>
          </p:nvSpPr>
          <p:spPr>
            <a:xfrm>
              <a:off x="6107059" y="637378"/>
              <a:ext cx="2543177" cy="77566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Estudio de mercado</a:t>
              </a:r>
            </a:p>
          </p:txBody>
        </p:sp>
      </p:grpSp>
      <p:sp>
        <p:nvSpPr>
          <p:cNvPr id="15" name="Flecha: curvada hacia la derecha 14">
            <a:extLst>
              <a:ext uri="{FF2B5EF4-FFF2-40B4-BE49-F238E27FC236}">
                <a16:creationId xmlns:a16="http://schemas.microsoft.com/office/drawing/2014/main" id="{BC27FC94-3692-4CE4-9E61-08D846D765D8}"/>
              </a:ext>
            </a:extLst>
          </p:cNvPr>
          <p:cNvSpPr/>
          <p:nvPr/>
        </p:nvSpPr>
        <p:spPr>
          <a:xfrm>
            <a:off x="5936776" y="184504"/>
            <a:ext cx="486459" cy="675305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71DAF76-2068-4644-9717-901D4C83E2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7581"/>
          <a:stretch/>
        </p:blipFill>
        <p:spPr bwMode="auto">
          <a:xfrm>
            <a:off x="-34138" y="3109015"/>
            <a:ext cx="9143999" cy="273070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E5AA4DE2-8786-4536-B041-F780A9FB7C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5297052"/>
              </p:ext>
            </p:extLst>
          </p:nvPr>
        </p:nvGraphicFramePr>
        <p:xfrm>
          <a:off x="34139" y="1018277"/>
          <a:ext cx="9075722" cy="2184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41987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1">
            <a:extLst>
              <a:ext uri="{FF2B5EF4-FFF2-40B4-BE49-F238E27FC236}">
                <a16:creationId xmlns:a16="http://schemas.microsoft.com/office/drawing/2014/main" id="{F0257032-B208-49F1-ACD0-AD1C3F4F6220}"/>
              </a:ext>
            </a:extLst>
          </p:cNvPr>
          <p:cNvSpPr/>
          <p:nvPr/>
        </p:nvSpPr>
        <p:spPr>
          <a:xfrm>
            <a:off x="1087774" y="6092"/>
            <a:ext cx="3829284" cy="544369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6429" tIns="48214" rIns="96429" bIns="48214" rtlCol="0" anchor="ctr"/>
          <a:lstStyle/>
          <a:p>
            <a:pPr algn="ctr"/>
            <a:endParaRPr lang="zh-CN" altLang="en-US" sz="2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圆角矩形 55">
            <a:extLst>
              <a:ext uri="{FF2B5EF4-FFF2-40B4-BE49-F238E27FC236}">
                <a16:creationId xmlns:a16="http://schemas.microsoft.com/office/drawing/2014/main" id="{77B3C3DF-7349-4397-9F1D-E9B6D0F479D7}"/>
              </a:ext>
            </a:extLst>
          </p:cNvPr>
          <p:cNvSpPr/>
          <p:nvPr/>
        </p:nvSpPr>
        <p:spPr bwMode="auto">
          <a:xfrm>
            <a:off x="202507" y="23345"/>
            <a:ext cx="622801" cy="52040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altLang="zh-CN" sz="2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2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矩形 102">
            <a:extLst>
              <a:ext uri="{FF2B5EF4-FFF2-40B4-BE49-F238E27FC236}">
                <a16:creationId xmlns:a16="http://schemas.microsoft.com/office/drawing/2014/main" id="{3BDF2564-913A-4821-850E-8BF6E9D159D1}"/>
              </a:ext>
            </a:extLst>
          </p:cNvPr>
          <p:cNvSpPr/>
          <p:nvPr/>
        </p:nvSpPr>
        <p:spPr>
          <a:xfrm>
            <a:off x="1207735" y="11112"/>
            <a:ext cx="3531736" cy="4632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PE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Evaluación de la Información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AC9F473-67EF-4BD9-995E-A984F1D9A9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357" y="1223855"/>
            <a:ext cx="5913755" cy="346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A5EFBF5-1A18-461A-BE4A-0825648814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85" r="17416" b="11059"/>
          <a:stretch/>
        </p:blipFill>
        <p:spPr>
          <a:xfrm>
            <a:off x="481592" y="4682370"/>
            <a:ext cx="2788152" cy="204413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2BA78AB-54C6-483C-B0C4-D95485ECD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450" y="4690320"/>
            <a:ext cx="3505348" cy="2044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B4867B54-F156-4D0E-AE34-17DC9C004F49}"/>
              </a:ext>
            </a:extLst>
          </p:cNvPr>
          <p:cNvGrpSpPr/>
          <p:nvPr/>
        </p:nvGrpSpPr>
        <p:grpSpPr>
          <a:xfrm>
            <a:off x="6600822" y="38408"/>
            <a:ext cx="2543177" cy="563505"/>
            <a:chOff x="3055246" y="1184161"/>
            <a:chExt cx="2543177" cy="775669"/>
          </a:xfrm>
          <a:scene3d>
            <a:camera prst="orthographicFront"/>
            <a:lightRig rig="flat" dir="t"/>
          </a:scene3d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B40D5A4F-02D6-461D-8B48-6D94C42BB5EE}"/>
                </a:ext>
              </a:extLst>
            </p:cNvPr>
            <p:cNvSpPr/>
            <p:nvPr/>
          </p:nvSpPr>
          <p:spPr>
            <a:xfrm>
              <a:off x="3055246" y="1184161"/>
              <a:ext cx="2543177" cy="775669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F8AA9525-A471-49D2-882C-7698D1EFB356}"/>
                </a:ext>
              </a:extLst>
            </p:cNvPr>
            <p:cNvSpPr txBox="1"/>
            <p:nvPr/>
          </p:nvSpPr>
          <p:spPr>
            <a:xfrm>
              <a:off x="3055246" y="1184161"/>
              <a:ext cx="2543177" cy="77566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Recopilación y evaluación de Información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9B5E2A73-5DB3-40EA-B862-6BBA3A4049BC}"/>
              </a:ext>
            </a:extLst>
          </p:cNvPr>
          <p:cNvGrpSpPr/>
          <p:nvPr/>
        </p:nvGrpSpPr>
        <p:grpSpPr>
          <a:xfrm>
            <a:off x="6600823" y="741940"/>
            <a:ext cx="2543177" cy="563506"/>
            <a:chOff x="6107059" y="1730944"/>
            <a:chExt cx="2543177" cy="775669"/>
          </a:xfrm>
          <a:scene3d>
            <a:camera prst="orthographicFront"/>
            <a:lightRig rig="flat" dir="t"/>
          </a:scene3d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27B8B8A4-32ED-4688-AE04-7B52F763A16E}"/>
                </a:ext>
              </a:extLst>
            </p:cNvPr>
            <p:cNvSpPr/>
            <p:nvPr/>
          </p:nvSpPr>
          <p:spPr>
            <a:xfrm>
              <a:off x="6107059" y="1730944"/>
              <a:ext cx="2543177" cy="775669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E525C327-7D83-45F1-95D0-3EBA96A1C441}"/>
                </a:ext>
              </a:extLst>
            </p:cNvPr>
            <p:cNvSpPr txBox="1"/>
            <p:nvPr/>
          </p:nvSpPr>
          <p:spPr>
            <a:xfrm>
              <a:off x="6107059" y="1730944"/>
              <a:ext cx="2543177" cy="77566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Evaluación del modelo de valoración vigente</a:t>
              </a:r>
            </a:p>
          </p:txBody>
        </p:sp>
      </p:grpSp>
      <p:sp>
        <p:nvSpPr>
          <p:cNvPr id="16" name="Flecha: curvada hacia la derecha 15">
            <a:extLst>
              <a:ext uri="{FF2B5EF4-FFF2-40B4-BE49-F238E27FC236}">
                <a16:creationId xmlns:a16="http://schemas.microsoft.com/office/drawing/2014/main" id="{292B2FB0-DB39-46A1-851C-51E960933909}"/>
              </a:ext>
            </a:extLst>
          </p:cNvPr>
          <p:cNvSpPr/>
          <p:nvPr/>
        </p:nvSpPr>
        <p:spPr>
          <a:xfrm>
            <a:off x="5936776" y="240556"/>
            <a:ext cx="486459" cy="675305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CD8D4C81-3200-4BD2-9D2C-E261FDFD47DF}"/>
              </a:ext>
            </a:extLst>
          </p:cNvPr>
          <p:cNvSpPr/>
          <p:nvPr/>
        </p:nvSpPr>
        <p:spPr>
          <a:xfrm>
            <a:off x="3648371" y="5337208"/>
            <a:ext cx="1268687" cy="59387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896E396-AFE7-4396-81AD-43C59BF23517}"/>
              </a:ext>
            </a:extLst>
          </p:cNvPr>
          <p:cNvSpPr/>
          <p:nvPr/>
        </p:nvSpPr>
        <p:spPr>
          <a:xfrm>
            <a:off x="-798" y="900833"/>
            <a:ext cx="3208023" cy="340447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spcAft>
                <a:spcPts val="300"/>
              </a:spcAft>
            </a:pPr>
            <a:endParaRPr lang="es-ES" sz="1400" i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spcBef>
                <a:spcPts val="600"/>
              </a:spcBef>
              <a:spcAft>
                <a:spcPts val="300"/>
              </a:spcAft>
            </a:pPr>
            <a:r>
              <a:rPr lang="es-ES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NORMATIVAS PARA EVALUAR EL CATASTRO</a:t>
            </a:r>
          </a:p>
          <a:p>
            <a:pPr marL="342900" lvl="0" indent="-342900">
              <a:spcBef>
                <a:spcPts val="60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endParaRPr lang="es-ES" sz="1400" i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s-ES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Código Orgánico de Ordenamiento Territorial, Autonomía y Descentralización (COOTAD) - 2019</a:t>
            </a:r>
            <a:endParaRPr lang="es-EC" sz="1400" i="1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s-ES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Ley Orgánica de Ordenamiento Territorial, Uso y Gestión del Suelo (LOOTUGS) - 2016</a:t>
            </a:r>
            <a:endParaRPr lang="es-EC" sz="1400" i="1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s-ES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Reglamento – LOOTUGS - 2019</a:t>
            </a:r>
            <a:endParaRPr lang="es-EC" sz="1400" i="1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s-ES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Acuerdo Ministerial 017 – MIDUVI 2020 </a:t>
            </a:r>
            <a:endParaRPr lang="es-EC" sz="1400" i="1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es-EC" sz="1400" dirty="0">
              <a:solidFill>
                <a:schemeClr val="tx1"/>
              </a:solidFill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C7731B13-5616-4A65-ABF4-214FDA40B70F}"/>
              </a:ext>
            </a:extLst>
          </p:cNvPr>
          <p:cNvSpPr/>
          <p:nvPr/>
        </p:nvSpPr>
        <p:spPr>
          <a:xfrm>
            <a:off x="3269744" y="2834720"/>
            <a:ext cx="393225" cy="59387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159628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7" id="{D45A9879-0F77-8E48-B5AC-8774D2A9E744}" vid="{CAE7D867-3C7F-DE41-A776-2D7EB1B4045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9203</TotalTime>
  <Words>3919</Words>
  <Application>Microsoft Office PowerPoint</Application>
  <PresentationFormat>Presentación en pantalla (4:3)</PresentationFormat>
  <Paragraphs>1155</Paragraphs>
  <Slides>50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60" baseType="lpstr">
      <vt:lpstr>Abel</vt:lpstr>
      <vt:lpstr>Arial</vt:lpstr>
      <vt:lpstr>Calibri</vt:lpstr>
      <vt:lpstr>Calibri Light</vt:lpstr>
      <vt:lpstr>Cambria Math</vt:lpstr>
      <vt:lpstr>Courier New</vt:lpstr>
      <vt:lpstr>Open Sans Light</vt:lpstr>
      <vt:lpstr>Symbol</vt:lpstr>
      <vt:lpstr>Times New Roman</vt:lpstr>
      <vt:lpstr>Tema de Office</vt:lpstr>
      <vt:lpstr>Carrera de Ingeniería Geográfica y del Medio Ambiente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Carrera de Ingeniería Geográfica y del Medio Ambiente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GINELLA JACOME</dc:creator>
  <cp:lastModifiedBy>ღ❤ Alee Moreno</cp:lastModifiedBy>
  <cp:revision>211</cp:revision>
  <dcterms:created xsi:type="dcterms:W3CDTF">2018-06-02T17:22:29Z</dcterms:created>
  <dcterms:modified xsi:type="dcterms:W3CDTF">2022-03-04T14:02:21Z</dcterms:modified>
</cp:coreProperties>
</file>