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325" r:id="rId4"/>
    <p:sldId id="332" r:id="rId5"/>
    <p:sldId id="330" r:id="rId6"/>
    <p:sldId id="286" r:id="rId7"/>
    <p:sldId id="264" r:id="rId8"/>
    <p:sldId id="349" r:id="rId9"/>
    <p:sldId id="350" r:id="rId10"/>
    <p:sldId id="272" r:id="rId11"/>
    <p:sldId id="320" r:id="rId12"/>
    <p:sldId id="335" r:id="rId13"/>
    <p:sldId id="274" r:id="rId14"/>
    <p:sldId id="338" r:id="rId15"/>
    <p:sldId id="339" r:id="rId16"/>
    <p:sldId id="340" r:id="rId17"/>
    <p:sldId id="341" r:id="rId18"/>
    <p:sldId id="342" r:id="rId19"/>
    <p:sldId id="344" r:id="rId20"/>
    <p:sldId id="351" r:id="rId21"/>
    <p:sldId id="352" r:id="rId22"/>
    <p:sldId id="353" r:id="rId23"/>
    <p:sldId id="354" r:id="rId24"/>
    <p:sldId id="355" r:id="rId25"/>
    <p:sldId id="356" r:id="rId26"/>
    <p:sldId id="357" r:id="rId27"/>
    <p:sldId id="358" r:id="rId28"/>
    <p:sldId id="359" r:id="rId29"/>
    <p:sldId id="360" r:id="rId30"/>
    <p:sldId id="347" r:id="rId31"/>
    <p:sldId id="361" r:id="rId32"/>
    <p:sldId id="362" r:id="rId33"/>
    <p:sldId id="363" r:id="rId34"/>
    <p:sldId id="364" r:id="rId35"/>
    <p:sldId id="365" r:id="rId36"/>
    <p:sldId id="295" r:id="rId37"/>
    <p:sldId id="304" r:id="rId38"/>
    <p:sldId id="366" r:id="rId39"/>
    <p:sldId id="367" r:id="rId40"/>
    <p:sldId id="369" r:id="rId41"/>
    <p:sldId id="314" r:id="rId42"/>
    <p:sldId id="315" r:id="rId43"/>
    <p:sldId id="370" r:id="rId44"/>
    <p:sldId id="346" r:id="rId45"/>
    <p:sldId id="317" r:id="rId46"/>
    <p:sldId id="371" r:id="rId47"/>
    <p:sldId id="372" r:id="rId48"/>
    <p:sldId id="373" r:id="rId49"/>
    <p:sldId id="374" r:id="rId50"/>
    <p:sldId id="375" r:id="rId5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EBC753-4976-4115-A6B4-3268EC3B202F}" v="783" dt="2022-02-10T18:53:44.42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l Alexandra Flores" userId="bfdc65e7-5281-49ae-bed9-7f054fa90199" providerId="ADAL" clId="{E0EBC753-4976-4115-A6B4-3268EC3B202F}"/>
    <pc:docChg chg="undo custSel addSld delSld modSld">
      <pc:chgData name="Karol Alexandra Flores" userId="bfdc65e7-5281-49ae-bed9-7f054fa90199" providerId="ADAL" clId="{E0EBC753-4976-4115-A6B4-3268EC3B202F}" dt="2022-02-10T18:54:39.475" v="3033" actId="1076"/>
      <pc:docMkLst>
        <pc:docMk/>
      </pc:docMkLst>
      <pc:sldChg chg="modSp mod">
        <pc:chgData name="Karol Alexandra Flores" userId="bfdc65e7-5281-49ae-bed9-7f054fa90199" providerId="ADAL" clId="{E0EBC753-4976-4115-A6B4-3268EC3B202F}" dt="2022-02-09T16:42:58.296" v="134" actId="2711"/>
        <pc:sldMkLst>
          <pc:docMk/>
          <pc:sldMk cId="3382426031" sldId="257"/>
        </pc:sldMkLst>
        <pc:spChg chg="mod">
          <ac:chgData name="Karol Alexandra Flores" userId="bfdc65e7-5281-49ae-bed9-7f054fa90199" providerId="ADAL" clId="{E0EBC753-4976-4115-A6B4-3268EC3B202F}" dt="2022-02-09T16:42:58.296" v="134" actId="2711"/>
          <ac:spMkLst>
            <pc:docMk/>
            <pc:sldMk cId="3382426031" sldId="257"/>
            <ac:spMk id="5" creationId="{00000000-0000-0000-0000-000000000000}"/>
          </ac:spMkLst>
        </pc:spChg>
      </pc:sldChg>
      <pc:sldChg chg="modSp del mod">
        <pc:chgData name="Karol Alexandra Flores" userId="bfdc65e7-5281-49ae-bed9-7f054fa90199" providerId="ADAL" clId="{E0EBC753-4976-4115-A6B4-3268EC3B202F}" dt="2022-02-09T17:32:10.428" v="254" actId="47"/>
        <pc:sldMkLst>
          <pc:docMk/>
          <pc:sldMk cId="3469330561" sldId="259"/>
        </pc:sldMkLst>
        <pc:spChg chg="mod">
          <ac:chgData name="Karol Alexandra Flores" userId="bfdc65e7-5281-49ae-bed9-7f054fa90199" providerId="ADAL" clId="{E0EBC753-4976-4115-A6B4-3268EC3B202F}" dt="2022-02-09T16:10:54.497" v="1" actId="1076"/>
          <ac:spMkLst>
            <pc:docMk/>
            <pc:sldMk cId="3469330561" sldId="259"/>
            <ac:spMk id="2" creationId="{00000000-0000-0000-0000-000000000000}"/>
          </ac:spMkLst>
        </pc:spChg>
        <pc:graphicFrameChg chg="mod modGraphic">
          <ac:chgData name="Karol Alexandra Flores" userId="bfdc65e7-5281-49ae-bed9-7f054fa90199" providerId="ADAL" clId="{E0EBC753-4976-4115-A6B4-3268EC3B202F}" dt="2022-02-09T16:41:00.030" v="118" actId="2711"/>
          <ac:graphicFrameMkLst>
            <pc:docMk/>
            <pc:sldMk cId="3469330561" sldId="259"/>
            <ac:graphicFrameMk id="6" creationId="{00000000-0000-0000-0000-000000000000}"/>
          </ac:graphicFrameMkLst>
        </pc:graphicFrameChg>
      </pc:sldChg>
      <pc:sldChg chg="addSp delSp modSp add mod">
        <pc:chgData name="Karol Alexandra Flores" userId="bfdc65e7-5281-49ae-bed9-7f054fa90199" providerId="ADAL" clId="{E0EBC753-4976-4115-A6B4-3268EC3B202F}" dt="2022-02-09T17:37:33.837" v="402" actId="1076"/>
        <pc:sldMkLst>
          <pc:docMk/>
          <pc:sldMk cId="1011134107" sldId="264"/>
        </pc:sldMkLst>
        <pc:spChg chg="del mod">
          <ac:chgData name="Karol Alexandra Flores" userId="bfdc65e7-5281-49ae-bed9-7f054fa90199" providerId="ADAL" clId="{E0EBC753-4976-4115-A6B4-3268EC3B202F}" dt="2022-02-09T17:29:45.563" v="226" actId="478"/>
          <ac:spMkLst>
            <pc:docMk/>
            <pc:sldMk cId="1011134107" sldId="264"/>
            <ac:spMk id="2" creationId="{00000000-0000-0000-0000-000000000000}"/>
          </ac:spMkLst>
        </pc:spChg>
        <pc:spChg chg="mod">
          <ac:chgData name="Karol Alexandra Flores" userId="bfdc65e7-5281-49ae-bed9-7f054fa90199" providerId="ADAL" clId="{E0EBC753-4976-4115-A6B4-3268EC3B202F}" dt="2022-02-09T17:36:59.797" v="398" actId="1076"/>
          <ac:spMkLst>
            <pc:docMk/>
            <pc:sldMk cId="1011134107" sldId="264"/>
            <ac:spMk id="3" creationId="{00000000-0000-0000-0000-000000000000}"/>
          </ac:spMkLst>
        </pc:spChg>
        <pc:spChg chg="mod">
          <ac:chgData name="Karol Alexandra Flores" userId="bfdc65e7-5281-49ae-bed9-7f054fa90199" providerId="ADAL" clId="{E0EBC753-4976-4115-A6B4-3268EC3B202F}" dt="2022-02-09T17:36:52.325" v="395" actId="1076"/>
          <ac:spMkLst>
            <pc:docMk/>
            <pc:sldMk cId="1011134107" sldId="264"/>
            <ac:spMk id="4" creationId="{00000000-0000-0000-0000-000000000000}"/>
          </ac:spMkLst>
        </pc:spChg>
        <pc:spChg chg="mod">
          <ac:chgData name="Karol Alexandra Flores" userId="bfdc65e7-5281-49ae-bed9-7f054fa90199" providerId="ADAL" clId="{E0EBC753-4976-4115-A6B4-3268EC3B202F}" dt="2022-02-09T17:37:14.350" v="400" actId="1076"/>
          <ac:spMkLst>
            <pc:docMk/>
            <pc:sldMk cId="1011134107" sldId="264"/>
            <ac:spMk id="5" creationId="{00000000-0000-0000-0000-000000000000}"/>
          </ac:spMkLst>
        </pc:spChg>
        <pc:spChg chg="add del mod">
          <ac:chgData name="Karol Alexandra Flores" userId="bfdc65e7-5281-49ae-bed9-7f054fa90199" providerId="ADAL" clId="{E0EBC753-4976-4115-A6B4-3268EC3B202F}" dt="2022-02-09T17:29:50.618" v="228" actId="478"/>
          <ac:spMkLst>
            <pc:docMk/>
            <pc:sldMk cId="1011134107" sldId="264"/>
            <ac:spMk id="7" creationId="{E96987E8-CDAA-49BD-AD8F-061ADD1C1019}"/>
          </ac:spMkLst>
        </pc:spChg>
        <pc:spChg chg="add mod">
          <ac:chgData name="Karol Alexandra Flores" userId="bfdc65e7-5281-49ae-bed9-7f054fa90199" providerId="ADAL" clId="{E0EBC753-4976-4115-A6B4-3268EC3B202F}" dt="2022-02-09T17:37:33.837" v="402" actId="1076"/>
          <ac:spMkLst>
            <pc:docMk/>
            <pc:sldMk cId="1011134107" sldId="264"/>
            <ac:spMk id="8" creationId="{C2EB382E-5A42-4FE7-AF98-01E6C95F946E}"/>
          </ac:spMkLst>
        </pc:spChg>
      </pc:sldChg>
      <pc:sldChg chg="delSp modSp mod">
        <pc:chgData name="Karol Alexandra Flores" userId="bfdc65e7-5281-49ae-bed9-7f054fa90199" providerId="ADAL" clId="{E0EBC753-4976-4115-A6B4-3268EC3B202F}" dt="2022-02-10T04:35:19.862" v="1316" actId="208"/>
        <pc:sldMkLst>
          <pc:docMk/>
          <pc:sldMk cId="123429691" sldId="272"/>
        </pc:sldMkLst>
        <pc:spChg chg="mod">
          <ac:chgData name="Karol Alexandra Flores" userId="bfdc65e7-5281-49ae-bed9-7f054fa90199" providerId="ADAL" clId="{E0EBC753-4976-4115-A6B4-3268EC3B202F}" dt="2022-02-10T04:13:48.685" v="1223" actId="113"/>
          <ac:spMkLst>
            <pc:docMk/>
            <pc:sldMk cId="123429691" sldId="272"/>
            <ac:spMk id="2" creationId="{00000000-0000-0000-0000-000000000000}"/>
          </ac:spMkLst>
        </pc:spChg>
        <pc:spChg chg="mod">
          <ac:chgData name="Karol Alexandra Flores" userId="bfdc65e7-5281-49ae-bed9-7f054fa90199" providerId="ADAL" clId="{E0EBC753-4976-4115-A6B4-3268EC3B202F}" dt="2022-02-10T04:32:36.621" v="1237" actId="20577"/>
          <ac:spMkLst>
            <pc:docMk/>
            <pc:sldMk cId="123429691" sldId="272"/>
            <ac:spMk id="30" creationId="{288A6501-82A6-44B3-99C3-8F7CB9CDD6EE}"/>
          </ac:spMkLst>
        </pc:spChg>
        <pc:spChg chg="mod">
          <ac:chgData name="Karol Alexandra Flores" userId="bfdc65e7-5281-49ae-bed9-7f054fa90199" providerId="ADAL" clId="{E0EBC753-4976-4115-A6B4-3268EC3B202F}" dt="2022-02-10T04:34:41.976" v="1310" actId="14100"/>
          <ac:spMkLst>
            <pc:docMk/>
            <pc:sldMk cId="123429691" sldId="272"/>
            <ac:spMk id="42" creationId="{04E59DF1-F0C4-413D-981C-F36A81CC5700}"/>
          </ac:spMkLst>
        </pc:spChg>
        <pc:spChg chg="mod">
          <ac:chgData name="Karol Alexandra Flores" userId="bfdc65e7-5281-49ae-bed9-7f054fa90199" providerId="ADAL" clId="{E0EBC753-4976-4115-A6B4-3268EC3B202F}" dt="2022-02-10T04:34:56.006" v="1311" actId="207"/>
          <ac:spMkLst>
            <pc:docMk/>
            <pc:sldMk cId="123429691" sldId="272"/>
            <ac:spMk id="44" creationId="{FC643F6D-BF84-4D5A-8D93-27254AF84CCF}"/>
          </ac:spMkLst>
        </pc:spChg>
        <pc:spChg chg="mod">
          <ac:chgData name="Karol Alexandra Flores" userId="bfdc65e7-5281-49ae-bed9-7f054fa90199" providerId="ADAL" clId="{E0EBC753-4976-4115-A6B4-3268EC3B202F}" dt="2022-02-10T04:34:56.006" v="1311" actId="207"/>
          <ac:spMkLst>
            <pc:docMk/>
            <pc:sldMk cId="123429691" sldId="272"/>
            <ac:spMk id="45" creationId="{5EF3CEEB-01C4-4A7E-AF49-945ECB69AF26}"/>
          </ac:spMkLst>
        </pc:spChg>
        <pc:spChg chg="mod">
          <ac:chgData name="Karol Alexandra Flores" userId="bfdc65e7-5281-49ae-bed9-7f054fa90199" providerId="ADAL" clId="{E0EBC753-4976-4115-A6B4-3268EC3B202F}" dt="2022-02-10T04:34:56.006" v="1311" actId="207"/>
          <ac:spMkLst>
            <pc:docMk/>
            <pc:sldMk cId="123429691" sldId="272"/>
            <ac:spMk id="46" creationId="{4576923E-8D42-405E-823A-1935AA9A2FDA}"/>
          </ac:spMkLst>
        </pc:spChg>
        <pc:spChg chg="mod">
          <ac:chgData name="Karol Alexandra Flores" userId="bfdc65e7-5281-49ae-bed9-7f054fa90199" providerId="ADAL" clId="{E0EBC753-4976-4115-A6B4-3268EC3B202F}" dt="2022-02-10T04:34:56.006" v="1311" actId="207"/>
          <ac:spMkLst>
            <pc:docMk/>
            <pc:sldMk cId="123429691" sldId="272"/>
            <ac:spMk id="47" creationId="{D0FF32E3-C5AA-40C1-94B9-6F1157519E01}"/>
          </ac:spMkLst>
        </pc:spChg>
        <pc:spChg chg="mod">
          <ac:chgData name="Karol Alexandra Flores" userId="bfdc65e7-5281-49ae-bed9-7f054fa90199" providerId="ADAL" clId="{E0EBC753-4976-4115-A6B4-3268EC3B202F}" dt="2022-02-10T04:34:56.006" v="1311" actId="207"/>
          <ac:spMkLst>
            <pc:docMk/>
            <pc:sldMk cId="123429691" sldId="272"/>
            <ac:spMk id="48" creationId="{2E041E34-0117-48B4-A7B4-8073E1D0DB63}"/>
          </ac:spMkLst>
        </pc:spChg>
        <pc:spChg chg="mod">
          <ac:chgData name="Karol Alexandra Flores" userId="bfdc65e7-5281-49ae-bed9-7f054fa90199" providerId="ADAL" clId="{E0EBC753-4976-4115-A6B4-3268EC3B202F}" dt="2022-02-10T04:34:56.006" v="1311" actId="207"/>
          <ac:spMkLst>
            <pc:docMk/>
            <pc:sldMk cId="123429691" sldId="272"/>
            <ac:spMk id="49" creationId="{E2CEF4F4-61C5-419D-9DD4-EC8F2929F583}"/>
          </ac:spMkLst>
        </pc:spChg>
        <pc:spChg chg="mod">
          <ac:chgData name="Karol Alexandra Flores" userId="bfdc65e7-5281-49ae-bed9-7f054fa90199" providerId="ADAL" clId="{E0EBC753-4976-4115-A6B4-3268EC3B202F}" dt="2022-02-10T04:34:56.006" v="1311" actId="207"/>
          <ac:spMkLst>
            <pc:docMk/>
            <pc:sldMk cId="123429691" sldId="272"/>
            <ac:spMk id="50" creationId="{FD14DF1C-2662-4149-A8CB-C7B4EA06AF57}"/>
          </ac:spMkLst>
        </pc:spChg>
        <pc:spChg chg="mod">
          <ac:chgData name="Karol Alexandra Flores" userId="bfdc65e7-5281-49ae-bed9-7f054fa90199" providerId="ADAL" clId="{E0EBC753-4976-4115-A6B4-3268EC3B202F}" dt="2022-02-10T04:34:56.006" v="1311" actId="207"/>
          <ac:spMkLst>
            <pc:docMk/>
            <pc:sldMk cId="123429691" sldId="272"/>
            <ac:spMk id="51" creationId="{4B1D13E7-D386-4639-BC9B-BB46FE7BB1FF}"/>
          </ac:spMkLst>
        </pc:spChg>
        <pc:spChg chg="mod">
          <ac:chgData name="Karol Alexandra Flores" userId="bfdc65e7-5281-49ae-bed9-7f054fa90199" providerId="ADAL" clId="{E0EBC753-4976-4115-A6B4-3268EC3B202F}" dt="2022-02-10T04:34:56.006" v="1311" actId="207"/>
          <ac:spMkLst>
            <pc:docMk/>
            <pc:sldMk cId="123429691" sldId="272"/>
            <ac:spMk id="52" creationId="{DFFF4669-61DC-41A0-BEB4-FAF6187B6C1B}"/>
          </ac:spMkLst>
        </pc:spChg>
        <pc:spChg chg="mod">
          <ac:chgData name="Karol Alexandra Flores" userId="bfdc65e7-5281-49ae-bed9-7f054fa90199" providerId="ADAL" clId="{E0EBC753-4976-4115-A6B4-3268EC3B202F}" dt="2022-02-10T04:34:56.006" v="1311" actId="207"/>
          <ac:spMkLst>
            <pc:docMk/>
            <pc:sldMk cId="123429691" sldId="272"/>
            <ac:spMk id="53" creationId="{AD506A48-45B4-4459-8DD7-8D74D1443DAB}"/>
          </ac:spMkLst>
        </pc:spChg>
        <pc:spChg chg="mod">
          <ac:chgData name="Karol Alexandra Flores" userId="bfdc65e7-5281-49ae-bed9-7f054fa90199" providerId="ADAL" clId="{E0EBC753-4976-4115-A6B4-3268EC3B202F}" dt="2022-02-10T04:34:56.006" v="1311" actId="207"/>
          <ac:spMkLst>
            <pc:docMk/>
            <pc:sldMk cId="123429691" sldId="272"/>
            <ac:spMk id="54" creationId="{25C33C5E-D22B-4503-9398-04A03D8D13F4}"/>
          </ac:spMkLst>
        </pc:spChg>
        <pc:spChg chg="mod">
          <ac:chgData name="Karol Alexandra Flores" userId="bfdc65e7-5281-49ae-bed9-7f054fa90199" providerId="ADAL" clId="{E0EBC753-4976-4115-A6B4-3268EC3B202F}" dt="2022-02-10T04:34:56.006" v="1311" actId="207"/>
          <ac:spMkLst>
            <pc:docMk/>
            <pc:sldMk cId="123429691" sldId="272"/>
            <ac:spMk id="55" creationId="{9A47C170-EB68-4E24-AB14-693F8DF1F77C}"/>
          </ac:spMkLst>
        </pc:spChg>
        <pc:spChg chg="mod">
          <ac:chgData name="Karol Alexandra Flores" userId="bfdc65e7-5281-49ae-bed9-7f054fa90199" providerId="ADAL" clId="{E0EBC753-4976-4115-A6B4-3268EC3B202F}" dt="2022-02-10T04:34:56.006" v="1311" actId="207"/>
          <ac:spMkLst>
            <pc:docMk/>
            <pc:sldMk cId="123429691" sldId="272"/>
            <ac:spMk id="56" creationId="{18BF5B09-E42A-471D-B5F4-8039D6D48FDD}"/>
          </ac:spMkLst>
        </pc:spChg>
        <pc:spChg chg="mod">
          <ac:chgData name="Karol Alexandra Flores" userId="bfdc65e7-5281-49ae-bed9-7f054fa90199" providerId="ADAL" clId="{E0EBC753-4976-4115-A6B4-3268EC3B202F}" dt="2022-02-10T04:34:56.006" v="1311" actId="207"/>
          <ac:spMkLst>
            <pc:docMk/>
            <pc:sldMk cId="123429691" sldId="272"/>
            <ac:spMk id="57" creationId="{D0C28D35-2310-442B-B8A9-7C13AF003158}"/>
          </ac:spMkLst>
        </pc:spChg>
        <pc:spChg chg="mod">
          <ac:chgData name="Karol Alexandra Flores" userId="bfdc65e7-5281-49ae-bed9-7f054fa90199" providerId="ADAL" clId="{E0EBC753-4976-4115-A6B4-3268EC3B202F}" dt="2022-02-10T04:34:56.006" v="1311" actId="207"/>
          <ac:spMkLst>
            <pc:docMk/>
            <pc:sldMk cId="123429691" sldId="272"/>
            <ac:spMk id="58" creationId="{5D514BB6-A5E9-4F13-8A82-95D36F36F07C}"/>
          </ac:spMkLst>
        </pc:spChg>
        <pc:spChg chg="del">
          <ac:chgData name="Karol Alexandra Flores" userId="bfdc65e7-5281-49ae-bed9-7f054fa90199" providerId="ADAL" clId="{E0EBC753-4976-4115-A6B4-3268EC3B202F}" dt="2022-02-10T04:13:43.019" v="1220" actId="478"/>
          <ac:spMkLst>
            <pc:docMk/>
            <pc:sldMk cId="123429691" sldId="272"/>
            <ac:spMk id="64" creationId="{42F739B9-81B9-416D-9058-82C5324D4FA0}"/>
          </ac:spMkLst>
        </pc:spChg>
        <pc:spChg chg="del">
          <ac:chgData name="Karol Alexandra Flores" userId="bfdc65e7-5281-49ae-bed9-7f054fa90199" providerId="ADAL" clId="{E0EBC753-4976-4115-A6B4-3268EC3B202F}" dt="2022-02-10T04:13:43.967" v="1221" actId="478"/>
          <ac:spMkLst>
            <pc:docMk/>
            <pc:sldMk cId="123429691" sldId="272"/>
            <ac:spMk id="65" creationId="{C0E7A9B7-0D21-4F9A-8191-01DCD60F9F52}"/>
          </ac:spMkLst>
        </pc:spChg>
        <pc:grpChg chg="mod">
          <ac:chgData name="Karol Alexandra Flores" userId="bfdc65e7-5281-49ae-bed9-7f054fa90199" providerId="ADAL" clId="{E0EBC753-4976-4115-A6B4-3268EC3B202F}" dt="2022-02-10T04:34:56.006" v="1311" actId="207"/>
          <ac:grpSpMkLst>
            <pc:docMk/>
            <pc:sldMk cId="123429691" sldId="272"/>
            <ac:grpSpMk id="43" creationId="{814721E9-7C09-4B8A-8BEC-4A034ED96874}"/>
          </ac:grpSpMkLst>
        </pc:grpChg>
        <pc:cxnChg chg="mod">
          <ac:chgData name="Karol Alexandra Flores" userId="bfdc65e7-5281-49ae-bed9-7f054fa90199" providerId="ADAL" clId="{E0EBC753-4976-4115-A6B4-3268EC3B202F}" dt="2022-02-10T04:35:05.972" v="1312" actId="208"/>
          <ac:cxnSpMkLst>
            <pc:docMk/>
            <pc:sldMk cId="123429691" sldId="272"/>
            <ac:cxnSpMk id="29" creationId="{CF6041E4-E8FC-461E-89C7-549E8B82E828}"/>
          </ac:cxnSpMkLst>
        </pc:cxnChg>
        <pc:cxnChg chg="mod">
          <ac:chgData name="Karol Alexandra Flores" userId="bfdc65e7-5281-49ae-bed9-7f054fa90199" providerId="ADAL" clId="{E0EBC753-4976-4115-A6B4-3268EC3B202F}" dt="2022-02-10T04:35:09.080" v="1313" actId="208"/>
          <ac:cxnSpMkLst>
            <pc:docMk/>
            <pc:sldMk cId="123429691" sldId="272"/>
            <ac:cxnSpMk id="32" creationId="{1A765440-3C99-40C0-9A8F-D3C12CBA8B90}"/>
          </ac:cxnSpMkLst>
        </pc:cxnChg>
        <pc:cxnChg chg="mod">
          <ac:chgData name="Karol Alexandra Flores" userId="bfdc65e7-5281-49ae-bed9-7f054fa90199" providerId="ADAL" clId="{E0EBC753-4976-4115-A6B4-3268EC3B202F}" dt="2022-02-10T04:35:19.862" v="1316" actId="208"/>
          <ac:cxnSpMkLst>
            <pc:docMk/>
            <pc:sldMk cId="123429691" sldId="272"/>
            <ac:cxnSpMk id="35" creationId="{1AF5DC18-2617-457B-80B0-427B749728A3}"/>
          </ac:cxnSpMkLst>
        </pc:cxnChg>
        <pc:cxnChg chg="mod">
          <ac:chgData name="Karol Alexandra Flores" userId="bfdc65e7-5281-49ae-bed9-7f054fa90199" providerId="ADAL" clId="{E0EBC753-4976-4115-A6B4-3268EC3B202F}" dt="2022-02-10T04:35:13.574" v="1314" actId="208"/>
          <ac:cxnSpMkLst>
            <pc:docMk/>
            <pc:sldMk cId="123429691" sldId="272"/>
            <ac:cxnSpMk id="39" creationId="{D3B02C64-E2FF-424D-B3FE-A68C183F045A}"/>
          </ac:cxnSpMkLst>
        </pc:cxnChg>
        <pc:cxnChg chg="mod">
          <ac:chgData name="Karol Alexandra Flores" userId="bfdc65e7-5281-49ae-bed9-7f054fa90199" providerId="ADAL" clId="{E0EBC753-4976-4115-A6B4-3268EC3B202F}" dt="2022-02-10T04:35:16.631" v="1315" actId="208"/>
          <ac:cxnSpMkLst>
            <pc:docMk/>
            <pc:sldMk cId="123429691" sldId="272"/>
            <ac:cxnSpMk id="41" creationId="{4233F5C6-B4F9-4D65-98FF-6C103DC3EE64}"/>
          </ac:cxnSpMkLst>
        </pc:cxnChg>
      </pc:sldChg>
      <pc:sldChg chg="delSp modSp mod">
        <pc:chgData name="Karol Alexandra Flores" userId="bfdc65e7-5281-49ae-bed9-7f054fa90199" providerId="ADAL" clId="{E0EBC753-4976-4115-A6B4-3268EC3B202F}" dt="2022-02-10T04:52:58.062" v="1399" actId="478"/>
        <pc:sldMkLst>
          <pc:docMk/>
          <pc:sldMk cId="2950412241" sldId="274"/>
        </pc:sldMkLst>
        <pc:spChg chg="del">
          <ac:chgData name="Karol Alexandra Flores" userId="bfdc65e7-5281-49ae-bed9-7f054fa90199" providerId="ADAL" clId="{E0EBC753-4976-4115-A6B4-3268EC3B202F}" dt="2022-02-10T04:52:58.062" v="1399" actId="478"/>
          <ac:spMkLst>
            <pc:docMk/>
            <pc:sldMk cId="2950412241" sldId="274"/>
            <ac:spMk id="5" creationId="{00000000-0000-0000-0000-000000000000}"/>
          </ac:spMkLst>
        </pc:spChg>
        <pc:spChg chg="del">
          <ac:chgData name="Karol Alexandra Flores" userId="bfdc65e7-5281-49ae-bed9-7f054fa90199" providerId="ADAL" clId="{E0EBC753-4976-4115-A6B4-3268EC3B202F}" dt="2022-02-10T04:52:35.486" v="1394" actId="478"/>
          <ac:spMkLst>
            <pc:docMk/>
            <pc:sldMk cId="2950412241" sldId="274"/>
            <ac:spMk id="13" creationId="{AF96ADE4-0D77-42E4-8F1D-3C357F4C7C27}"/>
          </ac:spMkLst>
        </pc:spChg>
        <pc:spChg chg="del">
          <ac:chgData name="Karol Alexandra Flores" userId="bfdc65e7-5281-49ae-bed9-7f054fa90199" providerId="ADAL" clId="{E0EBC753-4976-4115-A6B4-3268EC3B202F}" dt="2022-02-10T04:52:36.483" v="1395" actId="478"/>
          <ac:spMkLst>
            <pc:docMk/>
            <pc:sldMk cId="2950412241" sldId="274"/>
            <ac:spMk id="14" creationId="{693C1407-F20A-461F-9DC7-255FA17A84E0}"/>
          </ac:spMkLst>
        </pc:spChg>
        <pc:graphicFrameChg chg="mod">
          <ac:chgData name="Karol Alexandra Flores" userId="bfdc65e7-5281-49ae-bed9-7f054fa90199" providerId="ADAL" clId="{E0EBC753-4976-4115-A6B4-3268EC3B202F}" dt="2022-02-10T04:52:54.494" v="1398" actId="20577"/>
          <ac:graphicFrameMkLst>
            <pc:docMk/>
            <pc:sldMk cId="2950412241" sldId="274"/>
            <ac:graphicFrameMk id="4" creationId="{00000000-0000-0000-0000-000000000000}"/>
          </ac:graphicFrameMkLst>
        </pc:graphicFrameChg>
      </pc:sldChg>
      <pc:sldChg chg="delSp modSp mod">
        <pc:chgData name="Karol Alexandra Flores" userId="bfdc65e7-5281-49ae-bed9-7f054fa90199" providerId="ADAL" clId="{E0EBC753-4976-4115-A6B4-3268EC3B202F}" dt="2022-02-09T17:33:37.467" v="325" actId="255"/>
        <pc:sldMkLst>
          <pc:docMk/>
          <pc:sldMk cId="1500068384" sldId="286"/>
        </pc:sldMkLst>
        <pc:spChg chg="mod">
          <ac:chgData name="Karol Alexandra Flores" userId="bfdc65e7-5281-49ae-bed9-7f054fa90199" providerId="ADAL" clId="{E0EBC753-4976-4115-A6B4-3268EC3B202F}" dt="2022-02-09T17:33:37.467" v="325" actId="255"/>
          <ac:spMkLst>
            <pc:docMk/>
            <pc:sldMk cId="1500068384" sldId="286"/>
            <ac:spMk id="2" creationId="{00000000-0000-0000-0000-000000000000}"/>
          </ac:spMkLst>
        </pc:spChg>
        <pc:spChg chg="del">
          <ac:chgData name="Karol Alexandra Flores" userId="bfdc65e7-5281-49ae-bed9-7f054fa90199" providerId="ADAL" clId="{E0EBC753-4976-4115-A6B4-3268EC3B202F}" dt="2022-02-09T17:31:27.760" v="240" actId="478"/>
          <ac:spMkLst>
            <pc:docMk/>
            <pc:sldMk cId="1500068384" sldId="286"/>
            <ac:spMk id="5" creationId="{00000000-0000-0000-0000-000000000000}"/>
          </ac:spMkLst>
        </pc:spChg>
      </pc:sldChg>
      <pc:sldChg chg="modSp add del mod">
        <pc:chgData name="Karol Alexandra Flores" userId="bfdc65e7-5281-49ae-bed9-7f054fa90199" providerId="ADAL" clId="{E0EBC753-4976-4115-A6B4-3268EC3B202F}" dt="2022-02-09T17:30:00.712" v="230" actId="47"/>
        <pc:sldMkLst>
          <pc:docMk/>
          <pc:sldMk cId="2396357841" sldId="288"/>
        </pc:sldMkLst>
        <pc:spChg chg="mod">
          <ac:chgData name="Karol Alexandra Flores" userId="bfdc65e7-5281-49ae-bed9-7f054fa90199" providerId="ADAL" clId="{E0EBC753-4976-4115-A6B4-3268EC3B202F}" dt="2022-02-09T17:16:04.822" v="208" actId="113"/>
          <ac:spMkLst>
            <pc:docMk/>
            <pc:sldMk cId="2396357841" sldId="288"/>
            <ac:spMk id="19" creationId="{4BC9D00C-347B-4631-A9A2-EAA5F7A772EE}"/>
          </ac:spMkLst>
        </pc:spChg>
        <pc:spChg chg="mod">
          <ac:chgData name="Karol Alexandra Flores" userId="bfdc65e7-5281-49ae-bed9-7f054fa90199" providerId="ADAL" clId="{E0EBC753-4976-4115-A6B4-3268EC3B202F}" dt="2022-02-09T17:15:54.790" v="203" actId="1076"/>
          <ac:spMkLst>
            <pc:docMk/>
            <pc:sldMk cId="2396357841" sldId="288"/>
            <ac:spMk id="23" creationId="{A9F75A2A-40A3-4B5F-B25E-1F92B1543D75}"/>
          </ac:spMkLst>
        </pc:spChg>
        <pc:spChg chg="mod">
          <ac:chgData name="Karol Alexandra Flores" userId="bfdc65e7-5281-49ae-bed9-7f054fa90199" providerId="ADAL" clId="{E0EBC753-4976-4115-A6B4-3268EC3B202F}" dt="2022-02-09T17:16:18.164" v="211" actId="207"/>
          <ac:spMkLst>
            <pc:docMk/>
            <pc:sldMk cId="2396357841" sldId="288"/>
            <ac:spMk id="24" creationId="{3F67C943-80E2-4F82-AE0F-963B1F2F2866}"/>
          </ac:spMkLst>
        </pc:spChg>
        <pc:spChg chg="mod">
          <ac:chgData name="Karol Alexandra Flores" userId="bfdc65e7-5281-49ae-bed9-7f054fa90199" providerId="ADAL" clId="{E0EBC753-4976-4115-A6B4-3268EC3B202F}" dt="2022-02-09T17:16:14.720" v="210" actId="207"/>
          <ac:spMkLst>
            <pc:docMk/>
            <pc:sldMk cId="2396357841" sldId="288"/>
            <ac:spMk id="25" creationId="{63D01829-81BF-44CB-8ED4-48C5DA4170F4}"/>
          </ac:spMkLst>
        </pc:spChg>
        <pc:spChg chg="mod">
          <ac:chgData name="Karol Alexandra Flores" userId="bfdc65e7-5281-49ae-bed9-7f054fa90199" providerId="ADAL" clId="{E0EBC753-4976-4115-A6B4-3268EC3B202F}" dt="2022-02-09T17:16:22.736" v="213" actId="207"/>
          <ac:spMkLst>
            <pc:docMk/>
            <pc:sldMk cId="2396357841" sldId="288"/>
            <ac:spMk id="26" creationId="{8E8B9EDF-726D-422C-9936-0DB7EB094D6B}"/>
          </ac:spMkLst>
        </pc:spChg>
        <pc:spChg chg="mod">
          <ac:chgData name="Karol Alexandra Flores" userId="bfdc65e7-5281-49ae-bed9-7f054fa90199" providerId="ADAL" clId="{E0EBC753-4976-4115-A6B4-3268EC3B202F}" dt="2022-02-09T17:16:40.575" v="220" actId="207"/>
          <ac:spMkLst>
            <pc:docMk/>
            <pc:sldMk cId="2396357841" sldId="288"/>
            <ac:spMk id="33" creationId="{9C78FEEC-5C99-47BA-AA19-80B79A3DBA60}"/>
          </ac:spMkLst>
        </pc:spChg>
        <pc:spChg chg="mod">
          <ac:chgData name="Karol Alexandra Flores" userId="bfdc65e7-5281-49ae-bed9-7f054fa90199" providerId="ADAL" clId="{E0EBC753-4976-4115-A6B4-3268EC3B202F}" dt="2022-02-09T17:16:20.320" v="212" actId="207"/>
          <ac:spMkLst>
            <pc:docMk/>
            <pc:sldMk cId="2396357841" sldId="288"/>
            <ac:spMk id="40" creationId="{7F9844AF-E2C3-496B-A8E5-3426DC22C813}"/>
          </ac:spMkLst>
        </pc:spChg>
        <pc:spChg chg="mod">
          <ac:chgData name="Karol Alexandra Flores" userId="bfdc65e7-5281-49ae-bed9-7f054fa90199" providerId="ADAL" clId="{E0EBC753-4976-4115-A6B4-3268EC3B202F}" dt="2022-02-09T17:16:32.293" v="217" actId="207"/>
          <ac:spMkLst>
            <pc:docMk/>
            <pc:sldMk cId="2396357841" sldId="288"/>
            <ac:spMk id="47" creationId="{928EDFAF-592F-4C74-97E3-301B8673EF1B}"/>
          </ac:spMkLst>
        </pc:spChg>
        <pc:spChg chg="mod">
          <ac:chgData name="Karol Alexandra Flores" userId="bfdc65e7-5281-49ae-bed9-7f054fa90199" providerId="ADAL" clId="{E0EBC753-4976-4115-A6B4-3268EC3B202F}" dt="2022-02-09T17:16:24.944" v="214" actId="207"/>
          <ac:spMkLst>
            <pc:docMk/>
            <pc:sldMk cId="2396357841" sldId="288"/>
            <ac:spMk id="77" creationId="{9746FFAC-4E21-41B2-9053-B914C4B9576A}"/>
          </ac:spMkLst>
        </pc:spChg>
        <pc:spChg chg="mod">
          <ac:chgData name="Karol Alexandra Flores" userId="bfdc65e7-5281-49ae-bed9-7f054fa90199" providerId="ADAL" clId="{E0EBC753-4976-4115-A6B4-3268EC3B202F}" dt="2022-02-09T17:16:37.037" v="219" actId="207"/>
          <ac:spMkLst>
            <pc:docMk/>
            <pc:sldMk cId="2396357841" sldId="288"/>
            <ac:spMk id="79" creationId="{9436940E-94C7-4300-AE67-E316F30492DA}"/>
          </ac:spMkLst>
        </pc:spChg>
        <pc:spChg chg="mod">
          <ac:chgData name="Karol Alexandra Flores" userId="bfdc65e7-5281-49ae-bed9-7f054fa90199" providerId="ADAL" clId="{E0EBC753-4976-4115-A6B4-3268EC3B202F}" dt="2022-02-09T17:16:43.648" v="221" actId="207"/>
          <ac:spMkLst>
            <pc:docMk/>
            <pc:sldMk cId="2396357841" sldId="288"/>
            <ac:spMk id="96" creationId="{B0CAC1B2-104A-405E-B79C-14105EB1406B}"/>
          </ac:spMkLst>
        </pc:spChg>
        <pc:spChg chg="mod">
          <ac:chgData name="Karol Alexandra Flores" userId="bfdc65e7-5281-49ae-bed9-7f054fa90199" providerId="ADAL" clId="{E0EBC753-4976-4115-A6B4-3268EC3B202F}" dt="2022-02-09T17:16:27.464" v="215" actId="207"/>
          <ac:spMkLst>
            <pc:docMk/>
            <pc:sldMk cId="2396357841" sldId="288"/>
            <ac:spMk id="97" creationId="{E00AF7C7-F1E9-4A01-AEB5-5BD15E7118DB}"/>
          </ac:spMkLst>
        </pc:spChg>
      </pc:sldChg>
      <pc:sldChg chg="addSp delSp modSp mod">
        <pc:chgData name="Karol Alexandra Flores" userId="bfdc65e7-5281-49ae-bed9-7f054fa90199" providerId="ADAL" clId="{E0EBC753-4976-4115-A6B4-3268EC3B202F}" dt="2022-02-10T17:40:16.815" v="2340" actId="478"/>
        <pc:sldMkLst>
          <pc:docMk/>
          <pc:sldMk cId="1488437175" sldId="295"/>
        </pc:sldMkLst>
        <pc:spChg chg="del">
          <ac:chgData name="Karol Alexandra Flores" userId="bfdc65e7-5281-49ae-bed9-7f054fa90199" providerId="ADAL" clId="{E0EBC753-4976-4115-A6B4-3268EC3B202F}" dt="2022-02-10T17:40:16.815" v="2340" actId="478"/>
          <ac:spMkLst>
            <pc:docMk/>
            <pc:sldMk cId="1488437175" sldId="295"/>
            <ac:spMk id="4" creationId="{00000000-0000-0000-0000-000000000000}"/>
          </ac:spMkLst>
        </pc:spChg>
        <pc:spChg chg="mod">
          <ac:chgData name="Karol Alexandra Flores" userId="bfdc65e7-5281-49ae-bed9-7f054fa90199" providerId="ADAL" clId="{E0EBC753-4976-4115-A6B4-3268EC3B202F}" dt="2022-02-10T17:39:54.629" v="2331" actId="1076"/>
          <ac:spMkLst>
            <pc:docMk/>
            <pc:sldMk cId="1488437175" sldId="295"/>
            <ac:spMk id="5" creationId="{00000000-0000-0000-0000-000000000000}"/>
          </ac:spMkLst>
        </pc:spChg>
        <pc:spChg chg="del">
          <ac:chgData name="Karol Alexandra Flores" userId="bfdc65e7-5281-49ae-bed9-7f054fa90199" providerId="ADAL" clId="{E0EBC753-4976-4115-A6B4-3268EC3B202F}" dt="2022-02-10T17:39:48.589" v="2328" actId="478"/>
          <ac:spMkLst>
            <pc:docMk/>
            <pc:sldMk cId="1488437175" sldId="295"/>
            <ac:spMk id="6" creationId="{617DBA56-56D0-4592-ADCE-F531319472BC}"/>
          </ac:spMkLst>
        </pc:spChg>
        <pc:spChg chg="del">
          <ac:chgData name="Karol Alexandra Flores" userId="bfdc65e7-5281-49ae-bed9-7f054fa90199" providerId="ADAL" clId="{E0EBC753-4976-4115-A6B4-3268EC3B202F}" dt="2022-02-10T17:39:49.371" v="2329" actId="478"/>
          <ac:spMkLst>
            <pc:docMk/>
            <pc:sldMk cId="1488437175" sldId="295"/>
            <ac:spMk id="7" creationId="{9716A960-0B9D-48CB-9371-B30030FFE70B}"/>
          </ac:spMkLst>
        </pc:spChg>
        <pc:spChg chg="mod">
          <ac:chgData name="Karol Alexandra Flores" userId="bfdc65e7-5281-49ae-bed9-7f054fa90199" providerId="ADAL" clId="{E0EBC753-4976-4115-A6B4-3268EC3B202F}" dt="2022-02-10T17:39:57.085" v="2332" actId="1076"/>
          <ac:spMkLst>
            <pc:docMk/>
            <pc:sldMk cId="1488437175" sldId="295"/>
            <ac:spMk id="8" creationId="{041D8926-5297-4221-996C-7BC691BAEE81}"/>
          </ac:spMkLst>
        </pc:spChg>
        <pc:graphicFrameChg chg="add mod modGraphic">
          <ac:chgData name="Karol Alexandra Flores" userId="bfdc65e7-5281-49ae-bed9-7f054fa90199" providerId="ADAL" clId="{E0EBC753-4976-4115-A6B4-3268EC3B202F}" dt="2022-02-10T17:40:15.514" v="2339" actId="14100"/>
          <ac:graphicFrameMkLst>
            <pc:docMk/>
            <pc:sldMk cId="1488437175" sldId="295"/>
            <ac:graphicFrameMk id="2" creationId="{66A2324C-933B-475B-94EF-02E1D543577A}"/>
          </ac:graphicFrameMkLst>
        </pc:graphicFrameChg>
        <pc:picChg chg="del">
          <ac:chgData name="Karol Alexandra Flores" userId="bfdc65e7-5281-49ae-bed9-7f054fa90199" providerId="ADAL" clId="{E0EBC753-4976-4115-A6B4-3268EC3B202F}" dt="2022-02-10T17:39:50.690" v="2330" actId="478"/>
          <ac:picMkLst>
            <pc:docMk/>
            <pc:sldMk cId="1488437175" sldId="295"/>
            <ac:picMk id="11" creationId="{5412AAE8-8C51-4EAD-B954-F6C6BFE31888}"/>
          </ac:picMkLst>
        </pc:picChg>
      </pc:sldChg>
      <pc:sldChg chg="addSp delSp modSp mod">
        <pc:chgData name="Karol Alexandra Flores" userId="bfdc65e7-5281-49ae-bed9-7f054fa90199" providerId="ADAL" clId="{E0EBC753-4976-4115-A6B4-3268EC3B202F}" dt="2022-02-10T17:55:06.496" v="2484" actId="403"/>
        <pc:sldMkLst>
          <pc:docMk/>
          <pc:sldMk cId="3558406473" sldId="304"/>
        </pc:sldMkLst>
        <pc:spChg chg="mod">
          <ac:chgData name="Karol Alexandra Flores" userId="bfdc65e7-5281-49ae-bed9-7f054fa90199" providerId="ADAL" clId="{E0EBC753-4976-4115-A6B4-3268EC3B202F}" dt="2022-02-10T17:52:59.469" v="2411" actId="1076"/>
          <ac:spMkLst>
            <pc:docMk/>
            <pc:sldMk cId="3558406473" sldId="304"/>
            <ac:spMk id="2" creationId="{00000000-0000-0000-0000-000000000000}"/>
          </ac:spMkLst>
        </pc:spChg>
        <pc:spChg chg="add mod">
          <ac:chgData name="Karol Alexandra Flores" userId="bfdc65e7-5281-49ae-bed9-7f054fa90199" providerId="ADAL" clId="{E0EBC753-4976-4115-A6B4-3268EC3B202F}" dt="2022-02-10T17:53:02.653" v="2412" actId="1076"/>
          <ac:spMkLst>
            <pc:docMk/>
            <pc:sldMk cId="3558406473" sldId="304"/>
            <ac:spMk id="5" creationId="{06CF2788-DFBD-4A43-A9FA-CE7CC5877E44}"/>
          </ac:spMkLst>
        </pc:spChg>
        <pc:spChg chg="del">
          <ac:chgData name="Karol Alexandra Flores" userId="bfdc65e7-5281-49ae-bed9-7f054fa90199" providerId="ADAL" clId="{E0EBC753-4976-4115-A6B4-3268EC3B202F}" dt="2022-02-10T17:45:42.282" v="2362" actId="478"/>
          <ac:spMkLst>
            <pc:docMk/>
            <pc:sldMk cId="3558406473" sldId="304"/>
            <ac:spMk id="7" creationId="{00000000-0000-0000-0000-000000000000}"/>
          </ac:spMkLst>
        </pc:spChg>
        <pc:spChg chg="del">
          <ac:chgData name="Karol Alexandra Flores" userId="bfdc65e7-5281-49ae-bed9-7f054fa90199" providerId="ADAL" clId="{E0EBC753-4976-4115-A6B4-3268EC3B202F}" dt="2022-02-10T17:44:50.092" v="2355" actId="478"/>
          <ac:spMkLst>
            <pc:docMk/>
            <pc:sldMk cId="3558406473" sldId="304"/>
            <ac:spMk id="8" creationId="{09F0BE85-AF11-4FD6-9DCC-0658E3648881}"/>
          </ac:spMkLst>
        </pc:spChg>
        <pc:spChg chg="del">
          <ac:chgData name="Karol Alexandra Flores" userId="bfdc65e7-5281-49ae-bed9-7f054fa90199" providerId="ADAL" clId="{E0EBC753-4976-4115-A6B4-3268EC3B202F}" dt="2022-02-10T17:44:34.857" v="2351" actId="478"/>
          <ac:spMkLst>
            <pc:docMk/>
            <pc:sldMk cId="3558406473" sldId="304"/>
            <ac:spMk id="11" creationId="{55F80703-9E52-498F-8BF3-CABDBCC428BB}"/>
          </ac:spMkLst>
        </pc:spChg>
        <pc:spChg chg="del">
          <ac:chgData name="Karol Alexandra Flores" userId="bfdc65e7-5281-49ae-bed9-7f054fa90199" providerId="ADAL" clId="{E0EBC753-4976-4115-A6B4-3268EC3B202F}" dt="2022-02-10T17:44:33.275" v="2350" actId="478"/>
          <ac:spMkLst>
            <pc:docMk/>
            <pc:sldMk cId="3558406473" sldId="304"/>
            <ac:spMk id="12" creationId="{886754DD-B47A-4D21-B21A-9F1BF3DE21FF}"/>
          </ac:spMkLst>
        </pc:spChg>
        <pc:spChg chg="del">
          <ac:chgData name="Karol Alexandra Flores" userId="bfdc65e7-5281-49ae-bed9-7f054fa90199" providerId="ADAL" clId="{E0EBC753-4976-4115-A6B4-3268EC3B202F}" dt="2022-02-10T17:45:38.982" v="2359" actId="478"/>
          <ac:spMkLst>
            <pc:docMk/>
            <pc:sldMk cId="3558406473" sldId="304"/>
            <ac:spMk id="13" creationId="{74E5D20F-783E-443D-B976-1A221D67DFAB}"/>
          </ac:spMkLst>
        </pc:spChg>
        <pc:spChg chg="del">
          <ac:chgData name="Karol Alexandra Flores" userId="bfdc65e7-5281-49ae-bed9-7f054fa90199" providerId="ADAL" clId="{E0EBC753-4976-4115-A6B4-3268EC3B202F}" dt="2022-02-10T17:44:51.849" v="2357" actId="478"/>
          <ac:spMkLst>
            <pc:docMk/>
            <pc:sldMk cId="3558406473" sldId="304"/>
            <ac:spMk id="14" creationId="{F055AD73-FC0D-495B-BBCF-F43B2441E880}"/>
          </ac:spMkLst>
        </pc:spChg>
        <pc:spChg chg="del">
          <ac:chgData name="Karol Alexandra Flores" userId="bfdc65e7-5281-49ae-bed9-7f054fa90199" providerId="ADAL" clId="{E0EBC753-4976-4115-A6B4-3268EC3B202F}" dt="2022-02-10T17:45:41.352" v="2361" actId="478"/>
          <ac:spMkLst>
            <pc:docMk/>
            <pc:sldMk cId="3558406473" sldId="304"/>
            <ac:spMk id="17" creationId="{2A076984-9C9C-45F0-9FD8-8D441F93F690}"/>
          </ac:spMkLst>
        </pc:spChg>
        <pc:spChg chg="add del mod">
          <ac:chgData name="Karol Alexandra Flores" userId="bfdc65e7-5281-49ae-bed9-7f054fa90199" providerId="ADAL" clId="{E0EBC753-4976-4115-A6B4-3268EC3B202F}" dt="2022-02-10T17:52:22.845" v="2396"/>
          <ac:spMkLst>
            <pc:docMk/>
            <pc:sldMk cId="3558406473" sldId="304"/>
            <ac:spMk id="19" creationId="{CBB48AA1-2663-48B3-B4A1-56E67F06420D}"/>
          </ac:spMkLst>
        </pc:spChg>
        <pc:spChg chg="add mod">
          <ac:chgData name="Karol Alexandra Flores" userId="bfdc65e7-5281-49ae-bed9-7f054fa90199" providerId="ADAL" clId="{E0EBC753-4976-4115-A6B4-3268EC3B202F}" dt="2022-02-10T17:54:20.597" v="2471" actId="1076"/>
          <ac:spMkLst>
            <pc:docMk/>
            <pc:sldMk cId="3558406473" sldId="304"/>
            <ac:spMk id="20" creationId="{CA4C9D61-7BA4-450E-8AD9-404FE4D310DB}"/>
          </ac:spMkLst>
        </pc:spChg>
        <pc:spChg chg="add mod">
          <ac:chgData name="Karol Alexandra Flores" userId="bfdc65e7-5281-49ae-bed9-7f054fa90199" providerId="ADAL" clId="{E0EBC753-4976-4115-A6B4-3268EC3B202F}" dt="2022-02-10T17:54:00.641" v="2466" actId="20577"/>
          <ac:spMkLst>
            <pc:docMk/>
            <pc:sldMk cId="3558406473" sldId="304"/>
            <ac:spMk id="22" creationId="{D5AC2D5A-78F9-41CB-9D13-4A236B361184}"/>
          </ac:spMkLst>
        </pc:spChg>
        <pc:spChg chg="add mod">
          <ac:chgData name="Karol Alexandra Flores" userId="bfdc65e7-5281-49ae-bed9-7f054fa90199" providerId="ADAL" clId="{E0EBC753-4976-4115-A6B4-3268EC3B202F}" dt="2022-02-10T17:55:06.496" v="2484" actId="403"/>
          <ac:spMkLst>
            <pc:docMk/>
            <pc:sldMk cId="3558406473" sldId="304"/>
            <ac:spMk id="24" creationId="{CE2F277A-CDF9-4811-889C-B78BB67EBAEB}"/>
          </ac:spMkLst>
        </pc:spChg>
        <pc:picChg chg="add del">
          <ac:chgData name="Karol Alexandra Flores" userId="bfdc65e7-5281-49ae-bed9-7f054fa90199" providerId="ADAL" clId="{E0EBC753-4976-4115-A6B4-3268EC3B202F}" dt="2022-02-10T17:43:14.353" v="2344" actId="478"/>
          <ac:picMkLst>
            <pc:docMk/>
            <pc:sldMk cId="3558406473" sldId="304"/>
            <ac:picMk id="4" creationId="{E660668C-9837-4845-AA4D-539934D9FA60}"/>
          </ac:picMkLst>
        </pc:picChg>
        <pc:picChg chg="del mod">
          <ac:chgData name="Karol Alexandra Flores" userId="bfdc65e7-5281-49ae-bed9-7f054fa90199" providerId="ADAL" clId="{E0EBC753-4976-4115-A6B4-3268EC3B202F}" dt="2022-02-10T17:44:48.114" v="2354" actId="478"/>
          <ac:picMkLst>
            <pc:docMk/>
            <pc:sldMk cId="3558406473" sldId="304"/>
            <ac:picMk id="6" creationId="{93A5A973-7388-4096-AF9A-0312C07C9DB8}"/>
          </ac:picMkLst>
        </pc:picChg>
        <pc:picChg chg="del">
          <ac:chgData name="Karol Alexandra Flores" userId="bfdc65e7-5281-49ae-bed9-7f054fa90199" providerId="ADAL" clId="{E0EBC753-4976-4115-A6B4-3268EC3B202F}" dt="2022-02-10T17:44:52.407" v="2358" actId="478"/>
          <ac:picMkLst>
            <pc:docMk/>
            <pc:sldMk cId="3558406473" sldId="304"/>
            <ac:picMk id="9" creationId="{2C7B5DCE-496F-4D0A-936F-7B31F23B68DA}"/>
          </ac:picMkLst>
        </pc:picChg>
        <pc:picChg chg="del">
          <ac:chgData name="Karol Alexandra Flores" userId="bfdc65e7-5281-49ae-bed9-7f054fa90199" providerId="ADAL" clId="{E0EBC753-4976-4115-A6B4-3268EC3B202F}" dt="2022-02-10T17:44:50.696" v="2356" actId="478"/>
          <ac:picMkLst>
            <pc:docMk/>
            <pc:sldMk cId="3558406473" sldId="304"/>
            <ac:picMk id="10" creationId="{CFEF3BA9-393F-4C2D-8E35-67B43F37451B}"/>
          </ac:picMkLst>
        </pc:picChg>
        <pc:picChg chg="del">
          <ac:chgData name="Karol Alexandra Flores" userId="bfdc65e7-5281-49ae-bed9-7f054fa90199" providerId="ADAL" clId="{E0EBC753-4976-4115-A6B4-3268EC3B202F}" dt="2022-02-10T17:45:39.695" v="2360" actId="478"/>
          <ac:picMkLst>
            <pc:docMk/>
            <pc:sldMk cId="3558406473" sldId="304"/>
            <ac:picMk id="15" creationId="{2C9B0A59-8F2D-4814-8DB5-3488D9D37E00}"/>
          </ac:picMkLst>
        </pc:picChg>
        <pc:picChg chg="add mod">
          <ac:chgData name="Karol Alexandra Flores" userId="bfdc65e7-5281-49ae-bed9-7f054fa90199" providerId="ADAL" clId="{E0EBC753-4976-4115-A6B4-3268EC3B202F}" dt="2022-02-10T17:53:09.477" v="2414" actId="1076"/>
          <ac:picMkLst>
            <pc:docMk/>
            <pc:sldMk cId="3558406473" sldId="304"/>
            <ac:picMk id="16" creationId="{71464483-BE5F-45BC-8371-BB27E8CAD6DC}"/>
          </ac:picMkLst>
        </pc:picChg>
        <pc:picChg chg="add mod">
          <ac:chgData name="Karol Alexandra Flores" userId="bfdc65e7-5281-49ae-bed9-7f054fa90199" providerId="ADAL" clId="{E0EBC753-4976-4115-A6B4-3268EC3B202F}" dt="2022-02-10T17:54:31.460" v="2476" actId="1076"/>
          <ac:picMkLst>
            <pc:docMk/>
            <pc:sldMk cId="3558406473" sldId="304"/>
            <ac:picMk id="18" creationId="{FCE2903E-20ED-4BF9-86B8-7C60BE943A34}"/>
          </ac:picMkLst>
        </pc:picChg>
        <pc:picChg chg="add mod">
          <ac:chgData name="Karol Alexandra Flores" userId="bfdc65e7-5281-49ae-bed9-7f054fa90199" providerId="ADAL" clId="{E0EBC753-4976-4115-A6B4-3268EC3B202F}" dt="2022-02-10T17:52:52.700" v="2409" actId="1076"/>
          <ac:picMkLst>
            <pc:docMk/>
            <pc:sldMk cId="3558406473" sldId="304"/>
            <ac:picMk id="21" creationId="{0DA146D0-D465-44E5-8E7F-079E321ED2A8}"/>
          </ac:picMkLst>
        </pc:picChg>
        <pc:picChg chg="add mod">
          <ac:chgData name="Karol Alexandra Flores" userId="bfdc65e7-5281-49ae-bed9-7f054fa90199" providerId="ADAL" clId="{E0EBC753-4976-4115-A6B4-3268EC3B202F}" dt="2022-02-10T17:54:13.956" v="2469" actId="1076"/>
          <ac:picMkLst>
            <pc:docMk/>
            <pc:sldMk cId="3558406473" sldId="304"/>
            <ac:picMk id="23" creationId="{87BBB71C-02E0-41E9-B2C3-7321258CF557}"/>
          </ac:picMkLst>
        </pc:picChg>
      </pc:sldChg>
      <pc:sldChg chg="addSp delSp modSp mod">
        <pc:chgData name="Karol Alexandra Flores" userId="bfdc65e7-5281-49ae-bed9-7f054fa90199" providerId="ADAL" clId="{E0EBC753-4976-4115-A6B4-3268EC3B202F}" dt="2022-02-10T18:25:17.520" v="2782" actId="20577"/>
        <pc:sldMkLst>
          <pc:docMk/>
          <pc:sldMk cId="2313252823" sldId="314"/>
        </pc:sldMkLst>
        <pc:spChg chg="mod">
          <ac:chgData name="Karol Alexandra Flores" userId="bfdc65e7-5281-49ae-bed9-7f054fa90199" providerId="ADAL" clId="{E0EBC753-4976-4115-A6B4-3268EC3B202F}" dt="2022-02-10T18:20:21.884" v="2663" actId="1076"/>
          <ac:spMkLst>
            <pc:docMk/>
            <pc:sldMk cId="2313252823" sldId="314"/>
            <ac:spMk id="2" creationId="{00000000-0000-0000-0000-000000000000}"/>
          </ac:spMkLst>
        </pc:spChg>
        <pc:spChg chg="del">
          <ac:chgData name="Karol Alexandra Flores" userId="bfdc65e7-5281-49ae-bed9-7f054fa90199" providerId="ADAL" clId="{E0EBC753-4976-4115-A6B4-3268EC3B202F}" dt="2022-02-10T18:19:01.613" v="2640" actId="478"/>
          <ac:spMkLst>
            <pc:docMk/>
            <pc:sldMk cId="2313252823" sldId="314"/>
            <ac:spMk id="5" creationId="{00000000-0000-0000-0000-000000000000}"/>
          </ac:spMkLst>
        </pc:spChg>
        <pc:spChg chg="del">
          <ac:chgData name="Karol Alexandra Flores" userId="bfdc65e7-5281-49ae-bed9-7f054fa90199" providerId="ADAL" clId="{E0EBC753-4976-4115-A6B4-3268EC3B202F}" dt="2022-02-10T18:14:19.071" v="2610" actId="478"/>
          <ac:spMkLst>
            <pc:docMk/>
            <pc:sldMk cId="2313252823" sldId="314"/>
            <ac:spMk id="7" creationId="{06888024-09E6-4BD9-B8FE-59484E165892}"/>
          </ac:spMkLst>
        </pc:spChg>
        <pc:spChg chg="del">
          <ac:chgData name="Karol Alexandra Flores" userId="bfdc65e7-5281-49ae-bed9-7f054fa90199" providerId="ADAL" clId="{E0EBC753-4976-4115-A6B4-3268EC3B202F}" dt="2022-02-10T18:14:24.516" v="2611" actId="478"/>
          <ac:spMkLst>
            <pc:docMk/>
            <pc:sldMk cId="2313252823" sldId="314"/>
            <ac:spMk id="8" creationId="{26381475-3257-44C3-BDA3-2902ED601575}"/>
          </ac:spMkLst>
        </pc:spChg>
        <pc:spChg chg="mod">
          <ac:chgData name="Karol Alexandra Flores" userId="bfdc65e7-5281-49ae-bed9-7f054fa90199" providerId="ADAL" clId="{E0EBC753-4976-4115-A6B4-3268EC3B202F}" dt="2022-02-10T18:19:36.148" v="2644" actId="1076"/>
          <ac:spMkLst>
            <pc:docMk/>
            <pc:sldMk cId="2313252823" sldId="314"/>
            <ac:spMk id="23" creationId="{46719930-6551-4D63-AC09-DC54B367F57B}"/>
          </ac:spMkLst>
        </pc:spChg>
        <pc:spChg chg="mod">
          <ac:chgData name="Karol Alexandra Flores" userId="bfdc65e7-5281-49ae-bed9-7f054fa90199" providerId="ADAL" clId="{E0EBC753-4976-4115-A6B4-3268EC3B202F}" dt="2022-02-10T18:20:27.454" v="2674" actId="1035"/>
          <ac:spMkLst>
            <pc:docMk/>
            <pc:sldMk cId="2313252823" sldId="314"/>
            <ac:spMk id="25" creationId="{D644C397-0796-4F93-A361-FB8494B02098}"/>
          </ac:spMkLst>
        </pc:spChg>
        <pc:spChg chg="mod">
          <ac:chgData name="Karol Alexandra Flores" userId="bfdc65e7-5281-49ae-bed9-7f054fa90199" providerId="ADAL" clId="{E0EBC753-4976-4115-A6B4-3268EC3B202F}" dt="2022-02-10T18:20:30.823" v="2688" actId="1035"/>
          <ac:spMkLst>
            <pc:docMk/>
            <pc:sldMk cId="2313252823" sldId="314"/>
            <ac:spMk id="27" creationId="{0E9F136D-3194-4E1C-9FCD-21F65F035A8C}"/>
          </ac:spMkLst>
        </pc:spChg>
        <pc:spChg chg="mod">
          <ac:chgData name="Karol Alexandra Flores" userId="bfdc65e7-5281-49ae-bed9-7f054fa90199" providerId="ADAL" clId="{E0EBC753-4976-4115-A6B4-3268EC3B202F}" dt="2022-02-10T18:20:00.461" v="2654"/>
          <ac:spMkLst>
            <pc:docMk/>
            <pc:sldMk cId="2313252823" sldId="314"/>
            <ac:spMk id="28" creationId="{E13566AF-4447-4E7C-8557-A264E8CF362F}"/>
          </ac:spMkLst>
        </pc:spChg>
        <pc:spChg chg="mod">
          <ac:chgData name="Karol Alexandra Flores" userId="bfdc65e7-5281-49ae-bed9-7f054fa90199" providerId="ADAL" clId="{E0EBC753-4976-4115-A6B4-3268EC3B202F}" dt="2022-02-10T18:20:41.406" v="2716" actId="1035"/>
          <ac:spMkLst>
            <pc:docMk/>
            <pc:sldMk cId="2313252823" sldId="314"/>
            <ac:spMk id="29" creationId="{8EDFDCDF-F5C3-4EFE-AF0D-7144C4E5E035}"/>
          </ac:spMkLst>
        </pc:spChg>
        <pc:spChg chg="mod">
          <ac:chgData name="Karol Alexandra Flores" userId="bfdc65e7-5281-49ae-bed9-7f054fa90199" providerId="ADAL" clId="{E0EBC753-4976-4115-A6B4-3268EC3B202F}" dt="2022-02-10T18:20:00.461" v="2654"/>
          <ac:spMkLst>
            <pc:docMk/>
            <pc:sldMk cId="2313252823" sldId="314"/>
            <ac:spMk id="33" creationId="{087A1D8C-2A48-419F-B75F-09724C639038}"/>
          </ac:spMkLst>
        </pc:spChg>
        <pc:spChg chg="mod">
          <ac:chgData name="Karol Alexandra Flores" userId="bfdc65e7-5281-49ae-bed9-7f054fa90199" providerId="ADAL" clId="{E0EBC753-4976-4115-A6B4-3268EC3B202F}" dt="2022-02-10T18:20:53.199" v="2752" actId="1035"/>
          <ac:spMkLst>
            <pc:docMk/>
            <pc:sldMk cId="2313252823" sldId="314"/>
            <ac:spMk id="34" creationId="{02CF1716-173C-4A1D-B9B5-313060A51456}"/>
          </ac:spMkLst>
        </pc:spChg>
        <pc:spChg chg="mod">
          <ac:chgData name="Karol Alexandra Flores" userId="bfdc65e7-5281-49ae-bed9-7f054fa90199" providerId="ADAL" clId="{E0EBC753-4976-4115-A6B4-3268EC3B202F}" dt="2022-02-10T18:20:04.348" v="2656"/>
          <ac:spMkLst>
            <pc:docMk/>
            <pc:sldMk cId="2313252823" sldId="314"/>
            <ac:spMk id="36" creationId="{33F3890A-06F8-47D0-8187-6F1756D4B43F}"/>
          </ac:spMkLst>
        </pc:spChg>
        <pc:spChg chg="mod">
          <ac:chgData name="Karol Alexandra Flores" userId="bfdc65e7-5281-49ae-bed9-7f054fa90199" providerId="ADAL" clId="{E0EBC753-4976-4115-A6B4-3268EC3B202F}" dt="2022-02-10T18:20:04.348" v="2656"/>
          <ac:spMkLst>
            <pc:docMk/>
            <pc:sldMk cId="2313252823" sldId="314"/>
            <ac:spMk id="37" creationId="{C18E773B-9847-419B-9F0E-B16D8996EAA3}"/>
          </ac:spMkLst>
        </pc:spChg>
        <pc:spChg chg="mod">
          <ac:chgData name="Karol Alexandra Flores" userId="bfdc65e7-5281-49ae-bed9-7f054fa90199" providerId="ADAL" clId="{E0EBC753-4976-4115-A6B4-3268EC3B202F}" dt="2022-02-10T18:20:10.753" v="2659"/>
          <ac:spMkLst>
            <pc:docMk/>
            <pc:sldMk cId="2313252823" sldId="314"/>
            <ac:spMk id="39" creationId="{401DA7F9-FA1D-4123-B680-14807E453E39}"/>
          </ac:spMkLst>
        </pc:spChg>
        <pc:spChg chg="mod">
          <ac:chgData name="Karol Alexandra Flores" userId="bfdc65e7-5281-49ae-bed9-7f054fa90199" providerId="ADAL" clId="{E0EBC753-4976-4115-A6B4-3268EC3B202F}" dt="2022-02-10T18:20:10.753" v="2659"/>
          <ac:spMkLst>
            <pc:docMk/>
            <pc:sldMk cId="2313252823" sldId="314"/>
            <ac:spMk id="40" creationId="{430F3BEB-75B1-4D14-8FB1-BECD9A654A64}"/>
          </ac:spMkLst>
        </pc:spChg>
        <pc:spChg chg="mod">
          <ac:chgData name="Karol Alexandra Flores" userId="bfdc65e7-5281-49ae-bed9-7f054fa90199" providerId="ADAL" clId="{E0EBC753-4976-4115-A6B4-3268EC3B202F}" dt="2022-02-10T18:20:14.892" v="2661"/>
          <ac:spMkLst>
            <pc:docMk/>
            <pc:sldMk cId="2313252823" sldId="314"/>
            <ac:spMk id="42" creationId="{1F873158-05F4-41F9-A748-9EB1C56873B8}"/>
          </ac:spMkLst>
        </pc:spChg>
        <pc:spChg chg="mod">
          <ac:chgData name="Karol Alexandra Flores" userId="bfdc65e7-5281-49ae-bed9-7f054fa90199" providerId="ADAL" clId="{E0EBC753-4976-4115-A6B4-3268EC3B202F}" dt="2022-02-10T18:20:14.892" v="2661"/>
          <ac:spMkLst>
            <pc:docMk/>
            <pc:sldMk cId="2313252823" sldId="314"/>
            <ac:spMk id="43" creationId="{FB4665CE-CFF4-40C3-9196-D8E254A858EF}"/>
          </ac:spMkLst>
        </pc:spChg>
        <pc:spChg chg="add mod">
          <ac:chgData name="Karol Alexandra Flores" userId="bfdc65e7-5281-49ae-bed9-7f054fa90199" providerId="ADAL" clId="{E0EBC753-4976-4115-A6B4-3268EC3B202F}" dt="2022-02-10T18:25:17.520" v="2782" actId="20577"/>
          <ac:spMkLst>
            <pc:docMk/>
            <pc:sldMk cId="2313252823" sldId="314"/>
            <ac:spMk id="44" creationId="{4AE5D672-C08E-460E-9913-D9FD1142FCC8}"/>
          </ac:spMkLst>
        </pc:spChg>
        <pc:spChg chg="mod">
          <ac:chgData name="Karol Alexandra Flores" userId="bfdc65e7-5281-49ae-bed9-7f054fa90199" providerId="ADAL" clId="{E0EBC753-4976-4115-A6B4-3268EC3B202F}" dt="2022-02-10T18:24:53.411" v="2762"/>
          <ac:spMkLst>
            <pc:docMk/>
            <pc:sldMk cId="2313252823" sldId="314"/>
            <ac:spMk id="46" creationId="{BF123806-32BE-43FE-A995-12C996FC9005}"/>
          </ac:spMkLst>
        </pc:spChg>
        <pc:spChg chg="mod">
          <ac:chgData name="Karol Alexandra Flores" userId="bfdc65e7-5281-49ae-bed9-7f054fa90199" providerId="ADAL" clId="{E0EBC753-4976-4115-A6B4-3268EC3B202F}" dt="2022-02-10T18:24:53.411" v="2762"/>
          <ac:spMkLst>
            <pc:docMk/>
            <pc:sldMk cId="2313252823" sldId="314"/>
            <ac:spMk id="47" creationId="{6CC54FC2-ED4E-4085-99DE-6F4FBDFF4CDE}"/>
          </ac:spMkLst>
        </pc:spChg>
        <pc:grpChg chg="mod">
          <ac:chgData name="Karol Alexandra Flores" userId="bfdc65e7-5281-49ae-bed9-7f054fa90199" providerId="ADAL" clId="{E0EBC753-4976-4115-A6B4-3268EC3B202F}" dt="2022-02-10T18:19:52.443" v="2648" actId="1076"/>
          <ac:grpSpMkLst>
            <pc:docMk/>
            <pc:sldMk cId="2313252823" sldId="314"/>
            <ac:grpSpMk id="6" creationId="{0BEEFF18-D696-4A52-8150-35AF05481FFD}"/>
          </ac:grpSpMkLst>
        </pc:grpChg>
        <pc:grpChg chg="del mod">
          <ac:chgData name="Karol Alexandra Flores" userId="bfdc65e7-5281-49ae-bed9-7f054fa90199" providerId="ADAL" clId="{E0EBC753-4976-4115-A6B4-3268EC3B202F}" dt="2022-02-10T18:19:56.159" v="2650" actId="478"/>
          <ac:grpSpMkLst>
            <pc:docMk/>
            <pc:sldMk cId="2313252823" sldId="314"/>
            <ac:grpSpMk id="11" creationId="{C3E9EF90-DADF-46A9-BE95-C9312F2B5381}"/>
          </ac:grpSpMkLst>
        </pc:grpChg>
        <pc:grpChg chg="del mod">
          <ac:chgData name="Karol Alexandra Flores" userId="bfdc65e7-5281-49ae-bed9-7f054fa90199" providerId="ADAL" clId="{E0EBC753-4976-4115-A6B4-3268EC3B202F}" dt="2022-02-10T18:19:56.852" v="2651" actId="478"/>
          <ac:grpSpMkLst>
            <pc:docMk/>
            <pc:sldMk cId="2313252823" sldId="314"/>
            <ac:grpSpMk id="14" creationId="{2CB14C2F-715D-4D1D-91D5-9AB20BBCEBB5}"/>
          </ac:grpSpMkLst>
        </pc:grpChg>
        <pc:grpChg chg="del mod">
          <ac:chgData name="Karol Alexandra Flores" userId="bfdc65e7-5281-49ae-bed9-7f054fa90199" providerId="ADAL" clId="{E0EBC753-4976-4115-A6B4-3268EC3B202F}" dt="2022-02-10T18:19:57.477" v="2652" actId="478"/>
          <ac:grpSpMkLst>
            <pc:docMk/>
            <pc:sldMk cId="2313252823" sldId="314"/>
            <ac:grpSpMk id="17" creationId="{15606720-9936-495D-BF88-4D8FC25380CA}"/>
          </ac:grpSpMkLst>
        </pc:grpChg>
        <pc:grpChg chg="add mod">
          <ac:chgData name="Karol Alexandra Flores" userId="bfdc65e7-5281-49ae-bed9-7f054fa90199" providerId="ADAL" clId="{E0EBC753-4976-4115-A6B4-3268EC3B202F}" dt="2022-02-10T18:20:27.454" v="2674" actId="1035"/>
          <ac:grpSpMkLst>
            <pc:docMk/>
            <pc:sldMk cId="2313252823" sldId="314"/>
            <ac:grpSpMk id="26" creationId="{54B303A8-7F51-4215-A36A-1559A80F4E1A}"/>
          </ac:grpSpMkLst>
        </pc:grpChg>
        <pc:grpChg chg="del mod">
          <ac:chgData name="Karol Alexandra Flores" userId="bfdc65e7-5281-49ae-bed9-7f054fa90199" providerId="ADAL" clId="{E0EBC753-4976-4115-A6B4-3268EC3B202F}" dt="2022-02-10T18:19:58.200" v="2653" actId="478"/>
          <ac:grpSpMkLst>
            <pc:docMk/>
            <pc:sldMk cId="2313252823" sldId="314"/>
            <ac:grpSpMk id="30" creationId="{16591473-3466-49EB-8F79-A73EB54B2DFA}"/>
          </ac:grpSpMkLst>
        </pc:grpChg>
        <pc:grpChg chg="add mod">
          <ac:chgData name="Karol Alexandra Flores" userId="bfdc65e7-5281-49ae-bed9-7f054fa90199" providerId="ADAL" clId="{E0EBC753-4976-4115-A6B4-3268EC3B202F}" dt="2022-02-10T18:20:36.119" v="2693" actId="1037"/>
          <ac:grpSpMkLst>
            <pc:docMk/>
            <pc:sldMk cId="2313252823" sldId="314"/>
            <ac:grpSpMk id="35" creationId="{B3F27DA0-9421-4201-9A61-E4151B108786}"/>
          </ac:grpSpMkLst>
        </pc:grpChg>
        <pc:grpChg chg="add mod">
          <ac:chgData name="Karol Alexandra Flores" userId="bfdc65e7-5281-49ae-bed9-7f054fa90199" providerId="ADAL" clId="{E0EBC753-4976-4115-A6B4-3268EC3B202F}" dt="2022-02-10T18:20:46.409" v="2725" actId="1038"/>
          <ac:grpSpMkLst>
            <pc:docMk/>
            <pc:sldMk cId="2313252823" sldId="314"/>
            <ac:grpSpMk id="38" creationId="{BA5DCD59-5B86-4490-969A-B95A8F796071}"/>
          </ac:grpSpMkLst>
        </pc:grpChg>
        <pc:grpChg chg="add mod">
          <ac:chgData name="Karol Alexandra Flores" userId="bfdc65e7-5281-49ae-bed9-7f054fa90199" providerId="ADAL" clId="{E0EBC753-4976-4115-A6B4-3268EC3B202F}" dt="2022-02-10T18:20:58.120" v="2761" actId="1038"/>
          <ac:grpSpMkLst>
            <pc:docMk/>
            <pc:sldMk cId="2313252823" sldId="314"/>
            <ac:grpSpMk id="41" creationId="{FA74D78B-6B59-453D-BDF5-BD022504FF91}"/>
          </ac:grpSpMkLst>
        </pc:grpChg>
        <pc:grpChg chg="add mod">
          <ac:chgData name="Karol Alexandra Flores" userId="bfdc65e7-5281-49ae-bed9-7f054fa90199" providerId="ADAL" clId="{E0EBC753-4976-4115-A6B4-3268EC3B202F}" dt="2022-02-10T18:24:56.197" v="2763" actId="1076"/>
          <ac:grpSpMkLst>
            <pc:docMk/>
            <pc:sldMk cId="2313252823" sldId="314"/>
            <ac:grpSpMk id="45" creationId="{5F8EED4D-1ABA-42D0-BB2A-137AC0D6D8D6}"/>
          </ac:grpSpMkLst>
        </pc:grpChg>
      </pc:sldChg>
      <pc:sldChg chg="addSp delSp modSp mod">
        <pc:chgData name="Karol Alexandra Flores" userId="bfdc65e7-5281-49ae-bed9-7f054fa90199" providerId="ADAL" clId="{E0EBC753-4976-4115-A6B4-3268EC3B202F}" dt="2022-02-10T18:38:20.061" v="2887" actId="478"/>
        <pc:sldMkLst>
          <pc:docMk/>
          <pc:sldMk cId="3218864562" sldId="315"/>
        </pc:sldMkLst>
        <pc:spChg chg="del">
          <ac:chgData name="Karol Alexandra Flores" userId="bfdc65e7-5281-49ae-bed9-7f054fa90199" providerId="ADAL" clId="{E0EBC753-4976-4115-A6B4-3268EC3B202F}" dt="2022-02-10T18:38:20.061" v="2887" actId="478"/>
          <ac:spMkLst>
            <pc:docMk/>
            <pc:sldMk cId="3218864562" sldId="315"/>
            <ac:spMk id="5" creationId="{00000000-0000-0000-0000-000000000000}"/>
          </ac:spMkLst>
        </pc:spChg>
        <pc:spChg chg="del">
          <ac:chgData name="Karol Alexandra Flores" userId="bfdc65e7-5281-49ae-bed9-7f054fa90199" providerId="ADAL" clId="{E0EBC753-4976-4115-A6B4-3268EC3B202F}" dt="2022-02-10T18:34:14.249" v="2827" actId="478"/>
          <ac:spMkLst>
            <pc:docMk/>
            <pc:sldMk cId="3218864562" sldId="315"/>
            <ac:spMk id="7" creationId="{C9C742AC-B095-478B-9DA0-13F04AC4BD29}"/>
          </ac:spMkLst>
        </pc:spChg>
        <pc:spChg chg="del">
          <ac:chgData name="Karol Alexandra Flores" userId="bfdc65e7-5281-49ae-bed9-7f054fa90199" providerId="ADAL" clId="{E0EBC753-4976-4115-A6B4-3268EC3B202F}" dt="2022-02-10T18:34:13.450" v="2826" actId="478"/>
          <ac:spMkLst>
            <pc:docMk/>
            <pc:sldMk cId="3218864562" sldId="315"/>
            <ac:spMk id="8" creationId="{B1064257-15A9-4E14-AE40-A1CFDB2ED412}"/>
          </ac:spMkLst>
        </pc:spChg>
        <pc:spChg chg="add del mod">
          <ac:chgData name="Karol Alexandra Flores" userId="bfdc65e7-5281-49ae-bed9-7f054fa90199" providerId="ADAL" clId="{E0EBC753-4976-4115-A6B4-3268EC3B202F}" dt="2022-02-10T18:35:50.880" v="2872" actId="404"/>
          <ac:spMkLst>
            <pc:docMk/>
            <pc:sldMk cId="3218864562" sldId="315"/>
            <ac:spMk id="9" creationId="{106A3621-2D00-4C76-BCF1-0C128662130A}"/>
          </ac:spMkLst>
        </pc:spChg>
        <pc:graphicFrameChg chg="mod modGraphic">
          <ac:chgData name="Karol Alexandra Flores" userId="bfdc65e7-5281-49ae-bed9-7f054fa90199" providerId="ADAL" clId="{E0EBC753-4976-4115-A6B4-3268EC3B202F}" dt="2022-02-10T18:36:50.776" v="2886" actId="404"/>
          <ac:graphicFrameMkLst>
            <pc:docMk/>
            <pc:sldMk cId="3218864562" sldId="315"/>
            <ac:graphicFrameMk id="10" creationId="{1188CEBB-857D-48E5-B1DF-3B5DC613C229}"/>
          </ac:graphicFrameMkLst>
        </pc:graphicFrameChg>
      </pc:sldChg>
      <pc:sldChg chg="delSp modSp add mod">
        <pc:chgData name="Karol Alexandra Flores" userId="bfdc65e7-5281-49ae-bed9-7f054fa90199" providerId="ADAL" clId="{E0EBC753-4976-4115-A6B4-3268EC3B202F}" dt="2022-02-10T18:48:36.646" v="2936" actId="404"/>
        <pc:sldMkLst>
          <pc:docMk/>
          <pc:sldMk cId="1849722952" sldId="317"/>
        </pc:sldMkLst>
        <pc:spChg chg="mod">
          <ac:chgData name="Karol Alexandra Flores" userId="bfdc65e7-5281-49ae-bed9-7f054fa90199" providerId="ADAL" clId="{E0EBC753-4976-4115-A6B4-3268EC3B202F}" dt="2022-02-10T18:48:09.267" v="2926" actId="1076"/>
          <ac:spMkLst>
            <pc:docMk/>
            <pc:sldMk cId="1849722952" sldId="317"/>
            <ac:spMk id="4" creationId="{00000000-0000-0000-0000-000000000000}"/>
          </ac:spMkLst>
        </pc:spChg>
        <pc:spChg chg="del">
          <ac:chgData name="Karol Alexandra Flores" userId="bfdc65e7-5281-49ae-bed9-7f054fa90199" providerId="ADAL" clId="{E0EBC753-4976-4115-A6B4-3268EC3B202F}" dt="2022-02-10T18:48:10.430" v="2927" actId="478"/>
          <ac:spMkLst>
            <pc:docMk/>
            <pc:sldMk cId="1849722952" sldId="317"/>
            <ac:spMk id="6" creationId="{00000000-0000-0000-0000-000000000000}"/>
          </ac:spMkLst>
        </pc:spChg>
        <pc:spChg chg="del">
          <ac:chgData name="Karol Alexandra Flores" userId="bfdc65e7-5281-49ae-bed9-7f054fa90199" providerId="ADAL" clId="{E0EBC753-4976-4115-A6B4-3268EC3B202F}" dt="2022-02-10T18:47:51.031" v="2921" actId="478"/>
          <ac:spMkLst>
            <pc:docMk/>
            <pc:sldMk cId="1849722952" sldId="317"/>
            <ac:spMk id="8" creationId="{18293446-9F91-4D41-8E22-6C809017346E}"/>
          </ac:spMkLst>
        </pc:spChg>
        <pc:spChg chg="mod">
          <ac:chgData name="Karol Alexandra Flores" userId="bfdc65e7-5281-49ae-bed9-7f054fa90199" providerId="ADAL" clId="{E0EBC753-4976-4115-A6B4-3268EC3B202F}" dt="2022-02-10T18:48:36.646" v="2936" actId="404"/>
          <ac:spMkLst>
            <pc:docMk/>
            <pc:sldMk cId="1849722952" sldId="317"/>
            <ac:spMk id="11" creationId="{43A12141-72E6-44E7-8C77-2963100D5A90}"/>
          </ac:spMkLst>
        </pc:spChg>
        <pc:spChg chg="mod">
          <ac:chgData name="Karol Alexandra Flores" userId="bfdc65e7-5281-49ae-bed9-7f054fa90199" providerId="ADAL" clId="{E0EBC753-4976-4115-A6B4-3268EC3B202F}" dt="2022-02-10T18:48:31.500" v="2933" actId="2711"/>
          <ac:spMkLst>
            <pc:docMk/>
            <pc:sldMk cId="1849722952" sldId="317"/>
            <ac:spMk id="16" creationId="{E5B078BD-D5FB-407D-995F-9CE0BF79B22D}"/>
          </ac:spMkLst>
        </pc:spChg>
        <pc:spChg chg="del">
          <ac:chgData name="Karol Alexandra Flores" userId="bfdc65e7-5281-49ae-bed9-7f054fa90199" providerId="ADAL" clId="{E0EBC753-4976-4115-A6B4-3268EC3B202F}" dt="2022-02-10T18:48:06.978" v="2925" actId="478"/>
          <ac:spMkLst>
            <pc:docMk/>
            <pc:sldMk cId="1849722952" sldId="317"/>
            <ac:spMk id="23" creationId="{4DCDBF86-EC32-4F08-B282-6E049C36F935}"/>
          </ac:spMkLst>
        </pc:spChg>
        <pc:spChg chg="del">
          <ac:chgData name="Karol Alexandra Flores" userId="bfdc65e7-5281-49ae-bed9-7f054fa90199" providerId="ADAL" clId="{E0EBC753-4976-4115-A6B4-3268EC3B202F}" dt="2022-02-10T18:48:05.941" v="2924" actId="478"/>
          <ac:spMkLst>
            <pc:docMk/>
            <pc:sldMk cId="1849722952" sldId="317"/>
            <ac:spMk id="24" creationId="{90B78961-9152-40CA-A2DF-BD1107A6CA96}"/>
          </ac:spMkLst>
        </pc:spChg>
        <pc:grpChg chg="mod">
          <ac:chgData name="Karol Alexandra Flores" userId="bfdc65e7-5281-49ae-bed9-7f054fa90199" providerId="ADAL" clId="{E0EBC753-4976-4115-A6B4-3268EC3B202F}" dt="2022-02-10T18:48:04.203" v="2923" actId="1076"/>
          <ac:grpSpMkLst>
            <pc:docMk/>
            <pc:sldMk cId="1849722952" sldId="317"/>
            <ac:grpSpMk id="13" creationId="{27122A4E-8C57-42EE-892E-18829E91D958}"/>
          </ac:grpSpMkLst>
        </pc:grpChg>
        <pc:grpChg chg="mod">
          <ac:chgData name="Karol Alexandra Flores" userId="bfdc65e7-5281-49ae-bed9-7f054fa90199" providerId="ADAL" clId="{E0EBC753-4976-4115-A6B4-3268EC3B202F}" dt="2022-02-10T18:48:04.203" v="2923" actId="1076"/>
          <ac:grpSpMkLst>
            <pc:docMk/>
            <pc:sldMk cId="1849722952" sldId="317"/>
            <ac:grpSpMk id="17" creationId="{0A98DB51-C8CA-4E41-84BD-E31351079B9E}"/>
          </ac:grpSpMkLst>
        </pc:grpChg>
        <pc:grpChg chg="del">
          <ac:chgData name="Karol Alexandra Flores" userId="bfdc65e7-5281-49ae-bed9-7f054fa90199" providerId="ADAL" clId="{E0EBC753-4976-4115-A6B4-3268EC3B202F}" dt="2022-02-10T18:47:53.343" v="2922" actId="478"/>
          <ac:grpSpMkLst>
            <pc:docMk/>
            <pc:sldMk cId="1849722952" sldId="317"/>
            <ac:grpSpMk id="20" creationId="{DE961F4B-4080-4388-8B8D-D922FB8B4CBC}"/>
          </ac:grpSpMkLst>
        </pc:grpChg>
      </pc:sldChg>
      <pc:sldChg chg="delSp modSp mod">
        <pc:chgData name="Karol Alexandra Flores" userId="bfdc65e7-5281-49ae-bed9-7f054fa90199" providerId="ADAL" clId="{E0EBC753-4976-4115-A6B4-3268EC3B202F}" dt="2022-02-10T04:16:24.437" v="1225" actId="14100"/>
        <pc:sldMkLst>
          <pc:docMk/>
          <pc:sldMk cId="3382432102" sldId="320"/>
        </pc:sldMkLst>
        <pc:spChg chg="mod">
          <ac:chgData name="Karol Alexandra Flores" userId="bfdc65e7-5281-49ae-bed9-7f054fa90199" providerId="ADAL" clId="{E0EBC753-4976-4115-A6B4-3268EC3B202F}" dt="2022-02-10T04:16:24.437" v="1225" actId="14100"/>
          <ac:spMkLst>
            <pc:docMk/>
            <pc:sldMk cId="3382432102" sldId="320"/>
            <ac:spMk id="2" creationId="{00000000-0000-0000-0000-000000000000}"/>
          </ac:spMkLst>
        </pc:spChg>
        <pc:spChg chg="del">
          <ac:chgData name="Karol Alexandra Flores" userId="bfdc65e7-5281-49ae-bed9-7f054fa90199" providerId="ADAL" clId="{E0EBC753-4976-4115-A6B4-3268EC3B202F}" dt="2022-02-10T04:16:02.703" v="1224" actId="478"/>
          <ac:spMkLst>
            <pc:docMk/>
            <pc:sldMk cId="3382432102" sldId="320"/>
            <ac:spMk id="6" creationId="{00000000-0000-0000-0000-000000000000}"/>
          </ac:spMkLst>
        </pc:spChg>
      </pc:sldChg>
      <pc:sldChg chg="modSp mod">
        <pc:chgData name="Karol Alexandra Flores" userId="bfdc65e7-5281-49ae-bed9-7f054fa90199" providerId="ADAL" clId="{E0EBC753-4976-4115-A6B4-3268EC3B202F}" dt="2022-02-09T17:33:50.990" v="327" actId="1076"/>
        <pc:sldMkLst>
          <pc:docMk/>
          <pc:sldMk cId="1448170704" sldId="325"/>
        </pc:sldMkLst>
        <pc:spChg chg="mod">
          <ac:chgData name="Karol Alexandra Flores" userId="bfdc65e7-5281-49ae-bed9-7f054fa90199" providerId="ADAL" clId="{E0EBC753-4976-4115-A6B4-3268EC3B202F}" dt="2022-02-09T16:42:45.208" v="132" actId="403"/>
          <ac:spMkLst>
            <pc:docMk/>
            <pc:sldMk cId="1448170704" sldId="325"/>
            <ac:spMk id="10" creationId="{00000000-0000-0000-0000-000000000000}"/>
          </ac:spMkLst>
        </pc:spChg>
        <pc:spChg chg="mod">
          <ac:chgData name="Karol Alexandra Flores" userId="bfdc65e7-5281-49ae-bed9-7f054fa90199" providerId="ADAL" clId="{E0EBC753-4976-4115-A6B4-3268EC3B202F}" dt="2022-02-09T16:42:45.208" v="132" actId="403"/>
          <ac:spMkLst>
            <pc:docMk/>
            <pc:sldMk cId="1448170704" sldId="325"/>
            <ac:spMk id="11" creationId="{00000000-0000-0000-0000-000000000000}"/>
          </ac:spMkLst>
        </pc:spChg>
        <pc:spChg chg="mod">
          <ac:chgData name="Karol Alexandra Flores" userId="bfdc65e7-5281-49ae-bed9-7f054fa90199" providerId="ADAL" clId="{E0EBC753-4976-4115-A6B4-3268EC3B202F}" dt="2022-02-09T16:42:45.208" v="132" actId="403"/>
          <ac:spMkLst>
            <pc:docMk/>
            <pc:sldMk cId="1448170704" sldId="325"/>
            <ac:spMk id="12" creationId="{00000000-0000-0000-0000-000000000000}"/>
          </ac:spMkLst>
        </pc:spChg>
        <pc:spChg chg="mod">
          <ac:chgData name="Karol Alexandra Flores" userId="bfdc65e7-5281-49ae-bed9-7f054fa90199" providerId="ADAL" clId="{E0EBC753-4976-4115-A6B4-3268EC3B202F}" dt="2022-02-09T16:42:45.208" v="132" actId="403"/>
          <ac:spMkLst>
            <pc:docMk/>
            <pc:sldMk cId="1448170704" sldId="325"/>
            <ac:spMk id="13" creationId="{00000000-0000-0000-0000-000000000000}"/>
          </ac:spMkLst>
        </pc:spChg>
        <pc:spChg chg="mod">
          <ac:chgData name="Karol Alexandra Flores" userId="bfdc65e7-5281-49ae-bed9-7f054fa90199" providerId="ADAL" clId="{E0EBC753-4976-4115-A6B4-3268EC3B202F}" dt="2022-02-09T16:42:45.208" v="132" actId="403"/>
          <ac:spMkLst>
            <pc:docMk/>
            <pc:sldMk cId="1448170704" sldId="325"/>
            <ac:spMk id="14" creationId="{00000000-0000-0000-0000-000000000000}"/>
          </ac:spMkLst>
        </pc:spChg>
        <pc:spChg chg="mod">
          <ac:chgData name="Karol Alexandra Flores" userId="bfdc65e7-5281-49ae-bed9-7f054fa90199" providerId="ADAL" clId="{E0EBC753-4976-4115-A6B4-3268EC3B202F}" dt="2022-02-09T16:42:45.208" v="132" actId="403"/>
          <ac:spMkLst>
            <pc:docMk/>
            <pc:sldMk cId="1448170704" sldId="325"/>
            <ac:spMk id="16" creationId="{00000000-0000-0000-0000-000000000000}"/>
          </ac:spMkLst>
        </pc:spChg>
        <pc:spChg chg="mod">
          <ac:chgData name="Karol Alexandra Flores" userId="bfdc65e7-5281-49ae-bed9-7f054fa90199" providerId="ADAL" clId="{E0EBC753-4976-4115-A6B4-3268EC3B202F}" dt="2022-02-09T16:42:45.208" v="132" actId="403"/>
          <ac:spMkLst>
            <pc:docMk/>
            <pc:sldMk cId="1448170704" sldId="325"/>
            <ac:spMk id="17" creationId="{00000000-0000-0000-0000-000000000000}"/>
          </ac:spMkLst>
        </pc:spChg>
        <pc:spChg chg="mod">
          <ac:chgData name="Karol Alexandra Flores" userId="bfdc65e7-5281-49ae-bed9-7f054fa90199" providerId="ADAL" clId="{E0EBC753-4976-4115-A6B4-3268EC3B202F}" dt="2022-02-09T16:42:45.208" v="132" actId="403"/>
          <ac:spMkLst>
            <pc:docMk/>
            <pc:sldMk cId="1448170704" sldId="325"/>
            <ac:spMk id="18" creationId="{00000000-0000-0000-0000-000000000000}"/>
          </ac:spMkLst>
        </pc:spChg>
        <pc:spChg chg="mod">
          <ac:chgData name="Karol Alexandra Flores" userId="bfdc65e7-5281-49ae-bed9-7f054fa90199" providerId="ADAL" clId="{E0EBC753-4976-4115-A6B4-3268EC3B202F}" dt="2022-02-09T16:42:45.208" v="132" actId="403"/>
          <ac:spMkLst>
            <pc:docMk/>
            <pc:sldMk cId="1448170704" sldId="325"/>
            <ac:spMk id="19" creationId="{00000000-0000-0000-0000-000000000000}"/>
          </ac:spMkLst>
        </pc:spChg>
        <pc:spChg chg="mod">
          <ac:chgData name="Karol Alexandra Flores" userId="bfdc65e7-5281-49ae-bed9-7f054fa90199" providerId="ADAL" clId="{E0EBC753-4976-4115-A6B4-3268EC3B202F}" dt="2022-02-09T16:42:45.208" v="132" actId="403"/>
          <ac:spMkLst>
            <pc:docMk/>
            <pc:sldMk cId="1448170704" sldId="325"/>
            <ac:spMk id="24" creationId="{00000000-0000-0000-0000-000000000000}"/>
          </ac:spMkLst>
        </pc:spChg>
        <pc:spChg chg="mod">
          <ac:chgData name="Karol Alexandra Flores" userId="bfdc65e7-5281-49ae-bed9-7f054fa90199" providerId="ADAL" clId="{E0EBC753-4976-4115-A6B4-3268EC3B202F}" dt="2022-02-09T16:42:45.208" v="132" actId="403"/>
          <ac:spMkLst>
            <pc:docMk/>
            <pc:sldMk cId="1448170704" sldId="325"/>
            <ac:spMk id="25" creationId="{00000000-0000-0000-0000-000000000000}"/>
          </ac:spMkLst>
        </pc:spChg>
        <pc:spChg chg="mod">
          <ac:chgData name="Karol Alexandra Flores" userId="bfdc65e7-5281-49ae-bed9-7f054fa90199" providerId="ADAL" clId="{E0EBC753-4976-4115-A6B4-3268EC3B202F}" dt="2022-02-09T16:42:45.208" v="132" actId="403"/>
          <ac:spMkLst>
            <pc:docMk/>
            <pc:sldMk cId="1448170704" sldId="325"/>
            <ac:spMk id="28" creationId="{00000000-0000-0000-0000-000000000000}"/>
          </ac:spMkLst>
        </pc:spChg>
        <pc:spChg chg="mod">
          <ac:chgData name="Karol Alexandra Flores" userId="bfdc65e7-5281-49ae-bed9-7f054fa90199" providerId="ADAL" clId="{E0EBC753-4976-4115-A6B4-3268EC3B202F}" dt="2022-02-09T16:42:45.208" v="132" actId="403"/>
          <ac:spMkLst>
            <pc:docMk/>
            <pc:sldMk cId="1448170704" sldId="325"/>
            <ac:spMk id="29" creationId="{00000000-0000-0000-0000-000000000000}"/>
          </ac:spMkLst>
        </pc:spChg>
        <pc:spChg chg="mod">
          <ac:chgData name="Karol Alexandra Flores" userId="bfdc65e7-5281-49ae-bed9-7f054fa90199" providerId="ADAL" clId="{E0EBC753-4976-4115-A6B4-3268EC3B202F}" dt="2022-02-09T16:42:45.208" v="132" actId="403"/>
          <ac:spMkLst>
            <pc:docMk/>
            <pc:sldMk cId="1448170704" sldId="325"/>
            <ac:spMk id="30" creationId="{00000000-0000-0000-0000-000000000000}"/>
          </ac:spMkLst>
        </pc:spChg>
        <pc:spChg chg="mod">
          <ac:chgData name="Karol Alexandra Flores" userId="bfdc65e7-5281-49ae-bed9-7f054fa90199" providerId="ADAL" clId="{E0EBC753-4976-4115-A6B4-3268EC3B202F}" dt="2022-02-09T16:42:45.208" v="132" actId="403"/>
          <ac:spMkLst>
            <pc:docMk/>
            <pc:sldMk cId="1448170704" sldId="325"/>
            <ac:spMk id="31" creationId="{00000000-0000-0000-0000-000000000000}"/>
          </ac:spMkLst>
        </pc:spChg>
        <pc:spChg chg="mod">
          <ac:chgData name="Karol Alexandra Flores" userId="bfdc65e7-5281-49ae-bed9-7f054fa90199" providerId="ADAL" clId="{E0EBC753-4976-4115-A6B4-3268EC3B202F}" dt="2022-02-09T17:33:50.990" v="327" actId="1076"/>
          <ac:spMkLst>
            <pc:docMk/>
            <pc:sldMk cId="1448170704" sldId="325"/>
            <ac:spMk id="39" creationId="{6C029854-1C09-44A9-A1D2-AB5A52E9BD0A}"/>
          </ac:spMkLst>
        </pc:spChg>
        <pc:spChg chg="mod">
          <ac:chgData name="Karol Alexandra Flores" userId="bfdc65e7-5281-49ae-bed9-7f054fa90199" providerId="ADAL" clId="{E0EBC753-4976-4115-A6B4-3268EC3B202F}" dt="2022-02-09T16:42:45.208" v="132" actId="403"/>
          <ac:spMkLst>
            <pc:docMk/>
            <pc:sldMk cId="1448170704" sldId="325"/>
            <ac:spMk id="48" creationId="{285439FE-61F2-4993-89FD-705599B7E90B}"/>
          </ac:spMkLst>
        </pc:spChg>
        <pc:spChg chg="mod">
          <ac:chgData name="Karol Alexandra Flores" userId="bfdc65e7-5281-49ae-bed9-7f054fa90199" providerId="ADAL" clId="{E0EBC753-4976-4115-A6B4-3268EC3B202F}" dt="2022-02-09T16:42:45.208" v="132" actId="403"/>
          <ac:spMkLst>
            <pc:docMk/>
            <pc:sldMk cId="1448170704" sldId="325"/>
            <ac:spMk id="52" creationId="{2191EA4A-D11D-4D09-8B09-38CA52DB5F53}"/>
          </ac:spMkLst>
        </pc:spChg>
        <pc:spChg chg="mod">
          <ac:chgData name="Karol Alexandra Flores" userId="bfdc65e7-5281-49ae-bed9-7f054fa90199" providerId="ADAL" clId="{E0EBC753-4976-4115-A6B4-3268EC3B202F}" dt="2022-02-09T16:42:45.208" v="132" actId="403"/>
          <ac:spMkLst>
            <pc:docMk/>
            <pc:sldMk cId="1448170704" sldId="325"/>
            <ac:spMk id="54" creationId="{80B063CA-18A6-471E-9669-1574ADBEB297}"/>
          </ac:spMkLst>
        </pc:spChg>
        <pc:spChg chg="mod">
          <ac:chgData name="Karol Alexandra Flores" userId="bfdc65e7-5281-49ae-bed9-7f054fa90199" providerId="ADAL" clId="{E0EBC753-4976-4115-A6B4-3268EC3B202F}" dt="2022-02-09T16:42:45.208" v="132" actId="403"/>
          <ac:spMkLst>
            <pc:docMk/>
            <pc:sldMk cId="1448170704" sldId="325"/>
            <ac:spMk id="59" creationId="{CF667B19-5308-4EDB-B8BA-93F6A712B22F}"/>
          </ac:spMkLst>
        </pc:spChg>
        <pc:spChg chg="mod">
          <ac:chgData name="Karol Alexandra Flores" userId="bfdc65e7-5281-49ae-bed9-7f054fa90199" providerId="ADAL" clId="{E0EBC753-4976-4115-A6B4-3268EC3B202F}" dt="2022-02-09T16:42:45.208" v="132" actId="403"/>
          <ac:spMkLst>
            <pc:docMk/>
            <pc:sldMk cId="1448170704" sldId="325"/>
            <ac:spMk id="60" creationId="{33F34C46-1365-4136-9698-BE92B03692E2}"/>
          </ac:spMkLst>
        </pc:spChg>
        <pc:spChg chg="mod">
          <ac:chgData name="Karol Alexandra Flores" userId="bfdc65e7-5281-49ae-bed9-7f054fa90199" providerId="ADAL" clId="{E0EBC753-4976-4115-A6B4-3268EC3B202F}" dt="2022-02-09T16:42:45.208" v="132" actId="403"/>
          <ac:spMkLst>
            <pc:docMk/>
            <pc:sldMk cId="1448170704" sldId="325"/>
            <ac:spMk id="65" creationId="{15C398F5-D7AD-4EDA-86C7-BF9B46642B5B}"/>
          </ac:spMkLst>
        </pc:spChg>
        <pc:spChg chg="mod">
          <ac:chgData name="Karol Alexandra Flores" userId="bfdc65e7-5281-49ae-bed9-7f054fa90199" providerId="ADAL" clId="{E0EBC753-4976-4115-A6B4-3268EC3B202F}" dt="2022-02-09T16:42:45.208" v="132" actId="403"/>
          <ac:spMkLst>
            <pc:docMk/>
            <pc:sldMk cId="1448170704" sldId="325"/>
            <ac:spMk id="66" creationId="{4780C9C5-AC7C-4B95-A7D8-903775C0C8DA}"/>
          </ac:spMkLst>
        </pc:spChg>
        <pc:spChg chg="mod">
          <ac:chgData name="Karol Alexandra Flores" userId="bfdc65e7-5281-49ae-bed9-7f054fa90199" providerId="ADAL" clId="{E0EBC753-4976-4115-A6B4-3268EC3B202F}" dt="2022-02-09T16:42:45.208" v="132" actId="403"/>
          <ac:spMkLst>
            <pc:docMk/>
            <pc:sldMk cId="1448170704" sldId="325"/>
            <ac:spMk id="67" creationId="{24CAFC8D-B4D7-45B7-99FF-14562BB3070A}"/>
          </ac:spMkLst>
        </pc:spChg>
        <pc:spChg chg="mod">
          <ac:chgData name="Karol Alexandra Flores" userId="bfdc65e7-5281-49ae-bed9-7f054fa90199" providerId="ADAL" clId="{E0EBC753-4976-4115-A6B4-3268EC3B202F}" dt="2022-02-09T16:42:45.208" v="132" actId="403"/>
          <ac:spMkLst>
            <pc:docMk/>
            <pc:sldMk cId="1448170704" sldId="325"/>
            <ac:spMk id="68" creationId="{0C47D26E-ABD9-490F-9232-02E1BA6AF183}"/>
          </ac:spMkLst>
        </pc:spChg>
        <pc:spChg chg="mod">
          <ac:chgData name="Karol Alexandra Flores" userId="bfdc65e7-5281-49ae-bed9-7f054fa90199" providerId="ADAL" clId="{E0EBC753-4976-4115-A6B4-3268EC3B202F}" dt="2022-02-09T16:42:45.208" v="132" actId="403"/>
          <ac:spMkLst>
            <pc:docMk/>
            <pc:sldMk cId="1448170704" sldId="325"/>
            <ac:spMk id="69" creationId="{FC7CBC37-FC66-4D81-8073-5D4B4E5D96AD}"/>
          </ac:spMkLst>
        </pc:spChg>
        <pc:spChg chg="mod">
          <ac:chgData name="Karol Alexandra Flores" userId="bfdc65e7-5281-49ae-bed9-7f054fa90199" providerId="ADAL" clId="{E0EBC753-4976-4115-A6B4-3268EC3B202F}" dt="2022-02-09T16:42:45.208" v="132" actId="403"/>
          <ac:spMkLst>
            <pc:docMk/>
            <pc:sldMk cId="1448170704" sldId="325"/>
            <ac:spMk id="70" creationId="{28886EF5-48E2-4FB4-AEEF-E0C1D01450DF}"/>
          </ac:spMkLst>
        </pc:spChg>
        <pc:spChg chg="mod">
          <ac:chgData name="Karol Alexandra Flores" userId="bfdc65e7-5281-49ae-bed9-7f054fa90199" providerId="ADAL" clId="{E0EBC753-4976-4115-A6B4-3268EC3B202F}" dt="2022-02-09T16:42:45.208" v="132" actId="403"/>
          <ac:spMkLst>
            <pc:docMk/>
            <pc:sldMk cId="1448170704" sldId="325"/>
            <ac:spMk id="71" creationId="{E6E3C772-7324-4906-8358-57DAFEAFBDB6}"/>
          </ac:spMkLst>
        </pc:spChg>
        <pc:spChg chg="mod">
          <ac:chgData name="Karol Alexandra Flores" userId="bfdc65e7-5281-49ae-bed9-7f054fa90199" providerId="ADAL" clId="{E0EBC753-4976-4115-A6B4-3268EC3B202F}" dt="2022-02-09T16:42:45.208" v="132" actId="403"/>
          <ac:spMkLst>
            <pc:docMk/>
            <pc:sldMk cId="1448170704" sldId="325"/>
            <ac:spMk id="73" creationId="{0170826F-509A-4431-ADA2-A879D72C2114}"/>
          </ac:spMkLst>
        </pc:spChg>
      </pc:sldChg>
      <pc:sldChg chg="delSp modSp mod">
        <pc:chgData name="Karol Alexandra Flores" userId="bfdc65e7-5281-49ae-bed9-7f054fa90199" providerId="ADAL" clId="{E0EBC753-4976-4115-A6B4-3268EC3B202F}" dt="2022-02-09T17:33:32.394" v="324" actId="255"/>
        <pc:sldMkLst>
          <pc:docMk/>
          <pc:sldMk cId="1249326175" sldId="330"/>
        </pc:sldMkLst>
        <pc:spChg chg="mod">
          <ac:chgData name="Karol Alexandra Flores" userId="bfdc65e7-5281-49ae-bed9-7f054fa90199" providerId="ADAL" clId="{E0EBC753-4976-4115-A6B4-3268EC3B202F}" dt="2022-02-09T17:33:32.394" v="324" actId="255"/>
          <ac:spMkLst>
            <pc:docMk/>
            <pc:sldMk cId="1249326175" sldId="330"/>
            <ac:spMk id="2" creationId="{00000000-0000-0000-0000-000000000000}"/>
          </ac:spMkLst>
        </pc:spChg>
        <pc:spChg chg="del">
          <ac:chgData name="Karol Alexandra Flores" userId="bfdc65e7-5281-49ae-bed9-7f054fa90199" providerId="ADAL" clId="{E0EBC753-4976-4115-A6B4-3268EC3B202F}" dt="2022-02-09T17:31:30.706" v="241" actId="478"/>
          <ac:spMkLst>
            <pc:docMk/>
            <pc:sldMk cId="1249326175" sldId="330"/>
            <ac:spMk id="6" creationId="{00000000-0000-0000-0000-000000000000}"/>
          </ac:spMkLst>
        </pc:spChg>
        <pc:graphicFrameChg chg="mod">
          <ac:chgData name="Karol Alexandra Flores" userId="bfdc65e7-5281-49ae-bed9-7f054fa90199" providerId="ADAL" clId="{E0EBC753-4976-4115-A6B4-3268EC3B202F}" dt="2022-02-09T17:31:40.257" v="243" actId="12100"/>
          <ac:graphicFrameMkLst>
            <pc:docMk/>
            <pc:sldMk cId="1249326175" sldId="330"/>
            <ac:graphicFrameMk id="4" creationId="{00000000-0000-0000-0000-000000000000}"/>
          </ac:graphicFrameMkLst>
        </pc:graphicFrameChg>
        <pc:graphicFrameChg chg="mod modGraphic">
          <ac:chgData name="Karol Alexandra Flores" userId="bfdc65e7-5281-49ae-bed9-7f054fa90199" providerId="ADAL" clId="{E0EBC753-4976-4115-A6B4-3268EC3B202F}" dt="2022-02-09T17:31:36.670" v="242" actId="12100"/>
          <ac:graphicFrameMkLst>
            <pc:docMk/>
            <pc:sldMk cId="1249326175" sldId="330"/>
            <ac:graphicFrameMk id="5" creationId="{00000000-0000-0000-0000-000000000000}"/>
          </ac:graphicFrameMkLst>
        </pc:graphicFrameChg>
      </pc:sldChg>
      <pc:sldChg chg="del">
        <pc:chgData name="Karol Alexandra Flores" userId="bfdc65e7-5281-49ae-bed9-7f054fa90199" providerId="ADAL" clId="{E0EBC753-4976-4115-A6B4-3268EC3B202F}" dt="2022-02-09T17:30:36.190" v="231" actId="47"/>
        <pc:sldMkLst>
          <pc:docMk/>
          <pc:sldMk cId="1183592886" sldId="331"/>
        </pc:sldMkLst>
      </pc:sldChg>
      <pc:sldChg chg="new del">
        <pc:chgData name="Karol Alexandra Flores" userId="bfdc65e7-5281-49ae-bed9-7f054fa90199" providerId="ADAL" clId="{E0EBC753-4976-4115-A6B4-3268EC3B202F}" dt="2022-02-09T17:32:08.063" v="253" actId="47"/>
        <pc:sldMkLst>
          <pc:docMk/>
          <pc:sldMk cId="1959514522" sldId="331"/>
        </pc:sldMkLst>
      </pc:sldChg>
      <pc:sldChg chg="addSp delSp modSp new mod">
        <pc:chgData name="Karol Alexandra Flores" userId="bfdc65e7-5281-49ae-bed9-7f054fa90199" providerId="ADAL" clId="{E0EBC753-4976-4115-A6B4-3268EC3B202F}" dt="2022-02-09T17:42:34.457" v="405" actId="12100"/>
        <pc:sldMkLst>
          <pc:docMk/>
          <pc:sldMk cId="3901671361" sldId="332"/>
        </pc:sldMkLst>
        <pc:spChg chg="del">
          <ac:chgData name="Karol Alexandra Flores" userId="bfdc65e7-5281-49ae-bed9-7f054fa90199" providerId="ADAL" clId="{E0EBC753-4976-4115-A6B4-3268EC3B202F}" dt="2022-02-09T17:31:58.744" v="247" actId="478"/>
          <ac:spMkLst>
            <pc:docMk/>
            <pc:sldMk cId="3901671361" sldId="332"/>
            <ac:spMk id="2" creationId="{BEDEC9F2-169F-4A13-9A94-F790F8B4F705}"/>
          </ac:spMkLst>
        </pc:spChg>
        <pc:spChg chg="del">
          <ac:chgData name="Karol Alexandra Flores" userId="bfdc65e7-5281-49ae-bed9-7f054fa90199" providerId="ADAL" clId="{E0EBC753-4976-4115-A6B4-3268EC3B202F}" dt="2022-02-09T17:31:57.740" v="246" actId="478"/>
          <ac:spMkLst>
            <pc:docMk/>
            <pc:sldMk cId="3901671361" sldId="332"/>
            <ac:spMk id="3" creationId="{F7064C4A-62A8-4878-8F19-4FAB1CDB1618}"/>
          </ac:spMkLst>
        </pc:spChg>
        <pc:spChg chg="add del mod">
          <ac:chgData name="Karol Alexandra Flores" userId="bfdc65e7-5281-49ae-bed9-7f054fa90199" providerId="ADAL" clId="{E0EBC753-4976-4115-A6B4-3268EC3B202F}" dt="2022-02-09T17:32:02.369" v="250"/>
          <ac:spMkLst>
            <pc:docMk/>
            <pc:sldMk cId="3901671361" sldId="332"/>
            <ac:spMk id="4" creationId="{3D5378D3-DFC1-40B1-85B2-B0BC365F9B30}"/>
          </ac:spMkLst>
        </pc:spChg>
        <pc:spChg chg="add mod">
          <ac:chgData name="Karol Alexandra Flores" userId="bfdc65e7-5281-49ae-bed9-7f054fa90199" providerId="ADAL" clId="{E0EBC753-4976-4115-A6B4-3268EC3B202F}" dt="2022-02-09T17:33:24.694" v="322" actId="1076"/>
          <ac:spMkLst>
            <pc:docMk/>
            <pc:sldMk cId="3901671361" sldId="332"/>
            <ac:spMk id="6" creationId="{054B3CA9-18BD-4530-9D4D-7B00E7EE60C4}"/>
          </ac:spMkLst>
        </pc:spChg>
        <pc:graphicFrameChg chg="add del mod">
          <ac:chgData name="Karol Alexandra Flores" userId="bfdc65e7-5281-49ae-bed9-7f054fa90199" providerId="ADAL" clId="{E0EBC753-4976-4115-A6B4-3268EC3B202F}" dt="2022-02-09T17:32:02.369" v="250"/>
          <ac:graphicFrameMkLst>
            <pc:docMk/>
            <pc:sldMk cId="3901671361" sldId="332"/>
            <ac:graphicFrameMk id="5" creationId="{B3009A9A-667D-4362-B281-38E03AA792AE}"/>
          </ac:graphicFrameMkLst>
        </pc:graphicFrameChg>
        <pc:graphicFrameChg chg="add mod">
          <ac:chgData name="Karol Alexandra Flores" userId="bfdc65e7-5281-49ae-bed9-7f054fa90199" providerId="ADAL" clId="{E0EBC753-4976-4115-A6B4-3268EC3B202F}" dt="2022-02-09T17:42:34.457" v="405" actId="12100"/>
          <ac:graphicFrameMkLst>
            <pc:docMk/>
            <pc:sldMk cId="3901671361" sldId="332"/>
            <ac:graphicFrameMk id="7" creationId="{7C00F516-FDB7-445C-BFF5-79DA83A0EE16}"/>
          </ac:graphicFrameMkLst>
        </pc:graphicFrameChg>
      </pc:sldChg>
      <pc:sldChg chg="addSp delSp modSp mod">
        <pc:chgData name="Karol Alexandra Flores" userId="bfdc65e7-5281-49ae-bed9-7f054fa90199" providerId="ADAL" clId="{E0EBC753-4976-4115-A6B4-3268EC3B202F}" dt="2022-02-10T04:51:52.724" v="1393" actId="1076"/>
        <pc:sldMkLst>
          <pc:docMk/>
          <pc:sldMk cId="3514532680" sldId="335"/>
        </pc:sldMkLst>
        <pc:spChg chg="del">
          <ac:chgData name="Karol Alexandra Flores" userId="bfdc65e7-5281-49ae-bed9-7f054fa90199" providerId="ADAL" clId="{E0EBC753-4976-4115-A6B4-3268EC3B202F}" dt="2022-02-10T04:48:17.201" v="1355" actId="478"/>
          <ac:spMkLst>
            <pc:docMk/>
            <pc:sldMk cId="3514532680" sldId="335"/>
            <ac:spMk id="3" creationId="{00000000-0000-0000-0000-000000000000}"/>
          </ac:spMkLst>
        </pc:spChg>
        <pc:spChg chg="mod">
          <ac:chgData name="Karol Alexandra Flores" userId="bfdc65e7-5281-49ae-bed9-7f054fa90199" providerId="ADAL" clId="{E0EBC753-4976-4115-A6B4-3268EC3B202F}" dt="2022-02-10T04:49:12.924" v="1360" actId="14100"/>
          <ac:spMkLst>
            <pc:docMk/>
            <pc:sldMk cId="3514532680" sldId="335"/>
            <ac:spMk id="7" creationId="{47FC2EE6-4D13-48A7-A4A2-394D7F879CFC}"/>
          </ac:spMkLst>
        </pc:spChg>
        <pc:spChg chg="mod">
          <ac:chgData name="Karol Alexandra Flores" userId="bfdc65e7-5281-49ae-bed9-7f054fa90199" providerId="ADAL" clId="{E0EBC753-4976-4115-A6B4-3268EC3B202F}" dt="2022-02-10T04:49:43.476" v="1367" actId="14100"/>
          <ac:spMkLst>
            <pc:docMk/>
            <pc:sldMk cId="3514532680" sldId="335"/>
            <ac:spMk id="8" creationId="{4D9F214F-0B8B-4039-BE16-2CE401D6C2DA}"/>
          </ac:spMkLst>
        </pc:spChg>
        <pc:spChg chg="mod">
          <ac:chgData name="Karol Alexandra Flores" userId="bfdc65e7-5281-49ae-bed9-7f054fa90199" providerId="ADAL" clId="{E0EBC753-4976-4115-A6B4-3268EC3B202F}" dt="2022-02-10T04:49:20.140" v="1361" actId="14100"/>
          <ac:spMkLst>
            <pc:docMk/>
            <pc:sldMk cId="3514532680" sldId="335"/>
            <ac:spMk id="9" creationId="{CD3B3B01-0104-4268-98A4-6F93ADA2AC89}"/>
          </ac:spMkLst>
        </pc:spChg>
        <pc:spChg chg="add mod">
          <ac:chgData name="Karol Alexandra Flores" userId="bfdc65e7-5281-49ae-bed9-7f054fa90199" providerId="ADAL" clId="{E0EBC753-4976-4115-A6B4-3268EC3B202F}" dt="2022-02-10T04:51:06.830" v="1386" actId="1076"/>
          <ac:spMkLst>
            <pc:docMk/>
            <pc:sldMk cId="3514532680" sldId="335"/>
            <ac:spMk id="23" creationId="{779B0CA2-4CEC-4E7E-A43B-DB027E43611D}"/>
          </ac:spMkLst>
        </pc:spChg>
        <pc:spChg chg="add mod">
          <ac:chgData name="Karol Alexandra Flores" userId="bfdc65e7-5281-49ae-bed9-7f054fa90199" providerId="ADAL" clId="{E0EBC753-4976-4115-A6B4-3268EC3B202F}" dt="2022-02-10T04:51:52.724" v="1393" actId="1076"/>
          <ac:spMkLst>
            <pc:docMk/>
            <pc:sldMk cId="3514532680" sldId="335"/>
            <ac:spMk id="24" creationId="{6F19C62F-9125-429D-8A3E-5E15D07942F2}"/>
          </ac:spMkLst>
        </pc:spChg>
        <pc:spChg chg="mod">
          <ac:chgData name="Karol Alexandra Flores" userId="bfdc65e7-5281-49ae-bed9-7f054fa90199" providerId="ADAL" clId="{E0EBC753-4976-4115-A6B4-3268EC3B202F}" dt="2022-02-10T04:38:35.269" v="1322" actId="1076"/>
          <ac:spMkLst>
            <pc:docMk/>
            <pc:sldMk cId="3514532680" sldId="335"/>
            <ac:spMk id="25" creationId="{0C1B0F49-502E-4AAC-B9E5-FFBCF72D020B}"/>
          </ac:spMkLst>
        </pc:spChg>
        <pc:spChg chg="mod">
          <ac:chgData name="Karol Alexandra Flores" userId="bfdc65e7-5281-49ae-bed9-7f054fa90199" providerId="ADAL" clId="{E0EBC753-4976-4115-A6B4-3268EC3B202F}" dt="2022-02-10T04:50:03.059" v="1371" actId="1076"/>
          <ac:spMkLst>
            <pc:docMk/>
            <pc:sldMk cId="3514532680" sldId="335"/>
            <ac:spMk id="26" creationId="{A581AAFF-96D3-47A2-88FA-605B16DFBD77}"/>
          </ac:spMkLst>
        </pc:spChg>
        <pc:spChg chg="add mod">
          <ac:chgData name="Karol Alexandra Flores" userId="bfdc65e7-5281-49ae-bed9-7f054fa90199" providerId="ADAL" clId="{E0EBC753-4976-4115-A6B4-3268EC3B202F}" dt="2022-02-10T04:51:23.902" v="1388" actId="20577"/>
          <ac:spMkLst>
            <pc:docMk/>
            <pc:sldMk cId="3514532680" sldId="335"/>
            <ac:spMk id="27" creationId="{9AD0F79B-94F9-44FE-A76A-F42D06929D43}"/>
          </ac:spMkLst>
        </pc:spChg>
        <pc:spChg chg="mod">
          <ac:chgData name="Karol Alexandra Flores" userId="bfdc65e7-5281-49ae-bed9-7f054fa90199" providerId="ADAL" clId="{E0EBC753-4976-4115-A6B4-3268EC3B202F}" dt="2022-02-10T04:50:07.621" v="1372" actId="1076"/>
          <ac:spMkLst>
            <pc:docMk/>
            <pc:sldMk cId="3514532680" sldId="335"/>
            <ac:spMk id="29" creationId="{25F73C35-E1B0-4673-8650-FE1D2974D69B}"/>
          </ac:spMkLst>
        </pc:spChg>
        <pc:spChg chg="mod">
          <ac:chgData name="Karol Alexandra Flores" userId="bfdc65e7-5281-49ae-bed9-7f054fa90199" providerId="ADAL" clId="{E0EBC753-4976-4115-A6B4-3268EC3B202F}" dt="2022-02-10T04:49:27.292" v="1363" actId="1076"/>
          <ac:spMkLst>
            <pc:docMk/>
            <pc:sldMk cId="3514532680" sldId="335"/>
            <ac:spMk id="30" creationId="{92CA416A-CE1D-41E3-B6F9-CAB7532466AD}"/>
          </ac:spMkLst>
        </pc:spChg>
        <pc:spChg chg="mod">
          <ac:chgData name="Karol Alexandra Flores" userId="bfdc65e7-5281-49ae-bed9-7f054fa90199" providerId="ADAL" clId="{E0EBC753-4976-4115-A6B4-3268EC3B202F}" dt="2022-02-10T04:49:49.277" v="1368" actId="1076"/>
          <ac:spMkLst>
            <pc:docMk/>
            <pc:sldMk cId="3514532680" sldId="335"/>
            <ac:spMk id="33" creationId="{7548474E-C12C-4ED1-8E74-120865B10A79}"/>
          </ac:spMkLst>
        </pc:spChg>
        <pc:spChg chg="mod">
          <ac:chgData name="Karol Alexandra Flores" userId="bfdc65e7-5281-49ae-bed9-7f054fa90199" providerId="ADAL" clId="{E0EBC753-4976-4115-A6B4-3268EC3B202F}" dt="2022-02-10T04:49:53.555" v="1369" actId="1076"/>
          <ac:spMkLst>
            <pc:docMk/>
            <pc:sldMk cId="3514532680" sldId="335"/>
            <ac:spMk id="34" creationId="{28A67341-FA21-4AFA-9ECA-C4AB44E64096}"/>
          </ac:spMkLst>
        </pc:spChg>
        <pc:spChg chg="mod">
          <ac:chgData name="Karol Alexandra Flores" userId="bfdc65e7-5281-49ae-bed9-7f054fa90199" providerId="ADAL" clId="{E0EBC753-4976-4115-A6B4-3268EC3B202F}" dt="2022-02-10T04:50:19.188" v="1374" actId="1076"/>
          <ac:spMkLst>
            <pc:docMk/>
            <pc:sldMk cId="3514532680" sldId="335"/>
            <ac:spMk id="35" creationId="{B4D0B4EB-EBD4-40DC-A28C-00320C76ED51}"/>
          </ac:spMkLst>
        </pc:spChg>
        <pc:spChg chg="mod">
          <ac:chgData name="Karol Alexandra Flores" userId="bfdc65e7-5281-49ae-bed9-7f054fa90199" providerId="ADAL" clId="{E0EBC753-4976-4115-A6B4-3268EC3B202F}" dt="2022-02-10T04:50:42.435" v="1379" actId="1076"/>
          <ac:spMkLst>
            <pc:docMk/>
            <pc:sldMk cId="3514532680" sldId="335"/>
            <ac:spMk id="37" creationId="{E4771DD5-C7CB-406F-82B0-91CE246C5FF0}"/>
          </ac:spMkLst>
        </pc:spChg>
        <pc:spChg chg="mod">
          <ac:chgData name="Karol Alexandra Flores" userId="bfdc65e7-5281-49ae-bed9-7f054fa90199" providerId="ADAL" clId="{E0EBC753-4976-4115-A6B4-3268EC3B202F}" dt="2022-02-10T04:50:57.004" v="1384" actId="1076"/>
          <ac:spMkLst>
            <pc:docMk/>
            <pc:sldMk cId="3514532680" sldId="335"/>
            <ac:spMk id="38" creationId="{E35E8728-5598-4306-9F58-8105BB8EAF03}"/>
          </ac:spMkLst>
        </pc:spChg>
        <pc:spChg chg="mod">
          <ac:chgData name="Karol Alexandra Flores" userId="bfdc65e7-5281-49ae-bed9-7f054fa90199" providerId="ADAL" clId="{E0EBC753-4976-4115-A6B4-3268EC3B202F}" dt="2022-02-10T04:49:57.515" v="1370" actId="1076"/>
          <ac:spMkLst>
            <pc:docMk/>
            <pc:sldMk cId="3514532680" sldId="335"/>
            <ac:spMk id="41" creationId="{597EF9D1-1BA0-4473-8729-57D15D87C964}"/>
          </ac:spMkLst>
        </pc:spChg>
        <pc:spChg chg="mod">
          <ac:chgData name="Karol Alexandra Flores" userId="bfdc65e7-5281-49ae-bed9-7f054fa90199" providerId="ADAL" clId="{E0EBC753-4976-4115-A6B4-3268EC3B202F}" dt="2022-02-10T04:50:22.796" v="1375" actId="1076"/>
          <ac:spMkLst>
            <pc:docMk/>
            <pc:sldMk cId="3514532680" sldId="335"/>
            <ac:spMk id="42" creationId="{5F1A9144-8328-4FB4-A984-E281B0E09EBA}"/>
          </ac:spMkLst>
        </pc:spChg>
        <pc:spChg chg="mod">
          <ac:chgData name="Karol Alexandra Flores" userId="bfdc65e7-5281-49ae-bed9-7f054fa90199" providerId="ADAL" clId="{E0EBC753-4976-4115-A6B4-3268EC3B202F}" dt="2022-02-10T04:50:35.788" v="1377" actId="1076"/>
          <ac:spMkLst>
            <pc:docMk/>
            <pc:sldMk cId="3514532680" sldId="335"/>
            <ac:spMk id="47" creationId="{EC58F64D-36A8-4D3A-96BE-C7DA38835BFF}"/>
          </ac:spMkLst>
        </pc:spChg>
        <pc:spChg chg="mod">
          <ac:chgData name="Karol Alexandra Flores" userId="bfdc65e7-5281-49ae-bed9-7f054fa90199" providerId="ADAL" clId="{E0EBC753-4976-4115-A6B4-3268EC3B202F}" dt="2022-02-10T04:50:49.260" v="1383" actId="1035"/>
          <ac:spMkLst>
            <pc:docMk/>
            <pc:sldMk cId="3514532680" sldId="335"/>
            <ac:spMk id="48" creationId="{49B9C76C-F6F1-4B1C-B77B-12465A7265F8}"/>
          </ac:spMkLst>
        </pc:spChg>
        <pc:spChg chg="del">
          <ac:chgData name="Karol Alexandra Flores" userId="bfdc65e7-5281-49ae-bed9-7f054fa90199" providerId="ADAL" clId="{E0EBC753-4976-4115-A6B4-3268EC3B202F}" dt="2022-02-10T04:38:25.285" v="1317" actId="478"/>
          <ac:spMkLst>
            <pc:docMk/>
            <pc:sldMk cId="3514532680" sldId="335"/>
            <ac:spMk id="51" creationId="{4A67EE20-F74B-4202-8D46-23BC1F00B81B}"/>
          </ac:spMkLst>
        </pc:spChg>
        <pc:spChg chg="del">
          <ac:chgData name="Karol Alexandra Flores" userId="bfdc65e7-5281-49ae-bed9-7f054fa90199" providerId="ADAL" clId="{E0EBC753-4976-4115-A6B4-3268EC3B202F}" dt="2022-02-10T04:38:26.234" v="1318" actId="478"/>
          <ac:spMkLst>
            <pc:docMk/>
            <pc:sldMk cId="3514532680" sldId="335"/>
            <ac:spMk id="52" creationId="{14F5EF2C-BDA8-486E-9072-68F1432E59C1}"/>
          </ac:spMkLst>
        </pc:spChg>
        <pc:grpChg chg="mod">
          <ac:chgData name="Karol Alexandra Flores" userId="bfdc65e7-5281-49ae-bed9-7f054fa90199" providerId="ADAL" clId="{E0EBC753-4976-4115-A6B4-3268EC3B202F}" dt="2022-02-10T04:40:02.197" v="1323" actId="1076"/>
          <ac:grpSpMkLst>
            <pc:docMk/>
            <pc:sldMk cId="3514532680" sldId="335"/>
            <ac:grpSpMk id="6" creationId="{0B95017A-37C0-406B-9475-963763BEA0D9}"/>
          </ac:grpSpMkLst>
        </pc:grpChg>
      </pc:sldChg>
      <pc:sldChg chg="addSp delSp modSp mod">
        <pc:chgData name="Karol Alexandra Flores" userId="bfdc65e7-5281-49ae-bed9-7f054fa90199" providerId="ADAL" clId="{E0EBC753-4976-4115-A6B4-3268EC3B202F}" dt="2022-02-10T05:11:46.067" v="1504" actId="1076"/>
        <pc:sldMkLst>
          <pc:docMk/>
          <pc:sldMk cId="1705481635" sldId="338"/>
        </pc:sldMkLst>
        <pc:spChg chg="mod">
          <ac:chgData name="Karol Alexandra Flores" userId="bfdc65e7-5281-49ae-bed9-7f054fa90199" providerId="ADAL" clId="{E0EBC753-4976-4115-A6B4-3268EC3B202F}" dt="2022-02-10T05:04:06.684" v="1422" actId="1076"/>
          <ac:spMkLst>
            <pc:docMk/>
            <pc:sldMk cId="1705481635" sldId="338"/>
            <ac:spMk id="2" creationId="{00000000-0000-0000-0000-000000000000}"/>
          </ac:spMkLst>
        </pc:spChg>
        <pc:spChg chg="mod">
          <ac:chgData name="Karol Alexandra Flores" userId="bfdc65e7-5281-49ae-bed9-7f054fa90199" providerId="ADAL" clId="{E0EBC753-4976-4115-A6B4-3268EC3B202F}" dt="2022-02-10T05:04:42.658" v="1429" actId="13822"/>
          <ac:spMkLst>
            <pc:docMk/>
            <pc:sldMk cId="1705481635" sldId="338"/>
            <ac:spMk id="5" creationId="{CF48C661-26CA-4BF9-906F-FAB7AB03B063}"/>
          </ac:spMkLst>
        </pc:spChg>
        <pc:spChg chg="del">
          <ac:chgData name="Karol Alexandra Flores" userId="bfdc65e7-5281-49ae-bed9-7f054fa90199" providerId="ADAL" clId="{E0EBC753-4976-4115-A6B4-3268EC3B202F}" dt="2022-02-10T05:05:58.116" v="1443" actId="478"/>
          <ac:spMkLst>
            <pc:docMk/>
            <pc:sldMk cId="1705481635" sldId="338"/>
            <ac:spMk id="6" creationId="{00000000-0000-0000-0000-000000000000}"/>
          </ac:spMkLst>
        </pc:spChg>
        <pc:spChg chg="mod">
          <ac:chgData name="Karol Alexandra Flores" userId="bfdc65e7-5281-49ae-bed9-7f054fa90199" providerId="ADAL" clId="{E0EBC753-4976-4115-A6B4-3268EC3B202F}" dt="2022-02-10T05:04:25.790" v="1425" actId="207"/>
          <ac:spMkLst>
            <pc:docMk/>
            <pc:sldMk cId="1705481635" sldId="338"/>
            <ac:spMk id="8" creationId="{79F668BD-0A8F-4C86-BA7B-EBD1CFF9A8F6}"/>
          </ac:spMkLst>
        </pc:spChg>
        <pc:spChg chg="mod">
          <ac:chgData name="Karol Alexandra Flores" userId="bfdc65e7-5281-49ae-bed9-7f054fa90199" providerId="ADAL" clId="{E0EBC753-4976-4115-A6B4-3268EC3B202F}" dt="2022-02-10T05:04:39.622" v="1428" actId="207"/>
          <ac:spMkLst>
            <pc:docMk/>
            <pc:sldMk cId="1705481635" sldId="338"/>
            <ac:spMk id="11" creationId="{8807DB99-C559-4894-A4F1-E2EC7D46E621}"/>
          </ac:spMkLst>
        </pc:spChg>
        <pc:spChg chg="mod">
          <ac:chgData name="Karol Alexandra Flores" userId="bfdc65e7-5281-49ae-bed9-7f054fa90199" providerId="ADAL" clId="{E0EBC753-4976-4115-A6B4-3268EC3B202F}" dt="2022-02-10T05:04:59.934" v="1434" actId="207"/>
          <ac:spMkLst>
            <pc:docMk/>
            <pc:sldMk cId="1705481635" sldId="338"/>
            <ac:spMk id="12" creationId="{708B7E0B-5CC1-4F2A-9FE2-1075E9E2231B}"/>
          </ac:spMkLst>
        </pc:spChg>
        <pc:spChg chg="mod">
          <ac:chgData name="Karol Alexandra Flores" userId="bfdc65e7-5281-49ae-bed9-7f054fa90199" providerId="ADAL" clId="{E0EBC753-4976-4115-A6B4-3268EC3B202F}" dt="2022-02-10T05:04:32.604" v="1426" actId="207"/>
          <ac:spMkLst>
            <pc:docMk/>
            <pc:sldMk cId="1705481635" sldId="338"/>
            <ac:spMk id="14" creationId="{597B67B7-EB6F-452E-B709-EFB6186E44CB}"/>
          </ac:spMkLst>
        </pc:spChg>
        <pc:spChg chg="mod">
          <ac:chgData name="Karol Alexandra Flores" userId="bfdc65e7-5281-49ae-bed9-7f054fa90199" providerId="ADAL" clId="{E0EBC753-4976-4115-A6B4-3268EC3B202F}" dt="2022-02-10T05:04:32.604" v="1426" actId="207"/>
          <ac:spMkLst>
            <pc:docMk/>
            <pc:sldMk cId="1705481635" sldId="338"/>
            <ac:spMk id="15" creationId="{816619D1-CF30-494C-86E7-4864DAB0D2B6}"/>
          </ac:spMkLst>
        </pc:spChg>
        <pc:spChg chg="mod">
          <ac:chgData name="Karol Alexandra Flores" userId="bfdc65e7-5281-49ae-bed9-7f054fa90199" providerId="ADAL" clId="{E0EBC753-4976-4115-A6B4-3268EC3B202F}" dt="2022-02-10T05:05:41.123" v="1442" actId="1076"/>
          <ac:spMkLst>
            <pc:docMk/>
            <pc:sldMk cId="1705481635" sldId="338"/>
            <ac:spMk id="16" creationId="{4DBA161D-0ABA-4AF2-9632-BE91E75F5C8B}"/>
          </ac:spMkLst>
        </pc:spChg>
        <pc:spChg chg="mod">
          <ac:chgData name="Karol Alexandra Flores" userId="bfdc65e7-5281-49ae-bed9-7f054fa90199" providerId="ADAL" clId="{E0EBC753-4976-4115-A6B4-3268EC3B202F}" dt="2022-02-10T05:04:22.230" v="1424" actId="207"/>
          <ac:spMkLst>
            <pc:docMk/>
            <pc:sldMk cId="1705481635" sldId="338"/>
            <ac:spMk id="18" creationId="{F7A08D63-E2A7-41BF-9928-85168754B231}"/>
          </ac:spMkLst>
        </pc:spChg>
        <pc:spChg chg="mod">
          <ac:chgData name="Karol Alexandra Flores" userId="bfdc65e7-5281-49ae-bed9-7f054fa90199" providerId="ADAL" clId="{E0EBC753-4976-4115-A6B4-3268EC3B202F}" dt="2022-02-10T05:04:36.397" v="1427" actId="207"/>
          <ac:spMkLst>
            <pc:docMk/>
            <pc:sldMk cId="1705481635" sldId="338"/>
            <ac:spMk id="19" creationId="{30BD784F-1E50-423B-8B8C-0E5BF337AD4E}"/>
          </ac:spMkLst>
        </pc:spChg>
        <pc:spChg chg="mod">
          <ac:chgData name="Karol Alexandra Flores" userId="bfdc65e7-5281-49ae-bed9-7f054fa90199" providerId="ADAL" clId="{E0EBC753-4976-4115-A6B4-3268EC3B202F}" dt="2022-02-10T05:03:09.108" v="1409" actId="1076"/>
          <ac:spMkLst>
            <pc:docMk/>
            <pc:sldMk cId="1705481635" sldId="338"/>
            <ac:spMk id="25" creationId="{9FC684D8-529C-4991-A93F-080F647E36C9}"/>
          </ac:spMkLst>
        </pc:spChg>
        <pc:spChg chg="mod">
          <ac:chgData name="Karol Alexandra Flores" userId="bfdc65e7-5281-49ae-bed9-7f054fa90199" providerId="ADAL" clId="{E0EBC753-4976-4115-A6B4-3268EC3B202F}" dt="2022-02-10T05:04:45.174" v="1430" actId="13822"/>
          <ac:spMkLst>
            <pc:docMk/>
            <pc:sldMk cId="1705481635" sldId="338"/>
            <ac:spMk id="26" creationId="{9DE047C2-6430-41C7-B7AF-7196B95857D2}"/>
          </ac:spMkLst>
        </pc:spChg>
        <pc:spChg chg="mod">
          <ac:chgData name="Karol Alexandra Flores" userId="bfdc65e7-5281-49ae-bed9-7f054fa90199" providerId="ADAL" clId="{E0EBC753-4976-4115-A6B4-3268EC3B202F}" dt="2022-02-10T05:04:56.078" v="1433" actId="13822"/>
          <ac:spMkLst>
            <pc:docMk/>
            <pc:sldMk cId="1705481635" sldId="338"/>
            <ac:spMk id="27" creationId="{48E2FD19-14D3-4768-82CA-E4F76F4F2370}"/>
          </ac:spMkLst>
        </pc:spChg>
        <pc:spChg chg="mod">
          <ac:chgData name="Karol Alexandra Flores" userId="bfdc65e7-5281-49ae-bed9-7f054fa90199" providerId="ADAL" clId="{E0EBC753-4976-4115-A6B4-3268EC3B202F}" dt="2022-02-10T05:04:52.086" v="1432" actId="13822"/>
          <ac:spMkLst>
            <pc:docMk/>
            <pc:sldMk cId="1705481635" sldId="338"/>
            <ac:spMk id="28" creationId="{66650ADA-9F1E-4D06-AFA8-F3B34F455127}"/>
          </ac:spMkLst>
        </pc:spChg>
        <pc:spChg chg="mod">
          <ac:chgData name="Karol Alexandra Flores" userId="bfdc65e7-5281-49ae-bed9-7f054fa90199" providerId="ADAL" clId="{E0EBC753-4976-4115-A6B4-3268EC3B202F}" dt="2022-02-10T05:04:47.678" v="1431" actId="13822"/>
          <ac:spMkLst>
            <pc:docMk/>
            <pc:sldMk cId="1705481635" sldId="338"/>
            <ac:spMk id="29" creationId="{956D35BC-0BBA-4AEE-98A8-2C6973AC9D6F}"/>
          </ac:spMkLst>
        </pc:spChg>
        <pc:spChg chg="del">
          <ac:chgData name="Karol Alexandra Flores" userId="bfdc65e7-5281-49ae-bed9-7f054fa90199" providerId="ADAL" clId="{E0EBC753-4976-4115-A6B4-3268EC3B202F}" dt="2022-02-10T05:04:01.578" v="1420" actId="478"/>
          <ac:spMkLst>
            <pc:docMk/>
            <pc:sldMk cId="1705481635" sldId="338"/>
            <ac:spMk id="30" creationId="{3C1A3DCB-67B5-4058-8935-B01F1EB5BD5A}"/>
          </ac:spMkLst>
        </pc:spChg>
        <pc:spChg chg="del">
          <ac:chgData name="Karol Alexandra Flores" userId="bfdc65e7-5281-49ae-bed9-7f054fa90199" providerId="ADAL" clId="{E0EBC753-4976-4115-A6B4-3268EC3B202F}" dt="2022-02-10T05:04:03.052" v="1421" actId="478"/>
          <ac:spMkLst>
            <pc:docMk/>
            <pc:sldMk cId="1705481635" sldId="338"/>
            <ac:spMk id="31" creationId="{CC05EC85-1878-4442-B7AB-5B7DD7061BC7}"/>
          </ac:spMkLst>
        </pc:spChg>
        <pc:grpChg chg="mod">
          <ac:chgData name="Karol Alexandra Flores" userId="bfdc65e7-5281-49ae-bed9-7f054fa90199" providerId="ADAL" clId="{E0EBC753-4976-4115-A6B4-3268EC3B202F}" dt="2022-02-10T05:04:32.604" v="1426" actId="207"/>
          <ac:grpSpMkLst>
            <pc:docMk/>
            <pc:sldMk cId="1705481635" sldId="338"/>
            <ac:grpSpMk id="13" creationId="{B956BB0F-3F95-4285-8610-0695FEC6747D}"/>
          </ac:grpSpMkLst>
        </pc:grpChg>
        <pc:graphicFrameChg chg="add mod modGraphic">
          <ac:chgData name="Karol Alexandra Flores" userId="bfdc65e7-5281-49ae-bed9-7f054fa90199" providerId="ADAL" clId="{E0EBC753-4976-4115-A6B4-3268EC3B202F}" dt="2022-02-10T05:11:46.067" v="1504" actId="1076"/>
          <ac:graphicFrameMkLst>
            <pc:docMk/>
            <pc:sldMk cId="1705481635" sldId="338"/>
            <ac:graphicFrameMk id="4" creationId="{B7332548-5CEA-4DFA-AF39-84C8EC25B8E6}"/>
          </ac:graphicFrameMkLst>
        </pc:graphicFrameChg>
        <pc:graphicFrameChg chg="del">
          <ac:chgData name="Karol Alexandra Flores" userId="bfdc65e7-5281-49ae-bed9-7f054fa90199" providerId="ADAL" clId="{E0EBC753-4976-4115-A6B4-3268EC3B202F}" dt="2022-02-10T05:02:37.264" v="1400" actId="478"/>
          <ac:graphicFrameMkLst>
            <pc:docMk/>
            <pc:sldMk cId="1705481635" sldId="338"/>
            <ac:graphicFrameMk id="21" creationId="{83BDF714-B384-4C9A-84DB-34352A8F2E58}"/>
          </ac:graphicFrameMkLst>
        </pc:graphicFrameChg>
        <pc:picChg chg="add del mod">
          <ac:chgData name="Karol Alexandra Flores" userId="bfdc65e7-5281-49ae-bed9-7f054fa90199" providerId="ADAL" clId="{E0EBC753-4976-4115-A6B4-3268EC3B202F}" dt="2022-02-10T05:03:21.878" v="1411" actId="478"/>
          <ac:picMkLst>
            <pc:docMk/>
            <pc:sldMk cId="1705481635" sldId="338"/>
            <ac:picMk id="3" creationId="{41856BA1-A5A4-44C8-A55C-F46599B766C9}"/>
          </ac:picMkLst>
        </pc:picChg>
      </pc:sldChg>
      <pc:sldChg chg="addSp delSp modSp mod">
        <pc:chgData name="Karol Alexandra Flores" userId="bfdc65e7-5281-49ae-bed9-7f054fa90199" providerId="ADAL" clId="{E0EBC753-4976-4115-A6B4-3268EC3B202F}" dt="2022-02-10T05:10:44.891" v="1502" actId="1076"/>
        <pc:sldMkLst>
          <pc:docMk/>
          <pc:sldMk cId="3126274437" sldId="339"/>
        </pc:sldMkLst>
        <pc:spChg chg="mod">
          <ac:chgData name="Karol Alexandra Flores" userId="bfdc65e7-5281-49ae-bed9-7f054fa90199" providerId="ADAL" clId="{E0EBC753-4976-4115-A6B4-3268EC3B202F}" dt="2022-02-10T05:09:07.451" v="1493" actId="1076"/>
          <ac:spMkLst>
            <pc:docMk/>
            <pc:sldMk cId="3126274437" sldId="339"/>
            <ac:spMk id="2" creationId="{00000000-0000-0000-0000-000000000000}"/>
          </ac:spMkLst>
        </pc:spChg>
        <pc:spChg chg="mod">
          <ac:chgData name="Karol Alexandra Flores" userId="bfdc65e7-5281-49ae-bed9-7f054fa90199" providerId="ADAL" clId="{E0EBC753-4976-4115-A6B4-3268EC3B202F}" dt="2022-02-10T05:10:44.891" v="1502" actId="1076"/>
          <ac:spMkLst>
            <pc:docMk/>
            <pc:sldMk cId="3126274437" sldId="339"/>
            <ac:spMk id="7" creationId="{00000000-0000-0000-0000-000000000000}"/>
          </ac:spMkLst>
        </pc:spChg>
        <pc:spChg chg="del">
          <ac:chgData name="Karol Alexandra Flores" userId="bfdc65e7-5281-49ae-bed9-7f054fa90199" providerId="ADAL" clId="{E0EBC753-4976-4115-A6B4-3268EC3B202F}" dt="2022-02-10T05:09:12.229" v="1494" actId="478"/>
          <ac:spMkLst>
            <pc:docMk/>
            <pc:sldMk cId="3126274437" sldId="339"/>
            <ac:spMk id="10" creationId="{00000000-0000-0000-0000-000000000000}"/>
          </ac:spMkLst>
        </pc:spChg>
        <pc:spChg chg="add mod">
          <ac:chgData name="Karol Alexandra Flores" userId="bfdc65e7-5281-49ae-bed9-7f054fa90199" providerId="ADAL" clId="{E0EBC753-4976-4115-A6B4-3268EC3B202F}" dt="2022-02-10T05:10:40.516" v="1501" actId="1076"/>
          <ac:spMkLst>
            <pc:docMk/>
            <pc:sldMk cId="3126274437" sldId="339"/>
            <ac:spMk id="12" creationId="{C690BF47-9778-4403-98B8-9F31B33A5A80}"/>
          </ac:spMkLst>
        </pc:spChg>
        <pc:spChg chg="mod">
          <ac:chgData name="Karol Alexandra Flores" userId="bfdc65e7-5281-49ae-bed9-7f054fa90199" providerId="ADAL" clId="{E0EBC753-4976-4115-A6B4-3268EC3B202F}" dt="2022-02-10T05:07:53.081" v="1461" actId="20577"/>
          <ac:spMkLst>
            <pc:docMk/>
            <pc:sldMk cId="3126274437" sldId="339"/>
            <ac:spMk id="13" creationId="{9467D9A9-7AE4-4EE9-BC04-0A0E17A464D4}"/>
          </ac:spMkLst>
        </pc:spChg>
        <pc:spChg chg="mod">
          <ac:chgData name="Karol Alexandra Flores" userId="bfdc65e7-5281-49ae-bed9-7f054fa90199" providerId="ADAL" clId="{E0EBC753-4976-4115-A6B4-3268EC3B202F}" dt="2022-02-10T05:08:13.221" v="1473" actId="20577"/>
          <ac:spMkLst>
            <pc:docMk/>
            <pc:sldMk cId="3126274437" sldId="339"/>
            <ac:spMk id="15" creationId="{C7F87DA4-E57E-4438-8BAF-91DB00B68160}"/>
          </ac:spMkLst>
        </pc:spChg>
        <pc:spChg chg="del">
          <ac:chgData name="Karol Alexandra Flores" userId="bfdc65e7-5281-49ae-bed9-7f054fa90199" providerId="ADAL" clId="{E0EBC753-4976-4115-A6B4-3268EC3B202F}" dt="2022-02-10T05:09:02.678" v="1492" actId="478"/>
          <ac:spMkLst>
            <pc:docMk/>
            <pc:sldMk cId="3126274437" sldId="339"/>
            <ac:spMk id="17" creationId="{EE426C17-C6AA-49B9-945B-EF25355CEBEC}"/>
          </ac:spMkLst>
        </pc:spChg>
        <pc:spChg chg="del">
          <ac:chgData name="Karol Alexandra Flores" userId="bfdc65e7-5281-49ae-bed9-7f054fa90199" providerId="ADAL" clId="{E0EBC753-4976-4115-A6B4-3268EC3B202F}" dt="2022-02-10T05:09:00.780" v="1491" actId="478"/>
          <ac:spMkLst>
            <pc:docMk/>
            <pc:sldMk cId="3126274437" sldId="339"/>
            <ac:spMk id="18" creationId="{9039BC75-7DC7-47AF-82A5-A4DE8DEFBBE2}"/>
          </ac:spMkLst>
        </pc:spChg>
        <pc:graphicFrameChg chg="add mod modGraphic">
          <ac:chgData name="Karol Alexandra Flores" userId="bfdc65e7-5281-49ae-bed9-7f054fa90199" providerId="ADAL" clId="{E0EBC753-4976-4115-A6B4-3268EC3B202F}" dt="2022-02-10T05:07:38.094" v="1452" actId="1076"/>
          <ac:graphicFrameMkLst>
            <pc:docMk/>
            <pc:sldMk cId="3126274437" sldId="339"/>
            <ac:graphicFrameMk id="3" creationId="{9EEC534D-3876-4E5D-A67D-DF0E54F64677}"/>
          </ac:graphicFrameMkLst>
        </pc:graphicFrameChg>
        <pc:graphicFrameChg chg="add mod modGraphic">
          <ac:chgData name="Karol Alexandra Flores" userId="bfdc65e7-5281-49ae-bed9-7f054fa90199" providerId="ADAL" clId="{E0EBC753-4976-4115-A6B4-3268EC3B202F}" dt="2022-02-10T05:10:36.099" v="1500" actId="1076"/>
          <ac:graphicFrameMkLst>
            <pc:docMk/>
            <pc:sldMk cId="3126274437" sldId="339"/>
            <ac:graphicFrameMk id="4" creationId="{2BD2C695-C7FA-4DCA-A750-2F8543A2A442}"/>
          </ac:graphicFrameMkLst>
        </pc:graphicFrameChg>
        <pc:graphicFrameChg chg="del">
          <ac:chgData name="Karol Alexandra Flores" userId="bfdc65e7-5281-49ae-bed9-7f054fa90199" providerId="ADAL" clId="{E0EBC753-4976-4115-A6B4-3268EC3B202F}" dt="2022-02-10T05:07:13.623" v="1444" actId="478"/>
          <ac:graphicFrameMkLst>
            <pc:docMk/>
            <pc:sldMk cId="3126274437" sldId="339"/>
            <ac:graphicFrameMk id="11" creationId="{3369A524-3EA1-4A7B-B627-F274D5ED84A3}"/>
          </ac:graphicFrameMkLst>
        </pc:graphicFrameChg>
      </pc:sldChg>
      <pc:sldChg chg="addSp delSp modSp mod">
        <pc:chgData name="Karol Alexandra Flores" userId="bfdc65e7-5281-49ae-bed9-7f054fa90199" providerId="ADAL" clId="{E0EBC753-4976-4115-A6B4-3268EC3B202F}" dt="2022-02-10T15:36:49.288" v="1540" actId="1076"/>
        <pc:sldMkLst>
          <pc:docMk/>
          <pc:sldMk cId="3693069098" sldId="340"/>
        </pc:sldMkLst>
        <pc:spChg chg="del">
          <ac:chgData name="Karol Alexandra Flores" userId="bfdc65e7-5281-49ae-bed9-7f054fa90199" providerId="ADAL" clId="{E0EBC753-4976-4115-A6B4-3268EC3B202F}" dt="2022-02-10T15:36:36.450" v="1536" actId="478"/>
          <ac:spMkLst>
            <pc:docMk/>
            <pc:sldMk cId="3693069098" sldId="340"/>
            <ac:spMk id="8" creationId="{29C9EC22-24E0-4844-93C2-913CA165DC01}"/>
          </ac:spMkLst>
        </pc:spChg>
        <pc:spChg chg="mod">
          <ac:chgData name="Karol Alexandra Flores" userId="bfdc65e7-5281-49ae-bed9-7f054fa90199" providerId="ADAL" clId="{E0EBC753-4976-4115-A6B4-3268EC3B202F}" dt="2022-02-10T13:02:38.092" v="1507" actId="1076"/>
          <ac:spMkLst>
            <pc:docMk/>
            <pc:sldMk cId="3693069098" sldId="340"/>
            <ac:spMk id="14" creationId="{00000000-0000-0000-0000-000000000000}"/>
          </ac:spMkLst>
        </pc:spChg>
        <pc:spChg chg="del">
          <ac:chgData name="Karol Alexandra Flores" userId="bfdc65e7-5281-49ae-bed9-7f054fa90199" providerId="ADAL" clId="{E0EBC753-4976-4115-A6B4-3268EC3B202F}" dt="2022-02-10T15:36:37.666" v="1537" actId="478"/>
          <ac:spMkLst>
            <pc:docMk/>
            <pc:sldMk cId="3693069098" sldId="340"/>
            <ac:spMk id="15" creationId="{00000000-0000-0000-0000-000000000000}"/>
          </ac:spMkLst>
        </pc:spChg>
        <pc:spChg chg="del">
          <ac:chgData name="Karol Alexandra Flores" userId="bfdc65e7-5281-49ae-bed9-7f054fa90199" providerId="ADAL" clId="{E0EBC753-4976-4115-A6B4-3268EC3B202F}" dt="2022-02-10T13:02:27.824" v="1505" actId="478"/>
          <ac:spMkLst>
            <pc:docMk/>
            <pc:sldMk cId="3693069098" sldId="340"/>
            <ac:spMk id="16" creationId="{D0DF87BA-7237-455E-AD93-C5075C3B39D3}"/>
          </ac:spMkLst>
        </pc:spChg>
        <pc:spChg chg="del">
          <ac:chgData name="Karol Alexandra Flores" userId="bfdc65e7-5281-49ae-bed9-7f054fa90199" providerId="ADAL" clId="{E0EBC753-4976-4115-A6B4-3268EC3B202F}" dt="2022-02-10T13:02:34.689" v="1506" actId="478"/>
          <ac:spMkLst>
            <pc:docMk/>
            <pc:sldMk cId="3693069098" sldId="340"/>
            <ac:spMk id="17" creationId="{A8F005A4-5523-4F20-8177-39B7A7F9BD9D}"/>
          </ac:spMkLst>
        </pc:spChg>
        <pc:spChg chg="mod">
          <ac:chgData name="Karol Alexandra Flores" userId="bfdc65e7-5281-49ae-bed9-7f054fa90199" providerId="ADAL" clId="{E0EBC753-4976-4115-A6B4-3268EC3B202F}" dt="2022-02-10T15:36:49.288" v="1540" actId="1076"/>
          <ac:spMkLst>
            <pc:docMk/>
            <pc:sldMk cId="3693069098" sldId="340"/>
            <ac:spMk id="19" creationId="{151D6019-5CD4-44BE-B38B-B8CBD510D610}"/>
          </ac:spMkLst>
        </pc:spChg>
        <pc:spChg chg="mod">
          <ac:chgData name="Karol Alexandra Flores" userId="bfdc65e7-5281-49ae-bed9-7f054fa90199" providerId="ADAL" clId="{E0EBC753-4976-4115-A6B4-3268EC3B202F}" dt="2022-02-10T15:36:07.813" v="1526" actId="403"/>
          <ac:spMkLst>
            <pc:docMk/>
            <pc:sldMk cId="3693069098" sldId="340"/>
            <ac:spMk id="20" creationId="{EAC3DA9B-2AA7-4EE1-B752-A7A8E2FBCC48}"/>
          </ac:spMkLst>
        </pc:spChg>
        <pc:spChg chg="del">
          <ac:chgData name="Karol Alexandra Flores" userId="bfdc65e7-5281-49ae-bed9-7f054fa90199" providerId="ADAL" clId="{E0EBC753-4976-4115-A6B4-3268EC3B202F}" dt="2022-02-10T15:36:35.760" v="1535" actId="478"/>
          <ac:spMkLst>
            <pc:docMk/>
            <pc:sldMk cId="3693069098" sldId="340"/>
            <ac:spMk id="23" creationId="{128C3133-B226-44A8-BCAC-9A5A2F28A4CB}"/>
          </ac:spMkLst>
        </pc:spChg>
        <pc:spChg chg="del">
          <ac:chgData name="Karol Alexandra Flores" userId="bfdc65e7-5281-49ae-bed9-7f054fa90199" providerId="ADAL" clId="{E0EBC753-4976-4115-A6B4-3268EC3B202F}" dt="2022-02-10T15:36:35" v="1534" actId="478"/>
          <ac:spMkLst>
            <pc:docMk/>
            <pc:sldMk cId="3693069098" sldId="340"/>
            <ac:spMk id="24" creationId="{1CBB3B1C-D3C0-4422-AF31-E2AE05C01C36}"/>
          </ac:spMkLst>
        </pc:spChg>
        <pc:spChg chg="del">
          <ac:chgData name="Karol Alexandra Flores" userId="bfdc65e7-5281-49ae-bed9-7f054fa90199" providerId="ADAL" clId="{E0EBC753-4976-4115-A6B4-3268EC3B202F}" dt="2022-02-10T15:36:34.282" v="1533" actId="478"/>
          <ac:spMkLst>
            <pc:docMk/>
            <pc:sldMk cId="3693069098" sldId="340"/>
            <ac:spMk id="25" creationId="{9F00B057-AEEF-48ED-B054-3B234BE8D9FA}"/>
          </ac:spMkLst>
        </pc:spChg>
        <pc:spChg chg="del">
          <ac:chgData name="Karol Alexandra Flores" userId="bfdc65e7-5281-49ae-bed9-7f054fa90199" providerId="ADAL" clId="{E0EBC753-4976-4115-A6B4-3268EC3B202F}" dt="2022-02-10T15:36:33.401" v="1532" actId="478"/>
          <ac:spMkLst>
            <pc:docMk/>
            <pc:sldMk cId="3693069098" sldId="340"/>
            <ac:spMk id="28" creationId="{101D709E-1D27-4214-ABB4-B791E106D00B}"/>
          </ac:spMkLst>
        </pc:spChg>
        <pc:spChg chg="del">
          <ac:chgData name="Karol Alexandra Flores" userId="bfdc65e7-5281-49ae-bed9-7f054fa90199" providerId="ADAL" clId="{E0EBC753-4976-4115-A6B4-3268EC3B202F}" dt="2022-02-10T15:36:32.054" v="1530" actId="478"/>
          <ac:spMkLst>
            <pc:docMk/>
            <pc:sldMk cId="3693069098" sldId="340"/>
            <ac:spMk id="31" creationId="{A65BFF89-0DD8-4144-8ACC-5F43A965F254}"/>
          </ac:spMkLst>
        </pc:spChg>
        <pc:spChg chg="del">
          <ac:chgData name="Karol Alexandra Flores" userId="bfdc65e7-5281-49ae-bed9-7f054fa90199" providerId="ADAL" clId="{E0EBC753-4976-4115-A6B4-3268EC3B202F}" dt="2022-02-10T15:36:32.788" v="1531" actId="478"/>
          <ac:spMkLst>
            <pc:docMk/>
            <pc:sldMk cId="3693069098" sldId="340"/>
            <ac:spMk id="32" creationId="{735D0FBC-1FD4-4128-8AAB-D58C436C5EBE}"/>
          </ac:spMkLst>
        </pc:spChg>
        <pc:spChg chg="del mod">
          <ac:chgData name="Karol Alexandra Flores" userId="bfdc65e7-5281-49ae-bed9-7f054fa90199" providerId="ADAL" clId="{E0EBC753-4976-4115-A6B4-3268EC3B202F}" dt="2022-02-10T15:36:30.535" v="1528" actId="478"/>
          <ac:spMkLst>
            <pc:docMk/>
            <pc:sldMk cId="3693069098" sldId="340"/>
            <ac:spMk id="33" creationId="{3CE69D30-03BC-4BA8-90F5-6720F7AC53C9}"/>
          </ac:spMkLst>
        </pc:spChg>
        <pc:spChg chg="del">
          <ac:chgData name="Karol Alexandra Flores" userId="bfdc65e7-5281-49ae-bed9-7f054fa90199" providerId="ADAL" clId="{E0EBC753-4976-4115-A6B4-3268EC3B202F}" dt="2022-02-10T15:36:31.454" v="1529" actId="478"/>
          <ac:spMkLst>
            <pc:docMk/>
            <pc:sldMk cId="3693069098" sldId="340"/>
            <ac:spMk id="34" creationId="{1B1C8D80-A3AC-4753-A05E-CE17692C866B}"/>
          </ac:spMkLst>
        </pc:spChg>
        <pc:graphicFrameChg chg="add mod modGraphic">
          <ac:chgData name="Karol Alexandra Flores" userId="bfdc65e7-5281-49ae-bed9-7f054fa90199" providerId="ADAL" clId="{E0EBC753-4976-4115-A6B4-3268EC3B202F}" dt="2022-02-10T15:36:45.768" v="1539" actId="1076"/>
          <ac:graphicFrameMkLst>
            <pc:docMk/>
            <pc:sldMk cId="3693069098" sldId="340"/>
            <ac:graphicFrameMk id="2" creationId="{BCB5CE4E-0FB0-4FBD-B2B2-4D6B3C3CCFF6}"/>
          </ac:graphicFrameMkLst>
        </pc:graphicFrameChg>
        <pc:graphicFrameChg chg="del">
          <ac:chgData name="Karol Alexandra Flores" userId="bfdc65e7-5281-49ae-bed9-7f054fa90199" providerId="ADAL" clId="{E0EBC753-4976-4115-A6B4-3268EC3B202F}" dt="2022-02-10T15:35:03.768" v="1508" actId="478"/>
          <ac:graphicFrameMkLst>
            <pc:docMk/>
            <pc:sldMk cId="3693069098" sldId="340"/>
            <ac:graphicFrameMk id="5" creationId="{51E57766-5901-4406-826C-C09766A4135C}"/>
          </ac:graphicFrameMkLst>
        </pc:graphicFrameChg>
      </pc:sldChg>
      <pc:sldChg chg="addSp delSp modSp mod">
        <pc:chgData name="Karol Alexandra Flores" userId="bfdc65e7-5281-49ae-bed9-7f054fa90199" providerId="ADAL" clId="{E0EBC753-4976-4115-A6B4-3268EC3B202F}" dt="2022-02-10T15:41:43.273" v="1588" actId="1076"/>
        <pc:sldMkLst>
          <pc:docMk/>
          <pc:sldMk cId="459253476" sldId="341"/>
        </pc:sldMkLst>
        <pc:spChg chg="mod">
          <ac:chgData name="Karol Alexandra Flores" userId="bfdc65e7-5281-49ae-bed9-7f054fa90199" providerId="ADAL" clId="{E0EBC753-4976-4115-A6B4-3268EC3B202F}" dt="2022-02-10T15:39:53.996" v="1568" actId="1076"/>
          <ac:spMkLst>
            <pc:docMk/>
            <pc:sldMk cId="459253476" sldId="341"/>
            <ac:spMk id="2" creationId="{00000000-0000-0000-0000-000000000000}"/>
          </ac:spMkLst>
        </pc:spChg>
        <pc:spChg chg="mod">
          <ac:chgData name="Karol Alexandra Flores" userId="bfdc65e7-5281-49ae-bed9-7f054fa90199" providerId="ADAL" clId="{E0EBC753-4976-4115-A6B4-3268EC3B202F}" dt="2022-02-10T15:41:32.776" v="1585" actId="14100"/>
          <ac:spMkLst>
            <pc:docMk/>
            <pc:sldMk cId="459253476" sldId="341"/>
            <ac:spMk id="3" creationId="{00000000-0000-0000-0000-000000000000}"/>
          </ac:spMkLst>
        </pc:spChg>
        <pc:spChg chg="mod">
          <ac:chgData name="Karol Alexandra Flores" userId="bfdc65e7-5281-49ae-bed9-7f054fa90199" providerId="ADAL" clId="{E0EBC753-4976-4115-A6B4-3268EC3B202F}" dt="2022-02-10T15:41:14.257" v="1580" actId="1076"/>
          <ac:spMkLst>
            <pc:docMk/>
            <pc:sldMk cId="459253476" sldId="341"/>
            <ac:spMk id="7" creationId="{40252182-7355-4CFE-AEAB-28059A5C3F44}"/>
          </ac:spMkLst>
        </pc:spChg>
        <pc:spChg chg="mod">
          <ac:chgData name="Karol Alexandra Flores" userId="bfdc65e7-5281-49ae-bed9-7f054fa90199" providerId="ADAL" clId="{E0EBC753-4976-4115-A6B4-3268EC3B202F}" dt="2022-02-10T15:38:13.478" v="1544"/>
          <ac:spMkLst>
            <pc:docMk/>
            <pc:sldMk cId="459253476" sldId="341"/>
            <ac:spMk id="8" creationId="{2FEA5C8C-8E33-423F-9D1B-655E201B05BB}"/>
          </ac:spMkLst>
        </pc:spChg>
        <pc:spChg chg="mod">
          <ac:chgData name="Karol Alexandra Flores" userId="bfdc65e7-5281-49ae-bed9-7f054fa90199" providerId="ADAL" clId="{E0EBC753-4976-4115-A6B4-3268EC3B202F}" dt="2022-02-10T15:38:59.970" v="1557" actId="20577"/>
          <ac:spMkLst>
            <pc:docMk/>
            <pc:sldMk cId="459253476" sldId="341"/>
            <ac:spMk id="11" creationId="{F0E7548E-372A-4759-82FA-319DB012F40D}"/>
          </ac:spMkLst>
        </pc:spChg>
        <pc:spChg chg="mod">
          <ac:chgData name="Karol Alexandra Flores" userId="bfdc65e7-5281-49ae-bed9-7f054fa90199" providerId="ADAL" clId="{E0EBC753-4976-4115-A6B4-3268EC3B202F}" dt="2022-02-10T15:41:28.913" v="1584" actId="1076"/>
          <ac:spMkLst>
            <pc:docMk/>
            <pc:sldMk cId="459253476" sldId="341"/>
            <ac:spMk id="13" creationId="{5A4B72D7-D489-43F3-9CE2-1235919A4C6D}"/>
          </ac:spMkLst>
        </pc:spChg>
        <pc:spChg chg="del">
          <ac:chgData name="Karol Alexandra Flores" userId="bfdc65e7-5281-49ae-bed9-7f054fa90199" providerId="ADAL" clId="{E0EBC753-4976-4115-A6B4-3268EC3B202F}" dt="2022-02-10T15:37:55.377" v="1541" actId="478"/>
          <ac:spMkLst>
            <pc:docMk/>
            <pc:sldMk cId="459253476" sldId="341"/>
            <ac:spMk id="15" creationId="{F7065C54-5FCE-462C-ABA2-0F8C3D15FEF6}"/>
          </ac:spMkLst>
        </pc:spChg>
        <pc:spChg chg="del">
          <ac:chgData name="Karol Alexandra Flores" userId="bfdc65e7-5281-49ae-bed9-7f054fa90199" providerId="ADAL" clId="{E0EBC753-4976-4115-A6B4-3268EC3B202F}" dt="2022-02-10T15:37:56.259" v="1542" actId="478"/>
          <ac:spMkLst>
            <pc:docMk/>
            <pc:sldMk cId="459253476" sldId="341"/>
            <ac:spMk id="16" creationId="{730B08D2-4DDB-4D09-AB07-25EA5BB26655}"/>
          </ac:spMkLst>
        </pc:spChg>
        <pc:grpChg chg="mod">
          <ac:chgData name="Karol Alexandra Flores" userId="bfdc65e7-5281-49ae-bed9-7f054fa90199" providerId="ADAL" clId="{E0EBC753-4976-4115-A6B4-3268EC3B202F}" dt="2022-02-10T15:41:43.273" v="1588" actId="1076"/>
          <ac:grpSpMkLst>
            <pc:docMk/>
            <pc:sldMk cId="459253476" sldId="341"/>
            <ac:grpSpMk id="6" creationId="{9C3F3BC8-E991-407D-9C42-75BB1F124CD6}"/>
          </ac:grpSpMkLst>
        </pc:grpChg>
        <pc:graphicFrameChg chg="del">
          <ac:chgData name="Karol Alexandra Flores" userId="bfdc65e7-5281-49ae-bed9-7f054fa90199" providerId="ADAL" clId="{E0EBC753-4976-4115-A6B4-3268EC3B202F}" dt="2022-02-10T15:39:33.824" v="1561" actId="478"/>
          <ac:graphicFrameMkLst>
            <pc:docMk/>
            <pc:sldMk cId="459253476" sldId="341"/>
            <ac:graphicFrameMk id="14" creationId="{E1DE21DC-06C2-4457-A7DF-2C12B8965CD5}"/>
          </ac:graphicFrameMkLst>
        </pc:graphicFrameChg>
        <pc:picChg chg="add mod modCrop">
          <ac:chgData name="Karol Alexandra Flores" userId="bfdc65e7-5281-49ae-bed9-7f054fa90199" providerId="ADAL" clId="{E0EBC753-4976-4115-A6B4-3268EC3B202F}" dt="2022-02-10T15:41:36.616" v="1587" actId="1076"/>
          <ac:picMkLst>
            <pc:docMk/>
            <pc:sldMk cId="459253476" sldId="341"/>
            <ac:picMk id="12" creationId="{BCFD6D46-0066-490B-B47C-348D740CC2C4}"/>
          </ac:picMkLst>
        </pc:picChg>
      </pc:sldChg>
      <pc:sldChg chg="addSp delSp modSp mod">
        <pc:chgData name="Karol Alexandra Flores" userId="bfdc65e7-5281-49ae-bed9-7f054fa90199" providerId="ADAL" clId="{E0EBC753-4976-4115-A6B4-3268EC3B202F}" dt="2022-02-10T15:43:13.688" v="1604" actId="1076"/>
        <pc:sldMkLst>
          <pc:docMk/>
          <pc:sldMk cId="3407394540" sldId="342"/>
        </pc:sldMkLst>
        <pc:spChg chg="mod">
          <ac:chgData name="Karol Alexandra Flores" userId="bfdc65e7-5281-49ae-bed9-7f054fa90199" providerId="ADAL" clId="{E0EBC753-4976-4115-A6B4-3268EC3B202F}" dt="2022-02-10T15:43:13.688" v="1604" actId="1076"/>
          <ac:spMkLst>
            <pc:docMk/>
            <pc:sldMk cId="3407394540" sldId="342"/>
            <ac:spMk id="2" creationId="{00000000-0000-0000-0000-000000000000}"/>
          </ac:spMkLst>
        </pc:spChg>
        <pc:spChg chg="add mod">
          <ac:chgData name="Karol Alexandra Flores" userId="bfdc65e7-5281-49ae-bed9-7f054fa90199" providerId="ADAL" clId="{E0EBC753-4976-4115-A6B4-3268EC3B202F}" dt="2022-02-10T15:43:08.025" v="1603" actId="404"/>
          <ac:spMkLst>
            <pc:docMk/>
            <pc:sldMk cId="3407394540" sldId="342"/>
            <ac:spMk id="4" creationId="{26E823D5-5C45-4CFE-B1DA-259D2AA61FF0}"/>
          </ac:spMkLst>
        </pc:spChg>
        <pc:spChg chg="mod">
          <ac:chgData name="Karol Alexandra Flores" userId="bfdc65e7-5281-49ae-bed9-7f054fa90199" providerId="ADAL" clId="{E0EBC753-4976-4115-A6B4-3268EC3B202F}" dt="2022-02-10T15:43:03.563" v="1602" actId="403"/>
          <ac:spMkLst>
            <pc:docMk/>
            <pc:sldMk cId="3407394540" sldId="342"/>
            <ac:spMk id="13" creationId="{24951856-AD02-402B-97BD-65C52258C9DC}"/>
          </ac:spMkLst>
        </pc:spChg>
        <pc:spChg chg="del">
          <ac:chgData name="Karol Alexandra Flores" userId="bfdc65e7-5281-49ae-bed9-7f054fa90199" providerId="ADAL" clId="{E0EBC753-4976-4115-A6B4-3268EC3B202F}" dt="2022-02-10T15:42:02.226" v="1589" actId="478"/>
          <ac:spMkLst>
            <pc:docMk/>
            <pc:sldMk cId="3407394540" sldId="342"/>
            <ac:spMk id="15" creationId="{1405EA21-23E4-41C0-9625-B79FB8A0DB0F}"/>
          </ac:spMkLst>
        </pc:spChg>
        <pc:spChg chg="del">
          <ac:chgData name="Karol Alexandra Flores" userId="bfdc65e7-5281-49ae-bed9-7f054fa90199" providerId="ADAL" clId="{E0EBC753-4976-4115-A6B4-3268EC3B202F}" dt="2022-02-10T15:42:03.373" v="1590" actId="478"/>
          <ac:spMkLst>
            <pc:docMk/>
            <pc:sldMk cId="3407394540" sldId="342"/>
            <ac:spMk id="16" creationId="{8E0ADD36-F335-46D0-A6D9-F144A0793340}"/>
          </ac:spMkLst>
        </pc:spChg>
        <pc:graphicFrameChg chg="add mod modGraphic">
          <ac:chgData name="Karol Alexandra Flores" userId="bfdc65e7-5281-49ae-bed9-7f054fa90199" providerId="ADAL" clId="{E0EBC753-4976-4115-A6B4-3268EC3B202F}" dt="2022-02-10T15:42:56.898" v="1600" actId="14100"/>
          <ac:graphicFrameMkLst>
            <pc:docMk/>
            <pc:sldMk cId="3407394540" sldId="342"/>
            <ac:graphicFrameMk id="3" creationId="{C4069ACD-0127-40D3-B1A2-7221B6ED20BE}"/>
          </ac:graphicFrameMkLst>
        </pc:graphicFrameChg>
        <pc:graphicFrameChg chg="del">
          <ac:chgData name="Karol Alexandra Flores" userId="bfdc65e7-5281-49ae-bed9-7f054fa90199" providerId="ADAL" clId="{E0EBC753-4976-4115-A6B4-3268EC3B202F}" dt="2022-02-10T15:42:16.403" v="1591" actId="478"/>
          <ac:graphicFrameMkLst>
            <pc:docMk/>
            <pc:sldMk cId="3407394540" sldId="342"/>
            <ac:graphicFrameMk id="9" creationId="{07F11E39-F4EF-4146-ADA1-8B9E8C192134}"/>
          </ac:graphicFrameMkLst>
        </pc:graphicFrameChg>
      </pc:sldChg>
      <pc:sldChg chg="addSp delSp modSp mod">
        <pc:chgData name="Karol Alexandra Flores" userId="bfdc65e7-5281-49ae-bed9-7f054fa90199" providerId="ADAL" clId="{E0EBC753-4976-4115-A6B4-3268EC3B202F}" dt="2022-02-10T15:47:17.520" v="1701" actId="1076"/>
        <pc:sldMkLst>
          <pc:docMk/>
          <pc:sldMk cId="2616791937" sldId="344"/>
        </pc:sldMkLst>
        <pc:spChg chg="del">
          <ac:chgData name="Karol Alexandra Flores" userId="bfdc65e7-5281-49ae-bed9-7f054fa90199" providerId="ADAL" clId="{E0EBC753-4976-4115-A6B4-3268EC3B202F}" dt="2022-02-10T15:46:47.943" v="1692" actId="478"/>
          <ac:spMkLst>
            <pc:docMk/>
            <pc:sldMk cId="2616791937" sldId="344"/>
            <ac:spMk id="6" creationId="{00000000-0000-0000-0000-000000000000}"/>
          </ac:spMkLst>
        </pc:spChg>
        <pc:spChg chg="mod">
          <ac:chgData name="Karol Alexandra Flores" userId="bfdc65e7-5281-49ae-bed9-7f054fa90199" providerId="ADAL" clId="{E0EBC753-4976-4115-A6B4-3268EC3B202F}" dt="2022-02-10T15:47:17.520" v="1701" actId="1076"/>
          <ac:spMkLst>
            <pc:docMk/>
            <pc:sldMk cId="2616791937" sldId="344"/>
            <ac:spMk id="7" creationId="{00000000-0000-0000-0000-000000000000}"/>
          </ac:spMkLst>
        </pc:spChg>
        <pc:spChg chg="mod">
          <ac:chgData name="Karol Alexandra Flores" userId="bfdc65e7-5281-49ae-bed9-7f054fa90199" providerId="ADAL" clId="{E0EBC753-4976-4115-A6B4-3268EC3B202F}" dt="2022-02-10T15:46:04.989" v="1677" actId="2711"/>
          <ac:spMkLst>
            <pc:docMk/>
            <pc:sldMk cId="2616791937" sldId="344"/>
            <ac:spMk id="11" creationId="{C7C15A73-4F90-4A3C-A780-05C6BDDC8EEB}"/>
          </ac:spMkLst>
        </pc:spChg>
        <pc:spChg chg="del">
          <ac:chgData name="Karol Alexandra Flores" userId="bfdc65e7-5281-49ae-bed9-7f054fa90199" providerId="ADAL" clId="{E0EBC753-4976-4115-A6B4-3268EC3B202F}" dt="2022-02-10T15:43:41.027" v="1605" actId="478"/>
          <ac:spMkLst>
            <pc:docMk/>
            <pc:sldMk cId="2616791937" sldId="344"/>
            <ac:spMk id="12" creationId="{C0C91F68-D711-4C9C-8698-BE897EE3ADE7}"/>
          </ac:spMkLst>
        </pc:spChg>
        <pc:spChg chg="del">
          <ac:chgData name="Karol Alexandra Flores" userId="bfdc65e7-5281-49ae-bed9-7f054fa90199" providerId="ADAL" clId="{E0EBC753-4976-4115-A6B4-3268EC3B202F}" dt="2022-02-10T15:43:42.100" v="1606" actId="478"/>
          <ac:spMkLst>
            <pc:docMk/>
            <pc:sldMk cId="2616791937" sldId="344"/>
            <ac:spMk id="13" creationId="{62A27228-8F8F-4E40-8B4A-FEC1530375C2}"/>
          </ac:spMkLst>
        </pc:spChg>
        <pc:spChg chg="mod">
          <ac:chgData name="Karol Alexandra Flores" userId="bfdc65e7-5281-49ae-bed9-7f054fa90199" providerId="ADAL" clId="{E0EBC753-4976-4115-A6B4-3268EC3B202F}" dt="2022-02-10T15:45:57.976" v="1675" actId="1076"/>
          <ac:spMkLst>
            <pc:docMk/>
            <pc:sldMk cId="2616791937" sldId="344"/>
            <ac:spMk id="14" creationId="{00000000-0000-0000-0000-000000000000}"/>
          </ac:spMkLst>
        </pc:spChg>
        <pc:spChg chg="mod">
          <ac:chgData name="Karol Alexandra Flores" userId="bfdc65e7-5281-49ae-bed9-7f054fa90199" providerId="ADAL" clId="{E0EBC753-4976-4115-A6B4-3268EC3B202F}" dt="2022-02-10T15:46:16.872" v="1679" actId="1076"/>
          <ac:spMkLst>
            <pc:docMk/>
            <pc:sldMk cId="2616791937" sldId="344"/>
            <ac:spMk id="17" creationId="{00000000-0000-0000-0000-000000000000}"/>
          </ac:spMkLst>
        </pc:spChg>
        <pc:spChg chg="mod">
          <ac:chgData name="Karol Alexandra Flores" userId="bfdc65e7-5281-49ae-bed9-7f054fa90199" providerId="ADAL" clId="{E0EBC753-4976-4115-A6B4-3268EC3B202F}" dt="2022-02-10T15:47:14.047" v="1700" actId="1076"/>
          <ac:spMkLst>
            <pc:docMk/>
            <pc:sldMk cId="2616791937" sldId="344"/>
            <ac:spMk id="20" creationId="{00000000-0000-0000-0000-000000000000}"/>
          </ac:spMkLst>
        </pc:spChg>
        <pc:picChg chg="del">
          <ac:chgData name="Karol Alexandra Flores" userId="bfdc65e7-5281-49ae-bed9-7f054fa90199" providerId="ADAL" clId="{E0EBC753-4976-4115-A6B4-3268EC3B202F}" dt="2022-02-10T15:44:26.942" v="1607" actId="478"/>
          <ac:picMkLst>
            <pc:docMk/>
            <pc:sldMk cId="2616791937" sldId="344"/>
            <ac:picMk id="9" creationId="{F8E1C18C-1542-4312-A23E-53D2AFE65C2F}"/>
          </ac:picMkLst>
        </pc:picChg>
        <pc:picChg chg="add mod">
          <ac:chgData name="Karol Alexandra Flores" userId="bfdc65e7-5281-49ae-bed9-7f054fa90199" providerId="ADAL" clId="{E0EBC753-4976-4115-A6B4-3268EC3B202F}" dt="2022-02-10T15:46:43.017" v="1688" actId="14100"/>
          <ac:picMkLst>
            <pc:docMk/>
            <pc:sldMk cId="2616791937" sldId="344"/>
            <ac:picMk id="15" creationId="{D1F609C5-BE90-4A0F-A400-B912D93698A3}"/>
          </ac:picMkLst>
        </pc:picChg>
        <pc:picChg chg="del">
          <ac:chgData name="Karol Alexandra Flores" userId="bfdc65e7-5281-49ae-bed9-7f054fa90199" providerId="ADAL" clId="{E0EBC753-4976-4115-A6B4-3268EC3B202F}" dt="2022-02-10T15:45:16.259" v="1621" actId="478"/>
          <ac:picMkLst>
            <pc:docMk/>
            <pc:sldMk cId="2616791937" sldId="344"/>
            <ac:picMk id="16" creationId="{4A3002DB-DED3-4587-87C7-CD8B87A1ED3E}"/>
          </ac:picMkLst>
        </pc:picChg>
        <pc:picChg chg="add mod">
          <ac:chgData name="Karol Alexandra Flores" userId="bfdc65e7-5281-49ae-bed9-7f054fa90199" providerId="ADAL" clId="{E0EBC753-4976-4115-A6B4-3268EC3B202F}" dt="2022-02-10T15:46:44.207" v="1689" actId="1076"/>
          <ac:picMkLst>
            <pc:docMk/>
            <pc:sldMk cId="2616791937" sldId="344"/>
            <ac:picMk id="18" creationId="{03F5B7C6-90CE-42DA-B7A6-2B6D3B9AE6C3}"/>
          </ac:picMkLst>
        </pc:picChg>
        <pc:picChg chg="del">
          <ac:chgData name="Karol Alexandra Flores" userId="bfdc65e7-5281-49ae-bed9-7f054fa90199" providerId="ADAL" clId="{E0EBC753-4976-4115-A6B4-3268EC3B202F}" dt="2022-02-10T15:46:27.411" v="1680" actId="478"/>
          <ac:picMkLst>
            <pc:docMk/>
            <pc:sldMk cId="2616791937" sldId="344"/>
            <ac:picMk id="19" creationId="{589A3ADB-FF65-4374-94F8-48A2159A6B32}"/>
          </ac:picMkLst>
        </pc:picChg>
        <pc:picChg chg="add mod">
          <ac:chgData name="Karol Alexandra Flores" userId="bfdc65e7-5281-49ae-bed9-7f054fa90199" providerId="ADAL" clId="{E0EBC753-4976-4115-A6B4-3268EC3B202F}" dt="2022-02-10T15:46:46.672" v="1691" actId="14100"/>
          <ac:picMkLst>
            <pc:docMk/>
            <pc:sldMk cId="2616791937" sldId="344"/>
            <ac:picMk id="21" creationId="{DE9080EA-E6AE-4951-BB71-5752EC682BD2}"/>
          </ac:picMkLst>
        </pc:picChg>
      </pc:sldChg>
      <pc:sldChg chg="add">
        <pc:chgData name="Karol Alexandra Flores" userId="bfdc65e7-5281-49ae-bed9-7f054fa90199" providerId="ADAL" clId="{E0EBC753-4976-4115-A6B4-3268EC3B202F}" dt="2022-02-10T18:41:31.299" v="2916"/>
        <pc:sldMkLst>
          <pc:docMk/>
          <pc:sldMk cId="3415448948" sldId="346"/>
        </pc:sldMkLst>
      </pc:sldChg>
      <pc:sldChg chg="addSp delSp modSp mod">
        <pc:chgData name="Karol Alexandra Flores" userId="bfdc65e7-5281-49ae-bed9-7f054fa90199" providerId="ADAL" clId="{E0EBC753-4976-4115-A6B4-3268EC3B202F}" dt="2022-02-10T17:21:34.045" v="2084"/>
        <pc:sldMkLst>
          <pc:docMk/>
          <pc:sldMk cId="115508810" sldId="347"/>
        </pc:sldMkLst>
        <pc:spChg chg="mod">
          <ac:chgData name="Karol Alexandra Flores" userId="bfdc65e7-5281-49ae-bed9-7f054fa90199" providerId="ADAL" clId="{E0EBC753-4976-4115-A6B4-3268EC3B202F}" dt="2022-02-10T17:12:14.857" v="1975" actId="1076"/>
          <ac:spMkLst>
            <pc:docMk/>
            <pc:sldMk cId="115508810" sldId="347"/>
            <ac:spMk id="2" creationId="{00000000-0000-0000-0000-000000000000}"/>
          </ac:spMkLst>
        </pc:spChg>
        <pc:spChg chg="mod">
          <ac:chgData name="Karol Alexandra Flores" userId="bfdc65e7-5281-49ae-bed9-7f054fa90199" providerId="ADAL" clId="{E0EBC753-4976-4115-A6B4-3268EC3B202F}" dt="2022-02-10T17:12:17.022" v="1976" actId="20577"/>
          <ac:spMkLst>
            <pc:docMk/>
            <pc:sldMk cId="115508810" sldId="347"/>
            <ac:spMk id="3" creationId="{00000000-0000-0000-0000-000000000000}"/>
          </ac:spMkLst>
        </pc:spChg>
        <pc:spChg chg="add mod">
          <ac:chgData name="Karol Alexandra Flores" userId="bfdc65e7-5281-49ae-bed9-7f054fa90199" providerId="ADAL" clId="{E0EBC753-4976-4115-A6B4-3268EC3B202F}" dt="2022-02-10T17:12:21.990" v="1977" actId="1076"/>
          <ac:spMkLst>
            <pc:docMk/>
            <pc:sldMk cId="115508810" sldId="347"/>
            <ac:spMk id="5" creationId="{6F716790-3803-4101-BFBE-DE456BA18C41}"/>
          </ac:spMkLst>
        </pc:spChg>
        <pc:spChg chg="add mod">
          <ac:chgData name="Karol Alexandra Flores" userId="bfdc65e7-5281-49ae-bed9-7f054fa90199" providerId="ADAL" clId="{E0EBC753-4976-4115-A6B4-3268EC3B202F}" dt="2022-02-10T17:13:47.908" v="2013" actId="1037"/>
          <ac:spMkLst>
            <pc:docMk/>
            <pc:sldMk cId="115508810" sldId="347"/>
            <ac:spMk id="6" creationId="{ED627B87-AAF7-4AB3-8083-CE912D91C6CB}"/>
          </ac:spMkLst>
        </pc:spChg>
        <pc:spChg chg="del">
          <ac:chgData name="Karol Alexandra Flores" userId="bfdc65e7-5281-49ae-bed9-7f054fa90199" providerId="ADAL" clId="{E0EBC753-4976-4115-A6B4-3268EC3B202F}" dt="2022-02-10T17:03:32.647" v="1923" actId="478"/>
          <ac:spMkLst>
            <pc:docMk/>
            <pc:sldMk cId="115508810" sldId="347"/>
            <ac:spMk id="7" creationId="{32C54755-E315-4794-959D-B8FD46670230}"/>
          </ac:spMkLst>
        </pc:spChg>
        <pc:spChg chg="del">
          <ac:chgData name="Karol Alexandra Flores" userId="bfdc65e7-5281-49ae-bed9-7f054fa90199" providerId="ADAL" clId="{E0EBC753-4976-4115-A6B4-3268EC3B202F}" dt="2022-02-10T17:03:31.862" v="1922" actId="478"/>
          <ac:spMkLst>
            <pc:docMk/>
            <pc:sldMk cId="115508810" sldId="347"/>
            <ac:spMk id="9" creationId="{EA81F5D0-67C5-4C67-9A2D-3837903D96E9}"/>
          </ac:spMkLst>
        </pc:spChg>
        <pc:spChg chg="add mod">
          <ac:chgData name="Karol Alexandra Flores" userId="bfdc65e7-5281-49ae-bed9-7f054fa90199" providerId="ADAL" clId="{E0EBC753-4976-4115-A6B4-3268EC3B202F}" dt="2022-02-10T17:14:05.429" v="2033" actId="1076"/>
          <ac:spMkLst>
            <pc:docMk/>
            <pc:sldMk cId="115508810" sldId="347"/>
            <ac:spMk id="11" creationId="{0798C375-556F-412E-A664-24DD476BEBE7}"/>
          </ac:spMkLst>
        </pc:spChg>
        <pc:graphicFrameChg chg="add mod modGraphic">
          <ac:chgData name="Karol Alexandra Flores" userId="bfdc65e7-5281-49ae-bed9-7f054fa90199" providerId="ADAL" clId="{E0EBC753-4976-4115-A6B4-3268EC3B202F}" dt="2022-02-10T17:12:25.766" v="1978" actId="1076"/>
          <ac:graphicFrameMkLst>
            <pc:docMk/>
            <pc:sldMk cId="115508810" sldId="347"/>
            <ac:graphicFrameMk id="4" creationId="{3ADCC932-3197-4837-8E92-1AA772828717}"/>
          </ac:graphicFrameMkLst>
        </pc:graphicFrameChg>
        <pc:graphicFrameChg chg="add mod modGraphic">
          <ac:chgData name="Karol Alexandra Flores" userId="bfdc65e7-5281-49ae-bed9-7f054fa90199" providerId="ADAL" clId="{E0EBC753-4976-4115-A6B4-3268EC3B202F}" dt="2022-02-10T17:21:20.737" v="2083" actId="122"/>
          <ac:graphicFrameMkLst>
            <pc:docMk/>
            <pc:sldMk cId="115508810" sldId="347"/>
            <ac:graphicFrameMk id="13" creationId="{A77C6641-980A-416D-82D1-B297ACC8C0DA}"/>
          </ac:graphicFrameMkLst>
        </pc:graphicFrameChg>
        <pc:picChg chg="del">
          <ac:chgData name="Karol Alexandra Flores" userId="bfdc65e7-5281-49ae-bed9-7f054fa90199" providerId="ADAL" clId="{E0EBC753-4976-4115-A6B4-3268EC3B202F}" dt="2022-02-10T17:09:25.947" v="1949" actId="478"/>
          <ac:picMkLst>
            <pc:docMk/>
            <pc:sldMk cId="115508810" sldId="347"/>
            <ac:picMk id="10" creationId="{BD6D095C-DA1D-4C44-B0A3-DA55017A1878}"/>
          </ac:picMkLst>
        </pc:picChg>
        <pc:picChg chg="add mod ord">
          <ac:chgData name="Karol Alexandra Flores" userId="bfdc65e7-5281-49ae-bed9-7f054fa90199" providerId="ADAL" clId="{E0EBC753-4976-4115-A6B4-3268EC3B202F}" dt="2022-02-10T17:14:07.939" v="2034" actId="1076"/>
          <ac:picMkLst>
            <pc:docMk/>
            <pc:sldMk cId="115508810" sldId="347"/>
            <ac:picMk id="12" creationId="{BB503CDE-D6DD-4F3E-BA15-2F359EB1B48E}"/>
          </ac:picMkLst>
        </pc:picChg>
        <pc:picChg chg="mod">
          <ac:chgData name="Karol Alexandra Flores" userId="bfdc65e7-5281-49ae-bed9-7f054fa90199" providerId="ADAL" clId="{E0EBC753-4976-4115-A6B4-3268EC3B202F}" dt="2022-02-10T17:21:34.045" v="2084"/>
          <ac:picMkLst>
            <pc:docMk/>
            <pc:sldMk cId="115508810" sldId="347"/>
            <ac:picMk id="14" creationId="{8314A87B-262C-4FE3-98E6-16939339E87C}"/>
          </ac:picMkLst>
        </pc:picChg>
      </pc:sldChg>
      <pc:sldChg chg="addSp delSp modSp mod">
        <pc:chgData name="Karol Alexandra Flores" userId="bfdc65e7-5281-49ae-bed9-7f054fa90199" providerId="ADAL" clId="{E0EBC753-4976-4115-A6B4-3268EC3B202F}" dt="2022-02-10T00:18:20.443" v="982" actId="1076"/>
        <pc:sldMkLst>
          <pc:docMk/>
          <pc:sldMk cId="4001914462" sldId="349"/>
        </pc:sldMkLst>
        <pc:spChg chg="mod">
          <ac:chgData name="Karol Alexandra Flores" userId="bfdc65e7-5281-49ae-bed9-7f054fa90199" providerId="ADAL" clId="{E0EBC753-4976-4115-A6B4-3268EC3B202F}" dt="2022-02-09T21:12:55.472" v="779" actId="1076"/>
          <ac:spMkLst>
            <pc:docMk/>
            <pc:sldMk cId="4001914462" sldId="349"/>
            <ac:spMk id="2" creationId="{8A063F9A-54B6-43A3-B8AB-14C3DA7C3D74}"/>
          </ac:spMkLst>
        </pc:spChg>
        <pc:spChg chg="mod">
          <ac:chgData name="Karol Alexandra Flores" userId="bfdc65e7-5281-49ae-bed9-7f054fa90199" providerId="ADAL" clId="{E0EBC753-4976-4115-A6B4-3268EC3B202F}" dt="2022-02-09T20:39:20.612" v="683" actId="113"/>
          <ac:spMkLst>
            <pc:docMk/>
            <pc:sldMk cId="4001914462" sldId="349"/>
            <ac:spMk id="4" creationId="{1AE17903-FA56-4B90-91A1-ECC8B92B7D3F}"/>
          </ac:spMkLst>
        </pc:spChg>
        <pc:spChg chg="del">
          <ac:chgData name="Karol Alexandra Flores" userId="bfdc65e7-5281-49ae-bed9-7f054fa90199" providerId="ADAL" clId="{E0EBC753-4976-4115-A6B4-3268EC3B202F}" dt="2022-02-09T17:43:27.192" v="426" actId="478"/>
          <ac:spMkLst>
            <pc:docMk/>
            <pc:sldMk cId="4001914462" sldId="349"/>
            <ac:spMk id="5" creationId="{54E8F285-2BEC-4583-8C6C-F8296F8D5F97}"/>
          </ac:spMkLst>
        </pc:spChg>
        <pc:spChg chg="del">
          <ac:chgData name="Karol Alexandra Flores" userId="bfdc65e7-5281-49ae-bed9-7f054fa90199" providerId="ADAL" clId="{E0EBC753-4976-4115-A6B4-3268EC3B202F}" dt="2022-02-09T17:43:26.392" v="425" actId="478"/>
          <ac:spMkLst>
            <pc:docMk/>
            <pc:sldMk cId="4001914462" sldId="349"/>
            <ac:spMk id="6" creationId="{FCBAB386-960F-4B76-BA57-CDA73985A168}"/>
          </ac:spMkLst>
        </pc:spChg>
        <pc:spChg chg="add mod">
          <ac:chgData name="Karol Alexandra Flores" userId="bfdc65e7-5281-49ae-bed9-7f054fa90199" providerId="ADAL" clId="{E0EBC753-4976-4115-A6B4-3268EC3B202F}" dt="2022-02-09T21:13:03.168" v="780" actId="1076"/>
          <ac:spMkLst>
            <pc:docMk/>
            <pc:sldMk cId="4001914462" sldId="349"/>
            <ac:spMk id="9" creationId="{AB48819D-B82F-4A64-A02F-EEE4215B7052}"/>
          </ac:spMkLst>
        </pc:spChg>
        <pc:spChg chg="del">
          <ac:chgData name="Karol Alexandra Flores" userId="bfdc65e7-5281-49ae-bed9-7f054fa90199" providerId="ADAL" clId="{E0EBC753-4976-4115-A6B4-3268EC3B202F}" dt="2022-02-09T20:28:11.755" v="459" actId="478"/>
          <ac:spMkLst>
            <pc:docMk/>
            <pc:sldMk cId="4001914462" sldId="349"/>
            <ac:spMk id="10" creationId="{C6FD3DF1-1CE4-443E-A904-5F966B86641B}"/>
          </ac:spMkLst>
        </pc:spChg>
        <pc:spChg chg="add mod">
          <ac:chgData name="Karol Alexandra Flores" userId="bfdc65e7-5281-49ae-bed9-7f054fa90199" providerId="ADAL" clId="{E0EBC753-4976-4115-A6B4-3268EC3B202F}" dt="2022-02-09T21:13:09.152" v="782" actId="1076"/>
          <ac:spMkLst>
            <pc:docMk/>
            <pc:sldMk cId="4001914462" sldId="349"/>
            <ac:spMk id="11" creationId="{E89AA738-E4EB-47E9-9010-69CD1C0D8C61}"/>
          </ac:spMkLst>
        </pc:spChg>
        <pc:spChg chg="add mod">
          <ac:chgData name="Karol Alexandra Flores" userId="bfdc65e7-5281-49ae-bed9-7f054fa90199" providerId="ADAL" clId="{E0EBC753-4976-4115-A6B4-3268EC3B202F}" dt="2022-02-10T00:08:42.506" v="849" actId="14100"/>
          <ac:spMkLst>
            <pc:docMk/>
            <pc:sldMk cId="4001914462" sldId="349"/>
            <ac:spMk id="12" creationId="{65954556-9444-42E3-A979-C200F7EFC7AA}"/>
          </ac:spMkLst>
        </pc:spChg>
        <pc:spChg chg="add mod">
          <ac:chgData name="Karol Alexandra Flores" userId="bfdc65e7-5281-49ae-bed9-7f054fa90199" providerId="ADAL" clId="{E0EBC753-4976-4115-A6B4-3268EC3B202F}" dt="2022-02-10T00:13:14.282" v="970" actId="1038"/>
          <ac:spMkLst>
            <pc:docMk/>
            <pc:sldMk cId="4001914462" sldId="349"/>
            <ac:spMk id="13" creationId="{B436553D-A81B-457A-BA3D-424668EA5677}"/>
          </ac:spMkLst>
        </pc:spChg>
        <pc:spChg chg="mod">
          <ac:chgData name="Karol Alexandra Flores" userId="bfdc65e7-5281-49ae-bed9-7f054fa90199" providerId="ADAL" clId="{E0EBC753-4976-4115-A6B4-3268EC3B202F}" dt="2022-02-10T00:11:26.525" v="904" actId="20577"/>
          <ac:spMkLst>
            <pc:docMk/>
            <pc:sldMk cId="4001914462" sldId="349"/>
            <ac:spMk id="17" creationId="{23E1E7C8-1C05-4EB2-A969-706924238E94}"/>
          </ac:spMkLst>
        </pc:spChg>
        <pc:graphicFrameChg chg="mod modGraphic">
          <ac:chgData name="Karol Alexandra Flores" userId="bfdc65e7-5281-49ae-bed9-7f054fa90199" providerId="ADAL" clId="{E0EBC753-4976-4115-A6B4-3268EC3B202F}" dt="2022-02-10T00:13:23.316" v="971"/>
          <ac:graphicFrameMkLst>
            <pc:docMk/>
            <pc:sldMk cId="4001914462" sldId="349"/>
            <ac:graphicFrameMk id="7" creationId="{005DFD12-6B7D-4D21-AC1B-FA162C8626DB}"/>
          </ac:graphicFrameMkLst>
        </pc:graphicFrameChg>
        <pc:cxnChg chg="add">
          <ac:chgData name="Karol Alexandra Flores" userId="bfdc65e7-5281-49ae-bed9-7f054fa90199" providerId="ADAL" clId="{E0EBC753-4976-4115-A6B4-3268EC3B202F}" dt="2022-02-10T00:17:48.937" v="972" actId="11529"/>
          <ac:cxnSpMkLst>
            <pc:docMk/>
            <pc:sldMk cId="4001914462" sldId="349"/>
            <ac:cxnSpMk id="8" creationId="{F872CCF8-584F-443F-A53D-8756FA164877}"/>
          </ac:cxnSpMkLst>
        </pc:cxnChg>
        <pc:cxnChg chg="add mod">
          <ac:chgData name="Karol Alexandra Flores" userId="bfdc65e7-5281-49ae-bed9-7f054fa90199" providerId="ADAL" clId="{E0EBC753-4976-4115-A6B4-3268EC3B202F}" dt="2022-02-10T00:17:59.171" v="974" actId="1076"/>
          <ac:cxnSpMkLst>
            <pc:docMk/>
            <pc:sldMk cId="4001914462" sldId="349"/>
            <ac:cxnSpMk id="15" creationId="{CD60635C-3A6F-4030-8EB3-4238B756B304}"/>
          </ac:cxnSpMkLst>
        </pc:cxnChg>
        <pc:cxnChg chg="add mod">
          <ac:chgData name="Karol Alexandra Flores" userId="bfdc65e7-5281-49ae-bed9-7f054fa90199" providerId="ADAL" clId="{E0EBC753-4976-4115-A6B4-3268EC3B202F}" dt="2022-02-10T00:18:03.483" v="976" actId="1076"/>
          <ac:cxnSpMkLst>
            <pc:docMk/>
            <pc:sldMk cId="4001914462" sldId="349"/>
            <ac:cxnSpMk id="16" creationId="{AB93140C-07BE-4AEE-B17A-F815CA850339}"/>
          </ac:cxnSpMkLst>
        </pc:cxnChg>
        <pc:cxnChg chg="add mod">
          <ac:chgData name="Karol Alexandra Flores" userId="bfdc65e7-5281-49ae-bed9-7f054fa90199" providerId="ADAL" clId="{E0EBC753-4976-4115-A6B4-3268EC3B202F}" dt="2022-02-10T00:18:09.947" v="978" actId="1076"/>
          <ac:cxnSpMkLst>
            <pc:docMk/>
            <pc:sldMk cId="4001914462" sldId="349"/>
            <ac:cxnSpMk id="18" creationId="{4A52AF1B-1356-4FF3-A602-BEA01EF94153}"/>
          </ac:cxnSpMkLst>
        </pc:cxnChg>
        <pc:cxnChg chg="add mod">
          <ac:chgData name="Karol Alexandra Flores" userId="bfdc65e7-5281-49ae-bed9-7f054fa90199" providerId="ADAL" clId="{E0EBC753-4976-4115-A6B4-3268EC3B202F}" dt="2022-02-10T00:18:14.459" v="980" actId="1076"/>
          <ac:cxnSpMkLst>
            <pc:docMk/>
            <pc:sldMk cId="4001914462" sldId="349"/>
            <ac:cxnSpMk id="19" creationId="{7156E3C5-4202-4710-90FB-F80E2AAF4838}"/>
          </ac:cxnSpMkLst>
        </pc:cxnChg>
        <pc:cxnChg chg="add mod">
          <ac:chgData name="Karol Alexandra Flores" userId="bfdc65e7-5281-49ae-bed9-7f054fa90199" providerId="ADAL" clId="{E0EBC753-4976-4115-A6B4-3268EC3B202F}" dt="2022-02-10T00:18:20.443" v="982" actId="1076"/>
          <ac:cxnSpMkLst>
            <pc:docMk/>
            <pc:sldMk cId="4001914462" sldId="349"/>
            <ac:cxnSpMk id="20" creationId="{AC849458-3F9C-4EF4-B3D9-10B6661F6D8B}"/>
          </ac:cxnSpMkLst>
        </pc:cxnChg>
      </pc:sldChg>
      <pc:sldChg chg="addSp delSp modSp mod">
        <pc:chgData name="Karol Alexandra Flores" userId="bfdc65e7-5281-49ae-bed9-7f054fa90199" providerId="ADAL" clId="{E0EBC753-4976-4115-A6B4-3268EC3B202F}" dt="2022-02-10T03:24:08.943" v="1213"/>
        <pc:sldMkLst>
          <pc:docMk/>
          <pc:sldMk cId="3506424135" sldId="350"/>
        </pc:sldMkLst>
        <pc:spChg chg="mod">
          <ac:chgData name="Karol Alexandra Flores" userId="bfdc65e7-5281-49ae-bed9-7f054fa90199" providerId="ADAL" clId="{E0EBC753-4976-4115-A6B4-3268EC3B202F}" dt="2022-02-10T03:23:06.823" v="1202" actId="14100"/>
          <ac:spMkLst>
            <pc:docMk/>
            <pc:sldMk cId="3506424135" sldId="350"/>
            <ac:spMk id="2" creationId="{8A063F9A-54B6-43A3-B8AB-14C3DA7C3D74}"/>
          </ac:spMkLst>
        </pc:spChg>
        <pc:spChg chg="mod">
          <ac:chgData name="Karol Alexandra Flores" userId="bfdc65e7-5281-49ae-bed9-7f054fa90199" providerId="ADAL" clId="{E0EBC753-4976-4115-A6B4-3268EC3B202F}" dt="2022-02-10T03:24:02.862" v="1211" actId="1076"/>
          <ac:spMkLst>
            <pc:docMk/>
            <pc:sldMk cId="3506424135" sldId="350"/>
            <ac:spMk id="9" creationId="{AB48819D-B82F-4A64-A02F-EEE4215B7052}"/>
          </ac:spMkLst>
        </pc:spChg>
        <pc:spChg chg="mod">
          <ac:chgData name="Karol Alexandra Flores" userId="bfdc65e7-5281-49ae-bed9-7f054fa90199" providerId="ADAL" clId="{E0EBC753-4976-4115-A6B4-3268EC3B202F}" dt="2022-02-10T03:22:50.047" v="1199" actId="20577"/>
          <ac:spMkLst>
            <pc:docMk/>
            <pc:sldMk cId="3506424135" sldId="350"/>
            <ac:spMk id="11" creationId="{E89AA738-E4EB-47E9-9010-69CD1C0D8C61}"/>
          </ac:spMkLst>
        </pc:spChg>
        <pc:spChg chg="del mod">
          <ac:chgData name="Karol Alexandra Flores" userId="bfdc65e7-5281-49ae-bed9-7f054fa90199" providerId="ADAL" clId="{E0EBC753-4976-4115-A6B4-3268EC3B202F}" dt="2022-02-10T03:16:13.924" v="1095" actId="478"/>
          <ac:spMkLst>
            <pc:docMk/>
            <pc:sldMk cId="3506424135" sldId="350"/>
            <ac:spMk id="12" creationId="{65954556-9444-42E3-A979-C200F7EFC7AA}"/>
          </ac:spMkLst>
        </pc:spChg>
        <pc:spChg chg="del">
          <ac:chgData name="Karol Alexandra Flores" userId="bfdc65e7-5281-49ae-bed9-7f054fa90199" providerId="ADAL" clId="{E0EBC753-4976-4115-A6B4-3268EC3B202F}" dt="2022-02-10T03:16:11.609" v="1093" actId="478"/>
          <ac:spMkLst>
            <pc:docMk/>
            <pc:sldMk cId="3506424135" sldId="350"/>
            <ac:spMk id="13" creationId="{B436553D-A81B-457A-BA3D-424668EA5677}"/>
          </ac:spMkLst>
        </pc:spChg>
        <pc:spChg chg="del">
          <ac:chgData name="Karol Alexandra Flores" userId="bfdc65e7-5281-49ae-bed9-7f054fa90199" providerId="ADAL" clId="{E0EBC753-4976-4115-A6B4-3268EC3B202F}" dt="2022-02-10T03:16:12.383" v="1094" actId="478"/>
          <ac:spMkLst>
            <pc:docMk/>
            <pc:sldMk cId="3506424135" sldId="350"/>
            <ac:spMk id="17" creationId="{23E1E7C8-1C05-4EB2-A969-706924238E94}"/>
          </ac:spMkLst>
        </pc:spChg>
        <pc:graphicFrameChg chg="mod modGraphic">
          <ac:chgData name="Karol Alexandra Flores" userId="bfdc65e7-5281-49ae-bed9-7f054fa90199" providerId="ADAL" clId="{E0EBC753-4976-4115-A6B4-3268EC3B202F}" dt="2022-02-10T03:24:08.943" v="1213"/>
          <ac:graphicFrameMkLst>
            <pc:docMk/>
            <pc:sldMk cId="3506424135" sldId="350"/>
            <ac:graphicFrameMk id="7" creationId="{005DFD12-6B7D-4D21-AC1B-FA162C8626DB}"/>
          </ac:graphicFrameMkLst>
        </pc:graphicFrameChg>
        <pc:cxnChg chg="add del">
          <ac:chgData name="Karol Alexandra Flores" userId="bfdc65e7-5281-49ae-bed9-7f054fa90199" providerId="ADAL" clId="{E0EBC753-4976-4115-A6B4-3268EC3B202F}" dt="2022-02-10T03:23:43.642" v="1208" actId="478"/>
          <ac:cxnSpMkLst>
            <pc:docMk/>
            <pc:sldMk cId="3506424135" sldId="350"/>
            <ac:cxnSpMk id="5" creationId="{077C8C58-7F33-4A3E-BD69-57712E6DDA92}"/>
          </ac:cxnSpMkLst>
        </pc:cxnChg>
        <pc:cxnChg chg="del">
          <ac:chgData name="Karol Alexandra Flores" userId="bfdc65e7-5281-49ae-bed9-7f054fa90199" providerId="ADAL" clId="{E0EBC753-4976-4115-A6B4-3268EC3B202F}" dt="2022-02-10T03:16:00.995" v="1086" actId="478"/>
          <ac:cxnSpMkLst>
            <pc:docMk/>
            <pc:sldMk cId="3506424135" sldId="350"/>
            <ac:cxnSpMk id="8" creationId="{F872CCF8-584F-443F-A53D-8756FA164877}"/>
          </ac:cxnSpMkLst>
        </pc:cxnChg>
        <pc:cxnChg chg="del">
          <ac:chgData name="Karol Alexandra Flores" userId="bfdc65e7-5281-49ae-bed9-7f054fa90199" providerId="ADAL" clId="{E0EBC753-4976-4115-A6B4-3268EC3B202F}" dt="2022-02-10T03:16:02.598" v="1087" actId="478"/>
          <ac:cxnSpMkLst>
            <pc:docMk/>
            <pc:sldMk cId="3506424135" sldId="350"/>
            <ac:cxnSpMk id="15" creationId="{CD60635C-3A6F-4030-8EB3-4238B756B304}"/>
          </ac:cxnSpMkLst>
        </pc:cxnChg>
        <pc:cxnChg chg="del">
          <ac:chgData name="Karol Alexandra Flores" userId="bfdc65e7-5281-49ae-bed9-7f054fa90199" providerId="ADAL" clId="{E0EBC753-4976-4115-A6B4-3268EC3B202F}" dt="2022-02-10T03:16:03.779" v="1088" actId="478"/>
          <ac:cxnSpMkLst>
            <pc:docMk/>
            <pc:sldMk cId="3506424135" sldId="350"/>
            <ac:cxnSpMk id="16" creationId="{AB93140C-07BE-4AEE-B17A-F815CA850339}"/>
          </ac:cxnSpMkLst>
        </pc:cxnChg>
        <pc:cxnChg chg="del">
          <ac:chgData name="Karol Alexandra Flores" userId="bfdc65e7-5281-49ae-bed9-7f054fa90199" providerId="ADAL" clId="{E0EBC753-4976-4115-A6B4-3268EC3B202F}" dt="2022-02-10T03:16:09.965" v="1092" actId="478"/>
          <ac:cxnSpMkLst>
            <pc:docMk/>
            <pc:sldMk cId="3506424135" sldId="350"/>
            <ac:cxnSpMk id="18" creationId="{4A52AF1B-1356-4FF3-A602-BEA01EF94153}"/>
          </ac:cxnSpMkLst>
        </pc:cxnChg>
        <pc:cxnChg chg="del">
          <ac:chgData name="Karol Alexandra Flores" userId="bfdc65e7-5281-49ae-bed9-7f054fa90199" providerId="ADAL" clId="{E0EBC753-4976-4115-A6B4-3268EC3B202F}" dt="2022-02-10T03:16:08.725" v="1091" actId="478"/>
          <ac:cxnSpMkLst>
            <pc:docMk/>
            <pc:sldMk cId="3506424135" sldId="350"/>
            <ac:cxnSpMk id="19" creationId="{7156E3C5-4202-4710-90FB-F80E2AAF4838}"/>
          </ac:cxnSpMkLst>
        </pc:cxnChg>
        <pc:cxnChg chg="del">
          <ac:chgData name="Karol Alexandra Flores" userId="bfdc65e7-5281-49ae-bed9-7f054fa90199" providerId="ADAL" clId="{E0EBC753-4976-4115-A6B4-3268EC3B202F}" dt="2022-02-10T03:16:07.646" v="1090" actId="478"/>
          <ac:cxnSpMkLst>
            <pc:docMk/>
            <pc:sldMk cId="3506424135" sldId="350"/>
            <ac:cxnSpMk id="20" creationId="{AC849458-3F9C-4EF4-B3D9-10B6661F6D8B}"/>
          </ac:cxnSpMkLst>
        </pc:cxnChg>
      </pc:sldChg>
      <pc:sldChg chg="addSp delSp modSp mod">
        <pc:chgData name="Karol Alexandra Flores" userId="bfdc65e7-5281-49ae-bed9-7f054fa90199" providerId="ADAL" clId="{E0EBC753-4976-4115-A6B4-3268EC3B202F}" dt="2022-02-10T15:56:17.288" v="1737" actId="1076"/>
        <pc:sldMkLst>
          <pc:docMk/>
          <pc:sldMk cId="2935974773" sldId="351"/>
        </pc:sldMkLst>
        <pc:spChg chg="mod">
          <ac:chgData name="Karol Alexandra Flores" userId="bfdc65e7-5281-49ae-bed9-7f054fa90199" providerId="ADAL" clId="{E0EBC753-4976-4115-A6B4-3268EC3B202F}" dt="2022-02-10T15:50:38.616" v="1714" actId="1076"/>
          <ac:spMkLst>
            <pc:docMk/>
            <pc:sldMk cId="2935974773" sldId="351"/>
            <ac:spMk id="14" creationId="{00000000-0000-0000-0000-000000000000}"/>
          </ac:spMkLst>
        </pc:spChg>
        <pc:spChg chg="mod">
          <ac:chgData name="Karol Alexandra Flores" userId="bfdc65e7-5281-49ae-bed9-7f054fa90199" providerId="ADAL" clId="{E0EBC753-4976-4115-A6B4-3268EC3B202F}" dt="2022-02-10T15:51:19.160" v="1722" actId="1076"/>
          <ac:spMkLst>
            <pc:docMk/>
            <pc:sldMk cId="2935974773" sldId="351"/>
            <ac:spMk id="17" creationId="{00000000-0000-0000-0000-000000000000}"/>
          </ac:spMkLst>
        </pc:spChg>
        <pc:spChg chg="mod">
          <ac:chgData name="Karol Alexandra Flores" userId="bfdc65e7-5281-49ae-bed9-7f054fa90199" providerId="ADAL" clId="{E0EBC753-4976-4115-A6B4-3268EC3B202F}" dt="2022-02-10T15:56:17.288" v="1737" actId="1076"/>
          <ac:spMkLst>
            <pc:docMk/>
            <pc:sldMk cId="2935974773" sldId="351"/>
            <ac:spMk id="20" creationId="{00000000-0000-0000-0000-000000000000}"/>
          </ac:spMkLst>
        </pc:spChg>
        <pc:picChg chg="add mod">
          <ac:chgData name="Karol Alexandra Flores" userId="bfdc65e7-5281-49ae-bed9-7f054fa90199" providerId="ADAL" clId="{E0EBC753-4976-4115-A6B4-3268EC3B202F}" dt="2022-02-10T15:50:10.680" v="1706" actId="1076"/>
          <ac:picMkLst>
            <pc:docMk/>
            <pc:sldMk cId="2935974773" sldId="351"/>
            <ac:picMk id="10" creationId="{08A17309-0EE9-4A56-B7DE-E0D882DBDCF5}"/>
          </ac:picMkLst>
        </pc:picChg>
        <pc:picChg chg="add mod">
          <ac:chgData name="Karol Alexandra Flores" userId="bfdc65e7-5281-49ae-bed9-7f054fa90199" providerId="ADAL" clId="{E0EBC753-4976-4115-A6B4-3268EC3B202F}" dt="2022-02-10T15:50:56.039" v="1719" actId="1076"/>
          <ac:picMkLst>
            <pc:docMk/>
            <pc:sldMk cId="2935974773" sldId="351"/>
            <ac:picMk id="12" creationId="{9484D5DD-067B-4220-8D25-52E62F736369}"/>
          </ac:picMkLst>
        </pc:picChg>
        <pc:picChg chg="add mod">
          <ac:chgData name="Karol Alexandra Flores" userId="bfdc65e7-5281-49ae-bed9-7f054fa90199" providerId="ADAL" clId="{E0EBC753-4976-4115-A6B4-3268EC3B202F}" dt="2022-02-10T15:55:49.496" v="1728" actId="1076"/>
          <ac:picMkLst>
            <pc:docMk/>
            <pc:sldMk cId="2935974773" sldId="351"/>
            <ac:picMk id="13" creationId="{73719AAC-0FD3-40C2-8E18-C188C943789B}"/>
          </ac:picMkLst>
        </pc:picChg>
        <pc:picChg chg="del">
          <ac:chgData name="Karol Alexandra Flores" userId="bfdc65e7-5281-49ae-bed9-7f054fa90199" providerId="ADAL" clId="{E0EBC753-4976-4115-A6B4-3268EC3B202F}" dt="2022-02-10T15:50:01.489" v="1702" actId="478"/>
          <ac:picMkLst>
            <pc:docMk/>
            <pc:sldMk cId="2935974773" sldId="351"/>
            <ac:picMk id="15" creationId="{D1F609C5-BE90-4A0F-A400-B912D93698A3}"/>
          </ac:picMkLst>
        </pc:picChg>
        <pc:picChg chg="del">
          <ac:chgData name="Karol Alexandra Flores" userId="bfdc65e7-5281-49ae-bed9-7f054fa90199" providerId="ADAL" clId="{E0EBC753-4976-4115-A6B4-3268EC3B202F}" dt="2022-02-10T15:50:45.396" v="1715" actId="478"/>
          <ac:picMkLst>
            <pc:docMk/>
            <pc:sldMk cId="2935974773" sldId="351"/>
            <ac:picMk id="18" creationId="{03F5B7C6-90CE-42DA-B7A6-2B6D3B9AE6C3}"/>
          </ac:picMkLst>
        </pc:picChg>
        <pc:picChg chg="del">
          <ac:chgData name="Karol Alexandra Flores" userId="bfdc65e7-5281-49ae-bed9-7f054fa90199" providerId="ADAL" clId="{E0EBC753-4976-4115-A6B4-3268EC3B202F}" dt="2022-02-10T15:55:27.432" v="1723" actId="478"/>
          <ac:picMkLst>
            <pc:docMk/>
            <pc:sldMk cId="2935974773" sldId="351"/>
            <ac:picMk id="21" creationId="{DE9080EA-E6AE-4951-BB71-5752EC682BD2}"/>
          </ac:picMkLst>
        </pc:picChg>
      </pc:sldChg>
      <pc:sldChg chg="addSp delSp modSp mod">
        <pc:chgData name="Karol Alexandra Flores" userId="bfdc65e7-5281-49ae-bed9-7f054fa90199" providerId="ADAL" clId="{E0EBC753-4976-4115-A6B4-3268EC3B202F}" dt="2022-02-10T16:04:00.362" v="1768"/>
        <pc:sldMkLst>
          <pc:docMk/>
          <pc:sldMk cId="4260420864" sldId="352"/>
        </pc:sldMkLst>
        <pc:spChg chg="mod">
          <ac:chgData name="Karol Alexandra Flores" userId="bfdc65e7-5281-49ae-bed9-7f054fa90199" providerId="ADAL" clId="{E0EBC753-4976-4115-A6B4-3268EC3B202F}" dt="2022-02-10T15:57:01.216" v="1746" actId="1076"/>
          <ac:spMkLst>
            <pc:docMk/>
            <pc:sldMk cId="4260420864" sldId="352"/>
            <ac:spMk id="14" creationId="{00000000-0000-0000-0000-000000000000}"/>
          </ac:spMkLst>
        </pc:spChg>
        <pc:spChg chg="mod">
          <ac:chgData name="Karol Alexandra Flores" userId="bfdc65e7-5281-49ae-bed9-7f054fa90199" providerId="ADAL" clId="{E0EBC753-4976-4115-A6B4-3268EC3B202F}" dt="2022-02-10T16:03:53.416" v="1766" actId="1076"/>
          <ac:spMkLst>
            <pc:docMk/>
            <pc:sldMk cId="4260420864" sldId="352"/>
            <ac:spMk id="17" creationId="{00000000-0000-0000-0000-000000000000}"/>
          </ac:spMkLst>
        </pc:spChg>
        <pc:spChg chg="add del mod">
          <ac:chgData name="Karol Alexandra Flores" userId="bfdc65e7-5281-49ae-bed9-7f054fa90199" providerId="ADAL" clId="{E0EBC753-4976-4115-A6B4-3268EC3B202F}" dt="2022-02-10T16:04:00.362" v="1768"/>
          <ac:spMkLst>
            <pc:docMk/>
            <pc:sldMk cId="4260420864" sldId="352"/>
            <ac:spMk id="19" creationId="{170F4F53-BC23-4CAA-8AE4-06EB8780D2AE}"/>
          </ac:spMkLst>
        </pc:spChg>
        <pc:spChg chg="mod">
          <ac:chgData name="Karol Alexandra Flores" userId="bfdc65e7-5281-49ae-bed9-7f054fa90199" providerId="ADAL" clId="{E0EBC753-4976-4115-A6B4-3268EC3B202F}" dt="2022-02-10T16:03:49.007" v="1765" actId="1076"/>
          <ac:spMkLst>
            <pc:docMk/>
            <pc:sldMk cId="4260420864" sldId="352"/>
            <ac:spMk id="20" creationId="{00000000-0000-0000-0000-000000000000}"/>
          </ac:spMkLst>
        </pc:spChg>
        <pc:picChg chg="del">
          <ac:chgData name="Karol Alexandra Flores" userId="bfdc65e7-5281-49ae-bed9-7f054fa90199" providerId="ADAL" clId="{E0EBC753-4976-4115-A6B4-3268EC3B202F}" dt="2022-02-10T15:56:31.525" v="1738" actId="478"/>
          <ac:picMkLst>
            <pc:docMk/>
            <pc:sldMk cId="4260420864" sldId="352"/>
            <ac:picMk id="10" creationId="{08A17309-0EE9-4A56-B7DE-E0D882DBDCF5}"/>
          </ac:picMkLst>
        </pc:picChg>
        <pc:picChg chg="del">
          <ac:chgData name="Karol Alexandra Flores" userId="bfdc65e7-5281-49ae-bed9-7f054fa90199" providerId="ADAL" clId="{E0EBC753-4976-4115-A6B4-3268EC3B202F}" dt="2022-02-10T16:02:02.709" v="1747" actId="478"/>
          <ac:picMkLst>
            <pc:docMk/>
            <pc:sldMk cId="4260420864" sldId="352"/>
            <ac:picMk id="12" creationId="{9484D5DD-067B-4220-8D25-52E62F736369}"/>
          </ac:picMkLst>
        </pc:picChg>
        <pc:picChg chg="del">
          <ac:chgData name="Karol Alexandra Flores" userId="bfdc65e7-5281-49ae-bed9-7f054fa90199" providerId="ADAL" clId="{E0EBC753-4976-4115-A6B4-3268EC3B202F}" dt="2022-02-10T16:03:14.367" v="1752" actId="478"/>
          <ac:picMkLst>
            <pc:docMk/>
            <pc:sldMk cId="4260420864" sldId="352"/>
            <ac:picMk id="13" creationId="{73719AAC-0FD3-40C2-8E18-C188C943789B}"/>
          </ac:picMkLst>
        </pc:picChg>
        <pc:picChg chg="add mod">
          <ac:chgData name="Karol Alexandra Flores" userId="bfdc65e7-5281-49ae-bed9-7f054fa90199" providerId="ADAL" clId="{E0EBC753-4976-4115-A6B4-3268EC3B202F}" dt="2022-02-10T15:56:44.704" v="1743" actId="1076"/>
          <ac:picMkLst>
            <pc:docMk/>
            <pc:sldMk cId="4260420864" sldId="352"/>
            <ac:picMk id="15" creationId="{10328B95-A39B-4F47-9DEC-51495EF656BF}"/>
          </ac:picMkLst>
        </pc:picChg>
        <pc:picChg chg="add mod">
          <ac:chgData name="Karol Alexandra Flores" userId="bfdc65e7-5281-49ae-bed9-7f054fa90199" providerId="ADAL" clId="{E0EBC753-4976-4115-A6B4-3268EC3B202F}" dt="2022-02-10T16:02:12.048" v="1749" actId="1076"/>
          <ac:picMkLst>
            <pc:docMk/>
            <pc:sldMk cId="4260420864" sldId="352"/>
            <ac:picMk id="16" creationId="{4B69D87E-1FDE-48AC-AB44-A08D58E72427}"/>
          </ac:picMkLst>
        </pc:picChg>
        <pc:picChg chg="add mod">
          <ac:chgData name="Karol Alexandra Flores" userId="bfdc65e7-5281-49ae-bed9-7f054fa90199" providerId="ADAL" clId="{E0EBC753-4976-4115-A6B4-3268EC3B202F}" dt="2022-02-10T16:03:19.800" v="1754" actId="1076"/>
          <ac:picMkLst>
            <pc:docMk/>
            <pc:sldMk cId="4260420864" sldId="352"/>
            <ac:picMk id="18" creationId="{3A3E9EF3-1A45-4039-8F31-869D9E8F6C95}"/>
          </ac:picMkLst>
        </pc:picChg>
      </pc:sldChg>
      <pc:sldChg chg="addSp delSp modSp mod">
        <pc:chgData name="Karol Alexandra Flores" userId="bfdc65e7-5281-49ae-bed9-7f054fa90199" providerId="ADAL" clId="{E0EBC753-4976-4115-A6B4-3268EC3B202F}" dt="2022-02-10T16:05:16.640" v="1784" actId="1076"/>
        <pc:sldMkLst>
          <pc:docMk/>
          <pc:sldMk cId="4202703473" sldId="353"/>
        </pc:sldMkLst>
        <pc:spChg chg="mod">
          <ac:chgData name="Karol Alexandra Flores" userId="bfdc65e7-5281-49ae-bed9-7f054fa90199" providerId="ADAL" clId="{E0EBC753-4976-4115-A6B4-3268EC3B202F}" dt="2022-02-10T16:04:27.505" v="1773"/>
          <ac:spMkLst>
            <pc:docMk/>
            <pc:sldMk cId="4202703473" sldId="353"/>
            <ac:spMk id="14" creationId="{00000000-0000-0000-0000-000000000000}"/>
          </ac:spMkLst>
        </pc:spChg>
        <pc:spChg chg="mod">
          <ac:chgData name="Karol Alexandra Flores" userId="bfdc65e7-5281-49ae-bed9-7f054fa90199" providerId="ADAL" clId="{E0EBC753-4976-4115-A6B4-3268EC3B202F}" dt="2022-02-10T16:04:47.600" v="1778"/>
          <ac:spMkLst>
            <pc:docMk/>
            <pc:sldMk cId="4202703473" sldId="353"/>
            <ac:spMk id="17" creationId="{00000000-0000-0000-0000-000000000000}"/>
          </ac:spMkLst>
        </pc:spChg>
        <pc:spChg chg="mod">
          <ac:chgData name="Karol Alexandra Flores" userId="bfdc65e7-5281-49ae-bed9-7f054fa90199" providerId="ADAL" clId="{E0EBC753-4976-4115-A6B4-3268EC3B202F}" dt="2022-02-10T16:05:16.640" v="1784" actId="1076"/>
          <ac:spMkLst>
            <pc:docMk/>
            <pc:sldMk cId="4202703473" sldId="353"/>
            <ac:spMk id="20" creationId="{00000000-0000-0000-0000-000000000000}"/>
          </ac:spMkLst>
        </pc:spChg>
        <pc:picChg chg="add mod">
          <ac:chgData name="Karol Alexandra Flores" userId="bfdc65e7-5281-49ae-bed9-7f054fa90199" providerId="ADAL" clId="{E0EBC753-4976-4115-A6B4-3268EC3B202F}" dt="2022-02-10T16:04:14.832" v="1771" actId="1076"/>
          <ac:picMkLst>
            <pc:docMk/>
            <pc:sldMk cId="4202703473" sldId="353"/>
            <ac:picMk id="10" creationId="{A0FC7786-B217-4741-A50B-E8907C142269}"/>
          </ac:picMkLst>
        </pc:picChg>
        <pc:picChg chg="add mod">
          <ac:chgData name="Karol Alexandra Flores" userId="bfdc65e7-5281-49ae-bed9-7f054fa90199" providerId="ADAL" clId="{E0EBC753-4976-4115-A6B4-3268EC3B202F}" dt="2022-02-10T16:04:36.927" v="1776" actId="1076"/>
          <ac:picMkLst>
            <pc:docMk/>
            <pc:sldMk cId="4202703473" sldId="353"/>
            <ac:picMk id="12" creationId="{ECBE4AEB-4605-4D94-918D-DAB95FD6D6F1}"/>
          </ac:picMkLst>
        </pc:picChg>
        <pc:picChg chg="add mod">
          <ac:chgData name="Karol Alexandra Flores" userId="bfdc65e7-5281-49ae-bed9-7f054fa90199" providerId="ADAL" clId="{E0EBC753-4976-4115-A6B4-3268EC3B202F}" dt="2022-02-10T16:05:01.968" v="1781" actId="1076"/>
          <ac:picMkLst>
            <pc:docMk/>
            <pc:sldMk cId="4202703473" sldId="353"/>
            <ac:picMk id="13" creationId="{9B35CE42-025D-4EC2-AC1C-909D139D324E}"/>
          </ac:picMkLst>
        </pc:picChg>
        <pc:picChg chg="del">
          <ac:chgData name="Karol Alexandra Flores" userId="bfdc65e7-5281-49ae-bed9-7f054fa90199" providerId="ADAL" clId="{E0EBC753-4976-4115-A6B4-3268EC3B202F}" dt="2022-02-10T16:04:11.813" v="1769" actId="478"/>
          <ac:picMkLst>
            <pc:docMk/>
            <pc:sldMk cId="4202703473" sldId="353"/>
            <ac:picMk id="15" creationId="{10328B95-A39B-4F47-9DEC-51495EF656BF}"/>
          </ac:picMkLst>
        </pc:picChg>
        <pc:picChg chg="del">
          <ac:chgData name="Karol Alexandra Flores" userId="bfdc65e7-5281-49ae-bed9-7f054fa90199" providerId="ADAL" clId="{E0EBC753-4976-4115-A6B4-3268EC3B202F}" dt="2022-02-10T16:04:34.964" v="1774" actId="478"/>
          <ac:picMkLst>
            <pc:docMk/>
            <pc:sldMk cId="4202703473" sldId="353"/>
            <ac:picMk id="16" creationId="{4B69D87E-1FDE-48AC-AB44-A08D58E72427}"/>
          </ac:picMkLst>
        </pc:picChg>
        <pc:picChg chg="del">
          <ac:chgData name="Karol Alexandra Flores" userId="bfdc65e7-5281-49ae-bed9-7f054fa90199" providerId="ADAL" clId="{E0EBC753-4976-4115-A6B4-3268EC3B202F}" dt="2022-02-10T16:04:55.949" v="1779" actId="478"/>
          <ac:picMkLst>
            <pc:docMk/>
            <pc:sldMk cId="4202703473" sldId="353"/>
            <ac:picMk id="18" creationId="{3A3E9EF3-1A45-4039-8F31-869D9E8F6C95}"/>
          </ac:picMkLst>
        </pc:picChg>
      </pc:sldChg>
      <pc:sldChg chg="addSp delSp modSp mod">
        <pc:chgData name="Karol Alexandra Flores" userId="bfdc65e7-5281-49ae-bed9-7f054fa90199" providerId="ADAL" clId="{E0EBC753-4976-4115-A6B4-3268EC3B202F}" dt="2022-02-10T16:07:58.904" v="1803"/>
        <pc:sldMkLst>
          <pc:docMk/>
          <pc:sldMk cId="1997642909" sldId="354"/>
        </pc:sldMkLst>
        <pc:spChg chg="mod">
          <ac:chgData name="Karol Alexandra Flores" userId="bfdc65e7-5281-49ae-bed9-7f054fa90199" providerId="ADAL" clId="{E0EBC753-4976-4115-A6B4-3268EC3B202F}" dt="2022-02-10T16:07:05.933" v="1789"/>
          <ac:spMkLst>
            <pc:docMk/>
            <pc:sldMk cId="1997642909" sldId="354"/>
            <ac:spMk id="14" creationId="{00000000-0000-0000-0000-000000000000}"/>
          </ac:spMkLst>
        </pc:spChg>
        <pc:spChg chg="mod">
          <ac:chgData name="Karol Alexandra Flores" userId="bfdc65e7-5281-49ae-bed9-7f054fa90199" providerId="ADAL" clId="{E0EBC753-4976-4115-A6B4-3268EC3B202F}" dt="2022-02-10T16:07:30.535" v="1796" actId="1076"/>
          <ac:spMkLst>
            <pc:docMk/>
            <pc:sldMk cId="1997642909" sldId="354"/>
            <ac:spMk id="17" creationId="{00000000-0000-0000-0000-000000000000}"/>
          </ac:spMkLst>
        </pc:spChg>
        <pc:spChg chg="mod">
          <ac:chgData name="Karol Alexandra Flores" userId="bfdc65e7-5281-49ae-bed9-7f054fa90199" providerId="ADAL" clId="{E0EBC753-4976-4115-A6B4-3268EC3B202F}" dt="2022-02-10T16:07:58.904" v="1803"/>
          <ac:spMkLst>
            <pc:docMk/>
            <pc:sldMk cId="1997642909" sldId="354"/>
            <ac:spMk id="20" creationId="{00000000-0000-0000-0000-000000000000}"/>
          </ac:spMkLst>
        </pc:spChg>
        <pc:picChg chg="del">
          <ac:chgData name="Karol Alexandra Flores" userId="bfdc65e7-5281-49ae-bed9-7f054fa90199" providerId="ADAL" clId="{E0EBC753-4976-4115-A6B4-3268EC3B202F}" dt="2022-02-10T16:06:47.454" v="1785" actId="478"/>
          <ac:picMkLst>
            <pc:docMk/>
            <pc:sldMk cId="1997642909" sldId="354"/>
            <ac:picMk id="10" creationId="{A0FC7786-B217-4741-A50B-E8907C142269}"/>
          </ac:picMkLst>
        </pc:picChg>
        <pc:picChg chg="del">
          <ac:chgData name="Karol Alexandra Flores" userId="bfdc65e7-5281-49ae-bed9-7f054fa90199" providerId="ADAL" clId="{E0EBC753-4976-4115-A6B4-3268EC3B202F}" dt="2022-02-10T16:07:14.533" v="1790" actId="478"/>
          <ac:picMkLst>
            <pc:docMk/>
            <pc:sldMk cId="1997642909" sldId="354"/>
            <ac:picMk id="12" creationId="{ECBE4AEB-4605-4D94-918D-DAB95FD6D6F1}"/>
          </ac:picMkLst>
        </pc:picChg>
        <pc:picChg chg="del">
          <ac:chgData name="Karol Alexandra Flores" userId="bfdc65e7-5281-49ae-bed9-7f054fa90199" providerId="ADAL" clId="{E0EBC753-4976-4115-A6B4-3268EC3B202F}" dt="2022-02-10T16:07:37.818" v="1797" actId="478"/>
          <ac:picMkLst>
            <pc:docMk/>
            <pc:sldMk cId="1997642909" sldId="354"/>
            <ac:picMk id="13" creationId="{9B35CE42-025D-4EC2-AC1C-909D139D324E}"/>
          </ac:picMkLst>
        </pc:picChg>
        <pc:picChg chg="add mod">
          <ac:chgData name="Karol Alexandra Flores" userId="bfdc65e7-5281-49ae-bed9-7f054fa90199" providerId="ADAL" clId="{E0EBC753-4976-4115-A6B4-3268EC3B202F}" dt="2022-02-10T16:06:51.968" v="1787" actId="1076"/>
          <ac:picMkLst>
            <pc:docMk/>
            <pc:sldMk cId="1997642909" sldId="354"/>
            <ac:picMk id="15" creationId="{04975030-B60E-45B7-BE21-AD2CBDC28591}"/>
          </ac:picMkLst>
        </pc:picChg>
        <pc:picChg chg="add mod">
          <ac:chgData name="Karol Alexandra Flores" userId="bfdc65e7-5281-49ae-bed9-7f054fa90199" providerId="ADAL" clId="{E0EBC753-4976-4115-A6B4-3268EC3B202F}" dt="2022-02-10T16:07:18.784" v="1793" actId="1076"/>
          <ac:picMkLst>
            <pc:docMk/>
            <pc:sldMk cId="1997642909" sldId="354"/>
            <ac:picMk id="16" creationId="{427066A9-0A2B-4861-8CE8-59CF9164F40E}"/>
          </ac:picMkLst>
        </pc:picChg>
        <pc:picChg chg="add mod">
          <ac:chgData name="Karol Alexandra Flores" userId="bfdc65e7-5281-49ae-bed9-7f054fa90199" providerId="ADAL" clId="{E0EBC753-4976-4115-A6B4-3268EC3B202F}" dt="2022-02-10T16:07:46.200" v="1801" actId="1076"/>
          <ac:picMkLst>
            <pc:docMk/>
            <pc:sldMk cId="1997642909" sldId="354"/>
            <ac:picMk id="18" creationId="{75346889-46F7-440B-87E0-2812A576BB1D}"/>
          </ac:picMkLst>
        </pc:picChg>
      </pc:sldChg>
      <pc:sldChg chg="addSp delSp modSp mod">
        <pc:chgData name="Karol Alexandra Flores" userId="bfdc65e7-5281-49ae-bed9-7f054fa90199" providerId="ADAL" clId="{E0EBC753-4976-4115-A6B4-3268EC3B202F}" dt="2022-02-10T16:09:23.333" v="1818"/>
        <pc:sldMkLst>
          <pc:docMk/>
          <pc:sldMk cId="3170680878" sldId="355"/>
        </pc:sldMkLst>
        <pc:spChg chg="mod">
          <ac:chgData name="Karol Alexandra Flores" userId="bfdc65e7-5281-49ae-bed9-7f054fa90199" providerId="ADAL" clId="{E0EBC753-4976-4115-A6B4-3268EC3B202F}" dt="2022-02-10T16:08:29.167" v="1808"/>
          <ac:spMkLst>
            <pc:docMk/>
            <pc:sldMk cId="3170680878" sldId="355"/>
            <ac:spMk id="14" creationId="{00000000-0000-0000-0000-000000000000}"/>
          </ac:spMkLst>
        </pc:spChg>
        <pc:spChg chg="mod">
          <ac:chgData name="Karol Alexandra Flores" userId="bfdc65e7-5281-49ae-bed9-7f054fa90199" providerId="ADAL" clId="{E0EBC753-4976-4115-A6B4-3268EC3B202F}" dt="2022-02-10T16:08:57.649" v="1813"/>
          <ac:spMkLst>
            <pc:docMk/>
            <pc:sldMk cId="3170680878" sldId="355"/>
            <ac:spMk id="17" creationId="{00000000-0000-0000-0000-000000000000}"/>
          </ac:spMkLst>
        </pc:spChg>
        <pc:spChg chg="mod">
          <ac:chgData name="Karol Alexandra Flores" userId="bfdc65e7-5281-49ae-bed9-7f054fa90199" providerId="ADAL" clId="{E0EBC753-4976-4115-A6B4-3268EC3B202F}" dt="2022-02-10T16:09:23.333" v="1818"/>
          <ac:spMkLst>
            <pc:docMk/>
            <pc:sldMk cId="3170680878" sldId="355"/>
            <ac:spMk id="20" creationId="{00000000-0000-0000-0000-000000000000}"/>
          </ac:spMkLst>
        </pc:spChg>
        <pc:picChg chg="add mod">
          <ac:chgData name="Karol Alexandra Flores" userId="bfdc65e7-5281-49ae-bed9-7f054fa90199" providerId="ADAL" clId="{E0EBC753-4976-4115-A6B4-3268EC3B202F}" dt="2022-02-10T16:08:17.143" v="1806" actId="1076"/>
          <ac:picMkLst>
            <pc:docMk/>
            <pc:sldMk cId="3170680878" sldId="355"/>
            <ac:picMk id="10" creationId="{ABF26831-7DC9-4903-B005-FE6F4FC68DF5}"/>
          </ac:picMkLst>
        </pc:picChg>
        <pc:picChg chg="add mod">
          <ac:chgData name="Karol Alexandra Flores" userId="bfdc65e7-5281-49ae-bed9-7f054fa90199" providerId="ADAL" clId="{E0EBC753-4976-4115-A6B4-3268EC3B202F}" dt="2022-02-10T16:08:47.072" v="1811" actId="1076"/>
          <ac:picMkLst>
            <pc:docMk/>
            <pc:sldMk cId="3170680878" sldId="355"/>
            <ac:picMk id="12" creationId="{57AD63CB-AFDC-41B5-8FCC-43287D68C67E}"/>
          </ac:picMkLst>
        </pc:picChg>
        <pc:picChg chg="add mod">
          <ac:chgData name="Karol Alexandra Flores" userId="bfdc65e7-5281-49ae-bed9-7f054fa90199" providerId="ADAL" clId="{E0EBC753-4976-4115-A6B4-3268EC3B202F}" dt="2022-02-10T16:09:11.024" v="1816" actId="1076"/>
          <ac:picMkLst>
            <pc:docMk/>
            <pc:sldMk cId="3170680878" sldId="355"/>
            <ac:picMk id="13" creationId="{BD923BBC-3A8F-4F5B-835F-C9B6839F87DB}"/>
          </ac:picMkLst>
        </pc:picChg>
        <pc:picChg chg="del">
          <ac:chgData name="Karol Alexandra Flores" userId="bfdc65e7-5281-49ae-bed9-7f054fa90199" providerId="ADAL" clId="{E0EBC753-4976-4115-A6B4-3268EC3B202F}" dt="2022-02-10T16:08:10.730" v="1804" actId="478"/>
          <ac:picMkLst>
            <pc:docMk/>
            <pc:sldMk cId="3170680878" sldId="355"/>
            <ac:picMk id="15" creationId="{04975030-B60E-45B7-BE21-AD2CBDC28591}"/>
          </ac:picMkLst>
        </pc:picChg>
        <pc:picChg chg="del">
          <ac:chgData name="Karol Alexandra Flores" userId="bfdc65e7-5281-49ae-bed9-7f054fa90199" providerId="ADAL" clId="{E0EBC753-4976-4115-A6B4-3268EC3B202F}" dt="2022-02-10T16:08:43.413" v="1809" actId="478"/>
          <ac:picMkLst>
            <pc:docMk/>
            <pc:sldMk cId="3170680878" sldId="355"/>
            <ac:picMk id="16" creationId="{427066A9-0A2B-4861-8CE8-59CF9164F40E}"/>
          </ac:picMkLst>
        </pc:picChg>
        <pc:picChg chg="del">
          <ac:chgData name="Karol Alexandra Flores" userId="bfdc65e7-5281-49ae-bed9-7f054fa90199" providerId="ADAL" clId="{E0EBC753-4976-4115-A6B4-3268EC3B202F}" dt="2022-02-10T16:09:04.920" v="1814" actId="478"/>
          <ac:picMkLst>
            <pc:docMk/>
            <pc:sldMk cId="3170680878" sldId="355"/>
            <ac:picMk id="18" creationId="{75346889-46F7-440B-87E0-2812A576BB1D}"/>
          </ac:picMkLst>
        </pc:picChg>
      </pc:sldChg>
      <pc:sldChg chg="addSp delSp modSp mod">
        <pc:chgData name="Karol Alexandra Flores" userId="bfdc65e7-5281-49ae-bed9-7f054fa90199" providerId="ADAL" clId="{E0EBC753-4976-4115-A6B4-3268EC3B202F}" dt="2022-02-10T16:10:54.942" v="1835"/>
        <pc:sldMkLst>
          <pc:docMk/>
          <pc:sldMk cId="267001410" sldId="356"/>
        </pc:sldMkLst>
        <pc:spChg chg="mod">
          <ac:chgData name="Karol Alexandra Flores" userId="bfdc65e7-5281-49ae-bed9-7f054fa90199" providerId="ADAL" clId="{E0EBC753-4976-4115-A6B4-3268EC3B202F}" dt="2022-02-10T16:10:10.193" v="1823"/>
          <ac:spMkLst>
            <pc:docMk/>
            <pc:sldMk cId="267001410" sldId="356"/>
            <ac:spMk id="14" creationId="{00000000-0000-0000-0000-000000000000}"/>
          </ac:spMkLst>
        </pc:spChg>
        <pc:spChg chg="mod">
          <ac:chgData name="Karol Alexandra Flores" userId="bfdc65e7-5281-49ae-bed9-7f054fa90199" providerId="ADAL" clId="{E0EBC753-4976-4115-A6B4-3268EC3B202F}" dt="2022-02-10T16:10:33.959" v="1830"/>
          <ac:spMkLst>
            <pc:docMk/>
            <pc:sldMk cId="267001410" sldId="356"/>
            <ac:spMk id="17" creationId="{00000000-0000-0000-0000-000000000000}"/>
          </ac:spMkLst>
        </pc:spChg>
        <pc:spChg chg="mod">
          <ac:chgData name="Karol Alexandra Flores" userId="bfdc65e7-5281-49ae-bed9-7f054fa90199" providerId="ADAL" clId="{E0EBC753-4976-4115-A6B4-3268EC3B202F}" dt="2022-02-10T16:10:54.942" v="1835"/>
          <ac:spMkLst>
            <pc:docMk/>
            <pc:sldMk cId="267001410" sldId="356"/>
            <ac:spMk id="20" creationId="{00000000-0000-0000-0000-000000000000}"/>
          </ac:spMkLst>
        </pc:spChg>
        <pc:picChg chg="del">
          <ac:chgData name="Karol Alexandra Flores" userId="bfdc65e7-5281-49ae-bed9-7f054fa90199" providerId="ADAL" clId="{E0EBC753-4976-4115-A6B4-3268EC3B202F}" dt="2022-02-10T16:09:54.833" v="1819" actId="478"/>
          <ac:picMkLst>
            <pc:docMk/>
            <pc:sldMk cId="267001410" sldId="356"/>
            <ac:picMk id="10" creationId="{ABF26831-7DC9-4903-B005-FE6F4FC68DF5}"/>
          </ac:picMkLst>
        </pc:picChg>
        <pc:picChg chg="del">
          <ac:chgData name="Karol Alexandra Flores" userId="bfdc65e7-5281-49ae-bed9-7f054fa90199" providerId="ADAL" clId="{E0EBC753-4976-4115-A6B4-3268EC3B202F}" dt="2022-02-10T16:10:19.347" v="1824" actId="478"/>
          <ac:picMkLst>
            <pc:docMk/>
            <pc:sldMk cId="267001410" sldId="356"/>
            <ac:picMk id="12" creationId="{57AD63CB-AFDC-41B5-8FCC-43287D68C67E}"/>
          </ac:picMkLst>
        </pc:picChg>
        <pc:picChg chg="del">
          <ac:chgData name="Karol Alexandra Flores" userId="bfdc65e7-5281-49ae-bed9-7f054fa90199" providerId="ADAL" clId="{E0EBC753-4976-4115-A6B4-3268EC3B202F}" dt="2022-02-10T16:10:40.686" v="1831" actId="478"/>
          <ac:picMkLst>
            <pc:docMk/>
            <pc:sldMk cId="267001410" sldId="356"/>
            <ac:picMk id="13" creationId="{BD923BBC-3A8F-4F5B-835F-C9B6839F87DB}"/>
          </ac:picMkLst>
        </pc:picChg>
        <pc:picChg chg="add mod">
          <ac:chgData name="Karol Alexandra Flores" userId="bfdc65e7-5281-49ae-bed9-7f054fa90199" providerId="ADAL" clId="{E0EBC753-4976-4115-A6B4-3268EC3B202F}" dt="2022-02-10T16:09:58.831" v="1821" actId="1076"/>
          <ac:picMkLst>
            <pc:docMk/>
            <pc:sldMk cId="267001410" sldId="356"/>
            <ac:picMk id="15" creationId="{C7A9F59A-EEAA-49AF-9256-D7EA1B68CC43}"/>
          </ac:picMkLst>
        </pc:picChg>
        <pc:picChg chg="add mod">
          <ac:chgData name="Karol Alexandra Flores" userId="bfdc65e7-5281-49ae-bed9-7f054fa90199" providerId="ADAL" clId="{E0EBC753-4976-4115-A6B4-3268EC3B202F}" dt="2022-02-10T16:10:22.200" v="1826" actId="1076"/>
          <ac:picMkLst>
            <pc:docMk/>
            <pc:sldMk cId="267001410" sldId="356"/>
            <ac:picMk id="16" creationId="{67D182CC-07CD-4E7C-8F67-0FD0ECA47BF9}"/>
          </ac:picMkLst>
        </pc:picChg>
        <pc:picChg chg="add mod">
          <ac:chgData name="Karol Alexandra Flores" userId="bfdc65e7-5281-49ae-bed9-7f054fa90199" providerId="ADAL" clId="{E0EBC753-4976-4115-A6B4-3268EC3B202F}" dt="2022-02-10T16:10:44.496" v="1833" actId="1076"/>
          <ac:picMkLst>
            <pc:docMk/>
            <pc:sldMk cId="267001410" sldId="356"/>
            <ac:picMk id="18" creationId="{63AD492A-E77E-446B-BBD7-EFE5367AF5DD}"/>
          </ac:picMkLst>
        </pc:picChg>
      </pc:sldChg>
      <pc:sldChg chg="addSp delSp modSp mod">
        <pc:chgData name="Karol Alexandra Flores" userId="bfdc65e7-5281-49ae-bed9-7f054fa90199" providerId="ADAL" clId="{E0EBC753-4976-4115-A6B4-3268EC3B202F}" dt="2022-02-10T16:15:44.391" v="1853" actId="1076"/>
        <pc:sldMkLst>
          <pc:docMk/>
          <pc:sldMk cId="2308008336" sldId="357"/>
        </pc:sldMkLst>
        <pc:spChg chg="mod">
          <ac:chgData name="Karol Alexandra Flores" userId="bfdc65e7-5281-49ae-bed9-7f054fa90199" providerId="ADAL" clId="{E0EBC753-4976-4115-A6B4-3268EC3B202F}" dt="2022-02-10T16:13:02.931" v="1840"/>
          <ac:spMkLst>
            <pc:docMk/>
            <pc:sldMk cId="2308008336" sldId="357"/>
            <ac:spMk id="14" creationId="{00000000-0000-0000-0000-000000000000}"/>
          </ac:spMkLst>
        </pc:spChg>
        <pc:spChg chg="mod">
          <ac:chgData name="Karol Alexandra Flores" userId="bfdc65e7-5281-49ae-bed9-7f054fa90199" providerId="ADAL" clId="{E0EBC753-4976-4115-A6B4-3268EC3B202F}" dt="2022-02-10T16:13:59.630" v="1845"/>
          <ac:spMkLst>
            <pc:docMk/>
            <pc:sldMk cId="2308008336" sldId="357"/>
            <ac:spMk id="17" creationId="{00000000-0000-0000-0000-000000000000}"/>
          </ac:spMkLst>
        </pc:spChg>
        <pc:spChg chg="mod">
          <ac:chgData name="Karol Alexandra Flores" userId="bfdc65e7-5281-49ae-bed9-7f054fa90199" providerId="ADAL" clId="{E0EBC753-4976-4115-A6B4-3268EC3B202F}" dt="2022-02-10T16:15:44.391" v="1853" actId="1076"/>
          <ac:spMkLst>
            <pc:docMk/>
            <pc:sldMk cId="2308008336" sldId="357"/>
            <ac:spMk id="20" creationId="{00000000-0000-0000-0000-000000000000}"/>
          </ac:spMkLst>
        </pc:spChg>
        <pc:picChg chg="add mod">
          <ac:chgData name="Karol Alexandra Flores" userId="bfdc65e7-5281-49ae-bed9-7f054fa90199" providerId="ADAL" clId="{E0EBC753-4976-4115-A6B4-3268EC3B202F}" dt="2022-02-10T16:12:50.216" v="1838" actId="1076"/>
          <ac:picMkLst>
            <pc:docMk/>
            <pc:sldMk cId="2308008336" sldId="357"/>
            <ac:picMk id="10" creationId="{6CB0DEA9-1801-4843-A6CA-754AB400E30B}"/>
          </ac:picMkLst>
        </pc:picChg>
        <pc:picChg chg="add mod">
          <ac:chgData name="Karol Alexandra Flores" userId="bfdc65e7-5281-49ae-bed9-7f054fa90199" providerId="ADAL" clId="{E0EBC753-4976-4115-A6B4-3268EC3B202F}" dt="2022-02-10T16:13:48.136" v="1843" actId="1076"/>
          <ac:picMkLst>
            <pc:docMk/>
            <pc:sldMk cId="2308008336" sldId="357"/>
            <ac:picMk id="12" creationId="{9CBFD034-094D-48F4-B23D-529359E17363}"/>
          </ac:picMkLst>
        </pc:picChg>
        <pc:picChg chg="add mod">
          <ac:chgData name="Karol Alexandra Flores" userId="bfdc65e7-5281-49ae-bed9-7f054fa90199" providerId="ADAL" clId="{E0EBC753-4976-4115-A6B4-3268EC3B202F}" dt="2022-02-10T16:14:34.561" v="1848" actId="1076"/>
          <ac:picMkLst>
            <pc:docMk/>
            <pc:sldMk cId="2308008336" sldId="357"/>
            <ac:picMk id="13" creationId="{9A3E18FC-C95E-47C1-8969-03F271E6D4BA}"/>
          </ac:picMkLst>
        </pc:picChg>
        <pc:picChg chg="del">
          <ac:chgData name="Karol Alexandra Flores" userId="bfdc65e7-5281-49ae-bed9-7f054fa90199" providerId="ADAL" clId="{E0EBC753-4976-4115-A6B4-3268EC3B202F}" dt="2022-02-10T16:12:47.078" v="1836" actId="478"/>
          <ac:picMkLst>
            <pc:docMk/>
            <pc:sldMk cId="2308008336" sldId="357"/>
            <ac:picMk id="15" creationId="{C7A9F59A-EEAA-49AF-9256-D7EA1B68CC43}"/>
          </ac:picMkLst>
        </pc:picChg>
        <pc:picChg chg="del">
          <ac:chgData name="Karol Alexandra Flores" userId="bfdc65e7-5281-49ae-bed9-7f054fa90199" providerId="ADAL" clId="{E0EBC753-4976-4115-A6B4-3268EC3B202F}" dt="2022-02-10T16:13:43.260" v="1841" actId="478"/>
          <ac:picMkLst>
            <pc:docMk/>
            <pc:sldMk cId="2308008336" sldId="357"/>
            <ac:picMk id="16" creationId="{67D182CC-07CD-4E7C-8F67-0FD0ECA47BF9}"/>
          </ac:picMkLst>
        </pc:picChg>
        <pc:picChg chg="del">
          <ac:chgData name="Karol Alexandra Flores" userId="bfdc65e7-5281-49ae-bed9-7f054fa90199" providerId="ADAL" clId="{E0EBC753-4976-4115-A6B4-3268EC3B202F}" dt="2022-02-10T16:14:29.564" v="1846" actId="478"/>
          <ac:picMkLst>
            <pc:docMk/>
            <pc:sldMk cId="2308008336" sldId="357"/>
            <ac:picMk id="18" creationId="{63AD492A-E77E-446B-BBD7-EFE5367AF5DD}"/>
          </ac:picMkLst>
        </pc:picChg>
      </pc:sldChg>
      <pc:sldChg chg="addSp delSp modSp mod">
        <pc:chgData name="Karol Alexandra Flores" userId="bfdc65e7-5281-49ae-bed9-7f054fa90199" providerId="ADAL" clId="{E0EBC753-4976-4115-A6B4-3268EC3B202F}" dt="2022-02-10T16:21:47.136" v="1871" actId="1076"/>
        <pc:sldMkLst>
          <pc:docMk/>
          <pc:sldMk cId="3769593974" sldId="358"/>
        </pc:sldMkLst>
        <pc:spChg chg="mod">
          <ac:chgData name="Karol Alexandra Flores" userId="bfdc65e7-5281-49ae-bed9-7f054fa90199" providerId="ADAL" clId="{E0EBC753-4976-4115-A6B4-3268EC3B202F}" dt="2022-02-10T16:20:52.828" v="1859"/>
          <ac:spMkLst>
            <pc:docMk/>
            <pc:sldMk cId="3769593974" sldId="358"/>
            <ac:spMk id="14" creationId="{00000000-0000-0000-0000-000000000000}"/>
          </ac:spMkLst>
        </pc:spChg>
        <pc:spChg chg="mod">
          <ac:chgData name="Karol Alexandra Flores" userId="bfdc65e7-5281-49ae-bed9-7f054fa90199" providerId="ADAL" clId="{E0EBC753-4976-4115-A6B4-3268EC3B202F}" dt="2022-02-10T16:21:16.794" v="1864"/>
          <ac:spMkLst>
            <pc:docMk/>
            <pc:sldMk cId="3769593974" sldId="358"/>
            <ac:spMk id="17" creationId="{00000000-0000-0000-0000-000000000000}"/>
          </ac:spMkLst>
        </pc:spChg>
        <pc:spChg chg="mod">
          <ac:chgData name="Karol Alexandra Flores" userId="bfdc65e7-5281-49ae-bed9-7f054fa90199" providerId="ADAL" clId="{E0EBC753-4976-4115-A6B4-3268EC3B202F}" dt="2022-02-10T16:21:47.136" v="1871" actId="1076"/>
          <ac:spMkLst>
            <pc:docMk/>
            <pc:sldMk cId="3769593974" sldId="358"/>
            <ac:spMk id="20" creationId="{00000000-0000-0000-0000-000000000000}"/>
          </ac:spMkLst>
        </pc:spChg>
        <pc:picChg chg="del">
          <ac:chgData name="Karol Alexandra Flores" userId="bfdc65e7-5281-49ae-bed9-7f054fa90199" providerId="ADAL" clId="{E0EBC753-4976-4115-A6B4-3268EC3B202F}" dt="2022-02-10T16:20:29.140" v="1854" actId="478"/>
          <ac:picMkLst>
            <pc:docMk/>
            <pc:sldMk cId="3769593974" sldId="358"/>
            <ac:picMk id="10" creationId="{6CB0DEA9-1801-4843-A6CA-754AB400E30B}"/>
          </ac:picMkLst>
        </pc:picChg>
        <pc:picChg chg="del">
          <ac:chgData name="Karol Alexandra Flores" userId="bfdc65e7-5281-49ae-bed9-7f054fa90199" providerId="ADAL" clId="{E0EBC753-4976-4115-A6B4-3268EC3B202F}" dt="2022-02-10T16:21:00.599" v="1860" actId="478"/>
          <ac:picMkLst>
            <pc:docMk/>
            <pc:sldMk cId="3769593974" sldId="358"/>
            <ac:picMk id="12" creationId="{9CBFD034-094D-48F4-B23D-529359E17363}"/>
          </ac:picMkLst>
        </pc:picChg>
        <pc:picChg chg="del">
          <ac:chgData name="Karol Alexandra Flores" userId="bfdc65e7-5281-49ae-bed9-7f054fa90199" providerId="ADAL" clId="{E0EBC753-4976-4115-A6B4-3268EC3B202F}" dt="2022-02-10T16:21:26.767" v="1865" actId="478"/>
          <ac:picMkLst>
            <pc:docMk/>
            <pc:sldMk cId="3769593974" sldId="358"/>
            <ac:picMk id="13" creationId="{9A3E18FC-C95E-47C1-8969-03F271E6D4BA}"/>
          </ac:picMkLst>
        </pc:picChg>
        <pc:picChg chg="add mod">
          <ac:chgData name="Karol Alexandra Flores" userId="bfdc65e7-5281-49ae-bed9-7f054fa90199" providerId="ADAL" clId="{E0EBC753-4976-4115-A6B4-3268EC3B202F}" dt="2022-02-10T16:20:36.063" v="1857" actId="1076"/>
          <ac:picMkLst>
            <pc:docMk/>
            <pc:sldMk cId="3769593974" sldId="358"/>
            <ac:picMk id="15" creationId="{73EF1DB8-7EEF-4FE3-91A8-D05F99787C05}"/>
          </ac:picMkLst>
        </pc:picChg>
        <pc:picChg chg="add mod">
          <ac:chgData name="Karol Alexandra Flores" userId="bfdc65e7-5281-49ae-bed9-7f054fa90199" providerId="ADAL" clId="{E0EBC753-4976-4115-A6B4-3268EC3B202F}" dt="2022-02-10T16:21:03.919" v="1862" actId="1076"/>
          <ac:picMkLst>
            <pc:docMk/>
            <pc:sldMk cId="3769593974" sldId="358"/>
            <ac:picMk id="16" creationId="{D65C0936-BB39-4EB0-AC83-C18B4BFC8626}"/>
          </ac:picMkLst>
        </pc:picChg>
        <pc:picChg chg="add mod">
          <ac:chgData name="Karol Alexandra Flores" userId="bfdc65e7-5281-49ae-bed9-7f054fa90199" providerId="ADAL" clId="{E0EBC753-4976-4115-A6B4-3268EC3B202F}" dt="2022-02-10T16:21:32.183" v="1867" actId="1076"/>
          <ac:picMkLst>
            <pc:docMk/>
            <pc:sldMk cId="3769593974" sldId="358"/>
            <ac:picMk id="18" creationId="{953CB7A2-137C-43B2-AD9F-841D31325EF0}"/>
          </ac:picMkLst>
        </pc:picChg>
      </pc:sldChg>
      <pc:sldChg chg="addSp delSp modSp mod">
        <pc:chgData name="Karol Alexandra Flores" userId="bfdc65e7-5281-49ae-bed9-7f054fa90199" providerId="ADAL" clId="{E0EBC753-4976-4115-A6B4-3268EC3B202F}" dt="2022-02-10T16:51:28.183" v="1900" actId="1076"/>
        <pc:sldMkLst>
          <pc:docMk/>
          <pc:sldMk cId="1337901613" sldId="359"/>
        </pc:sldMkLst>
        <pc:spChg chg="mod">
          <ac:chgData name="Karol Alexandra Flores" userId="bfdc65e7-5281-49ae-bed9-7f054fa90199" providerId="ADAL" clId="{E0EBC753-4976-4115-A6B4-3268EC3B202F}" dt="2022-02-10T16:24:08.962" v="1882" actId="404"/>
          <ac:spMkLst>
            <pc:docMk/>
            <pc:sldMk cId="1337901613" sldId="359"/>
            <ac:spMk id="14" creationId="{00000000-0000-0000-0000-000000000000}"/>
          </ac:spMkLst>
        </pc:spChg>
        <pc:spChg chg="mod">
          <ac:chgData name="Karol Alexandra Flores" userId="bfdc65e7-5281-49ae-bed9-7f054fa90199" providerId="ADAL" clId="{E0EBC753-4976-4115-A6B4-3268EC3B202F}" dt="2022-02-10T16:24:36.783" v="1889" actId="404"/>
          <ac:spMkLst>
            <pc:docMk/>
            <pc:sldMk cId="1337901613" sldId="359"/>
            <ac:spMk id="17" creationId="{00000000-0000-0000-0000-000000000000}"/>
          </ac:spMkLst>
        </pc:spChg>
        <pc:spChg chg="mod">
          <ac:chgData name="Karol Alexandra Flores" userId="bfdc65e7-5281-49ae-bed9-7f054fa90199" providerId="ADAL" clId="{E0EBC753-4976-4115-A6B4-3268EC3B202F}" dt="2022-02-10T16:51:28.183" v="1900" actId="1076"/>
          <ac:spMkLst>
            <pc:docMk/>
            <pc:sldMk cId="1337901613" sldId="359"/>
            <ac:spMk id="20" creationId="{00000000-0000-0000-0000-000000000000}"/>
          </ac:spMkLst>
        </pc:spChg>
        <pc:picChg chg="add mod">
          <ac:chgData name="Karol Alexandra Flores" userId="bfdc65e7-5281-49ae-bed9-7f054fa90199" providerId="ADAL" clId="{E0EBC753-4976-4115-A6B4-3268EC3B202F}" dt="2022-02-10T16:23:45.607" v="1874" actId="1076"/>
          <ac:picMkLst>
            <pc:docMk/>
            <pc:sldMk cId="1337901613" sldId="359"/>
            <ac:picMk id="10" creationId="{20D69B6B-7201-48FC-80E8-2C8CBD192251}"/>
          </ac:picMkLst>
        </pc:picChg>
        <pc:picChg chg="add mod">
          <ac:chgData name="Karol Alexandra Flores" userId="bfdc65e7-5281-49ae-bed9-7f054fa90199" providerId="ADAL" clId="{E0EBC753-4976-4115-A6B4-3268EC3B202F}" dt="2022-02-10T16:24:24.574" v="1886" actId="1076"/>
          <ac:picMkLst>
            <pc:docMk/>
            <pc:sldMk cId="1337901613" sldId="359"/>
            <ac:picMk id="12" creationId="{6010F607-C0D6-467B-8FBC-BC8B68B9D0F9}"/>
          </ac:picMkLst>
        </pc:picChg>
        <pc:picChg chg="add mod">
          <ac:chgData name="Karol Alexandra Flores" userId="bfdc65e7-5281-49ae-bed9-7f054fa90199" providerId="ADAL" clId="{E0EBC753-4976-4115-A6B4-3268EC3B202F}" dt="2022-02-10T16:51:03.368" v="1892" actId="1076"/>
          <ac:picMkLst>
            <pc:docMk/>
            <pc:sldMk cId="1337901613" sldId="359"/>
            <ac:picMk id="13" creationId="{5BFA3808-642B-4FD1-AB69-EC9DEB921DA1}"/>
          </ac:picMkLst>
        </pc:picChg>
        <pc:picChg chg="del">
          <ac:chgData name="Karol Alexandra Flores" userId="bfdc65e7-5281-49ae-bed9-7f054fa90199" providerId="ADAL" clId="{E0EBC753-4976-4115-A6B4-3268EC3B202F}" dt="2022-02-10T16:23:40.813" v="1872" actId="478"/>
          <ac:picMkLst>
            <pc:docMk/>
            <pc:sldMk cId="1337901613" sldId="359"/>
            <ac:picMk id="15" creationId="{73EF1DB8-7EEF-4FE3-91A8-D05F99787C05}"/>
          </ac:picMkLst>
        </pc:picChg>
        <pc:picChg chg="del">
          <ac:chgData name="Karol Alexandra Flores" userId="bfdc65e7-5281-49ae-bed9-7f054fa90199" providerId="ADAL" clId="{E0EBC753-4976-4115-A6B4-3268EC3B202F}" dt="2022-02-10T16:24:20.800" v="1883" actId="478"/>
          <ac:picMkLst>
            <pc:docMk/>
            <pc:sldMk cId="1337901613" sldId="359"/>
            <ac:picMk id="16" creationId="{D65C0936-BB39-4EB0-AC83-C18B4BFC8626}"/>
          </ac:picMkLst>
        </pc:picChg>
        <pc:picChg chg="del">
          <ac:chgData name="Karol Alexandra Flores" userId="bfdc65e7-5281-49ae-bed9-7f054fa90199" providerId="ADAL" clId="{E0EBC753-4976-4115-A6B4-3268EC3B202F}" dt="2022-02-10T16:50:57.952" v="1890" actId="478"/>
          <ac:picMkLst>
            <pc:docMk/>
            <pc:sldMk cId="1337901613" sldId="359"/>
            <ac:picMk id="18" creationId="{953CB7A2-137C-43B2-AD9F-841D31325EF0}"/>
          </ac:picMkLst>
        </pc:picChg>
      </pc:sldChg>
      <pc:sldChg chg="addSp delSp modSp mod">
        <pc:chgData name="Karol Alexandra Flores" userId="bfdc65e7-5281-49ae-bed9-7f054fa90199" providerId="ADAL" clId="{E0EBC753-4976-4115-A6B4-3268EC3B202F}" dt="2022-02-10T16:58:10.742" v="1921" actId="1076"/>
        <pc:sldMkLst>
          <pc:docMk/>
          <pc:sldMk cId="1931656459" sldId="360"/>
        </pc:sldMkLst>
        <pc:spChg chg="mod">
          <ac:chgData name="Karol Alexandra Flores" userId="bfdc65e7-5281-49ae-bed9-7f054fa90199" providerId="ADAL" clId="{E0EBC753-4976-4115-A6B4-3268EC3B202F}" dt="2022-02-10T16:58:10.742" v="1921" actId="1076"/>
          <ac:spMkLst>
            <pc:docMk/>
            <pc:sldMk cId="1931656459" sldId="360"/>
            <ac:spMk id="14" creationId="{00000000-0000-0000-0000-000000000000}"/>
          </ac:spMkLst>
        </pc:spChg>
        <pc:spChg chg="del">
          <ac:chgData name="Karol Alexandra Flores" userId="bfdc65e7-5281-49ae-bed9-7f054fa90199" providerId="ADAL" clId="{E0EBC753-4976-4115-A6B4-3268EC3B202F}" dt="2022-02-10T16:57:41.189" v="1912" actId="478"/>
          <ac:spMkLst>
            <pc:docMk/>
            <pc:sldMk cId="1931656459" sldId="360"/>
            <ac:spMk id="17" creationId="{00000000-0000-0000-0000-000000000000}"/>
          </ac:spMkLst>
        </pc:spChg>
        <pc:spChg chg="del">
          <ac:chgData name="Karol Alexandra Flores" userId="bfdc65e7-5281-49ae-bed9-7f054fa90199" providerId="ADAL" clId="{E0EBC753-4976-4115-A6B4-3268EC3B202F}" dt="2022-02-10T16:57:39.946" v="1911" actId="478"/>
          <ac:spMkLst>
            <pc:docMk/>
            <pc:sldMk cId="1931656459" sldId="360"/>
            <ac:spMk id="20" creationId="{00000000-0000-0000-0000-000000000000}"/>
          </ac:spMkLst>
        </pc:spChg>
        <pc:picChg chg="del">
          <ac:chgData name="Karol Alexandra Flores" userId="bfdc65e7-5281-49ae-bed9-7f054fa90199" providerId="ADAL" clId="{E0EBC753-4976-4115-A6B4-3268EC3B202F}" dt="2022-02-10T16:57:04.214" v="1901" actId="478"/>
          <ac:picMkLst>
            <pc:docMk/>
            <pc:sldMk cId="1931656459" sldId="360"/>
            <ac:picMk id="10" creationId="{20D69B6B-7201-48FC-80E8-2C8CBD192251}"/>
          </ac:picMkLst>
        </pc:picChg>
        <pc:picChg chg="del">
          <ac:chgData name="Karol Alexandra Flores" userId="bfdc65e7-5281-49ae-bed9-7f054fa90199" providerId="ADAL" clId="{E0EBC753-4976-4115-A6B4-3268EC3B202F}" dt="2022-02-10T16:57:38.247" v="1909" actId="478"/>
          <ac:picMkLst>
            <pc:docMk/>
            <pc:sldMk cId="1931656459" sldId="360"/>
            <ac:picMk id="12" creationId="{6010F607-C0D6-467B-8FBC-BC8B68B9D0F9}"/>
          </ac:picMkLst>
        </pc:picChg>
        <pc:picChg chg="del">
          <ac:chgData name="Karol Alexandra Flores" userId="bfdc65e7-5281-49ae-bed9-7f054fa90199" providerId="ADAL" clId="{E0EBC753-4976-4115-A6B4-3268EC3B202F}" dt="2022-02-10T16:57:38.804" v="1910" actId="478"/>
          <ac:picMkLst>
            <pc:docMk/>
            <pc:sldMk cId="1931656459" sldId="360"/>
            <ac:picMk id="13" creationId="{5BFA3808-642B-4FD1-AB69-EC9DEB921DA1}"/>
          </ac:picMkLst>
        </pc:picChg>
        <pc:picChg chg="add mod">
          <ac:chgData name="Karol Alexandra Flores" userId="bfdc65e7-5281-49ae-bed9-7f054fa90199" providerId="ADAL" clId="{E0EBC753-4976-4115-A6B4-3268EC3B202F}" dt="2022-02-10T16:58:06.750" v="1920" actId="1076"/>
          <ac:picMkLst>
            <pc:docMk/>
            <pc:sldMk cId="1931656459" sldId="360"/>
            <ac:picMk id="15" creationId="{6AEDC2F8-FB6B-4719-9DAC-C86C829D66B6}"/>
          </ac:picMkLst>
        </pc:picChg>
      </pc:sldChg>
      <pc:sldChg chg="addSp delSp modSp mod">
        <pc:chgData name="Karol Alexandra Flores" userId="bfdc65e7-5281-49ae-bed9-7f054fa90199" providerId="ADAL" clId="{E0EBC753-4976-4115-A6B4-3268EC3B202F}" dt="2022-02-10T17:25:46.206" v="2143" actId="404"/>
        <pc:sldMkLst>
          <pc:docMk/>
          <pc:sldMk cId="3192106758" sldId="361"/>
        </pc:sldMkLst>
        <pc:spChg chg="mod">
          <ac:chgData name="Karol Alexandra Flores" userId="bfdc65e7-5281-49ae-bed9-7f054fa90199" providerId="ADAL" clId="{E0EBC753-4976-4115-A6B4-3268EC3B202F}" dt="2022-02-10T17:25:19.306" v="2136" actId="20577"/>
          <ac:spMkLst>
            <pc:docMk/>
            <pc:sldMk cId="3192106758" sldId="361"/>
            <ac:spMk id="3" creationId="{00000000-0000-0000-0000-000000000000}"/>
          </ac:spMkLst>
        </pc:spChg>
        <pc:spChg chg="mod">
          <ac:chgData name="Karol Alexandra Flores" userId="bfdc65e7-5281-49ae-bed9-7f054fa90199" providerId="ADAL" clId="{E0EBC753-4976-4115-A6B4-3268EC3B202F}" dt="2022-02-10T17:24:07.598" v="2110" actId="20577"/>
          <ac:spMkLst>
            <pc:docMk/>
            <pc:sldMk cId="3192106758" sldId="361"/>
            <ac:spMk id="5" creationId="{6F716790-3803-4101-BFBE-DE456BA18C41}"/>
          </ac:spMkLst>
        </pc:spChg>
        <pc:spChg chg="mod">
          <ac:chgData name="Karol Alexandra Flores" userId="bfdc65e7-5281-49ae-bed9-7f054fa90199" providerId="ADAL" clId="{E0EBC753-4976-4115-A6B4-3268EC3B202F}" dt="2022-02-10T17:25:46.206" v="2143" actId="404"/>
          <ac:spMkLst>
            <pc:docMk/>
            <pc:sldMk cId="3192106758" sldId="361"/>
            <ac:spMk id="6" creationId="{ED627B87-AAF7-4AB3-8083-CE912D91C6CB}"/>
          </ac:spMkLst>
        </pc:spChg>
        <pc:graphicFrameChg chg="del">
          <ac:chgData name="Karol Alexandra Flores" userId="bfdc65e7-5281-49ae-bed9-7f054fa90199" providerId="ADAL" clId="{E0EBC753-4976-4115-A6B4-3268EC3B202F}" dt="2022-02-10T17:25:04.316" v="2131" actId="478"/>
          <ac:graphicFrameMkLst>
            <pc:docMk/>
            <pc:sldMk cId="3192106758" sldId="361"/>
            <ac:graphicFrameMk id="4" creationId="{3ADCC932-3197-4837-8E92-1AA772828717}"/>
          </ac:graphicFrameMkLst>
        </pc:graphicFrameChg>
        <pc:graphicFrameChg chg="add mod modGraphic">
          <ac:chgData name="Karol Alexandra Flores" userId="bfdc65e7-5281-49ae-bed9-7f054fa90199" providerId="ADAL" clId="{E0EBC753-4976-4115-A6B4-3268EC3B202F}" dt="2022-02-10T17:25:13.864" v="2135" actId="403"/>
          <ac:graphicFrameMkLst>
            <pc:docMk/>
            <pc:sldMk cId="3192106758" sldId="361"/>
            <ac:graphicFrameMk id="7" creationId="{1A55EFBD-D684-4D3C-B72C-AD3EA50215C8}"/>
          </ac:graphicFrameMkLst>
        </pc:graphicFrameChg>
        <pc:picChg chg="mod">
          <ac:chgData name="Karol Alexandra Flores" userId="bfdc65e7-5281-49ae-bed9-7f054fa90199" providerId="ADAL" clId="{E0EBC753-4976-4115-A6B4-3268EC3B202F}" dt="2022-02-10T17:24:51.642" v="2130" actId="1038"/>
          <ac:picMkLst>
            <pc:docMk/>
            <pc:sldMk cId="3192106758" sldId="361"/>
            <ac:picMk id="12" creationId="{BB503CDE-D6DD-4F3E-BA15-2F359EB1B48E}"/>
          </ac:picMkLst>
        </pc:picChg>
      </pc:sldChg>
      <pc:sldChg chg="addSp delSp modSp mod">
        <pc:chgData name="Karol Alexandra Flores" userId="bfdc65e7-5281-49ae-bed9-7f054fa90199" providerId="ADAL" clId="{E0EBC753-4976-4115-A6B4-3268EC3B202F}" dt="2022-02-10T17:29:59.487" v="2193" actId="478"/>
        <pc:sldMkLst>
          <pc:docMk/>
          <pc:sldMk cId="3959682935" sldId="362"/>
        </pc:sldMkLst>
        <pc:spChg chg="mod">
          <ac:chgData name="Karol Alexandra Flores" userId="bfdc65e7-5281-49ae-bed9-7f054fa90199" providerId="ADAL" clId="{E0EBC753-4976-4115-A6B4-3268EC3B202F}" dt="2022-02-10T17:29:15.120" v="2174" actId="255"/>
          <ac:spMkLst>
            <pc:docMk/>
            <pc:sldMk cId="3959682935" sldId="362"/>
            <ac:spMk id="3" creationId="{00000000-0000-0000-0000-000000000000}"/>
          </ac:spMkLst>
        </pc:spChg>
        <pc:spChg chg="mod">
          <ac:chgData name="Karol Alexandra Flores" userId="bfdc65e7-5281-49ae-bed9-7f054fa90199" providerId="ADAL" clId="{E0EBC753-4976-4115-A6B4-3268EC3B202F}" dt="2022-02-10T17:29:53.939" v="2192" actId="20577"/>
          <ac:spMkLst>
            <pc:docMk/>
            <pc:sldMk cId="3959682935" sldId="362"/>
            <ac:spMk id="6" creationId="{ED627B87-AAF7-4AB3-8083-CE912D91C6CB}"/>
          </ac:spMkLst>
        </pc:spChg>
        <pc:spChg chg="del">
          <ac:chgData name="Karol Alexandra Flores" userId="bfdc65e7-5281-49ae-bed9-7f054fa90199" providerId="ADAL" clId="{E0EBC753-4976-4115-A6B4-3268EC3B202F}" dt="2022-02-10T17:29:59.487" v="2193" actId="478"/>
          <ac:spMkLst>
            <pc:docMk/>
            <pc:sldMk cId="3959682935" sldId="362"/>
            <ac:spMk id="8" creationId="{00000000-0000-0000-0000-000000000000}"/>
          </ac:spMkLst>
        </pc:spChg>
        <pc:graphicFrameChg chg="add mod modGraphic">
          <ac:chgData name="Karol Alexandra Flores" userId="bfdc65e7-5281-49ae-bed9-7f054fa90199" providerId="ADAL" clId="{E0EBC753-4976-4115-A6B4-3268EC3B202F}" dt="2022-02-10T17:29:32.968" v="2179" actId="403"/>
          <ac:graphicFrameMkLst>
            <pc:docMk/>
            <pc:sldMk cId="3959682935" sldId="362"/>
            <ac:graphicFrameMk id="4" creationId="{D3F9EFD2-4F41-4B72-9010-9F98EFE95F24}"/>
          </ac:graphicFrameMkLst>
        </pc:graphicFrameChg>
        <pc:graphicFrameChg chg="del">
          <ac:chgData name="Karol Alexandra Flores" userId="bfdc65e7-5281-49ae-bed9-7f054fa90199" providerId="ADAL" clId="{E0EBC753-4976-4115-A6B4-3268EC3B202F}" dt="2022-02-10T17:29:24.623" v="2175" actId="478"/>
          <ac:graphicFrameMkLst>
            <pc:docMk/>
            <pc:sldMk cId="3959682935" sldId="362"/>
            <ac:graphicFrameMk id="7" creationId="{1A55EFBD-D684-4D3C-B72C-AD3EA50215C8}"/>
          </ac:graphicFrameMkLst>
        </pc:graphicFrameChg>
      </pc:sldChg>
      <pc:sldChg chg="addSp delSp modSp add mod">
        <pc:chgData name="Karol Alexandra Flores" userId="bfdc65e7-5281-49ae-bed9-7f054fa90199" providerId="ADAL" clId="{E0EBC753-4976-4115-A6B4-3268EC3B202F}" dt="2022-02-10T17:32:12.941" v="2242" actId="20577"/>
        <pc:sldMkLst>
          <pc:docMk/>
          <pc:sldMk cId="3638985404" sldId="363"/>
        </pc:sldMkLst>
        <pc:spChg chg="mod">
          <ac:chgData name="Karol Alexandra Flores" userId="bfdc65e7-5281-49ae-bed9-7f054fa90199" providerId="ADAL" clId="{E0EBC753-4976-4115-A6B4-3268EC3B202F}" dt="2022-02-10T17:31:43.680" v="2227" actId="404"/>
          <ac:spMkLst>
            <pc:docMk/>
            <pc:sldMk cId="3638985404" sldId="363"/>
            <ac:spMk id="3" creationId="{00000000-0000-0000-0000-000000000000}"/>
          </ac:spMkLst>
        </pc:spChg>
        <pc:spChg chg="mod">
          <ac:chgData name="Karol Alexandra Flores" userId="bfdc65e7-5281-49ae-bed9-7f054fa90199" providerId="ADAL" clId="{E0EBC753-4976-4115-A6B4-3268EC3B202F}" dt="2022-02-10T17:32:12.941" v="2242" actId="20577"/>
          <ac:spMkLst>
            <pc:docMk/>
            <pc:sldMk cId="3638985404" sldId="363"/>
            <ac:spMk id="6" creationId="{ED627B87-AAF7-4AB3-8083-CE912D91C6CB}"/>
          </ac:spMkLst>
        </pc:spChg>
        <pc:graphicFrameChg chg="del">
          <ac:chgData name="Karol Alexandra Flores" userId="bfdc65e7-5281-49ae-bed9-7f054fa90199" providerId="ADAL" clId="{E0EBC753-4976-4115-A6B4-3268EC3B202F}" dt="2022-02-10T17:31:51.910" v="2228" actId="478"/>
          <ac:graphicFrameMkLst>
            <pc:docMk/>
            <pc:sldMk cId="3638985404" sldId="363"/>
            <ac:graphicFrameMk id="4" creationId="{D3F9EFD2-4F41-4B72-9010-9F98EFE95F24}"/>
          </ac:graphicFrameMkLst>
        </pc:graphicFrameChg>
        <pc:graphicFrameChg chg="add mod modGraphic">
          <ac:chgData name="Karol Alexandra Flores" userId="bfdc65e7-5281-49ae-bed9-7f054fa90199" providerId="ADAL" clId="{E0EBC753-4976-4115-A6B4-3268EC3B202F}" dt="2022-02-10T17:32:01.905" v="2232" actId="403"/>
          <ac:graphicFrameMkLst>
            <pc:docMk/>
            <pc:sldMk cId="3638985404" sldId="363"/>
            <ac:graphicFrameMk id="7" creationId="{3D9AD5B1-A51A-4ADF-BB73-0A32B333FB29}"/>
          </ac:graphicFrameMkLst>
        </pc:graphicFrameChg>
      </pc:sldChg>
      <pc:sldChg chg="addSp delSp modSp mod">
        <pc:chgData name="Karol Alexandra Flores" userId="bfdc65e7-5281-49ae-bed9-7f054fa90199" providerId="ADAL" clId="{E0EBC753-4976-4115-A6B4-3268EC3B202F}" dt="2022-02-10T17:36:56.701" v="2293" actId="20577"/>
        <pc:sldMkLst>
          <pc:docMk/>
          <pc:sldMk cId="1991137301" sldId="364"/>
        </pc:sldMkLst>
        <pc:spChg chg="mod">
          <ac:chgData name="Karol Alexandra Flores" userId="bfdc65e7-5281-49ae-bed9-7f054fa90199" providerId="ADAL" clId="{E0EBC753-4976-4115-A6B4-3268EC3B202F}" dt="2022-02-10T17:36:14.991" v="2268" actId="404"/>
          <ac:spMkLst>
            <pc:docMk/>
            <pc:sldMk cId="1991137301" sldId="364"/>
            <ac:spMk id="3" creationId="{00000000-0000-0000-0000-000000000000}"/>
          </ac:spMkLst>
        </pc:spChg>
        <pc:spChg chg="mod">
          <ac:chgData name="Karol Alexandra Flores" userId="bfdc65e7-5281-49ae-bed9-7f054fa90199" providerId="ADAL" clId="{E0EBC753-4976-4115-A6B4-3268EC3B202F}" dt="2022-02-10T17:36:56.701" v="2293" actId="20577"/>
          <ac:spMkLst>
            <pc:docMk/>
            <pc:sldMk cId="1991137301" sldId="364"/>
            <ac:spMk id="6" creationId="{ED627B87-AAF7-4AB3-8083-CE912D91C6CB}"/>
          </ac:spMkLst>
        </pc:spChg>
        <pc:graphicFrameChg chg="add del mod modGraphic">
          <ac:chgData name="Karol Alexandra Flores" userId="bfdc65e7-5281-49ae-bed9-7f054fa90199" providerId="ADAL" clId="{E0EBC753-4976-4115-A6B4-3268EC3B202F}" dt="2022-02-10T17:36:36.971" v="2275" actId="478"/>
          <ac:graphicFrameMkLst>
            <pc:docMk/>
            <pc:sldMk cId="1991137301" sldId="364"/>
            <ac:graphicFrameMk id="4" creationId="{63502E6E-79C9-4066-9EF7-2A9A3DEBDC27}"/>
          </ac:graphicFrameMkLst>
        </pc:graphicFrameChg>
        <pc:graphicFrameChg chg="del">
          <ac:chgData name="Karol Alexandra Flores" userId="bfdc65e7-5281-49ae-bed9-7f054fa90199" providerId="ADAL" clId="{E0EBC753-4976-4115-A6B4-3268EC3B202F}" dt="2022-02-10T17:36:26.160" v="2269" actId="478"/>
          <ac:graphicFrameMkLst>
            <pc:docMk/>
            <pc:sldMk cId="1991137301" sldId="364"/>
            <ac:graphicFrameMk id="7" creationId="{3D9AD5B1-A51A-4ADF-BB73-0A32B333FB29}"/>
          </ac:graphicFrameMkLst>
        </pc:graphicFrameChg>
        <pc:graphicFrameChg chg="add mod modGraphic">
          <ac:chgData name="Karol Alexandra Flores" userId="bfdc65e7-5281-49ae-bed9-7f054fa90199" providerId="ADAL" clId="{E0EBC753-4976-4115-A6B4-3268EC3B202F}" dt="2022-02-10T17:36:46.648" v="2279" actId="403"/>
          <ac:graphicFrameMkLst>
            <pc:docMk/>
            <pc:sldMk cId="1991137301" sldId="364"/>
            <ac:graphicFrameMk id="8" creationId="{FD7E4E7A-99FC-4C73-8A54-16D36D36B290}"/>
          </ac:graphicFrameMkLst>
        </pc:graphicFrameChg>
      </pc:sldChg>
      <pc:sldChg chg="addSp delSp modSp mod">
        <pc:chgData name="Karol Alexandra Flores" userId="bfdc65e7-5281-49ae-bed9-7f054fa90199" providerId="ADAL" clId="{E0EBC753-4976-4115-A6B4-3268EC3B202F}" dt="2022-02-10T17:39:25.011" v="2327" actId="20577"/>
        <pc:sldMkLst>
          <pc:docMk/>
          <pc:sldMk cId="2190742713" sldId="365"/>
        </pc:sldMkLst>
        <pc:spChg chg="mod">
          <ac:chgData name="Karol Alexandra Flores" userId="bfdc65e7-5281-49ae-bed9-7f054fa90199" providerId="ADAL" clId="{E0EBC753-4976-4115-A6B4-3268EC3B202F}" dt="2022-02-10T17:38:12.727" v="2310"/>
          <ac:spMkLst>
            <pc:docMk/>
            <pc:sldMk cId="2190742713" sldId="365"/>
            <ac:spMk id="3" creationId="{00000000-0000-0000-0000-000000000000}"/>
          </ac:spMkLst>
        </pc:spChg>
        <pc:spChg chg="mod">
          <ac:chgData name="Karol Alexandra Flores" userId="bfdc65e7-5281-49ae-bed9-7f054fa90199" providerId="ADAL" clId="{E0EBC753-4976-4115-A6B4-3268EC3B202F}" dt="2022-02-10T17:39:25.011" v="2327" actId="20577"/>
          <ac:spMkLst>
            <pc:docMk/>
            <pc:sldMk cId="2190742713" sldId="365"/>
            <ac:spMk id="6" creationId="{ED627B87-AAF7-4AB3-8083-CE912D91C6CB}"/>
          </ac:spMkLst>
        </pc:spChg>
        <pc:graphicFrameChg chg="add mod modGraphic">
          <ac:chgData name="Karol Alexandra Flores" userId="bfdc65e7-5281-49ae-bed9-7f054fa90199" providerId="ADAL" clId="{E0EBC753-4976-4115-A6B4-3268EC3B202F}" dt="2022-02-10T17:38:33.159" v="2315" actId="403"/>
          <ac:graphicFrameMkLst>
            <pc:docMk/>
            <pc:sldMk cId="2190742713" sldId="365"/>
            <ac:graphicFrameMk id="4" creationId="{49674A0D-BECD-4673-B411-FE737AF74EBD}"/>
          </ac:graphicFrameMkLst>
        </pc:graphicFrameChg>
        <pc:graphicFrameChg chg="del">
          <ac:chgData name="Karol Alexandra Flores" userId="bfdc65e7-5281-49ae-bed9-7f054fa90199" providerId="ADAL" clId="{E0EBC753-4976-4115-A6B4-3268EC3B202F}" dt="2022-02-10T17:38:24.596" v="2311" actId="478"/>
          <ac:graphicFrameMkLst>
            <pc:docMk/>
            <pc:sldMk cId="2190742713" sldId="365"/>
            <ac:graphicFrameMk id="8" creationId="{FD7E4E7A-99FC-4C73-8A54-16D36D36B290}"/>
          </ac:graphicFrameMkLst>
        </pc:graphicFrameChg>
      </pc:sldChg>
      <pc:sldChg chg="addSp delSp modSp new mod">
        <pc:chgData name="Karol Alexandra Flores" userId="bfdc65e7-5281-49ae-bed9-7f054fa90199" providerId="ADAL" clId="{E0EBC753-4976-4115-A6B4-3268EC3B202F}" dt="2022-02-10T18:04:04.619" v="2515" actId="1076"/>
        <pc:sldMkLst>
          <pc:docMk/>
          <pc:sldMk cId="2311050154" sldId="366"/>
        </pc:sldMkLst>
        <pc:spChg chg="del">
          <ac:chgData name="Karol Alexandra Flores" userId="bfdc65e7-5281-49ae-bed9-7f054fa90199" providerId="ADAL" clId="{E0EBC753-4976-4115-A6B4-3268EC3B202F}" dt="2022-02-10T18:00:14.393" v="2487" actId="478"/>
          <ac:spMkLst>
            <pc:docMk/>
            <pc:sldMk cId="2311050154" sldId="366"/>
            <ac:spMk id="2" creationId="{F81073D2-7BDA-4909-A191-5B7B149C8552}"/>
          </ac:spMkLst>
        </pc:spChg>
        <pc:spChg chg="del">
          <ac:chgData name="Karol Alexandra Flores" userId="bfdc65e7-5281-49ae-bed9-7f054fa90199" providerId="ADAL" clId="{E0EBC753-4976-4115-A6B4-3268EC3B202F}" dt="2022-02-10T18:00:12.810" v="2486" actId="478"/>
          <ac:spMkLst>
            <pc:docMk/>
            <pc:sldMk cId="2311050154" sldId="366"/>
            <ac:spMk id="3" creationId="{B9C9C8C3-4BED-495D-95D4-3D6D801C749B}"/>
          </ac:spMkLst>
        </pc:spChg>
        <pc:spChg chg="add mod">
          <ac:chgData name="Karol Alexandra Flores" userId="bfdc65e7-5281-49ae-bed9-7f054fa90199" providerId="ADAL" clId="{E0EBC753-4976-4115-A6B4-3268EC3B202F}" dt="2022-02-10T18:03:18.020" v="2504" actId="1076"/>
          <ac:spMkLst>
            <pc:docMk/>
            <pc:sldMk cId="2311050154" sldId="366"/>
            <ac:spMk id="4" creationId="{5E0E6044-BF65-44A2-83F6-C84EAA993683}"/>
          </ac:spMkLst>
        </pc:spChg>
        <pc:picChg chg="add mod">
          <ac:chgData name="Karol Alexandra Flores" userId="bfdc65e7-5281-49ae-bed9-7f054fa90199" providerId="ADAL" clId="{E0EBC753-4976-4115-A6B4-3268EC3B202F}" dt="2022-02-10T18:03:19.547" v="2505" actId="1076"/>
          <ac:picMkLst>
            <pc:docMk/>
            <pc:sldMk cId="2311050154" sldId="366"/>
            <ac:picMk id="5" creationId="{471C089B-69D3-4568-9367-4CB6652CDE6B}"/>
          </ac:picMkLst>
        </pc:picChg>
        <pc:picChg chg="add mod">
          <ac:chgData name="Karol Alexandra Flores" userId="bfdc65e7-5281-49ae-bed9-7f054fa90199" providerId="ADAL" clId="{E0EBC753-4976-4115-A6B4-3268EC3B202F}" dt="2022-02-10T18:03:44.540" v="2511" actId="1076"/>
          <ac:picMkLst>
            <pc:docMk/>
            <pc:sldMk cId="2311050154" sldId="366"/>
            <ac:picMk id="6" creationId="{559637B6-37E5-456A-ADBE-503BF76BA1F8}"/>
          </ac:picMkLst>
        </pc:picChg>
        <pc:picChg chg="add mod">
          <ac:chgData name="Karol Alexandra Flores" userId="bfdc65e7-5281-49ae-bed9-7f054fa90199" providerId="ADAL" clId="{E0EBC753-4976-4115-A6B4-3268EC3B202F}" dt="2022-02-10T18:03:25.043" v="2506" actId="1076"/>
          <ac:picMkLst>
            <pc:docMk/>
            <pc:sldMk cId="2311050154" sldId="366"/>
            <ac:picMk id="7" creationId="{0F5147B4-5759-4B49-8652-C5726AE29E05}"/>
          </ac:picMkLst>
        </pc:picChg>
        <pc:picChg chg="add mod">
          <ac:chgData name="Karol Alexandra Flores" userId="bfdc65e7-5281-49ae-bed9-7f054fa90199" providerId="ADAL" clId="{E0EBC753-4976-4115-A6B4-3268EC3B202F}" dt="2022-02-10T18:04:04.619" v="2515" actId="1076"/>
          <ac:picMkLst>
            <pc:docMk/>
            <pc:sldMk cId="2311050154" sldId="366"/>
            <ac:picMk id="8" creationId="{7B32997C-94F7-4483-B64E-7686D48E3E11}"/>
          </ac:picMkLst>
        </pc:picChg>
      </pc:sldChg>
      <pc:sldChg chg="addSp delSp modSp new mod">
        <pc:chgData name="Karol Alexandra Flores" userId="bfdc65e7-5281-49ae-bed9-7f054fa90199" providerId="ADAL" clId="{E0EBC753-4976-4115-A6B4-3268EC3B202F}" dt="2022-02-10T18:06:46.027" v="2563" actId="1076"/>
        <pc:sldMkLst>
          <pc:docMk/>
          <pc:sldMk cId="3436618662" sldId="367"/>
        </pc:sldMkLst>
        <pc:spChg chg="del">
          <ac:chgData name="Karol Alexandra Flores" userId="bfdc65e7-5281-49ae-bed9-7f054fa90199" providerId="ADAL" clId="{E0EBC753-4976-4115-A6B4-3268EC3B202F}" dt="2022-02-10T18:04:15.774" v="2518" actId="478"/>
          <ac:spMkLst>
            <pc:docMk/>
            <pc:sldMk cId="3436618662" sldId="367"/>
            <ac:spMk id="2" creationId="{455B0F47-FF61-4E01-A41C-0DBF0655F5F8}"/>
          </ac:spMkLst>
        </pc:spChg>
        <pc:spChg chg="del">
          <ac:chgData name="Karol Alexandra Flores" userId="bfdc65e7-5281-49ae-bed9-7f054fa90199" providerId="ADAL" clId="{E0EBC753-4976-4115-A6B4-3268EC3B202F}" dt="2022-02-10T18:04:15.215" v="2517" actId="478"/>
          <ac:spMkLst>
            <pc:docMk/>
            <pc:sldMk cId="3436618662" sldId="367"/>
            <ac:spMk id="3" creationId="{6F131EB2-436D-4E0C-8BE9-38B5E1CD4F21}"/>
          </ac:spMkLst>
        </pc:spChg>
        <pc:spChg chg="add mod">
          <ac:chgData name="Karol Alexandra Flores" userId="bfdc65e7-5281-49ae-bed9-7f054fa90199" providerId="ADAL" clId="{E0EBC753-4976-4115-A6B4-3268EC3B202F}" dt="2022-02-10T18:06:06.356" v="2543" actId="1076"/>
          <ac:spMkLst>
            <pc:docMk/>
            <pc:sldMk cId="3436618662" sldId="367"/>
            <ac:spMk id="4" creationId="{E1643E26-5361-4B0C-9B1B-4AC4A3A036CA}"/>
          </ac:spMkLst>
        </pc:spChg>
        <pc:picChg chg="add mod">
          <ac:chgData name="Karol Alexandra Flores" userId="bfdc65e7-5281-49ae-bed9-7f054fa90199" providerId="ADAL" clId="{E0EBC753-4976-4115-A6B4-3268EC3B202F}" dt="2022-02-10T18:05:12.356" v="2530" actId="1076"/>
          <ac:picMkLst>
            <pc:docMk/>
            <pc:sldMk cId="3436618662" sldId="367"/>
            <ac:picMk id="5" creationId="{D38ADECF-CD51-45C0-8138-E20BB2485C8D}"/>
          </ac:picMkLst>
        </pc:picChg>
        <pc:picChg chg="add mod">
          <ac:chgData name="Karol Alexandra Flores" userId="bfdc65e7-5281-49ae-bed9-7f054fa90199" providerId="ADAL" clId="{E0EBC753-4976-4115-A6B4-3268EC3B202F}" dt="2022-02-10T18:06:46.027" v="2563" actId="1076"/>
          <ac:picMkLst>
            <pc:docMk/>
            <pc:sldMk cId="3436618662" sldId="367"/>
            <ac:picMk id="6" creationId="{B7C09F99-C2D6-4858-B2F2-53735875AA1F}"/>
          </ac:picMkLst>
        </pc:picChg>
        <pc:picChg chg="add mod">
          <ac:chgData name="Karol Alexandra Flores" userId="bfdc65e7-5281-49ae-bed9-7f054fa90199" providerId="ADAL" clId="{E0EBC753-4976-4115-A6B4-3268EC3B202F}" dt="2022-02-10T18:06:22.164" v="2546" actId="1076"/>
          <ac:picMkLst>
            <pc:docMk/>
            <pc:sldMk cId="3436618662" sldId="367"/>
            <ac:picMk id="7" creationId="{EEAB8F8F-84CC-411A-BAFB-0C204A6008A2}"/>
          </ac:picMkLst>
        </pc:picChg>
        <pc:picChg chg="add mod">
          <ac:chgData name="Karol Alexandra Flores" userId="bfdc65e7-5281-49ae-bed9-7f054fa90199" providerId="ADAL" clId="{E0EBC753-4976-4115-A6B4-3268EC3B202F}" dt="2022-02-10T18:06:39.452" v="2554" actId="1076"/>
          <ac:picMkLst>
            <pc:docMk/>
            <pc:sldMk cId="3436618662" sldId="367"/>
            <ac:picMk id="8" creationId="{56506F54-7160-4229-8D95-FE424759CDCC}"/>
          </ac:picMkLst>
        </pc:picChg>
        <pc:picChg chg="add mod">
          <ac:chgData name="Karol Alexandra Flores" userId="bfdc65e7-5281-49ae-bed9-7f054fa90199" providerId="ADAL" clId="{E0EBC753-4976-4115-A6B4-3268EC3B202F}" dt="2022-02-10T18:06:43.302" v="2562" actId="1036"/>
          <ac:picMkLst>
            <pc:docMk/>
            <pc:sldMk cId="3436618662" sldId="367"/>
            <ac:picMk id="9" creationId="{972527DE-7DB8-45B3-B454-C6ADA5907029}"/>
          </ac:picMkLst>
        </pc:picChg>
      </pc:sldChg>
      <pc:sldChg chg="addSp delSp modSp new del mod">
        <pc:chgData name="Karol Alexandra Flores" userId="bfdc65e7-5281-49ae-bed9-7f054fa90199" providerId="ADAL" clId="{E0EBC753-4976-4115-A6B4-3268EC3B202F}" dt="2022-02-10T18:07:53.876" v="2566" actId="47"/>
        <pc:sldMkLst>
          <pc:docMk/>
          <pc:sldMk cId="181727524" sldId="368"/>
        </pc:sldMkLst>
        <pc:spChg chg="del">
          <ac:chgData name="Karol Alexandra Flores" userId="bfdc65e7-5281-49ae-bed9-7f054fa90199" providerId="ADAL" clId="{E0EBC753-4976-4115-A6B4-3268EC3B202F}" dt="2022-02-10T18:05:56.705" v="2540" actId="478"/>
          <ac:spMkLst>
            <pc:docMk/>
            <pc:sldMk cId="181727524" sldId="368"/>
            <ac:spMk id="2" creationId="{8CBBBE55-8D68-4F42-958D-09DAFA015EA8}"/>
          </ac:spMkLst>
        </pc:spChg>
        <pc:spChg chg="del">
          <ac:chgData name="Karol Alexandra Flores" userId="bfdc65e7-5281-49ae-bed9-7f054fa90199" providerId="ADAL" clId="{E0EBC753-4976-4115-A6B4-3268EC3B202F}" dt="2022-02-10T18:05:55.616" v="2539" actId="478"/>
          <ac:spMkLst>
            <pc:docMk/>
            <pc:sldMk cId="181727524" sldId="368"/>
            <ac:spMk id="3" creationId="{9C843757-A90B-4206-8A7E-CE7A499B6942}"/>
          </ac:spMkLst>
        </pc:spChg>
        <pc:spChg chg="add mod">
          <ac:chgData name="Karol Alexandra Flores" userId="bfdc65e7-5281-49ae-bed9-7f054fa90199" providerId="ADAL" clId="{E0EBC753-4976-4115-A6B4-3268EC3B202F}" dt="2022-02-10T18:06:55.030" v="2565" actId="20577"/>
          <ac:spMkLst>
            <pc:docMk/>
            <pc:sldMk cId="181727524" sldId="368"/>
            <ac:spMk id="5" creationId="{64AC0DF7-B095-45E0-817F-8172FA91F9EA}"/>
          </ac:spMkLst>
        </pc:spChg>
        <pc:picChg chg="add del mod">
          <ac:chgData name="Karol Alexandra Flores" userId="bfdc65e7-5281-49ae-bed9-7f054fa90199" providerId="ADAL" clId="{E0EBC753-4976-4115-A6B4-3268EC3B202F}" dt="2022-02-10T18:06:24.313" v="2547" actId="21"/>
          <ac:picMkLst>
            <pc:docMk/>
            <pc:sldMk cId="181727524" sldId="368"/>
            <ac:picMk id="4" creationId="{D3AE6029-21D5-44DA-B06B-15A58566260F}"/>
          </ac:picMkLst>
        </pc:picChg>
      </pc:sldChg>
      <pc:sldChg chg="addSp delSp modSp mod">
        <pc:chgData name="Karol Alexandra Flores" userId="bfdc65e7-5281-49ae-bed9-7f054fa90199" providerId="ADAL" clId="{E0EBC753-4976-4115-A6B4-3268EC3B202F}" dt="2022-02-10T18:12:10.960" v="2609" actId="1076"/>
        <pc:sldMkLst>
          <pc:docMk/>
          <pc:sldMk cId="3737775692" sldId="369"/>
        </pc:sldMkLst>
        <pc:spChg chg="mod">
          <ac:chgData name="Karol Alexandra Flores" userId="bfdc65e7-5281-49ae-bed9-7f054fa90199" providerId="ADAL" clId="{E0EBC753-4976-4115-A6B4-3268EC3B202F}" dt="2022-02-10T18:09:43.406" v="2589" actId="404"/>
          <ac:spMkLst>
            <pc:docMk/>
            <pc:sldMk cId="3737775692" sldId="369"/>
            <ac:spMk id="3" creationId="{00000000-0000-0000-0000-000000000000}"/>
          </ac:spMkLst>
        </pc:spChg>
        <pc:spChg chg="del">
          <ac:chgData name="Karol Alexandra Flores" userId="bfdc65e7-5281-49ae-bed9-7f054fa90199" providerId="ADAL" clId="{E0EBC753-4976-4115-A6B4-3268EC3B202F}" dt="2022-02-10T18:11:52.897" v="2606" actId="478"/>
          <ac:spMkLst>
            <pc:docMk/>
            <pc:sldMk cId="3737775692" sldId="369"/>
            <ac:spMk id="5" creationId="{6F716790-3803-4101-BFBE-DE456BA18C41}"/>
          </ac:spMkLst>
        </pc:spChg>
        <pc:spChg chg="mod">
          <ac:chgData name="Karol Alexandra Flores" userId="bfdc65e7-5281-49ae-bed9-7f054fa90199" providerId="ADAL" clId="{E0EBC753-4976-4115-A6B4-3268EC3B202F}" dt="2022-02-10T18:10:01.163" v="2600" actId="20577"/>
          <ac:spMkLst>
            <pc:docMk/>
            <pc:sldMk cId="3737775692" sldId="369"/>
            <ac:spMk id="6" creationId="{ED627B87-AAF7-4AB3-8083-CE912D91C6CB}"/>
          </ac:spMkLst>
        </pc:spChg>
        <pc:graphicFrameChg chg="del">
          <ac:chgData name="Karol Alexandra Flores" userId="bfdc65e7-5281-49ae-bed9-7f054fa90199" providerId="ADAL" clId="{E0EBC753-4976-4115-A6B4-3268EC3B202F}" dt="2022-02-10T18:08:40.699" v="2577" actId="478"/>
          <ac:graphicFrameMkLst>
            <pc:docMk/>
            <pc:sldMk cId="3737775692" sldId="369"/>
            <ac:graphicFrameMk id="4" creationId="{49674A0D-BECD-4673-B411-FE737AF74EBD}"/>
          </ac:graphicFrameMkLst>
        </pc:graphicFrameChg>
        <pc:graphicFrameChg chg="add del mod modGraphic">
          <ac:chgData name="Karol Alexandra Flores" userId="bfdc65e7-5281-49ae-bed9-7f054fa90199" providerId="ADAL" clId="{E0EBC753-4976-4115-A6B4-3268EC3B202F}" dt="2022-02-10T18:09:04.357" v="2581" actId="478"/>
          <ac:graphicFrameMkLst>
            <pc:docMk/>
            <pc:sldMk cId="3737775692" sldId="369"/>
            <ac:graphicFrameMk id="7" creationId="{B7CA91E5-EC92-42B7-B6AA-E056F9273A61}"/>
          </ac:graphicFrameMkLst>
        </pc:graphicFrameChg>
        <pc:graphicFrameChg chg="add del mod">
          <ac:chgData name="Karol Alexandra Flores" userId="bfdc65e7-5281-49ae-bed9-7f054fa90199" providerId="ADAL" clId="{E0EBC753-4976-4115-A6B4-3268EC3B202F}" dt="2022-02-10T18:10:19.083" v="2602"/>
          <ac:graphicFrameMkLst>
            <pc:docMk/>
            <pc:sldMk cId="3737775692" sldId="369"/>
            <ac:graphicFrameMk id="8" creationId="{B0F9A165-C517-4425-BBCA-A358278D90FE}"/>
          </ac:graphicFrameMkLst>
        </pc:graphicFrameChg>
        <pc:graphicFrameChg chg="add del mod">
          <ac:chgData name="Karol Alexandra Flores" userId="bfdc65e7-5281-49ae-bed9-7f054fa90199" providerId="ADAL" clId="{E0EBC753-4976-4115-A6B4-3268EC3B202F}" dt="2022-02-10T18:10:33.188" v="2605" actId="478"/>
          <ac:graphicFrameMkLst>
            <pc:docMk/>
            <pc:sldMk cId="3737775692" sldId="369"/>
            <ac:graphicFrameMk id="9" creationId="{ACAC47D5-4391-4EE3-8DC1-E50120D25303}"/>
          </ac:graphicFrameMkLst>
        </pc:graphicFrameChg>
        <pc:graphicFrameChg chg="modGraphic">
          <ac:chgData name="Karol Alexandra Flores" userId="bfdc65e7-5281-49ae-bed9-7f054fa90199" providerId="ADAL" clId="{E0EBC753-4976-4115-A6B4-3268EC3B202F}" dt="2022-02-10T18:09:34.615" v="2588" actId="122"/>
          <ac:graphicFrameMkLst>
            <pc:docMk/>
            <pc:sldMk cId="3737775692" sldId="369"/>
            <ac:graphicFrameMk id="13" creationId="{A77C6641-980A-416D-82D1-B297ACC8C0DA}"/>
          </ac:graphicFrameMkLst>
        </pc:graphicFrameChg>
        <pc:picChg chg="add mod modCrop">
          <ac:chgData name="Karol Alexandra Flores" userId="bfdc65e7-5281-49ae-bed9-7f054fa90199" providerId="ADAL" clId="{E0EBC753-4976-4115-A6B4-3268EC3B202F}" dt="2022-02-10T18:12:10.960" v="2609" actId="1076"/>
          <ac:picMkLst>
            <pc:docMk/>
            <pc:sldMk cId="3737775692" sldId="369"/>
            <ac:picMk id="4" creationId="{DEF2BE6E-1B6B-462C-A1DF-4191B9E826AC}"/>
          </ac:picMkLst>
        </pc:picChg>
      </pc:sldChg>
      <pc:sldChg chg="delSp modSp add del mod">
        <pc:chgData name="Karol Alexandra Flores" userId="bfdc65e7-5281-49ae-bed9-7f054fa90199" providerId="ADAL" clId="{E0EBC753-4976-4115-A6B4-3268EC3B202F}" dt="2022-02-10T18:40:53.736" v="2915" actId="404"/>
        <pc:sldMkLst>
          <pc:docMk/>
          <pc:sldMk cId="372443470" sldId="370"/>
        </pc:sldMkLst>
        <pc:spChg chg="del">
          <ac:chgData name="Karol Alexandra Flores" userId="bfdc65e7-5281-49ae-bed9-7f054fa90199" providerId="ADAL" clId="{E0EBC753-4976-4115-A6B4-3268EC3B202F}" dt="2022-02-10T18:40:26.726" v="2909" actId="478"/>
          <ac:spMkLst>
            <pc:docMk/>
            <pc:sldMk cId="372443470" sldId="370"/>
            <ac:spMk id="5" creationId="{00000000-0000-0000-0000-000000000000}"/>
          </ac:spMkLst>
        </pc:spChg>
        <pc:spChg chg="del">
          <ac:chgData name="Karol Alexandra Flores" userId="bfdc65e7-5281-49ae-bed9-7f054fa90199" providerId="ADAL" clId="{E0EBC753-4976-4115-A6B4-3268EC3B202F}" dt="2022-02-10T18:39:33.377" v="2896" actId="478"/>
          <ac:spMkLst>
            <pc:docMk/>
            <pc:sldMk cId="372443470" sldId="370"/>
            <ac:spMk id="7" creationId="{C9C742AC-B095-478B-9DA0-13F04AC4BD29}"/>
          </ac:spMkLst>
        </pc:spChg>
        <pc:spChg chg="del">
          <ac:chgData name="Karol Alexandra Flores" userId="bfdc65e7-5281-49ae-bed9-7f054fa90199" providerId="ADAL" clId="{E0EBC753-4976-4115-A6B4-3268EC3B202F}" dt="2022-02-10T18:39:36.901" v="2897" actId="478"/>
          <ac:spMkLst>
            <pc:docMk/>
            <pc:sldMk cId="372443470" sldId="370"/>
            <ac:spMk id="8" creationId="{B1064257-15A9-4E14-AE40-A1CFDB2ED412}"/>
          </ac:spMkLst>
        </pc:spChg>
        <pc:graphicFrameChg chg="mod modGraphic">
          <ac:chgData name="Karol Alexandra Flores" userId="bfdc65e7-5281-49ae-bed9-7f054fa90199" providerId="ADAL" clId="{E0EBC753-4976-4115-A6B4-3268EC3B202F}" dt="2022-02-10T18:40:53.736" v="2915" actId="404"/>
          <ac:graphicFrameMkLst>
            <pc:docMk/>
            <pc:sldMk cId="372443470" sldId="370"/>
            <ac:graphicFrameMk id="10" creationId="{1188CEBB-857D-48E5-B1DF-3B5DC613C229}"/>
          </ac:graphicFrameMkLst>
        </pc:graphicFrameChg>
      </pc:sldChg>
      <pc:sldChg chg="modSp del mod">
        <pc:chgData name="Karol Alexandra Flores" userId="bfdc65e7-5281-49ae-bed9-7f054fa90199" providerId="ADAL" clId="{E0EBC753-4976-4115-A6B4-3268EC3B202F}" dt="2022-02-10T18:33:40.701" v="2821" actId="47"/>
        <pc:sldMkLst>
          <pc:docMk/>
          <pc:sldMk cId="1052184270" sldId="370"/>
        </pc:sldMkLst>
        <pc:spChg chg="mod">
          <ac:chgData name="Karol Alexandra Flores" userId="bfdc65e7-5281-49ae-bed9-7f054fa90199" providerId="ADAL" clId="{E0EBC753-4976-4115-A6B4-3268EC3B202F}" dt="2022-02-10T18:32:44.779" v="2817" actId="20577"/>
          <ac:spMkLst>
            <pc:docMk/>
            <pc:sldMk cId="1052184270" sldId="370"/>
            <ac:spMk id="2" creationId="{00000000-0000-0000-0000-000000000000}"/>
          </ac:spMkLst>
        </pc:spChg>
        <pc:spChg chg="mod">
          <ac:chgData name="Karol Alexandra Flores" userId="bfdc65e7-5281-49ae-bed9-7f054fa90199" providerId="ADAL" clId="{E0EBC753-4976-4115-A6B4-3268EC3B202F}" dt="2022-02-10T18:33:30.268" v="2820"/>
          <ac:spMkLst>
            <pc:docMk/>
            <pc:sldMk cId="1052184270" sldId="370"/>
            <ac:spMk id="23" creationId="{46719930-6551-4D63-AC09-DC54B367F57B}"/>
          </ac:spMkLst>
        </pc:spChg>
      </pc:sldChg>
      <pc:sldChg chg="modSp del">
        <pc:chgData name="Karol Alexandra Flores" userId="bfdc65e7-5281-49ae-bed9-7f054fa90199" providerId="ADAL" clId="{E0EBC753-4976-4115-A6B4-3268EC3B202F}" dt="2022-02-10T18:39:14.126" v="2894" actId="47"/>
        <pc:sldMkLst>
          <pc:docMk/>
          <pc:sldMk cId="3956391551" sldId="370"/>
        </pc:sldMkLst>
        <pc:graphicFrameChg chg="mod">
          <ac:chgData name="Karol Alexandra Flores" userId="bfdc65e7-5281-49ae-bed9-7f054fa90199" providerId="ADAL" clId="{E0EBC753-4976-4115-A6B4-3268EC3B202F}" dt="2022-02-10T18:39:09.550" v="2893" actId="12093"/>
          <ac:graphicFrameMkLst>
            <pc:docMk/>
            <pc:sldMk cId="3956391551" sldId="370"/>
            <ac:graphicFrameMk id="10" creationId="{1188CEBB-857D-48E5-B1DF-3B5DC613C229}"/>
          </ac:graphicFrameMkLst>
        </pc:graphicFrameChg>
      </pc:sldChg>
      <pc:sldChg chg="delSp modSp mod">
        <pc:chgData name="Karol Alexandra Flores" userId="bfdc65e7-5281-49ae-bed9-7f054fa90199" providerId="ADAL" clId="{E0EBC753-4976-4115-A6B4-3268EC3B202F}" dt="2022-02-10T18:49:15.433" v="2942" actId="478"/>
        <pc:sldMkLst>
          <pc:docMk/>
          <pc:sldMk cId="1615551537" sldId="371"/>
        </pc:sldMkLst>
        <pc:spChg chg="del">
          <ac:chgData name="Karol Alexandra Flores" userId="bfdc65e7-5281-49ae-bed9-7f054fa90199" providerId="ADAL" clId="{E0EBC753-4976-4115-A6B4-3268EC3B202F}" dt="2022-02-10T18:49:15.433" v="2942" actId="478"/>
          <ac:spMkLst>
            <pc:docMk/>
            <pc:sldMk cId="1615551537" sldId="371"/>
            <ac:spMk id="6" creationId="{00000000-0000-0000-0000-000000000000}"/>
          </ac:spMkLst>
        </pc:spChg>
        <pc:spChg chg="del">
          <ac:chgData name="Karol Alexandra Flores" userId="bfdc65e7-5281-49ae-bed9-7f054fa90199" providerId="ADAL" clId="{E0EBC753-4976-4115-A6B4-3268EC3B202F}" dt="2022-02-10T18:49:13.840" v="2941" actId="478"/>
          <ac:spMkLst>
            <pc:docMk/>
            <pc:sldMk cId="1615551537" sldId="371"/>
            <ac:spMk id="23" creationId="{4DCDBF86-EC32-4F08-B282-6E049C36F935}"/>
          </ac:spMkLst>
        </pc:spChg>
        <pc:spChg chg="del">
          <ac:chgData name="Karol Alexandra Flores" userId="bfdc65e7-5281-49ae-bed9-7f054fa90199" providerId="ADAL" clId="{E0EBC753-4976-4115-A6B4-3268EC3B202F}" dt="2022-02-10T18:49:12.512" v="2940" actId="478"/>
          <ac:spMkLst>
            <pc:docMk/>
            <pc:sldMk cId="1615551537" sldId="371"/>
            <ac:spMk id="24" creationId="{90B78961-9152-40CA-A2DF-BD1107A6CA96}"/>
          </ac:spMkLst>
        </pc:spChg>
        <pc:spChg chg="mod">
          <ac:chgData name="Karol Alexandra Flores" userId="bfdc65e7-5281-49ae-bed9-7f054fa90199" providerId="ADAL" clId="{E0EBC753-4976-4115-A6B4-3268EC3B202F}" dt="2022-02-10T18:49:11.090" v="2939" actId="207"/>
          <ac:spMkLst>
            <pc:docMk/>
            <pc:sldMk cId="1615551537" sldId="371"/>
            <ac:spMk id="25" creationId="{F8502D0A-DE9B-48DF-83B3-58B2BF0FCFF8}"/>
          </ac:spMkLst>
        </pc:spChg>
      </pc:sldChg>
      <pc:sldChg chg="delSp modSp mod">
        <pc:chgData name="Karol Alexandra Flores" userId="bfdc65e7-5281-49ae-bed9-7f054fa90199" providerId="ADAL" clId="{E0EBC753-4976-4115-A6B4-3268EC3B202F}" dt="2022-02-10T18:50:23.947" v="2959" actId="1076"/>
        <pc:sldMkLst>
          <pc:docMk/>
          <pc:sldMk cId="1930353323" sldId="372"/>
        </pc:sldMkLst>
        <pc:spChg chg="mod">
          <ac:chgData name="Karol Alexandra Flores" userId="bfdc65e7-5281-49ae-bed9-7f054fa90199" providerId="ADAL" clId="{E0EBC753-4976-4115-A6B4-3268EC3B202F}" dt="2022-02-10T18:49:25.331" v="2945" actId="1076"/>
          <ac:spMkLst>
            <pc:docMk/>
            <pc:sldMk cId="1930353323" sldId="372"/>
            <ac:spMk id="2" creationId="{00000000-0000-0000-0000-000000000000}"/>
          </ac:spMkLst>
        </pc:spChg>
        <pc:spChg chg="del">
          <ac:chgData name="Karol Alexandra Flores" userId="bfdc65e7-5281-49ae-bed9-7f054fa90199" providerId="ADAL" clId="{E0EBC753-4976-4115-A6B4-3268EC3B202F}" dt="2022-02-10T18:49:56.502" v="2951" actId="478"/>
          <ac:spMkLst>
            <pc:docMk/>
            <pc:sldMk cId="1930353323" sldId="372"/>
            <ac:spMk id="4" creationId="{00000000-0000-0000-0000-000000000000}"/>
          </ac:spMkLst>
        </pc:spChg>
        <pc:spChg chg="del">
          <ac:chgData name="Karol Alexandra Flores" userId="bfdc65e7-5281-49ae-bed9-7f054fa90199" providerId="ADAL" clId="{E0EBC753-4976-4115-A6B4-3268EC3B202F}" dt="2022-02-10T18:49:19.609" v="2943" actId="478"/>
          <ac:spMkLst>
            <pc:docMk/>
            <pc:sldMk cId="1930353323" sldId="372"/>
            <ac:spMk id="5" creationId="{7419D31C-E9F1-4EB1-BB07-74438E40EB50}"/>
          </ac:spMkLst>
        </pc:spChg>
        <pc:spChg chg="del">
          <ac:chgData name="Karol Alexandra Flores" userId="bfdc65e7-5281-49ae-bed9-7f054fa90199" providerId="ADAL" clId="{E0EBC753-4976-4115-A6B4-3268EC3B202F}" dt="2022-02-10T18:49:21.070" v="2944" actId="478"/>
          <ac:spMkLst>
            <pc:docMk/>
            <pc:sldMk cId="1930353323" sldId="372"/>
            <ac:spMk id="6" creationId="{AD7E6BFE-5D07-44B2-A9B6-11799E2439E2}"/>
          </ac:spMkLst>
        </pc:spChg>
        <pc:spChg chg="mod">
          <ac:chgData name="Karol Alexandra Flores" userId="bfdc65e7-5281-49ae-bed9-7f054fa90199" providerId="ADAL" clId="{E0EBC753-4976-4115-A6B4-3268EC3B202F}" dt="2022-02-10T18:50:23.947" v="2959" actId="1076"/>
          <ac:spMkLst>
            <pc:docMk/>
            <pc:sldMk cId="1930353323" sldId="372"/>
            <ac:spMk id="10" creationId="{FBD51785-C652-4210-BBEC-BE4DE3EC848B}"/>
          </ac:spMkLst>
        </pc:spChg>
      </pc:sldChg>
      <pc:sldChg chg="addSp delSp modSp mod">
        <pc:chgData name="Karol Alexandra Flores" userId="bfdc65e7-5281-49ae-bed9-7f054fa90199" providerId="ADAL" clId="{E0EBC753-4976-4115-A6B4-3268EC3B202F}" dt="2022-02-10T18:51:34.122" v="2969" actId="1076"/>
        <pc:sldMkLst>
          <pc:docMk/>
          <pc:sldMk cId="3910586663" sldId="373"/>
        </pc:sldMkLst>
        <pc:spChg chg="del">
          <ac:chgData name="Karol Alexandra Flores" userId="bfdc65e7-5281-49ae-bed9-7f054fa90199" providerId="ADAL" clId="{E0EBC753-4976-4115-A6B4-3268EC3B202F}" dt="2022-02-10T18:51:14.306" v="2965" actId="478"/>
          <ac:spMkLst>
            <pc:docMk/>
            <pc:sldMk cId="3910586663" sldId="373"/>
            <ac:spMk id="2" creationId="{00000000-0000-0000-0000-000000000000}"/>
          </ac:spMkLst>
        </pc:spChg>
        <pc:spChg chg="add del mod">
          <ac:chgData name="Karol Alexandra Flores" userId="bfdc65e7-5281-49ae-bed9-7f054fa90199" providerId="ADAL" clId="{E0EBC753-4976-4115-A6B4-3268EC3B202F}" dt="2022-02-10T18:51:17.831" v="2966" actId="478"/>
          <ac:spMkLst>
            <pc:docMk/>
            <pc:sldMk cId="3910586663" sldId="373"/>
            <ac:spMk id="5" creationId="{518A7A79-977D-44E1-867C-C14530836E27}"/>
          </ac:spMkLst>
        </pc:spChg>
        <pc:spChg chg="mod">
          <ac:chgData name="Karol Alexandra Flores" userId="bfdc65e7-5281-49ae-bed9-7f054fa90199" providerId="ADAL" clId="{E0EBC753-4976-4115-A6B4-3268EC3B202F}" dt="2022-02-10T18:51:34.122" v="2969" actId="1076"/>
          <ac:spMkLst>
            <pc:docMk/>
            <pc:sldMk cId="3910586663" sldId="373"/>
            <ac:spMk id="10" creationId="{FBD51785-C652-4210-BBEC-BE4DE3EC848B}"/>
          </ac:spMkLst>
        </pc:spChg>
      </pc:sldChg>
      <pc:sldChg chg="delSp modSp new mod">
        <pc:chgData name="Karol Alexandra Flores" userId="bfdc65e7-5281-49ae-bed9-7f054fa90199" providerId="ADAL" clId="{E0EBC753-4976-4115-A6B4-3268EC3B202F}" dt="2022-02-10T18:52:26.790" v="2995" actId="403"/>
        <pc:sldMkLst>
          <pc:docMk/>
          <pc:sldMk cId="4192173523" sldId="374"/>
        </pc:sldMkLst>
        <pc:spChg chg="del">
          <ac:chgData name="Karol Alexandra Flores" userId="bfdc65e7-5281-49ae-bed9-7f054fa90199" providerId="ADAL" clId="{E0EBC753-4976-4115-A6B4-3268EC3B202F}" dt="2022-02-10T18:51:44.062" v="2976" actId="478"/>
          <ac:spMkLst>
            <pc:docMk/>
            <pc:sldMk cId="4192173523" sldId="374"/>
            <ac:spMk id="2" creationId="{F61F6D55-7B6E-49CD-A3CB-9FDD18D14455}"/>
          </ac:spMkLst>
        </pc:spChg>
        <pc:spChg chg="mod">
          <ac:chgData name="Karol Alexandra Flores" userId="bfdc65e7-5281-49ae-bed9-7f054fa90199" providerId="ADAL" clId="{E0EBC753-4976-4115-A6B4-3268EC3B202F}" dt="2022-02-10T18:52:26.790" v="2995" actId="403"/>
          <ac:spMkLst>
            <pc:docMk/>
            <pc:sldMk cId="4192173523" sldId="374"/>
            <ac:spMk id="3" creationId="{1765ACA6-EDFD-4603-9F74-2BF62F3FE196}"/>
          </ac:spMkLst>
        </pc:spChg>
      </pc:sldChg>
      <pc:sldChg chg="modSp mod">
        <pc:chgData name="Karol Alexandra Flores" userId="bfdc65e7-5281-49ae-bed9-7f054fa90199" providerId="ADAL" clId="{E0EBC753-4976-4115-A6B4-3268EC3B202F}" dt="2022-02-10T18:54:39.475" v="3033" actId="1076"/>
        <pc:sldMkLst>
          <pc:docMk/>
          <pc:sldMk cId="750115406" sldId="375"/>
        </pc:sldMkLst>
        <pc:spChg chg="mod">
          <ac:chgData name="Karol Alexandra Flores" userId="bfdc65e7-5281-49ae-bed9-7f054fa90199" providerId="ADAL" clId="{E0EBC753-4976-4115-A6B4-3268EC3B202F}" dt="2022-02-10T18:54:39.475" v="3033" actId="1076"/>
          <ac:spMkLst>
            <pc:docMk/>
            <pc:sldMk cId="750115406" sldId="375"/>
            <ac:spMk id="3" creationId="{1765ACA6-EDFD-4603-9F74-2BF62F3FE196}"/>
          </ac:spMkLst>
        </pc:spChg>
      </pc:sldChg>
      <pc:sldChg chg="addSp delSp modSp new del">
        <pc:chgData name="Karol Alexandra Flores" userId="bfdc65e7-5281-49ae-bed9-7f054fa90199" providerId="ADAL" clId="{E0EBC753-4976-4115-A6B4-3268EC3B202F}" dt="2022-02-10T18:52:53.539" v="2998" actId="47"/>
        <pc:sldMkLst>
          <pc:docMk/>
          <pc:sldMk cId="853014848" sldId="375"/>
        </pc:sldMkLst>
        <pc:spChg chg="del">
          <ac:chgData name="Karol Alexandra Flores" userId="bfdc65e7-5281-49ae-bed9-7f054fa90199" providerId="ADAL" clId="{E0EBC753-4976-4115-A6B4-3268EC3B202F}" dt="2022-02-10T18:52:42.752" v="2997"/>
          <ac:spMkLst>
            <pc:docMk/>
            <pc:sldMk cId="853014848" sldId="375"/>
            <ac:spMk id="3" creationId="{51895985-C9E7-4CFD-98D0-225152059058}"/>
          </ac:spMkLst>
        </pc:spChg>
        <pc:spChg chg="add mod">
          <ac:chgData name="Karol Alexandra Flores" userId="bfdc65e7-5281-49ae-bed9-7f054fa90199" providerId="ADAL" clId="{E0EBC753-4976-4115-A6B4-3268EC3B202F}" dt="2022-02-10T18:52:42.752" v="2997"/>
          <ac:spMkLst>
            <pc:docMk/>
            <pc:sldMk cId="853014848" sldId="375"/>
            <ac:spMk id="4" creationId="{8A6EB73D-B0CE-4EC5-B89C-584DA8BB7953}"/>
          </ac:spMkLst>
        </pc:spChg>
      </pc:sldChg>
      <pc:sldChg chg="addSp delSp modSp new del mod">
        <pc:chgData name="Karol Alexandra Flores" userId="bfdc65e7-5281-49ae-bed9-7f054fa90199" providerId="ADAL" clId="{E0EBC753-4976-4115-A6B4-3268EC3B202F}" dt="2022-02-10T18:53:39.690" v="3011" actId="47"/>
        <pc:sldMkLst>
          <pc:docMk/>
          <pc:sldMk cId="2520092711" sldId="375"/>
        </pc:sldMkLst>
        <pc:spChg chg="add del mod">
          <ac:chgData name="Karol Alexandra Flores" userId="bfdc65e7-5281-49ae-bed9-7f054fa90199" providerId="ADAL" clId="{E0EBC753-4976-4115-A6B4-3268EC3B202F}" dt="2022-02-10T18:53:35.342" v="3009" actId="27636"/>
          <ac:spMkLst>
            <pc:docMk/>
            <pc:sldMk cId="2520092711" sldId="375"/>
            <ac:spMk id="3" creationId="{2033DEB2-B35D-4C72-B85B-BD2E81F6C71F}"/>
          </ac:spMkLst>
        </pc:spChg>
        <pc:spChg chg="add del mod">
          <ac:chgData name="Karol Alexandra Flores" userId="bfdc65e7-5281-49ae-bed9-7f054fa90199" providerId="ADAL" clId="{E0EBC753-4976-4115-A6B4-3268EC3B202F}" dt="2022-02-10T18:53:23.435" v="3001"/>
          <ac:spMkLst>
            <pc:docMk/>
            <pc:sldMk cId="2520092711" sldId="375"/>
            <ac:spMk id="4" creationId="{1AC25F40-2F7A-455C-BC4F-695C5889FDC8}"/>
          </ac:spMkLst>
        </pc:spChg>
        <pc:spChg chg="add">
          <ac:chgData name="Karol Alexandra Flores" userId="bfdc65e7-5281-49ae-bed9-7f054fa90199" providerId="ADAL" clId="{E0EBC753-4976-4115-A6B4-3268EC3B202F}" dt="2022-02-10T18:53:36.177" v="3010"/>
          <ac:spMkLst>
            <pc:docMk/>
            <pc:sldMk cId="2520092711" sldId="375"/>
            <ac:spMk id="5" creationId="{1B0702B6-89B3-4218-B3C8-C597E0D8065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85DF32-1D58-4CB6-BDB1-A927B167DF62}" type="doc">
      <dgm:prSet loTypeId="urn:microsoft.com/office/officeart/2005/8/layout/process1" loCatId="process" qsTypeId="urn:microsoft.com/office/officeart/2005/8/quickstyle/simple1" qsCatId="simple" csTypeId="urn:microsoft.com/office/officeart/2005/8/colors/accent5_4" csCatId="accent5" phldr="1"/>
      <dgm:spPr/>
    </dgm:pt>
    <dgm:pt modelId="{42F3B890-9A74-4586-A785-CD76E1DB690B}">
      <dgm:prSet phldrT="[Texto]" custT="1"/>
      <dgm:spPr>
        <a:xfrm>
          <a:off x="9166" y="871277"/>
          <a:ext cx="2739770" cy="2849256"/>
        </a:xfrm>
        <a:prstGeom prst="roundRect">
          <a:avLst>
            <a:gd name="adj" fmla="val 10000"/>
          </a:avLst>
        </a:prstGeom>
      </dgm:spPr>
      <dgm:t>
        <a:bodyPr/>
        <a:lstStyle/>
        <a:p>
          <a:pPr algn="ctr">
            <a:buNone/>
          </a:pPr>
          <a:r>
            <a:rPr lang="es-EC" sz="2000">
              <a:latin typeface="Arial"/>
              <a:ea typeface="+mn-ea"/>
              <a:cs typeface="+mn-cs"/>
            </a:rPr>
            <a:t>Según Asobanca, el comportamiento de las cooperativas de renta ecuatoriana ha aumentado desde 2016, pero ha disminuido en 2020.</a:t>
          </a:r>
          <a:endParaRPr lang="es-EC" sz="2000" dirty="0">
            <a:latin typeface="Arial"/>
            <a:ea typeface="+mn-ea"/>
            <a:cs typeface="+mn-cs"/>
          </a:endParaRPr>
        </a:p>
      </dgm:t>
    </dgm:pt>
    <dgm:pt modelId="{BFE53156-DA4F-49E3-934A-FD37E2871719}" type="parTrans" cxnId="{54CF2AAA-C0DB-49B0-9E6B-56B83B60EABF}">
      <dgm:prSet/>
      <dgm:spPr/>
      <dgm:t>
        <a:bodyPr/>
        <a:lstStyle/>
        <a:p>
          <a:endParaRPr lang="es-EC">
            <a:solidFill>
              <a:schemeClr val="tx1"/>
            </a:solidFill>
          </a:endParaRPr>
        </a:p>
      </dgm:t>
    </dgm:pt>
    <dgm:pt modelId="{B915E0FF-103B-4243-9B73-772703166AE7}" type="sibTrans" cxnId="{54CF2AAA-C0DB-49B0-9E6B-56B83B60EABF}">
      <dgm:prSet/>
      <dgm:spPr>
        <a:xfrm>
          <a:off x="3022914" y="1956173"/>
          <a:ext cx="580831" cy="679463"/>
        </a:xfrm>
        <a:prstGeom prst="rightArrow">
          <a:avLst>
            <a:gd name="adj1" fmla="val 60000"/>
            <a:gd name="adj2" fmla="val 50000"/>
          </a:avLst>
        </a:prstGeom>
      </dgm:spPr>
      <dgm:t>
        <a:bodyPr/>
        <a:lstStyle/>
        <a:p>
          <a:pPr>
            <a:buNone/>
          </a:pPr>
          <a:endParaRPr lang="es-EC">
            <a:solidFill>
              <a:srgbClr val="000000"/>
            </a:solidFill>
            <a:latin typeface="Arial"/>
            <a:ea typeface="+mn-ea"/>
            <a:cs typeface="+mn-cs"/>
          </a:endParaRPr>
        </a:p>
      </dgm:t>
    </dgm:pt>
    <dgm:pt modelId="{DB8E12A8-07E8-4336-A02E-34B79972D39D}">
      <dgm:prSet phldrT="[Texto]" custT="1"/>
      <dgm:spPr>
        <a:xfrm>
          <a:off x="3844845" y="776305"/>
          <a:ext cx="2739770" cy="3039199"/>
        </a:xfrm>
        <a:prstGeom prst="roundRect">
          <a:avLst>
            <a:gd name="adj" fmla="val 10000"/>
          </a:avLst>
        </a:prstGeom>
      </dgm:spPr>
      <dgm:t>
        <a:bodyPr/>
        <a:lstStyle/>
        <a:p>
          <a:pPr>
            <a:buNone/>
          </a:pPr>
          <a:r>
            <a:rPr lang="es-EC" sz="2000">
              <a:latin typeface="Arial"/>
              <a:ea typeface="+mn-ea"/>
              <a:cs typeface="+mn-cs"/>
            </a:rPr>
            <a:t>Durante el año 2020 el sector tuvo una caída de más del 50% en comparación con 2019</a:t>
          </a:r>
          <a:endParaRPr lang="es-EC" sz="2000" dirty="0">
            <a:latin typeface="Arial"/>
            <a:ea typeface="+mn-ea"/>
            <a:cs typeface="+mn-cs"/>
          </a:endParaRPr>
        </a:p>
      </dgm:t>
    </dgm:pt>
    <dgm:pt modelId="{82FAA92D-BD08-43C7-B120-250A135FD956}" type="parTrans" cxnId="{50CD4E06-0F17-4D15-BD45-9ADD2A6A7D3A}">
      <dgm:prSet/>
      <dgm:spPr/>
      <dgm:t>
        <a:bodyPr/>
        <a:lstStyle/>
        <a:p>
          <a:endParaRPr lang="es-EC">
            <a:solidFill>
              <a:schemeClr val="tx1"/>
            </a:solidFill>
          </a:endParaRPr>
        </a:p>
      </dgm:t>
    </dgm:pt>
    <dgm:pt modelId="{3FECAD36-30A5-4931-B248-C7499321B56F}" type="sibTrans" cxnId="{50CD4E06-0F17-4D15-BD45-9ADD2A6A7D3A}">
      <dgm:prSet/>
      <dgm:spPr>
        <a:xfrm>
          <a:off x="6858592" y="1956173"/>
          <a:ext cx="580831" cy="679463"/>
        </a:xfrm>
        <a:prstGeom prst="rightArrow">
          <a:avLst>
            <a:gd name="adj1" fmla="val 60000"/>
            <a:gd name="adj2" fmla="val 50000"/>
          </a:avLst>
        </a:prstGeom>
      </dgm:spPr>
      <dgm:t>
        <a:bodyPr/>
        <a:lstStyle/>
        <a:p>
          <a:pPr>
            <a:buNone/>
          </a:pPr>
          <a:endParaRPr lang="es-EC">
            <a:solidFill>
              <a:srgbClr val="000000"/>
            </a:solidFill>
            <a:latin typeface="Arial"/>
            <a:ea typeface="+mn-ea"/>
            <a:cs typeface="+mn-cs"/>
          </a:endParaRPr>
        </a:p>
      </dgm:t>
    </dgm:pt>
    <dgm:pt modelId="{55E9B1CA-12D9-4A67-8339-A13ABDDC3CED}">
      <dgm:prSet phldrT="[Texto]" custT="1"/>
      <dgm:spPr>
        <a:xfrm>
          <a:off x="7680523" y="776305"/>
          <a:ext cx="2739770" cy="3039199"/>
        </a:xfrm>
        <a:prstGeom prst="roundRect">
          <a:avLst>
            <a:gd name="adj" fmla="val 10000"/>
          </a:avLst>
        </a:prstGeom>
      </dgm:spPr>
      <dgm:t>
        <a:bodyPr/>
        <a:lstStyle/>
        <a:p>
          <a:pPr>
            <a:buNone/>
          </a:pPr>
          <a:r>
            <a:rPr lang="es-EC" sz="2000">
              <a:latin typeface="Arial"/>
              <a:ea typeface="+mn-ea"/>
              <a:cs typeface="+mn-cs"/>
            </a:rPr>
            <a:t>Desde diciembre de 2020, la solvencia y la liquidez han aumentado interanualmente un 5,9% y un 0,2%, respectivamente.</a:t>
          </a:r>
          <a:endParaRPr lang="es-EC" sz="2000" dirty="0">
            <a:latin typeface="Arial"/>
            <a:ea typeface="+mn-ea"/>
            <a:cs typeface="+mn-cs"/>
          </a:endParaRPr>
        </a:p>
      </dgm:t>
    </dgm:pt>
    <dgm:pt modelId="{65E01040-5EA3-4818-91D1-4922940A4C85}" type="parTrans" cxnId="{9679E757-2035-4208-B036-19D9DD8CB316}">
      <dgm:prSet/>
      <dgm:spPr/>
      <dgm:t>
        <a:bodyPr/>
        <a:lstStyle/>
        <a:p>
          <a:endParaRPr lang="es-EC">
            <a:solidFill>
              <a:schemeClr val="tx1"/>
            </a:solidFill>
          </a:endParaRPr>
        </a:p>
      </dgm:t>
    </dgm:pt>
    <dgm:pt modelId="{1E8DAA59-99F8-44B9-B4A0-A48DEF5D2052}" type="sibTrans" cxnId="{9679E757-2035-4208-B036-19D9DD8CB316}">
      <dgm:prSet/>
      <dgm:spPr/>
      <dgm:t>
        <a:bodyPr/>
        <a:lstStyle/>
        <a:p>
          <a:endParaRPr lang="es-EC">
            <a:solidFill>
              <a:schemeClr val="tx1"/>
            </a:solidFill>
          </a:endParaRPr>
        </a:p>
      </dgm:t>
    </dgm:pt>
    <dgm:pt modelId="{BAE98123-AAD8-441C-B159-452EAA99A414}" type="pres">
      <dgm:prSet presAssocID="{FA85DF32-1D58-4CB6-BDB1-A927B167DF62}" presName="Name0" presStyleCnt="0">
        <dgm:presLayoutVars>
          <dgm:dir/>
          <dgm:resizeHandles val="exact"/>
        </dgm:presLayoutVars>
      </dgm:prSet>
      <dgm:spPr/>
    </dgm:pt>
    <dgm:pt modelId="{F4FFD4B7-5188-4917-841D-835FA779888B}" type="pres">
      <dgm:prSet presAssocID="{42F3B890-9A74-4586-A785-CD76E1DB690B}" presName="node" presStyleLbl="node1" presStyleIdx="0" presStyleCnt="3" custScaleY="130505">
        <dgm:presLayoutVars>
          <dgm:bulletEnabled val="1"/>
        </dgm:presLayoutVars>
      </dgm:prSet>
      <dgm:spPr/>
    </dgm:pt>
    <dgm:pt modelId="{244550E5-C18B-4DF3-998B-CA66D3EB1569}" type="pres">
      <dgm:prSet presAssocID="{B915E0FF-103B-4243-9B73-772703166AE7}" presName="sibTrans" presStyleLbl="sibTrans2D1" presStyleIdx="0" presStyleCnt="2"/>
      <dgm:spPr/>
    </dgm:pt>
    <dgm:pt modelId="{7AFA19A2-687A-43D7-B823-18A1627B2FE1}" type="pres">
      <dgm:prSet presAssocID="{B915E0FF-103B-4243-9B73-772703166AE7}" presName="connectorText" presStyleLbl="sibTrans2D1" presStyleIdx="0" presStyleCnt="2"/>
      <dgm:spPr/>
    </dgm:pt>
    <dgm:pt modelId="{8AB2E652-7058-48D6-9861-C766A699A622}" type="pres">
      <dgm:prSet presAssocID="{DB8E12A8-07E8-4336-A02E-34B79972D39D}" presName="node" presStyleLbl="node1" presStyleIdx="1" presStyleCnt="3" custScaleY="139205">
        <dgm:presLayoutVars>
          <dgm:bulletEnabled val="1"/>
        </dgm:presLayoutVars>
      </dgm:prSet>
      <dgm:spPr/>
    </dgm:pt>
    <dgm:pt modelId="{0A23E68C-0474-40EE-9805-BE79F5DEF8E3}" type="pres">
      <dgm:prSet presAssocID="{3FECAD36-30A5-4931-B248-C7499321B56F}" presName="sibTrans" presStyleLbl="sibTrans2D1" presStyleIdx="1" presStyleCnt="2"/>
      <dgm:spPr/>
    </dgm:pt>
    <dgm:pt modelId="{1ADFF03D-1D8A-487D-BB3F-1B5F6DAAEB8E}" type="pres">
      <dgm:prSet presAssocID="{3FECAD36-30A5-4931-B248-C7499321B56F}" presName="connectorText" presStyleLbl="sibTrans2D1" presStyleIdx="1" presStyleCnt="2"/>
      <dgm:spPr/>
    </dgm:pt>
    <dgm:pt modelId="{E009DB87-E4C6-45C5-82B6-6DCED47A9D5E}" type="pres">
      <dgm:prSet presAssocID="{55E9B1CA-12D9-4A67-8339-A13ABDDC3CED}" presName="node" presStyleLbl="node1" presStyleIdx="2" presStyleCnt="3" custScaleY="139205">
        <dgm:presLayoutVars>
          <dgm:bulletEnabled val="1"/>
        </dgm:presLayoutVars>
      </dgm:prSet>
      <dgm:spPr/>
    </dgm:pt>
  </dgm:ptLst>
  <dgm:cxnLst>
    <dgm:cxn modelId="{50CD4E06-0F17-4D15-BD45-9ADD2A6A7D3A}" srcId="{FA85DF32-1D58-4CB6-BDB1-A927B167DF62}" destId="{DB8E12A8-07E8-4336-A02E-34B79972D39D}" srcOrd="1" destOrd="0" parTransId="{82FAA92D-BD08-43C7-B120-250A135FD956}" sibTransId="{3FECAD36-30A5-4931-B248-C7499321B56F}"/>
    <dgm:cxn modelId="{63444144-279D-4F68-9838-9ECD38DAB4FB}" type="presOf" srcId="{3FECAD36-30A5-4931-B248-C7499321B56F}" destId="{1ADFF03D-1D8A-487D-BB3F-1B5F6DAAEB8E}" srcOrd="1" destOrd="0" presId="urn:microsoft.com/office/officeart/2005/8/layout/process1"/>
    <dgm:cxn modelId="{5AC33648-8649-42A9-872E-0A496B04B979}" type="presOf" srcId="{DB8E12A8-07E8-4336-A02E-34B79972D39D}" destId="{8AB2E652-7058-48D6-9861-C766A699A622}" srcOrd="0" destOrd="0" presId="urn:microsoft.com/office/officeart/2005/8/layout/process1"/>
    <dgm:cxn modelId="{9679E757-2035-4208-B036-19D9DD8CB316}" srcId="{FA85DF32-1D58-4CB6-BDB1-A927B167DF62}" destId="{55E9B1CA-12D9-4A67-8339-A13ABDDC3CED}" srcOrd="2" destOrd="0" parTransId="{65E01040-5EA3-4818-91D1-4922940A4C85}" sibTransId="{1E8DAA59-99F8-44B9-B4A0-A48DEF5D2052}"/>
    <dgm:cxn modelId="{30FE987C-4F71-4366-AA6A-A8807BC07442}" type="presOf" srcId="{3FECAD36-30A5-4931-B248-C7499321B56F}" destId="{0A23E68C-0474-40EE-9805-BE79F5DEF8E3}" srcOrd="0" destOrd="0" presId="urn:microsoft.com/office/officeart/2005/8/layout/process1"/>
    <dgm:cxn modelId="{0BCA7EA5-B71D-44A9-A988-810581A6DA66}" type="presOf" srcId="{55E9B1CA-12D9-4A67-8339-A13ABDDC3CED}" destId="{E009DB87-E4C6-45C5-82B6-6DCED47A9D5E}" srcOrd="0" destOrd="0" presId="urn:microsoft.com/office/officeart/2005/8/layout/process1"/>
    <dgm:cxn modelId="{54CF2AAA-C0DB-49B0-9E6B-56B83B60EABF}" srcId="{FA85DF32-1D58-4CB6-BDB1-A927B167DF62}" destId="{42F3B890-9A74-4586-A785-CD76E1DB690B}" srcOrd="0" destOrd="0" parTransId="{BFE53156-DA4F-49E3-934A-FD37E2871719}" sibTransId="{B915E0FF-103B-4243-9B73-772703166AE7}"/>
    <dgm:cxn modelId="{7463DFC5-C066-4AC9-BB49-B3F1627BE2C3}" type="presOf" srcId="{42F3B890-9A74-4586-A785-CD76E1DB690B}" destId="{F4FFD4B7-5188-4917-841D-835FA779888B}" srcOrd="0" destOrd="0" presId="urn:microsoft.com/office/officeart/2005/8/layout/process1"/>
    <dgm:cxn modelId="{4800BBCE-FFB2-4047-8DD1-B974AFF88BD7}" type="presOf" srcId="{B915E0FF-103B-4243-9B73-772703166AE7}" destId="{244550E5-C18B-4DF3-998B-CA66D3EB1569}" srcOrd="0" destOrd="0" presId="urn:microsoft.com/office/officeart/2005/8/layout/process1"/>
    <dgm:cxn modelId="{05D599E8-68C5-49D3-9095-C759522DF20A}" type="presOf" srcId="{B915E0FF-103B-4243-9B73-772703166AE7}" destId="{7AFA19A2-687A-43D7-B823-18A1627B2FE1}" srcOrd="1" destOrd="0" presId="urn:microsoft.com/office/officeart/2005/8/layout/process1"/>
    <dgm:cxn modelId="{B9777AFF-0ACF-4E65-A302-ABDC152F7F1E}" type="presOf" srcId="{FA85DF32-1D58-4CB6-BDB1-A927B167DF62}" destId="{BAE98123-AAD8-441C-B159-452EAA99A414}" srcOrd="0" destOrd="0" presId="urn:microsoft.com/office/officeart/2005/8/layout/process1"/>
    <dgm:cxn modelId="{89CC9154-D63B-4650-AAAD-31F4492CCD66}" type="presParOf" srcId="{BAE98123-AAD8-441C-B159-452EAA99A414}" destId="{F4FFD4B7-5188-4917-841D-835FA779888B}" srcOrd="0" destOrd="0" presId="urn:microsoft.com/office/officeart/2005/8/layout/process1"/>
    <dgm:cxn modelId="{651FF54C-7E40-4359-B10B-675EC4BA26F5}" type="presParOf" srcId="{BAE98123-AAD8-441C-B159-452EAA99A414}" destId="{244550E5-C18B-4DF3-998B-CA66D3EB1569}" srcOrd="1" destOrd="0" presId="urn:microsoft.com/office/officeart/2005/8/layout/process1"/>
    <dgm:cxn modelId="{0E21F152-B98C-4B77-8DEC-8B0DEDE5ABB7}" type="presParOf" srcId="{244550E5-C18B-4DF3-998B-CA66D3EB1569}" destId="{7AFA19A2-687A-43D7-B823-18A1627B2FE1}" srcOrd="0" destOrd="0" presId="urn:microsoft.com/office/officeart/2005/8/layout/process1"/>
    <dgm:cxn modelId="{0C9810AE-D04B-4CBD-BE5D-C09BE297F0A8}" type="presParOf" srcId="{BAE98123-AAD8-441C-B159-452EAA99A414}" destId="{8AB2E652-7058-48D6-9861-C766A699A622}" srcOrd="2" destOrd="0" presId="urn:microsoft.com/office/officeart/2005/8/layout/process1"/>
    <dgm:cxn modelId="{1869CB2F-7928-489E-8E52-5D0AB6AD9BAA}" type="presParOf" srcId="{BAE98123-AAD8-441C-B159-452EAA99A414}" destId="{0A23E68C-0474-40EE-9805-BE79F5DEF8E3}" srcOrd="3" destOrd="0" presId="urn:microsoft.com/office/officeart/2005/8/layout/process1"/>
    <dgm:cxn modelId="{593DF5D7-C457-4CAD-AB7A-25826DAC9E4B}" type="presParOf" srcId="{0A23E68C-0474-40EE-9805-BE79F5DEF8E3}" destId="{1ADFF03D-1D8A-487D-BB3F-1B5F6DAAEB8E}" srcOrd="0" destOrd="0" presId="urn:microsoft.com/office/officeart/2005/8/layout/process1"/>
    <dgm:cxn modelId="{E5CBFEF3-2C47-491C-892D-0283E7585D34}" type="presParOf" srcId="{BAE98123-AAD8-441C-B159-452EAA99A414}" destId="{E009DB87-E4C6-45C5-82B6-6DCED47A9D5E}"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7B1BE2-3595-452D-B5EF-6825370AA61C}" type="doc">
      <dgm:prSet loTypeId="urn:microsoft.com/office/officeart/2008/layout/LinedList" loCatId="hierarchy" qsTypeId="urn:microsoft.com/office/officeart/2005/8/quickstyle/3d1" qsCatId="3D" csTypeId="urn:microsoft.com/office/officeart/2005/8/colors/accent5_4" csCatId="accent5" phldr="1"/>
      <dgm:spPr/>
      <dgm:t>
        <a:bodyPr/>
        <a:lstStyle/>
        <a:p>
          <a:endParaRPr lang="es-EC"/>
        </a:p>
      </dgm:t>
    </dgm:pt>
    <dgm:pt modelId="{1595CBDB-95B0-4F02-80BF-F22EB1450A39}">
      <dgm:prSet phldrT="[Texto]" custT="1"/>
      <dgm:spPr/>
      <dgm:t>
        <a:bodyPr/>
        <a:lstStyle/>
        <a:p>
          <a:r>
            <a:rPr lang="es-EC" sz="2000" b="1" dirty="0">
              <a:latin typeface="Arial" panose="020B0604020202020204" pitchFamily="34" charset="0"/>
              <a:cs typeface="Arial" panose="020B0604020202020204" pitchFamily="34" charset="0"/>
            </a:rPr>
            <a:t>Específicos</a:t>
          </a:r>
        </a:p>
      </dgm:t>
    </dgm:pt>
    <dgm:pt modelId="{3AD1A37C-7CCD-470A-B4D7-27A7D7DD9D87}" type="parTrans" cxnId="{8CFD136E-B60B-447E-A128-381BFB33738C}">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2D09748E-8F38-42A7-97C0-524F4380EF4E}" type="sibTrans" cxnId="{8CFD136E-B60B-447E-A128-381BFB33738C}">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0A75D31E-6A5D-42EB-BF93-3E16F1C53D96}">
      <dgm:prSet phldrT="[Texto]" custT="1"/>
      <dgm:spPr/>
      <dgm:t>
        <a:bodyPr/>
        <a:lstStyle/>
        <a:p>
          <a:pPr>
            <a:buFont typeface="Symbol" panose="05050102010706020507" pitchFamily="18" charset="2"/>
            <a:buChar char=""/>
          </a:pPr>
          <a:r>
            <a:rPr lang="es-EC" sz="2000" dirty="0">
              <a:latin typeface="Arial" panose="020B0604020202020204" pitchFamily="34" charset="0"/>
              <a:cs typeface="Arial" panose="020B0604020202020204" pitchFamily="34" charset="0"/>
            </a:rPr>
            <a:t>Definir el marco teórico, conceptual y referencial de la imagen corporativa y comportamiento del consumidor</a:t>
          </a:r>
          <a:r>
            <a:rPr lang="es-EC" sz="2000" dirty="0"/>
            <a:t>.</a:t>
          </a:r>
          <a:endParaRPr lang="es-EC" sz="2000" dirty="0">
            <a:latin typeface="Times New Roman" panose="02020603050405020304" pitchFamily="18" charset="0"/>
            <a:cs typeface="Times New Roman" panose="02020603050405020304" pitchFamily="18" charset="0"/>
          </a:endParaRPr>
        </a:p>
      </dgm:t>
    </dgm:pt>
    <dgm:pt modelId="{AD677EDB-EAE2-452F-86EA-860EE6D90EED}" type="parTrans" cxnId="{3920850B-3650-4512-872A-3DCF2B442D4A}">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500C1609-8CBC-4FA6-A213-C4D4DC703EAF}" type="sibTrans" cxnId="{3920850B-3650-4512-872A-3DCF2B442D4A}">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654649C8-F374-401E-A418-E085DBA6D031}">
      <dgm:prSet phldrT="[Texto]" custT="1"/>
      <dgm:spPr/>
      <dgm:t>
        <a:bodyPr/>
        <a:lstStyle/>
        <a:p>
          <a:pPr>
            <a:buFont typeface="Symbol" panose="05050102010706020507" pitchFamily="18" charset="2"/>
            <a:buChar char=""/>
          </a:pPr>
          <a:r>
            <a:rPr lang="es-EC" sz="2000" dirty="0">
              <a:latin typeface="Arial" panose="020B0604020202020204" pitchFamily="34" charset="0"/>
              <a:cs typeface="Arial" panose="020B0604020202020204" pitchFamily="34" charset="0"/>
            </a:rPr>
            <a:t>Plantear el marco metodológico para la medición del estudio de las variables. </a:t>
          </a:r>
        </a:p>
      </dgm:t>
    </dgm:pt>
    <dgm:pt modelId="{F0D2EBAA-1E5E-4F31-B88B-EC34C0EA9A42}" type="parTrans" cxnId="{33F50608-6282-46EE-B969-FF40A826B766}">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615BB98F-AC27-417D-A3CC-7745C9236B16}" type="sibTrans" cxnId="{33F50608-6282-46EE-B969-FF40A826B766}">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A9510E93-AB77-42AE-AE0E-4559EFFA30F4}">
      <dgm:prSet phldrT="[Texto]" custT="1"/>
      <dgm:spPr/>
      <dgm:t>
        <a:bodyPr/>
        <a:lstStyle/>
        <a:p>
          <a:pPr>
            <a:buFont typeface="Symbol" panose="05050102010706020507" pitchFamily="18" charset="2"/>
            <a:buChar char=""/>
          </a:pPr>
          <a:r>
            <a:rPr lang="es-ES" sz="2000" dirty="0">
              <a:latin typeface="Arial" panose="020B0604020202020204" pitchFamily="34" charset="0"/>
              <a:cs typeface="Arial" panose="020B0604020202020204" pitchFamily="34" charset="0"/>
            </a:rPr>
            <a:t>Establecer la relación entre imagen corporativa y el comportamiento del consumidor a través de las respectivas dimensiones de cada una de las variables</a:t>
          </a:r>
          <a:r>
            <a:rPr lang="es-ES" sz="2000" dirty="0"/>
            <a:t>.</a:t>
          </a:r>
          <a:endParaRPr lang="es-EC" sz="2000" dirty="0">
            <a:latin typeface="Times New Roman" panose="02020603050405020304" pitchFamily="18" charset="0"/>
            <a:cs typeface="Times New Roman" panose="02020603050405020304" pitchFamily="18" charset="0"/>
          </a:endParaRPr>
        </a:p>
      </dgm:t>
    </dgm:pt>
    <dgm:pt modelId="{DD2357EF-BD31-45E3-A8A4-8330FEF99090}" type="parTrans" cxnId="{E7DE9F79-202D-4C96-84A0-14679E04BAAB}">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917CCE39-5CCB-4582-8329-FCC720DB5884}" type="sibTrans" cxnId="{E7DE9F79-202D-4C96-84A0-14679E04BAAB}">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1A9A77BB-C2EE-4413-839A-291C19DE2B90}" type="pres">
      <dgm:prSet presAssocID="{A77B1BE2-3595-452D-B5EF-6825370AA61C}" presName="vert0" presStyleCnt="0">
        <dgm:presLayoutVars>
          <dgm:dir/>
          <dgm:animOne val="branch"/>
          <dgm:animLvl val="lvl"/>
        </dgm:presLayoutVars>
      </dgm:prSet>
      <dgm:spPr/>
    </dgm:pt>
    <dgm:pt modelId="{A1D776B2-C15E-4F35-BB5C-7CE9F5468ECA}" type="pres">
      <dgm:prSet presAssocID="{1595CBDB-95B0-4F02-80BF-F22EB1450A39}" presName="thickLine" presStyleLbl="alignNode1" presStyleIdx="0" presStyleCnt="1"/>
      <dgm:spPr/>
    </dgm:pt>
    <dgm:pt modelId="{F93694FF-223A-4A6C-AB88-25C77A77B66F}" type="pres">
      <dgm:prSet presAssocID="{1595CBDB-95B0-4F02-80BF-F22EB1450A39}" presName="horz1" presStyleCnt="0"/>
      <dgm:spPr/>
    </dgm:pt>
    <dgm:pt modelId="{4C6D4B85-2459-4823-95A8-86584AC9C7C1}" type="pres">
      <dgm:prSet presAssocID="{1595CBDB-95B0-4F02-80BF-F22EB1450A39}" presName="tx1" presStyleLbl="revTx" presStyleIdx="0" presStyleCnt="4" custScaleX="113927"/>
      <dgm:spPr/>
    </dgm:pt>
    <dgm:pt modelId="{14E68479-56E6-4748-A5CC-3D99C3014D73}" type="pres">
      <dgm:prSet presAssocID="{1595CBDB-95B0-4F02-80BF-F22EB1450A39}" presName="vert1" presStyleCnt="0"/>
      <dgm:spPr/>
    </dgm:pt>
    <dgm:pt modelId="{4DB3B2C3-7C9A-4D72-A3C8-136664A0B5BC}" type="pres">
      <dgm:prSet presAssocID="{0A75D31E-6A5D-42EB-BF93-3E16F1C53D96}" presName="vertSpace2a" presStyleCnt="0"/>
      <dgm:spPr/>
    </dgm:pt>
    <dgm:pt modelId="{82709C97-6F0A-4219-A3E5-8C90F7927B30}" type="pres">
      <dgm:prSet presAssocID="{0A75D31E-6A5D-42EB-BF93-3E16F1C53D96}" presName="horz2" presStyleCnt="0"/>
      <dgm:spPr/>
    </dgm:pt>
    <dgm:pt modelId="{E9A7F1B4-544F-4FC9-A25E-38F3585C337B}" type="pres">
      <dgm:prSet presAssocID="{0A75D31E-6A5D-42EB-BF93-3E16F1C53D96}" presName="horzSpace2" presStyleCnt="0"/>
      <dgm:spPr/>
    </dgm:pt>
    <dgm:pt modelId="{EFA0EB8C-8AD6-4DE8-9667-B36EAC8ACFC0}" type="pres">
      <dgm:prSet presAssocID="{0A75D31E-6A5D-42EB-BF93-3E16F1C53D96}" presName="tx2" presStyleLbl="revTx" presStyleIdx="1" presStyleCnt="4" custLinFactNeighborX="-657" custLinFactNeighborY="1656"/>
      <dgm:spPr/>
    </dgm:pt>
    <dgm:pt modelId="{A0376FFB-AAEC-4017-90E2-EE2019E9BCF7}" type="pres">
      <dgm:prSet presAssocID="{0A75D31E-6A5D-42EB-BF93-3E16F1C53D96}" presName="vert2" presStyleCnt="0"/>
      <dgm:spPr/>
    </dgm:pt>
    <dgm:pt modelId="{58B469E2-75CB-45EE-8282-DC1E8A1F1435}" type="pres">
      <dgm:prSet presAssocID="{0A75D31E-6A5D-42EB-BF93-3E16F1C53D96}" presName="thinLine2b" presStyleLbl="callout" presStyleIdx="0" presStyleCnt="3"/>
      <dgm:spPr/>
    </dgm:pt>
    <dgm:pt modelId="{FA2D21F4-30B8-4395-A6B5-BE1D863C76CC}" type="pres">
      <dgm:prSet presAssocID="{0A75D31E-6A5D-42EB-BF93-3E16F1C53D96}" presName="vertSpace2b" presStyleCnt="0"/>
      <dgm:spPr/>
    </dgm:pt>
    <dgm:pt modelId="{0B86A88C-D1C8-40F2-B600-77DACC7ACE0C}" type="pres">
      <dgm:prSet presAssocID="{654649C8-F374-401E-A418-E085DBA6D031}" presName="horz2" presStyleCnt="0"/>
      <dgm:spPr/>
    </dgm:pt>
    <dgm:pt modelId="{CA9DE032-B0A6-4AA9-B31F-1AA198461803}" type="pres">
      <dgm:prSet presAssocID="{654649C8-F374-401E-A418-E085DBA6D031}" presName="horzSpace2" presStyleCnt="0"/>
      <dgm:spPr/>
    </dgm:pt>
    <dgm:pt modelId="{1083F50E-E0DD-4E7B-9061-3B9A06BDBFCB}" type="pres">
      <dgm:prSet presAssocID="{654649C8-F374-401E-A418-E085DBA6D031}" presName="tx2" presStyleLbl="revTx" presStyleIdx="2" presStyleCnt="4"/>
      <dgm:spPr/>
    </dgm:pt>
    <dgm:pt modelId="{E86A0562-0C1B-4351-B8EA-CDC16CA3C837}" type="pres">
      <dgm:prSet presAssocID="{654649C8-F374-401E-A418-E085DBA6D031}" presName="vert2" presStyleCnt="0"/>
      <dgm:spPr/>
    </dgm:pt>
    <dgm:pt modelId="{9A7B4C0D-57B9-4A12-8539-3C4AA6520B4C}" type="pres">
      <dgm:prSet presAssocID="{654649C8-F374-401E-A418-E085DBA6D031}" presName="thinLine2b" presStyleLbl="callout" presStyleIdx="1" presStyleCnt="3"/>
      <dgm:spPr/>
    </dgm:pt>
    <dgm:pt modelId="{6C628503-F79C-45E7-BE1A-54800798C173}" type="pres">
      <dgm:prSet presAssocID="{654649C8-F374-401E-A418-E085DBA6D031}" presName="vertSpace2b" presStyleCnt="0"/>
      <dgm:spPr/>
    </dgm:pt>
    <dgm:pt modelId="{A7E0642E-2D2D-476A-9633-C677A74FF878}" type="pres">
      <dgm:prSet presAssocID="{A9510E93-AB77-42AE-AE0E-4559EFFA30F4}" presName="horz2" presStyleCnt="0"/>
      <dgm:spPr/>
    </dgm:pt>
    <dgm:pt modelId="{CCAB0C4F-698C-4DFC-A5CA-56EFA1D92EEC}" type="pres">
      <dgm:prSet presAssocID="{A9510E93-AB77-42AE-AE0E-4559EFFA30F4}" presName="horzSpace2" presStyleCnt="0"/>
      <dgm:spPr/>
    </dgm:pt>
    <dgm:pt modelId="{81731F7B-369E-4D50-B4A5-A8890C4A1918}" type="pres">
      <dgm:prSet presAssocID="{A9510E93-AB77-42AE-AE0E-4559EFFA30F4}" presName="tx2" presStyleLbl="revTx" presStyleIdx="3" presStyleCnt="4"/>
      <dgm:spPr/>
    </dgm:pt>
    <dgm:pt modelId="{5A9EB29C-7A09-420A-9B23-48F090750E23}" type="pres">
      <dgm:prSet presAssocID="{A9510E93-AB77-42AE-AE0E-4559EFFA30F4}" presName="vert2" presStyleCnt="0"/>
      <dgm:spPr/>
    </dgm:pt>
    <dgm:pt modelId="{7D026324-0013-45EF-9CD2-51082C7B5E73}" type="pres">
      <dgm:prSet presAssocID="{A9510E93-AB77-42AE-AE0E-4559EFFA30F4}" presName="thinLine2b" presStyleLbl="callout" presStyleIdx="2" presStyleCnt="3"/>
      <dgm:spPr/>
    </dgm:pt>
    <dgm:pt modelId="{5A4DB0D9-E856-45DE-916F-71BA5FEAC827}" type="pres">
      <dgm:prSet presAssocID="{A9510E93-AB77-42AE-AE0E-4559EFFA30F4}" presName="vertSpace2b" presStyleCnt="0"/>
      <dgm:spPr/>
    </dgm:pt>
  </dgm:ptLst>
  <dgm:cxnLst>
    <dgm:cxn modelId="{33F50608-6282-46EE-B969-FF40A826B766}" srcId="{1595CBDB-95B0-4F02-80BF-F22EB1450A39}" destId="{654649C8-F374-401E-A418-E085DBA6D031}" srcOrd="1" destOrd="0" parTransId="{F0D2EBAA-1E5E-4F31-B88B-EC34C0EA9A42}" sibTransId="{615BB98F-AC27-417D-A3CC-7745C9236B16}"/>
    <dgm:cxn modelId="{3920850B-3650-4512-872A-3DCF2B442D4A}" srcId="{1595CBDB-95B0-4F02-80BF-F22EB1450A39}" destId="{0A75D31E-6A5D-42EB-BF93-3E16F1C53D96}" srcOrd="0" destOrd="0" parTransId="{AD677EDB-EAE2-452F-86EA-860EE6D90EED}" sibTransId="{500C1609-8CBC-4FA6-A213-C4D4DC703EAF}"/>
    <dgm:cxn modelId="{90CC3913-590B-4802-9404-022E8E0A3ED3}" type="presOf" srcId="{654649C8-F374-401E-A418-E085DBA6D031}" destId="{1083F50E-E0DD-4E7B-9061-3B9A06BDBFCB}" srcOrd="0" destOrd="0" presId="urn:microsoft.com/office/officeart/2008/layout/LinedList"/>
    <dgm:cxn modelId="{587ED726-6235-49E5-A902-5E1174C9FDA4}" type="presOf" srcId="{A9510E93-AB77-42AE-AE0E-4559EFFA30F4}" destId="{81731F7B-369E-4D50-B4A5-A8890C4A1918}" srcOrd="0" destOrd="0" presId="urn:microsoft.com/office/officeart/2008/layout/LinedList"/>
    <dgm:cxn modelId="{18072436-62AE-4925-92A6-3EF2B29C36FA}" type="presOf" srcId="{0A75D31E-6A5D-42EB-BF93-3E16F1C53D96}" destId="{EFA0EB8C-8AD6-4DE8-9667-B36EAC8ACFC0}" srcOrd="0" destOrd="0" presId="urn:microsoft.com/office/officeart/2008/layout/LinedList"/>
    <dgm:cxn modelId="{A1F0185F-7162-4FE7-9766-F813F8995479}" type="presOf" srcId="{1595CBDB-95B0-4F02-80BF-F22EB1450A39}" destId="{4C6D4B85-2459-4823-95A8-86584AC9C7C1}" srcOrd="0" destOrd="0" presId="urn:microsoft.com/office/officeart/2008/layout/LinedList"/>
    <dgm:cxn modelId="{8CFD136E-B60B-447E-A128-381BFB33738C}" srcId="{A77B1BE2-3595-452D-B5EF-6825370AA61C}" destId="{1595CBDB-95B0-4F02-80BF-F22EB1450A39}" srcOrd="0" destOrd="0" parTransId="{3AD1A37C-7CCD-470A-B4D7-27A7D7DD9D87}" sibTransId="{2D09748E-8F38-42A7-97C0-524F4380EF4E}"/>
    <dgm:cxn modelId="{3F433A56-97BD-4907-80D1-5E678BED645B}" type="presOf" srcId="{A77B1BE2-3595-452D-B5EF-6825370AA61C}" destId="{1A9A77BB-C2EE-4413-839A-291C19DE2B90}" srcOrd="0" destOrd="0" presId="urn:microsoft.com/office/officeart/2008/layout/LinedList"/>
    <dgm:cxn modelId="{E7DE9F79-202D-4C96-84A0-14679E04BAAB}" srcId="{1595CBDB-95B0-4F02-80BF-F22EB1450A39}" destId="{A9510E93-AB77-42AE-AE0E-4559EFFA30F4}" srcOrd="2" destOrd="0" parTransId="{DD2357EF-BD31-45E3-A8A4-8330FEF99090}" sibTransId="{917CCE39-5CCB-4582-8329-FCC720DB5884}"/>
    <dgm:cxn modelId="{FEFE04FB-12D7-4442-815F-48C1DCAE36BE}" type="presParOf" srcId="{1A9A77BB-C2EE-4413-839A-291C19DE2B90}" destId="{A1D776B2-C15E-4F35-BB5C-7CE9F5468ECA}" srcOrd="0" destOrd="0" presId="urn:microsoft.com/office/officeart/2008/layout/LinedList"/>
    <dgm:cxn modelId="{172A7A8D-66F9-4D53-A477-F49C70711C70}" type="presParOf" srcId="{1A9A77BB-C2EE-4413-839A-291C19DE2B90}" destId="{F93694FF-223A-4A6C-AB88-25C77A77B66F}" srcOrd="1" destOrd="0" presId="urn:microsoft.com/office/officeart/2008/layout/LinedList"/>
    <dgm:cxn modelId="{4F0E9403-6854-4768-9026-4E157DC670BB}" type="presParOf" srcId="{F93694FF-223A-4A6C-AB88-25C77A77B66F}" destId="{4C6D4B85-2459-4823-95A8-86584AC9C7C1}" srcOrd="0" destOrd="0" presId="urn:microsoft.com/office/officeart/2008/layout/LinedList"/>
    <dgm:cxn modelId="{4659ACE1-104C-4000-B0C3-523AA8DBF88E}" type="presParOf" srcId="{F93694FF-223A-4A6C-AB88-25C77A77B66F}" destId="{14E68479-56E6-4748-A5CC-3D99C3014D73}" srcOrd="1" destOrd="0" presId="urn:microsoft.com/office/officeart/2008/layout/LinedList"/>
    <dgm:cxn modelId="{1AA29BF5-990B-4D3E-BCAA-B55CB8ECD579}" type="presParOf" srcId="{14E68479-56E6-4748-A5CC-3D99C3014D73}" destId="{4DB3B2C3-7C9A-4D72-A3C8-136664A0B5BC}" srcOrd="0" destOrd="0" presId="urn:microsoft.com/office/officeart/2008/layout/LinedList"/>
    <dgm:cxn modelId="{E44C263B-408F-4979-ACF1-B7044954B516}" type="presParOf" srcId="{14E68479-56E6-4748-A5CC-3D99C3014D73}" destId="{82709C97-6F0A-4219-A3E5-8C90F7927B30}" srcOrd="1" destOrd="0" presId="urn:microsoft.com/office/officeart/2008/layout/LinedList"/>
    <dgm:cxn modelId="{FC581B8E-294A-44B6-B98E-0DC7E0F3AE20}" type="presParOf" srcId="{82709C97-6F0A-4219-A3E5-8C90F7927B30}" destId="{E9A7F1B4-544F-4FC9-A25E-38F3585C337B}" srcOrd="0" destOrd="0" presId="urn:microsoft.com/office/officeart/2008/layout/LinedList"/>
    <dgm:cxn modelId="{20DD5462-F67E-42A7-A6AF-D12A6BE55392}" type="presParOf" srcId="{82709C97-6F0A-4219-A3E5-8C90F7927B30}" destId="{EFA0EB8C-8AD6-4DE8-9667-B36EAC8ACFC0}" srcOrd="1" destOrd="0" presId="urn:microsoft.com/office/officeart/2008/layout/LinedList"/>
    <dgm:cxn modelId="{6341596A-9918-41F7-B57A-7960E0AF5F17}" type="presParOf" srcId="{82709C97-6F0A-4219-A3E5-8C90F7927B30}" destId="{A0376FFB-AAEC-4017-90E2-EE2019E9BCF7}" srcOrd="2" destOrd="0" presId="urn:microsoft.com/office/officeart/2008/layout/LinedList"/>
    <dgm:cxn modelId="{CF7A4A9F-416E-419B-825B-E2DF9D028DF5}" type="presParOf" srcId="{14E68479-56E6-4748-A5CC-3D99C3014D73}" destId="{58B469E2-75CB-45EE-8282-DC1E8A1F1435}" srcOrd="2" destOrd="0" presId="urn:microsoft.com/office/officeart/2008/layout/LinedList"/>
    <dgm:cxn modelId="{2E16E9A7-A786-4FC5-AA20-3CF054BE4180}" type="presParOf" srcId="{14E68479-56E6-4748-A5CC-3D99C3014D73}" destId="{FA2D21F4-30B8-4395-A6B5-BE1D863C76CC}" srcOrd="3" destOrd="0" presId="urn:microsoft.com/office/officeart/2008/layout/LinedList"/>
    <dgm:cxn modelId="{B2AB4A07-CAD6-4887-A5BA-5A67318D2327}" type="presParOf" srcId="{14E68479-56E6-4748-A5CC-3D99C3014D73}" destId="{0B86A88C-D1C8-40F2-B600-77DACC7ACE0C}" srcOrd="4" destOrd="0" presId="urn:microsoft.com/office/officeart/2008/layout/LinedList"/>
    <dgm:cxn modelId="{20687FD0-9ACA-4755-928F-25E38F35DEFE}" type="presParOf" srcId="{0B86A88C-D1C8-40F2-B600-77DACC7ACE0C}" destId="{CA9DE032-B0A6-4AA9-B31F-1AA198461803}" srcOrd="0" destOrd="0" presId="urn:microsoft.com/office/officeart/2008/layout/LinedList"/>
    <dgm:cxn modelId="{6AE75561-76D7-4758-B226-D708C185D386}" type="presParOf" srcId="{0B86A88C-D1C8-40F2-B600-77DACC7ACE0C}" destId="{1083F50E-E0DD-4E7B-9061-3B9A06BDBFCB}" srcOrd="1" destOrd="0" presId="urn:microsoft.com/office/officeart/2008/layout/LinedList"/>
    <dgm:cxn modelId="{A6C2A2C7-F682-4AFF-B94F-345F99033F3E}" type="presParOf" srcId="{0B86A88C-D1C8-40F2-B600-77DACC7ACE0C}" destId="{E86A0562-0C1B-4351-B8EA-CDC16CA3C837}" srcOrd="2" destOrd="0" presId="urn:microsoft.com/office/officeart/2008/layout/LinedList"/>
    <dgm:cxn modelId="{D9F65E61-E7AE-4081-A322-EECC74E68D40}" type="presParOf" srcId="{14E68479-56E6-4748-A5CC-3D99C3014D73}" destId="{9A7B4C0D-57B9-4A12-8539-3C4AA6520B4C}" srcOrd="5" destOrd="0" presId="urn:microsoft.com/office/officeart/2008/layout/LinedList"/>
    <dgm:cxn modelId="{751BED86-7286-46A7-9BF3-5A1998C301DB}" type="presParOf" srcId="{14E68479-56E6-4748-A5CC-3D99C3014D73}" destId="{6C628503-F79C-45E7-BE1A-54800798C173}" srcOrd="6" destOrd="0" presId="urn:microsoft.com/office/officeart/2008/layout/LinedList"/>
    <dgm:cxn modelId="{E2471441-D2CA-4150-AEEA-D2E51D42D592}" type="presParOf" srcId="{14E68479-56E6-4748-A5CC-3D99C3014D73}" destId="{A7E0642E-2D2D-476A-9633-C677A74FF878}" srcOrd="7" destOrd="0" presId="urn:microsoft.com/office/officeart/2008/layout/LinedList"/>
    <dgm:cxn modelId="{E42A05E0-E543-43A6-817F-C8843B2AA8EF}" type="presParOf" srcId="{A7E0642E-2D2D-476A-9633-C677A74FF878}" destId="{CCAB0C4F-698C-4DFC-A5CA-56EFA1D92EEC}" srcOrd="0" destOrd="0" presId="urn:microsoft.com/office/officeart/2008/layout/LinedList"/>
    <dgm:cxn modelId="{4CAE7C53-99C8-4E2E-971A-0476A3ACA289}" type="presParOf" srcId="{A7E0642E-2D2D-476A-9633-C677A74FF878}" destId="{81731F7B-369E-4D50-B4A5-A8890C4A1918}" srcOrd="1" destOrd="0" presId="urn:microsoft.com/office/officeart/2008/layout/LinedList"/>
    <dgm:cxn modelId="{4BEAED77-3C54-497E-B6A5-134E8EBCBE31}" type="presParOf" srcId="{A7E0642E-2D2D-476A-9633-C677A74FF878}" destId="{5A9EB29C-7A09-420A-9B23-48F090750E23}" srcOrd="2" destOrd="0" presId="urn:microsoft.com/office/officeart/2008/layout/LinedList"/>
    <dgm:cxn modelId="{67B2826D-E6D2-4AAA-9CAA-C377BC4D08C2}" type="presParOf" srcId="{14E68479-56E6-4748-A5CC-3D99C3014D73}" destId="{7D026324-0013-45EF-9CD2-51082C7B5E73}" srcOrd="8" destOrd="0" presId="urn:microsoft.com/office/officeart/2008/layout/LinedList"/>
    <dgm:cxn modelId="{C2126B7D-015D-4C4A-9C16-E1A48E2E80D5}" type="presParOf" srcId="{14E68479-56E6-4748-A5CC-3D99C3014D73}" destId="{5A4DB0D9-E856-45DE-916F-71BA5FEAC827}"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D65339-440F-4DF3-9E19-6C2B23E1C44E}" type="doc">
      <dgm:prSet loTypeId="urn:microsoft.com/office/officeart/2008/layout/LinedList" loCatId="hierarchy" qsTypeId="urn:microsoft.com/office/officeart/2005/8/quickstyle/3d1" qsCatId="3D" csTypeId="urn:microsoft.com/office/officeart/2005/8/colors/accent5_2" csCatId="accent5" phldr="1"/>
      <dgm:spPr/>
      <dgm:t>
        <a:bodyPr/>
        <a:lstStyle/>
        <a:p>
          <a:endParaRPr lang="es-EC"/>
        </a:p>
      </dgm:t>
    </dgm:pt>
    <dgm:pt modelId="{9F84D9AA-198D-4D26-B551-BAAA9FD25C5A}">
      <dgm:prSet phldrT="[Texto]" custT="1"/>
      <dgm:spPr/>
      <dgm:t>
        <a:bodyPr/>
        <a:lstStyle/>
        <a:p>
          <a:r>
            <a:rPr lang="es-EC" sz="2000" b="1" dirty="0">
              <a:latin typeface="Arial" panose="020B0604020202020204" pitchFamily="34" charset="0"/>
              <a:cs typeface="Arial" panose="020B0604020202020204" pitchFamily="34" charset="0"/>
            </a:rPr>
            <a:t>General</a:t>
          </a:r>
        </a:p>
      </dgm:t>
    </dgm:pt>
    <dgm:pt modelId="{92841491-A686-432D-9D4D-083C47D7F0B5}" type="parTrans" cxnId="{2A4569DB-6498-4949-89A0-D824CEFA2641}">
      <dgm:prSet/>
      <dgm:spPr/>
      <dgm:t>
        <a:bodyPr/>
        <a:lstStyle/>
        <a:p>
          <a:endParaRPr lang="es-EC" sz="2000">
            <a:latin typeface="Times New Roman" panose="02020603050405020304" pitchFamily="18" charset="0"/>
            <a:cs typeface="Times New Roman" panose="02020603050405020304" pitchFamily="18" charset="0"/>
          </a:endParaRPr>
        </a:p>
      </dgm:t>
    </dgm:pt>
    <dgm:pt modelId="{D3E9066C-9C09-4063-84E5-8C2357E05330}" type="sibTrans" cxnId="{2A4569DB-6498-4949-89A0-D824CEFA2641}">
      <dgm:prSet/>
      <dgm:spPr/>
      <dgm:t>
        <a:bodyPr/>
        <a:lstStyle/>
        <a:p>
          <a:endParaRPr lang="es-EC" sz="2000">
            <a:latin typeface="Times New Roman" panose="02020603050405020304" pitchFamily="18" charset="0"/>
            <a:cs typeface="Times New Roman" panose="02020603050405020304" pitchFamily="18" charset="0"/>
          </a:endParaRPr>
        </a:p>
      </dgm:t>
    </dgm:pt>
    <dgm:pt modelId="{6E981F6F-C2B2-45FB-9A23-20268FC179F2}">
      <dgm:prSet phldrT="[Texto]" custT="1"/>
      <dgm:spPr/>
      <dgm:t>
        <a:bodyPr/>
        <a:lstStyle/>
        <a:p>
          <a:r>
            <a:rPr lang="es-EC" sz="2000" dirty="0">
              <a:latin typeface="Arial" panose="020B0604020202020204" pitchFamily="34" charset="0"/>
              <a:cs typeface="Arial" panose="020B0604020202020204" pitchFamily="34" charset="0"/>
            </a:rPr>
            <a:t>Analizar el impacto de la imagen corporativa en el comportamiento de los socios de las cooperativas de ahorro y crédito en el cantón Rumiñahui a través de las dimensiones respectivas por cada una de las variables de estudio.</a:t>
          </a:r>
        </a:p>
      </dgm:t>
    </dgm:pt>
    <dgm:pt modelId="{8CE5B286-D94E-4101-B42E-52F69B33AF8D}" type="parTrans" cxnId="{8BDE75F8-2F1E-47FC-8530-1EE4F0B9CEB1}">
      <dgm:prSet/>
      <dgm:spPr/>
      <dgm:t>
        <a:bodyPr/>
        <a:lstStyle/>
        <a:p>
          <a:endParaRPr lang="es-EC" sz="2000">
            <a:latin typeface="Times New Roman" panose="02020603050405020304" pitchFamily="18" charset="0"/>
            <a:cs typeface="Times New Roman" panose="02020603050405020304" pitchFamily="18" charset="0"/>
          </a:endParaRPr>
        </a:p>
      </dgm:t>
    </dgm:pt>
    <dgm:pt modelId="{0F9957B0-8662-4D5C-91AE-668E17E0EE7C}" type="sibTrans" cxnId="{8BDE75F8-2F1E-47FC-8530-1EE4F0B9CEB1}">
      <dgm:prSet/>
      <dgm:spPr/>
      <dgm:t>
        <a:bodyPr/>
        <a:lstStyle/>
        <a:p>
          <a:endParaRPr lang="es-EC" sz="2000">
            <a:latin typeface="Times New Roman" panose="02020603050405020304" pitchFamily="18" charset="0"/>
            <a:cs typeface="Times New Roman" panose="02020603050405020304" pitchFamily="18" charset="0"/>
          </a:endParaRPr>
        </a:p>
      </dgm:t>
    </dgm:pt>
    <dgm:pt modelId="{7912E6D8-F202-45DD-8AF0-1062C47E3A2D}" type="pres">
      <dgm:prSet presAssocID="{74D65339-440F-4DF3-9E19-6C2B23E1C44E}" presName="vert0" presStyleCnt="0">
        <dgm:presLayoutVars>
          <dgm:dir/>
          <dgm:animOne val="branch"/>
          <dgm:animLvl val="lvl"/>
        </dgm:presLayoutVars>
      </dgm:prSet>
      <dgm:spPr/>
    </dgm:pt>
    <dgm:pt modelId="{6A287EE5-0790-474B-AAEA-1F0C2843EE5C}" type="pres">
      <dgm:prSet presAssocID="{9F84D9AA-198D-4D26-B551-BAAA9FD25C5A}" presName="thickLine" presStyleLbl="alignNode1" presStyleIdx="0" presStyleCnt="1" custLinFactNeighborX="366" custLinFactNeighborY="-8089"/>
      <dgm:spPr/>
    </dgm:pt>
    <dgm:pt modelId="{1AFFDB4C-0737-42F6-A407-5B0AF3D48B9D}" type="pres">
      <dgm:prSet presAssocID="{9F84D9AA-198D-4D26-B551-BAAA9FD25C5A}" presName="horz1" presStyleCnt="0"/>
      <dgm:spPr/>
    </dgm:pt>
    <dgm:pt modelId="{AEBAECF2-5687-4E5C-8D97-F7C7B61D334C}" type="pres">
      <dgm:prSet presAssocID="{9F84D9AA-198D-4D26-B551-BAAA9FD25C5A}" presName="tx1" presStyleLbl="revTx" presStyleIdx="0" presStyleCnt="2" custScaleX="191184"/>
      <dgm:spPr/>
    </dgm:pt>
    <dgm:pt modelId="{3B3E8D50-CA19-4EBF-A895-EBFF75528D34}" type="pres">
      <dgm:prSet presAssocID="{9F84D9AA-198D-4D26-B551-BAAA9FD25C5A}" presName="vert1" presStyleCnt="0"/>
      <dgm:spPr/>
    </dgm:pt>
    <dgm:pt modelId="{F64BA99A-B640-4C6B-BE77-FFC6CC27A25B}" type="pres">
      <dgm:prSet presAssocID="{6E981F6F-C2B2-45FB-9A23-20268FC179F2}" presName="vertSpace2a" presStyleCnt="0"/>
      <dgm:spPr/>
    </dgm:pt>
    <dgm:pt modelId="{578E32E6-F1C5-4BC5-A946-6377FC500DA9}" type="pres">
      <dgm:prSet presAssocID="{6E981F6F-C2B2-45FB-9A23-20268FC179F2}" presName="horz2" presStyleCnt="0"/>
      <dgm:spPr/>
    </dgm:pt>
    <dgm:pt modelId="{4EBCFA85-DCB4-4C56-B865-032FB60B6BB5}" type="pres">
      <dgm:prSet presAssocID="{6E981F6F-C2B2-45FB-9A23-20268FC179F2}" presName="horzSpace2" presStyleCnt="0"/>
      <dgm:spPr/>
    </dgm:pt>
    <dgm:pt modelId="{98F3DA4A-AB8A-4A04-8FD6-D143B7A6D80F}" type="pres">
      <dgm:prSet presAssocID="{6E981F6F-C2B2-45FB-9A23-20268FC179F2}" presName="tx2" presStyleLbl="revTx" presStyleIdx="1" presStyleCnt="2" custScaleY="110215"/>
      <dgm:spPr/>
    </dgm:pt>
    <dgm:pt modelId="{AB5DDF07-EF04-4D3E-80D4-19E0378C636D}" type="pres">
      <dgm:prSet presAssocID="{6E981F6F-C2B2-45FB-9A23-20268FC179F2}" presName="vert2" presStyleCnt="0"/>
      <dgm:spPr/>
    </dgm:pt>
    <dgm:pt modelId="{D7C2D1D0-2CCF-4726-9202-0095021B9266}" type="pres">
      <dgm:prSet presAssocID="{6E981F6F-C2B2-45FB-9A23-20268FC179F2}" presName="thinLine2b" presStyleLbl="callout" presStyleIdx="0" presStyleCnt="1"/>
      <dgm:spPr/>
    </dgm:pt>
    <dgm:pt modelId="{E68A9C26-5143-4425-96FA-ABF3732F8EBF}" type="pres">
      <dgm:prSet presAssocID="{6E981F6F-C2B2-45FB-9A23-20268FC179F2}" presName="vertSpace2b" presStyleCnt="0"/>
      <dgm:spPr/>
    </dgm:pt>
  </dgm:ptLst>
  <dgm:cxnLst>
    <dgm:cxn modelId="{D6571D01-17F3-4C7E-BCBF-774FC83A7560}" type="presOf" srcId="{6E981F6F-C2B2-45FB-9A23-20268FC179F2}" destId="{98F3DA4A-AB8A-4A04-8FD6-D143B7A6D80F}" srcOrd="0" destOrd="0" presId="urn:microsoft.com/office/officeart/2008/layout/LinedList"/>
    <dgm:cxn modelId="{BACB1359-464C-4D41-B57E-A54891A6B1E7}" type="presOf" srcId="{9F84D9AA-198D-4D26-B551-BAAA9FD25C5A}" destId="{AEBAECF2-5687-4E5C-8D97-F7C7B61D334C}" srcOrd="0" destOrd="0" presId="urn:microsoft.com/office/officeart/2008/layout/LinedList"/>
    <dgm:cxn modelId="{2A4569DB-6498-4949-89A0-D824CEFA2641}" srcId="{74D65339-440F-4DF3-9E19-6C2B23E1C44E}" destId="{9F84D9AA-198D-4D26-B551-BAAA9FD25C5A}" srcOrd="0" destOrd="0" parTransId="{92841491-A686-432D-9D4D-083C47D7F0B5}" sibTransId="{D3E9066C-9C09-4063-84E5-8C2357E05330}"/>
    <dgm:cxn modelId="{8BDE75F8-2F1E-47FC-8530-1EE4F0B9CEB1}" srcId="{9F84D9AA-198D-4D26-B551-BAAA9FD25C5A}" destId="{6E981F6F-C2B2-45FB-9A23-20268FC179F2}" srcOrd="0" destOrd="0" parTransId="{8CE5B286-D94E-4101-B42E-52F69B33AF8D}" sibTransId="{0F9957B0-8662-4D5C-91AE-668E17E0EE7C}"/>
    <dgm:cxn modelId="{0F477DFC-9AB8-4F45-854D-CCC397B00F98}" type="presOf" srcId="{74D65339-440F-4DF3-9E19-6C2B23E1C44E}" destId="{7912E6D8-F202-45DD-8AF0-1062C47E3A2D}" srcOrd="0" destOrd="0" presId="urn:microsoft.com/office/officeart/2008/layout/LinedList"/>
    <dgm:cxn modelId="{D00D29E3-4EC8-4C24-A6ED-D5D943357101}" type="presParOf" srcId="{7912E6D8-F202-45DD-8AF0-1062C47E3A2D}" destId="{6A287EE5-0790-474B-AAEA-1F0C2843EE5C}" srcOrd="0" destOrd="0" presId="urn:microsoft.com/office/officeart/2008/layout/LinedList"/>
    <dgm:cxn modelId="{0021666F-E48A-4B4F-92BE-E9B57FD3C24C}" type="presParOf" srcId="{7912E6D8-F202-45DD-8AF0-1062C47E3A2D}" destId="{1AFFDB4C-0737-42F6-A407-5B0AF3D48B9D}" srcOrd="1" destOrd="0" presId="urn:microsoft.com/office/officeart/2008/layout/LinedList"/>
    <dgm:cxn modelId="{89389589-EADF-4FE5-8B75-0B138AC4025A}" type="presParOf" srcId="{1AFFDB4C-0737-42F6-A407-5B0AF3D48B9D}" destId="{AEBAECF2-5687-4E5C-8D97-F7C7B61D334C}" srcOrd="0" destOrd="0" presId="urn:microsoft.com/office/officeart/2008/layout/LinedList"/>
    <dgm:cxn modelId="{81A998D9-8006-4E94-BE73-3F005152A210}" type="presParOf" srcId="{1AFFDB4C-0737-42F6-A407-5B0AF3D48B9D}" destId="{3B3E8D50-CA19-4EBF-A895-EBFF75528D34}" srcOrd="1" destOrd="0" presId="urn:microsoft.com/office/officeart/2008/layout/LinedList"/>
    <dgm:cxn modelId="{776D399A-6467-4F80-80C7-48A06D8D1FF0}" type="presParOf" srcId="{3B3E8D50-CA19-4EBF-A895-EBFF75528D34}" destId="{F64BA99A-B640-4C6B-BE77-FFC6CC27A25B}" srcOrd="0" destOrd="0" presId="urn:microsoft.com/office/officeart/2008/layout/LinedList"/>
    <dgm:cxn modelId="{D1C4AD0B-E520-43E4-BE8D-6A2381D0E6BA}" type="presParOf" srcId="{3B3E8D50-CA19-4EBF-A895-EBFF75528D34}" destId="{578E32E6-F1C5-4BC5-A946-6377FC500DA9}" srcOrd="1" destOrd="0" presId="urn:microsoft.com/office/officeart/2008/layout/LinedList"/>
    <dgm:cxn modelId="{ABD76816-F8AA-464D-A0DA-0C7B6CF27A98}" type="presParOf" srcId="{578E32E6-F1C5-4BC5-A946-6377FC500DA9}" destId="{4EBCFA85-DCB4-4C56-B865-032FB60B6BB5}" srcOrd="0" destOrd="0" presId="urn:microsoft.com/office/officeart/2008/layout/LinedList"/>
    <dgm:cxn modelId="{88C6EC45-BDF6-455F-A284-5122B4014D03}" type="presParOf" srcId="{578E32E6-F1C5-4BC5-A946-6377FC500DA9}" destId="{98F3DA4A-AB8A-4A04-8FD6-D143B7A6D80F}" srcOrd="1" destOrd="0" presId="urn:microsoft.com/office/officeart/2008/layout/LinedList"/>
    <dgm:cxn modelId="{4EE4786E-C3AB-4294-97E7-A7BD9BAF930F}" type="presParOf" srcId="{578E32E6-F1C5-4BC5-A946-6377FC500DA9}" destId="{AB5DDF07-EF04-4D3E-80D4-19E0378C636D}" srcOrd="2" destOrd="0" presId="urn:microsoft.com/office/officeart/2008/layout/LinedList"/>
    <dgm:cxn modelId="{75D761A1-ECAA-4370-96B4-3B1A534A4A79}" type="presParOf" srcId="{3B3E8D50-CA19-4EBF-A895-EBFF75528D34}" destId="{D7C2D1D0-2CCF-4726-9202-0095021B9266}" srcOrd="2" destOrd="0" presId="urn:microsoft.com/office/officeart/2008/layout/LinedList"/>
    <dgm:cxn modelId="{1B796609-46F2-4EF4-8ACB-195FB637B451}" type="presParOf" srcId="{3B3E8D50-CA19-4EBF-A895-EBFF75528D34}" destId="{E68A9C26-5143-4425-96FA-ABF3732F8EBF}" srcOrd="3"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575509-9A54-4275-A836-32864FA438FA}" type="doc">
      <dgm:prSet loTypeId="urn:microsoft.com/office/officeart/2005/8/layout/orgChart1" loCatId="hierarchy" qsTypeId="urn:microsoft.com/office/officeart/2005/8/quickstyle/3d1" qsCatId="3D" csTypeId="urn:microsoft.com/office/officeart/2005/8/colors/accent1_1" csCatId="accent1" phldr="1"/>
      <dgm:spPr/>
      <dgm:t>
        <a:bodyPr/>
        <a:lstStyle/>
        <a:p>
          <a:endParaRPr lang="es-EC"/>
        </a:p>
      </dgm:t>
    </dgm:pt>
    <dgm:pt modelId="{C423C758-0DA2-45C0-911D-E73A56E2C018}">
      <dgm:prSet phldrT="[Texto]" custT="1"/>
      <dgm:spPr/>
      <dgm:t>
        <a:bodyPr/>
        <a:lstStyle/>
        <a:p>
          <a:r>
            <a:rPr lang="es-EC" sz="2000" dirty="0">
              <a:latin typeface="Arial" panose="020B0604020202020204" pitchFamily="34" charset="0"/>
              <a:cs typeface="Arial" panose="020B0604020202020204" pitchFamily="34" charset="0"/>
            </a:rPr>
            <a:t>Imagen Corporativa</a:t>
          </a:r>
        </a:p>
      </dgm:t>
    </dgm:pt>
    <dgm:pt modelId="{F6F59087-991F-46E2-8CCA-5EDF063CE51E}" type="parTrans" cxnId="{6339FFD2-F668-4AC1-81BE-24E83B217631}">
      <dgm:prSet/>
      <dgm:spPr/>
      <dgm:t>
        <a:bodyPr/>
        <a:lstStyle/>
        <a:p>
          <a:endParaRPr lang="es-EC" sz="2000">
            <a:latin typeface="Times New Roman" panose="02020603050405020304" pitchFamily="18" charset="0"/>
            <a:cs typeface="Times New Roman" panose="02020603050405020304" pitchFamily="18" charset="0"/>
          </a:endParaRPr>
        </a:p>
      </dgm:t>
    </dgm:pt>
    <dgm:pt modelId="{1E308AFA-D679-4E4D-8658-507D54911B46}" type="sibTrans" cxnId="{6339FFD2-F668-4AC1-81BE-24E83B217631}">
      <dgm:prSet/>
      <dgm:spPr/>
      <dgm:t>
        <a:bodyPr/>
        <a:lstStyle/>
        <a:p>
          <a:endParaRPr lang="es-EC" sz="2000">
            <a:latin typeface="Times New Roman" panose="02020603050405020304" pitchFamily="18" charset="0"/>
            <a:cs typeface="Times New Roman" panose="02020603050405020304" pitchFamily="18" charset="0"/>
          </a:endParaRPr>
        </a:p>
      </dgm:t>
    </dgm:pt>
    <dgm:pt modelId="{32F591E4-4CEB-46C6-A36B-10BC7BB35ED2}" type="asst">
      <dgm:prSet phldrT="[Texto]" custT="1"/>
      <dgm:spPr/>
      <dgm:t>
        <a:bodyPr/>
        <a:lstStyle/>
        <a:p>
          <a:pPr algn="l"/>
          <a:r>
            <a:rPr lang="es-EC" sz="1600" dirty="0">
              <a:latin typeface="Arial" panose="020B0604020202020204" pitchFamily="34" charset="0"/>
              <a:cs typeface="Arial" panose="020B0604020202020204" pitchFamily="34" charset="0"/>
            </a:rPr>
            <a:t>La relación de la empresa con los valores que pretende representar (</a:t>
          </a:r>
          <a:r>
            <a:rPr lang="es-MX" sz="1600" dirty="0">
              <a:latin typeface="Arial" panose="020B0604020202020204" pitchFamily="34" charset="0"/>
              <a:cs typeface="Arial" panose="020B0604020202020204" pitchFamily="34" charset="0"/>
            </a:rPr>
            <a:t>De la Fuente, 2014, p. 9)</a:t>
          </a:r>
          <a:r>
            <a:rPr lang="es-EC" sz="1800" dirty="0">
              <a:latin typeface="Arial" panose="020B0604020202020204" pitchFamily="34" charset="0"/>
              <a:cs typeface="Arial" panose="020B0604020202020204" pitchFamily="34" charset="0"/>
            </a:rPr>
            <a:t>.</a:t>
          </a:r>
        </a:p>
      </dgm:t>
    </dgm:pt>
    <dgm:pt modelId="{32D4F2CA-AD4A-4C83-914D-72AB2BAF89D3}" type="parTrans" cxnId="{A042C29C-709B-400B-92A8-DFA18D17660D}">
      <dgm:prSet/>
      <dgm:spPr/>
      <dgm:t>
        <a:bodyPr/>
        <a:lstStyle/>
        <a:p>
          <a:endParaRPr lang="es-EC" sz="2000">
            <a:latin typeface="Times New Roman" panose="02020603050405020304" pitchFamily="18" charset="0"/>
            <a:cs typeface="Times New Roman" panose="02020603050405020304" pitchFamily="18" charset="0"/>
          </a:endParaRPr>
        </a:p>
      </dgm:t>
    </dgm:pt>
    <dgm:pt modelId="{94918951-733F-4D2E-A2FC-D4829824B710}" type="sibTrans" cxnId="{A042C29C-709B-400B-92A8-DFA18D17660D}">
      <dgm:prSet/>
      <dgm:spPr/>
      <dgm:t>
        <a:bodyPr/>
        <a:lstStyle/>
        <a:p>
          <a:endParaRPr lang="es-EC" sz="2000">
            <a:latin typeface="Times New Roman" panose="02020603050405020304" pitchFamily="18" charset="0"/>
            <a:cs typeface="Times New Roman" panose="02020603050405020304" pitchFamily="18" charset="0"/>
          </a:endParaRPr>
        </a:p>
      </dgm:t>
    </dgm:pt>
    <dgm:pt modelId="{9CB15BF3-8CF6-47EE-B8EE-4061E96D959E}">
      <dgm:prSet phldrT="[Texto]" custT="1"/>
      <dgm:spPr/>
      <dgm:t>
        <a:bodyPr/>
        <a:lstStyle/>
        <a:p>
          <a:r>
            <a:rPr lang="es-EC" sz="1700" dirty="0">
              <a:latin typeface="Arial" panose="020B0604020202020204" pitchFamily="34" charset="0"/>
              <a:cs typeface="Arial" panose="020B0604020202020204" pitchFamily="34" charset="0"/>
            </a:rPr>
            <a:t>Entorno organizacional e infraestructura</a:t>
          </a:r>
        </a:p>
      </dgm:t>
    </dgm:pt>
    <dgm:pt modelId="{A14AAC63-5988-4F83-ADE4-1767BE90F80E}" type="parTrans" cxnId="{8E910DFF-7A50-468C-B85E-0866480C13E5}">
      <dgm:prSet/>
      <dgm:spPr/>
      <dgm:t>
        <a:bodyPr/>
        <a:lstStyle/>
        <a:p>
          <a:endParaRPr lang="es-EC" sz="2000">
            <a:latin typeface="Times New Roman" panose="02020603050405020304" pitchFamily="18" charset="0"/>
            <a:cs typeface="Times New Roman" panose="02020603050405020304" pitchFamily="18" charset="0"/>
          </a:endParaRPr>
        </a:p>
      </dgm:t>
    </dgm:pt>
    <dgm:pt modelId="{56FCCE18-5554-4B28-8AC0-FE6E5EF6AE9D}" type="sibTrans" cxnId="{8E910DFF-7A50-468C-B85E-0866480C13E5}">
      <dgm:prSet/>
      <dgm:spPr/>
      <dgm:t>
        <a:bodyPr/>
        <a:lstStyle/>
        <a:p>
          <a:endParaRPr lang="es-EC" sz="2000">
            <a:latin typeface="Times New Roman" panose="02020603050405020304" pitchFamily="18" charset="0"/>
            <a:cs typeface="Times New Roman" panose="02020603050405020304" pitchFamily="18" charset="0"/>
          </a:endParaRPr>
        </a:p>
      </dgm:t>
    </dgm:pt>
    <dgm:pt modelId="{4AC31C9D-1CFD-408E-A533-067D07D76F42}">
      <dgm:prSet phldrT="[Texto]" custT="1"/>
      <dgm:spPr/>
      <dgm:t>
        <a:bodyPr/>
        <a:lstStyle/>
        <a:p>
          <a:r>
            <a:rPr lang="es-EC" sz="1700" b="0" dirty="0">
              <a:latin typeface="Arial" panose="020B0604020202020204" pitchFamily="34" charset="0"/>
              <a:cs typeface="Arial" panose="020B0604020202020204" pitchFamily="34" charset="0"/>
            </a:rPr>
            <a:t>Comunicación externa</a:t>
          </a:r>
        </a:p>
      </dgm:t>
    </dgm:pt>
    <dgm:pt modelId="{3C0D2439-E683-47AB-843A-031A7E0A5185}" type="parTrans" cxnId="{8C761D84-CB9A-46AB-B78A-96393F8D93CB}">
      <dgm:prSet/>
      <dgm:spPr/>
      <dgm:t>
        <a:bodyPr/>
        <a:lstStyle/>
        <a:p>
          <a:endParaRPr lang="es-EC" sz="2000">
            <a:latin typeface="Times New Roman" panose="02020603050405020304" pitchFamily="18" charset="0"/>
            <a:cs typeface="Times New Roman" panose="02020603050405020304" pitchFamily="18" charset="0"/>
          </a:endParaRPr>
        </a:p>
      </dgm:t>
    </dgm:pt>
    <dgm:pt modelId="{284A403F-CDAF-4AAF-8A11-1C5D598125FA}" type="sibTrans" cxnId="{8C761D84-CB9A-46AB-B78A-96393F8D93CB}">
      <dgm:prSet/>
      <dgm:spPr/>
      <dgm:t>
        <a:bodyPr/>
        <a:lstStyle/>
        <a:p>
          <a:endParaRPr lang="es-EC" sz="2000">
            <a:latin typeface="Times New Roman" panose="02020603050405020304" pitchFamily="18" charset="0"/>
            <a:cs typeface="Times New Roman" panose="02020603050405020304" pitchFamily="18" charset="0"/>
          </a:endParaRPr>
        </a:p>
      </dgm:t>
    </dgm:pt>
    <dgm:pt modelId="{693B3515-21BE-4201-B3BC-09A8288DE633}">
      <dgm:prSet phldrT="[Texto]" custT="1"/>
      <dgm:spPr/>
      <dgm:t>
        <a:bodyPr/>
        <a:lstStyle/>
        <a:p>
          <a:r>
            <a:rPr lang="es-EC" sz="1700" dirty="0">
              <a:latin typeface="Arial" panose="020B0604020202020204" pitchFamily="34" charset="0"/>
              <a:cs typeface="Arial" panose="020B0604020202020204" pitchFamily="34" charset="0"/>
            </a:rPr>
            <a:t>Localización</a:t>
          </a:r>
        </a:p>
      </dgm:t>
    </dgm:pt>
    <dgm:pt modelId="{E1C778D7-1ED6-45E7-A862-8E167F0D6CEC}" type="parTrans" cxnId="{1EFACDB9-B732-44F1-848F-872F2F8ADDB9}">
      <dgm:prSet/>
      <dgm:spPr/>
      <dgm:t>
        <a:bodyPr/>
        <a:lstStyle/>
        <a:p>
          <a:endParaRPr lang="es-EC" sz="2000">
            <a:latin typeface="Times New Roman" panose="02020603050405020304" pitchFamily="18" charset="0"/>
            <a:cs typeface="Times New Roman" panose="02020603050405020304" pitchFamily="18" charset="0"/>
          </a:endParaRPr>
        </a:p>
      </dgm:t>
    </dgm:pt>
    <dgm:pt modelId="{E408BEB9-70E4-485A-923A-4B1E8FBCC273}" type="sibTrans" cxnId="{1EFACDB9-B732-44F1-848F-872F2F8ADDB9}">
      <dgm:prSet/>
      <dgm:spPr/>
      <dgm:t>
        <a:bodyPr/>
        <a:lstStyle/>
        <a:p>
          <a:endParaRPr lang="es-EC" sz="2000">
            <a:latin typeface="Times New Roman" panose="02020603050405020304" pitchFamily="18" charset="0"/>
            <a:cs typeface="Times New Roman" panose="02020603050405020304" pitchFamily="18" charset="0"/>
          </a:endParaRPr>
        </a:p>
      </dgm:t>
    </dgm:pt>
    <dgm:pt modelId="{63E9CEC6-DE5A-4A65-8344-11589D20E77A}">
      <dgm:prSet phldrT="[Texto]" custT="1"/>
      <dgm:spPr/>
      <dgm:t>
        <a:bodyPr/>
        <a:lstStyle/>
        <a:p>
          <a:pPr algn="ctr"/>
          <a:r>
            <a:rPr lang="es-EC" sz="1700" b="0" dirty="0">
              <a:latin typeface="Arial" panose="020B0604020202020204" pitchFamily="34" charset="0"/>
              <a:cs typeface="Arial" panose="020B0604020202020204" pitchFamily="34" charset="0"/>
            </a:rPr>
            <a:t>Apariencia </a:t>
          </a:r>
        </a:p>
        <a:p>
          <a:pPr algn="ctr"/>
          <a:r>
            <a:rPr lang="es-EC" sz="1700" b="0" dirty="0">
              <a:latin typeface="Arial" panose="020B0604020202020204" pitchFamily="34" charset="0"/>
              <a:cs typeface="Arial" panose="020B0604020202020204" pitchFamily="34" charset="0"/>
            </a:rPr>
            <a:t>  Visual</a:t>
          </a:r>
          <a:r>
            <a:rPr lang="es-EC" sz="2800" dirty="0">
              <a:latin typeface="Times New Roman" panose="02020603050405020304" pitchFamily="18" charset="0"/>
              <a:cs typeface="Times New Roman" panose="02020603050405020304" pitchFamily="18" charset="0"/>
            </a:rPr>
            <a:t>	</a:t>
          </a:r>
        </a:p>
      </dgm:t>
    </dgm:pt>
    <dgm:pt modelId="{D7B27F53-E8B8-4938-B91B-100720E1EBE6}" type="sibTrans" cxnId="{A497F421-FC4B-48DD-9622-B0BC16D32857}">
      <dgm:prSet/>
      <dgm:spPr/>
      <dgm:t>
        <a:bodyPr/>
        <a:lstStyle/>
        <a:p>
          <a:endParaRPr lang="es-EC" sz="2000">
            <a:latin typeface="Times New Roman" panose="02020603050405020304" pitchFamily="18" charset="0"/>
            <a:cs typeface="Times New Roman" panose="02020603050405020304" pitchFamily="18" charset="0"/>
          </a:endParaRPr>
        </a:p>
      </dgm:t>
    </dgm:pt>
    <dgm:pt modelId="{6DDF8497-E762-4F3A-BF53-BFC2208B8950}" type="parTrans" cxnId="{A497F421-FC4B-48DD-9622-B0BC16D32857}">
      <dgm:prSet/>
      <dgm:spPr/>
      <dgm:t>
        <a:bodyPr/>
        <a:lstStyle/>
        <a:p>
          <a:endParaRPr lang="es-EC" sz="2000">
            <a:latin typeface="Times New Roman" panose="02020603050405020304" pitchFamily="18" charset="0"/>
            <a:cs typeface="Times New Roman" panose="02020603050405020304" pitchFamily="18" charset="0"/>
          </a:endParaRPr>
        </a:p>
      </dgm:t>
    </dgm:pt>
    <dgm:pt modelId="{52D4BA46-E0D2-4394-90C8-AEBC60A13620}">
      <dgm:prSet phldrT="[Texto]" custT="1"/>
      <dgm:spPr/>
      <dgm:t>
        <a:bodyPr/>
        <a:lstStyle/>
        <a:p>
          <a:r>
            <a:rPr lang="es-EC" sz="1700" b="0" dirty="0">
              <a:latin typeface="Arial" panose="020B0604020202020204" pitchFamily="34" charset="0"/>
              <a:cs typeface="Arial" panose="020B0604020202020204" pitchFamily="34" charset="0"/>
            </a:rPr>
            <a:t>Responsabilidad social corporativa</a:t>
          </a:r>
          <a:endParaRPr lang="es-EC" sz="1700" dirty="0">
            <a:latin typeface="Arial" panose="020B0604020202020204" pitchFamily="34" charset="0"/>
            <a:cs typeface="Arial" panose="020B0604020202020204" pitchFamily="34" charset="0"/>
          </a:endParaRPr>
        </a:p>
      </dgm:t>
    </dgm:pt>
    <dgm:pt modelId="{B3493719-E140-45F8-B454-ABE891183586}" type="parTrans" cxnId="{C5B8658A-4D75-4B03-AC3F-8C7BBCB16E69}">
      <dgm:prSet/>
      <dgm:spPr/>
      <dgm:t>
        <a:bodyPr/>
        <a:lstStyle/>
        <a:p>
          <a:endParaRPr lang="es-EC"/>
        </a:p>
      </dgm:t>
    </dgm:pt>
    <dgm:pt modelId="{3FB58673-61E4-4359-9C27-6B7AD1E5EE68}" type="sibTrans" cxnId="{C5B8658A-4D75-4B03-AC3F-8C7BBCB16E69}">
      <dgm:prSet/>
      <dgm:spPr/>
      <dgm:t>
        <a:bodyPr/>
        <a:lstStyle/>
        <a:p>
          <a:endParaRPr lang="es-EC"/>
        </a:p>
      </dgm:t>
    </dgm:pt>
    <dgm:pt modelId="{469FE4D2-A3BB-49E4-968D-93AF8311494C}">
      <dgm:prSet phldrT="[Texto]" custT="1"/>
      <dgm:spPr/>
      <dgm:t>
        <a:bodyPr/>
        <a:lstStyle/>
        <a:p>
          <a:r>
            <a:rPr lang="es-MX" sz="1700" dirty="0">
              <a:latin typeface="Arial" panose="020B0604020202020204" pitchFamily="34" charset="0"/>
              <a:cs typeface="Arial" panose="020B0604020202020204" pitchFamily="34" charset="0"/>
            </a:rPr>
            <a:t>Precios</a:t>
          </a:r>
          <a:endParaRPr lang="es-EC" sz="1700" dirty="0">
            <a:latin typeface="Arial" panose="020B0604020202020204" pitchFamily="34" charset="0"/>
            <a:cs typeface="Arial" panose="020B0604020202020204" pitchFamily="34" charset="0"/>
          </a:endParaRPr>
        </a:p>
      </dgm:t>
    </dgm:pt>
    <dgm:pt modelId="{3D350386-9BD8-4176-B714-5D707FDB76C8}" type="parTrans" cxnId="{56E258D9-13C8-40CC-B913-E0EB39AD063C}">
      <dgm:prSet/>
      <dgm:spPr/>
      <dgm:t>
        <a:bodyPr/>
        <a:lstStyle/>
        <a:p>
          <a:endParaRPr lang="es-EC"/>
        </a:p>
      </dgm:t>
    </dgm:pt>
    <dgm:pt modelId="{27E50B2B-6F7E-479D-9DC0-417DA334CE7E}" type="sibTrans" cxnId="{56E258D9-13C8-40CC-B913-E0EB39AD063C}">
      <dgm:prSet/>
      <dgm:spPr/>
      <dgm:t>
        <a:bodyPr/>
        <a:lstStyle/>
        <a:p>
          <a:endParaRPr lang="es-EC"/>
        </a:p>
      </dgm:t>
    </dgm:pt>
    <dgm:pt modelId="{6E1BBC0E-D0A8-49F5-8CB0-38CA1E3FA922}" type="pres">
      <dgm:prSet presAssocID="{33575509-9A54-4275-A836-32864FA438FA}" presName="hierChild1" presStyleCnt="0">
        <dgm:presLayoutVars>
          <dgm:orgChart val="1"/>
          <dgm:chPref val="1"/>
          <dgm:dir/>
          <dgm:animOne val="branch"/>
          <dgm:animLvl val="lvl"/>
          <dgm:resizeHandles/>
        </dgm:presLayoutVars>
      </dgm:prSet>
      <dgm:spPr/>
    </dgm:pt>
    <dgm:pt modelId="{DE5BB84D-7173-4632-9CAC-026304E67253}" type="pres">
      <dgm:prSet presAssocID="{C423C758-0DA2-45C0-911D-E73A56E2C018}" presName="hierRoot1" presStyleCnt="0">
        <dgm:presLayoutVars>
          <dgm:hierBranch val="init"/>
        </dgm:presLayoutVars>
      </dgm:prSet>
      <dgm:spPr/>
    </dgm:pt>
    <dgm:pt modelId="{6DD5D024-A8C0-49AC-9A0B-3BFC550F10D3}" type="pres">
      <dgm:prSet presAssocID="{C423C758-0DA2-45C0-911D-E73A56E2C018}" presName="rootComposite1" presStyleCnt="0"/>
      <dgm:spPr/>
    </dgm:pt>
    <dgm:pt modelId="{B8CC8DAB-2C67-46AD-AFEB-7087EFC4B9EA}" type="pres">
      <dgm:prSet presAssocID="{C423C758-0DA2-45C0-911D-E73A56E2C018}" presName="rootText1" presStyleLbl="node0" presStyleIdx="0" presStyleCnt="1" custScaleX="120699" custScaleY="66883" custLinFactNeighborX="-4540" custLinFactNeighborY="-8220">
        <dgm:presLayoutVars>
          <dgm:chPref val="3"/>
        </dgm:presLayoutVars>
      </dgm:prSet>
      <dgm:spPr/>
    </dgm:pt>
    <dgm:pt modelId="{6F59F646-0B4F-4553-9AC2-F83D3B9E18A4}" type="pres">
      <dgm:prSet presAssocID="{C423C758-0DA2-45C0-911D-E73A56E2C018}" presName="rootConnector1" presStyleLbl="node1" presStyleIdx="0" presStyleCnt="0"/>
      <dgm:spPr/>
    </dgm:pt>
    <dgm:pt modelId="{F3E60115-6F34-4392-B19E-3E0B15C668A2}" type="pres">
      <dgm:prSet presAssocID="{C423C758-0DA2-45C0-911D-E73A56E2C018}" presName="hierChild2" presStyleCnt="0"/>
      <dgm:spPr/>
    </dgm:pt>
    <dgm:pt modelId="{BC4B4214-13A1-4105-A5F7-A0E8A1CD804D}" type="pres">
      <dgm:prSet presAssocID="{6DDF8497-E762-4F3A-BF53-BFC2208B8950}" presName="Name37" presStyleLbl="parChTrans1D2" presStyleIdx="0" presStyleCnt="7"/>
      <dgm:spPr/>
    </dgm:pt>
    <dgm:pt modelId="{32197291-A513-4C86-AF2E-AC9ADB05885D}" type="pres">
      <dgm:prSet presAssocID="{63E9CEC6-DE5A-4A65-8344-11589D20E77A}" presName="hierRoot2" presStyleCnt="0">
        <dgm:presLayoutVars>
          <dgm:hierBranch val="init"/>
        </dgm:presLayoutVars>
      </dgm:prSet>
      <dgm:spPr/>
    </dgm:pt>
    <dgm:pt modelId="{236723C8-DD77-4BC7-A5F3-307B7605C12D}" type="pres">
      <dgm:prSet presAssocID="{63E9CEC6-DE5A-4A65-8344-11589D20E77A}" presName="rootComposite" presStyleCnt="0"/>
      <dgm:spPr/>
    </dgm:pt>
    <dgm:pt modelId="{42D0D980-CF83-4A43-A749-D92BDF36C5CC}" type="pres">
      <dgm:prSet presAssocID="{63E9CEC6-DE5A-4A65-8344-11589D20E77A}" presName="rootText" presStyleLbl="node2" presStyleIdx="0" presStyleCnt="6" custScaleX="70047" custLinFactNeighborX="-142" custLinFactNeighborY="-334">
        <dgm:presLayoutVars>
          <dgm:chPref val="3"/>
        </dgm:presLayoutVars>
      </dgm:prSet>
      <dgm:spPr/>
    </dgm:pt>
    <dgm:pt modelId="{B608667F-6F4F-4676-8B45-D5679292400B}" type="pres">
      <dgm:prSet presAssocID="{63E9CEC6-DE5A-4A65-8344-11589D20E77A}" presName="rootConnector" presStyleLbl="node2" presStyleIdx="0" presStyleCnt="6"/>
      <dgm:spPr/>
    </dgm:pt>
    <dgm:pt modelId="{7262C997-7373-48BB-8378-F824F37F9E78}" type="pres">
      <dgm:prSet presAssocID="{63E9CEC6-DE5A-4A65-8344-11589D20E77A}" presName="hierChild4" presStyleCnt="0"/>
      <dgm:spPr/>
    </dgm:pt>
    <dgm:pt modelId="{33AA16F5-4ED1-4846-8A13-0C80C7320F2A}" type="pres">
      <dgm:prSet presAssocID="{63E9CEC6-DE5A-4A65-8344-11589D20E77A}" presName="hierChild5" presStyleCnt="0"/>
      <dgm:spPr/>
    </dgm:pt>
    <dgm:pt modelId="{76241414-BC19-41B7-B29B-B427EE5FEB12}" type="pres">
      <dgm:prSet presAssocID="{A14AAC63-5988-4F83-ADE4-1767BE90F80E}" presName="Name37" presStyleLbl="parChTrans1D2" presStyleIdx="1" presStyleCnt="7"/>
      <dgm:spPr/>
    </dgm:pt>
    <dgm:pt modelId="{5C422B72-2191-400C-8DC6-41213E573183}" type="pres">
      <dgm:prSet presAssocID="{9CB15BF3-8CF6-47EE-B8EE-4061E96D959E}" presName="hierRoot2" presStyleCnt="0">
        <dgm:presLayoutVars>
          <dgm:hierBranch val="init"/>
        </dgm:presLayoutVars>
      </dgm:prSet>
      <dgm:spPr/>
    </dgm:pt>
    <dgm:pt modelId="{C8E2BBE4-497E-4B5A-B7A7-86703E838ECC}" type="pres">
      <dgm:prSet presAssocID="{9CB15BF3-8CF6-47EE-B8EE-4061E96D959E}" presName="rootComposite" presStyleCnt="0"/>
      <dgm:spPr/>
    </dgm:pt>
    <dgm:pt modelId="{A7AAB364-4134-4F8A-90D8-14A81E19A15C}" type="pres">
      <dgm:prSet presAssocID="{9CB15BF3-8CF6-47EE-B8EE-4061E96D959E}" presName="rootText" presStyleLbl="node2" presStyleIdx="1" presStyleCnt="6" custScaleX="114230" custLinFactNeighborX="15447" custLinFactNeighborY="654">
        <dgm:presLayoutVars>
          <dgm:chPref val="3"/>
        </dgm:presLayoutVars>
      </dgm:prSet>
      <dgm:spPr/>
    </dgm:pt>
    <dgm:pt modelId="{01B97638-389E-4505-A7E8-E22E99BD8D7B}" type="pres">
      <dgm:prSet presAssocID="{9CB15BF3-8CF6-47EE-B8EE-4061E96D959E}" presName="rootConnector" presStyleLbl="node2" presStyleIdx="1" presStyleCnt="6"/>
      <dgm:spPr/>
    </dgm:pt>
    <dgm:pt modelId="{ADF53884-566A-4EDB-93E1-2C87FCE3267D}" type="pres">
      <dgm:prSet presAssocID="{9CB15BF3-8CF6-47EE-B8EE-4061E96D959E}" presName="hierChild4" presStyleCnt="0"/>
      <dgm:spPr/>
    </dgm:pt>
    <dgm:pt modelId="{3F505BBB-3FA0-4658-B882-3B25C802C941}" type="pres">
      <dgm:prSet presAssocID="{9CB15BF3-8CF6-47EE-B8EE-4061E96D959E}" presName="hierChild5" presStyleCnt="0"/>
      <dgm:spPr/>
    </dgm:pt>
    <dgm:pt modelId="{2EACAC78-0F21-4DF0-8581-B8FAB0172887}" type="pres">
      <dgm:prSet presAssocID="{3C0D2439-E683-47AB-843A-031A7E0A5185}" presName="Name37" presStyleLbl="parChTrans1D2" presStyleIdx="2" presStyleCnt="7"/>
      <dgm:spPr/>
    </dgm:pt>
    <dgm:pt modelId="{0D115730-CBAC-4654-B723-FB9A82193128}" type="pres">
      <dgm:prSet presAssocID="{4AC31C9D-1CFD-408E-A533-067D07D76F42}" presName="hierRoot2" presStyleCnt="0">
        <dgm:presLayoutVars>
          <dgm:hierBranch val="init"/>
        </dgm:presLayoutVars>
      </dgm:prSet>
      <dgm:spPr/>
    </dgm:pt>
    <dgm:pt modelId="{12603757-67EC-441F-8FDB-8C995D72D89B}" type="pres">
      <dgm:prSet presAssocID="{4AC31C9D-1CFD-408E-A533-067D07D76F42}" presName="rootComposite" presStyleCnt="0"/>
      <dgm:spPr/>
    </dgm:pt>
    <dgm:pt modelId="{3B119E9B-C679-4FA9-87BA-4445CAC5A9BC}" type="pres">
      <dgm:prSet presAssocID="{4AC31C9D-1CFD-408E-A533-067D07D76F42}" presName="rootText" presStyleLbl="node2" presStyleIdx="2" presStyleCnt="6" custScaleX="78124" custLinFactNeighborX="33590" custLinFactNeighborY="1368">
        <dgm:presLayoutVars>
          <dgm:chPref val="3"/>
        </dgm:presLayoutVars>
      </dgm:prSet>
      <dgm:spPr/>
    </dgm:pt>
    <dgm:pt modelId="{4CC6DD97-2EB0-4520-9B3A-058337CEB83E}" type="pres">
      <dgm:prSet presAssocID="{4AC31C9D-1CFD-408E-A533-067D07D76F42}" presName="rootConnector" presStyleLbl="node2" presStyleIdx="2" presStyleCnt="6"/>
      <dgm:spPr/>
    </dgm:pt>
    <dgm:pt modelId="{2A669379-2A4D-4B7A-B8E8-3E42FCF8DF69}" type="pres">
      <dgm:prSet presAssocID="{4AC31C9D-1CFD-408E-A533-067D07D76F42}" presName="hierChild4" presStyleCnt="0"/>
      <dgm:spPr/>
    </dgm:pt>
    <dgm:pt modelId="{96B25B58-47EC-4536-802C-8A1123BEFF6B}" type="pres">
      <dgm:prSet presAssocID="{4AC31C9D-1CFD-408E-A533-067D07D76F42}" presName="hierChild5" presStyleCnt="0"/>
      <dgm:spPr/>
    </dgm:pt>
    <dgm:pt modelId="{734BC9C5-6D63-4588-A439-834C16F3E32F}" type="pres">
      <dgm:prSet presAssocID="{E1C778D7-1ED6-45E7-A862-8E167F0D6CEC}" presName="Name37" presStyleLbl="parChTrans1D2" presStyleIdx="3" presStyleCnt="7"/>
      <dgm:spPr/>
    </dgm:pt>
    <dgm:pt modelId="{9F02AFDC-2DDD-4D9F-BA12-219B72F9126A}" type="pres">
      <dgm:prSet presAssocID="{693B3515-21BE-4201-B3BC-09A8288DE633}" presName="hierRoot2" presStyleCnt="0">
        <dgm:presLayoutVars>
          <dgm:hierBranch val="init"/>
        </dgm:presLayoutVars>
      </dgm:prSet>
      <dgm:spPr/>
    </dgm:pt>
    <dgm:pt modelId="{544D70BB-9B66-4D83-AFB0-A87BB8EE1594}" type="pres">
      <dgm:prSet presAssocID="{693B3515-21BE-4201-B3BC-09A8288DE633}" presName="rootComposite" presStyleCnt="0"/>
      <dgm:spPr/>
    </dgm:pt>
    <dgm:pt modelId="{E2D742B0-6C1B-44E9-B07F-E7D45D2E95F2}" type="pres">
      <dgm:prSet presAssocID="{693B3515-21BE-4201-B3BC-09A8288DE633}" presName="rootText" presStyleLbl="node2" presStyleIdx="3" presStyleCnt="6" custScaleX="66731" custLinFactNeighborX="33805" custLinFactNeighborY="-271">
        <dgm:presLayoutVars>
          <dgm:chPref val="3"/>
        </dgm:presLayoutVars>
      </dgm:prSet>
      <dgm:spPr/>
    </dgm:pt>
    <dgm:pt modelId="{5B1D5A5E-1E7B-4848-B5FD-4C34E57CC266}" type="pres">
      <dgm:prSet presAssocID="{693B3515-21BE-4201-B3BC-09A8288DE633}" presName="rootConnector" presStyleLbl="node2" presStyleIdx="3" presStyleCnt="6"/>
      <dgm:spPr/>
    </dgm:pt>
    <dgm:pt modelId="{1D414F61-CCEB-4674-B13C-E9489FFB77EE}" type="pres">
      <dgm:prSet presAssocID="{693B3515-21BE-4201-B3BC-09A8288DE633}" presName="hierChild4" presStyleCnt="0"/>
      <dgm:spPr/>
    </dgm:pt>
    <dgm:pt modelId="{7CCD16EB-3265-4A7B-9661-E4C4BDD56423}" type="pres">
      <dgm:prSet presAssocID="{693B3515-21BE-4201-B3BC-09A8288DE633}" presName="hierChild5" presStyleCnt="0"/>
      <dgm:spPr/>
    </dgm:pt>
    <dgm:pt modelId="{F8BB8CBF-6A18-4B21-B640-6ABDE9FA5521}" type="pres">
      <dgm:prSet presAssocID="{B3493719-E140-45F8-B454-ABE891183586}" presName="Name37" presStyleLbl="parChTrans1D2" presStyleIdx="4" presStyleCnt="7"/>
      <dgm:spPr/>
    </dgm:pt>
    <dgm:pt modelId="{DDF6B6EE-346B-4EBA-861A-F2F961ACDC10}" type="pres">
      <dgm:prSet presAssocID="{52D4BA46-E0D2-4394-90C8-AEBC60A13620}" presName="hierRoot2" presStyleCnt="0">
        <dgm:presLayoutVars>
          <dgm:hierBranch val="init"/>
        </dgm:presLayoutVars>
      </dgm:prSet>
      <dgm:spPr/>
    </dgm:pt>
    <dgm:pt modelId="{A8EEBFAE-339D-4088-B0DD-A140A5357F5B}" type="pres">
      <dgm:prSet presAssocID="{52D4BA46-E0D2-4394-90C8-AEBC60A13620}" presName="rootComposite" presStyleCnt="0"/>
      <dgm:spPr/>
    </dgm:pt>
    <dgm:pt modelId="{BD9423CA-6FBC-4ABF-AB5C-D7B007794F13}" type="pres">
      <dgm:prSet presAssocID="{52D4BA46-E0D2-4394-90C8-AEBC60A13620}" presName="rootText" presStyleLbl="node2" presStyleIdx="4" presStyleCnt="6" custScaleX="96352" custLinFactNeighborX="22634" custLinFactNeighborY="-315">
        <dgm:presLayoutVars>
          <dgm:chPref val="3"/>
        </dgm:presLayoutVars>
      </dgm:prSet>
      <dgm:spPr/>
    </dgm:pt>
    <dgm:pt modelId="{ACC3095C-CB9F-4CC1-8E99-FE4CF72E546B}" type="pres">
      <dgm:prSet presAssocID="{52D4BA46-E0D2-4394-90C8-AEBC60A13620}" presName="rootConnector" presStyleLbl="node2" presStyleIdx="4" presStyleCnt="6"/>
      <dgm:spPr/>
    </dgm:pt>
    <dgm:pt modelId="{221AC2F1-8654-4941-8689-9743F2938EBE}" type="pres">
      <dgm:prSet presAssocID="{52D4BA46-E0D2-4394-90C8-AEBC60A13620}" presName="hierChild4" presStyleCnt="0"/>
      <dgm:spPr/>
    </dgm:pt>
    <dgm:pt modelId="{5AC71259-47FC-4A5A-90CF-68EA85738291}" type="pres">
      <dgm:prSet presAssocID="{52D4BA46-E0D2-4394-90C8-AEBC60A13620}" presName="hierChild5" presStyleCnt="0"/>
      <dgm:spPr/>
    </dgm:pt>
    <dgm:pt modelId="{B875E166-9C98-4E0C-876D-030AF1BD8253}" type="pres">
      <dgm:prSet presAssocID="{3D350386-9BD8-4176-B714-5D707FDB76C8}" presName="Name37" presStyleLbl="parChTrans1D2" presStyleIdx="5" presStyleCnt="7"/>
      <dgm:spPr/>
    </dgm:pt>
    <dgm:pt modelId="{915EBCCB-DD80-4325-BA5F-408FCF181C7D}" type="pres">
      <dgm:prSet presAssocID="{469FE4D2-A3BB-49E4-968D-93AF8311494C}" presName="hierRoot2" presStyleCnt="0">
        <dgm:presLayoutVars>
          <dgm:hierBranch val="init"/>
        </dgm:presLayoutVars>
      </dgm:prSet>
      <dgm:spPr/>
    </dgm:pt>
    <dgm:pt modelId="{EA02922E-9E18-4FFF-87A8-D3301297D9AE}" type="pres">
      <dgm:prSet presAssocID="{469FE4D2-A3BB-49E4-968D-93AF8311494C}" presName="rootComposite" presStyleCnt="0"/>
      <dgm:spPr/>
    </dgm:pt>
    <dgm:pt modelId="{D6B7D163-FA44-430F-86AD-B81BBD0B8F14}" type="pres">
      <dgm:prSet presAssocID="{469FE4D2-A3BB-49E4-968D-93AF8311494C}" presName="rootText" presStyleLbl="node2" presStyleIdx="5" presStyleCnt="6" custScaleX="82930">
        <dgm:presLayoutVars>
          <dgm:chPref val="3"/>
        </dgm:presLayoutVars>
      </dgm:prSet>
      <dgm:spPr/>
    </dgm:pt>
    <dgm:pt modelId="{0DCA80C8-DE48-41B6-B39F-E055CF29DDD8}" type="pres">
      <dgm:prSet presAssocID="{469FE4D2-A3BB-49E4-968D-93AF8311494C}" presName="rootConnector" presStyleLbl="node2" presStyleIdx="5" presStyleCnt="6"/>
      <dgm:spPr/>
    </dgm:pt>
    <dgm:pt modelId="{F64AE6E1-0E7B-4863-89A2-C2978BBA6F8D}" type="pres">
      <dgm:prSet presAssocID="{469FE4D2-A3BB-49E4-968D-93AF8311494C}" presName="hierChild4" presStyleCnt="0"/>
      <dgm:spPr/>
    </dgm:pt>
    <dgm:pt modelId="{0AFE9751-71A4-4177-B72A-8A25C74E0A38}" type="pres">
      <dgm:prSet presAssocID="{469FE4D2-A3BB-49E4-968D-93AF8311494C}" presName="hierChild5" presStyleCnt="0"/>
      <dgm:spPr/>
    </dgm:pt>
    <dgm:pt modelId="{6D21180C-A6AB-4D59-93AE-2A6409BDF46F}" type="pres">
      <dgm:prSet presAssocID="{C423C758-0DA2-45C0-911D-E73A56E2C018}" presName="hierChild3" presStyleCnt="0"/>
      <dgm:spPr/>
    </dgm:pt>
    <dgm:pt modelId="{7B98D1A4-CBAD-45A5-A51E-B7BCF909AEF0}" type="pres">
      <dgm:prSet presAssocID="{32D4F2CA-AD4A-4C83-914D-72AB2BAF89D3}" presName="Name111" presStyleLbl="parChTrans1D2" presStyleIdx="6" presStyleCnt="7"/>
      <dgm:spPr/>
    </dgm:pt>
    <dgm:pt modelId="{15489275-E447-44C3-815B-5041A6A2E042}" type="pres">
      <dgm:prSet presAssocID="{32F591E4-4CEB-46C6-A36B-10BC7BB35ED2}" presName="hierRoot3" presStyleCnt="0">
        <dgm:presLayoutVars>
          <dgm:hierBranch val="init"/>
        </dgm:presLayoutVars>
      </dgm:prSet>
      <dgm:spPr/>
    </dgm:pt>
    <dgm:pt modelId="{818BA803-1DE2-4CC5-BA11-15C0D5E0AC23}" type="pres">
      <dgm:prSet presAssocID="{32F591E4-4CEB-46C6-A36B-10BC7BB35ED2}" presName="rootComposite3" presStyleCnt="0"/>
      <dgm:spPr/>
    </dgm:pt>
    <dgm:pt modelId="{C7738647-A1E1-4750-9906-06FD091D6A03}" type="pres">
      <dgm:prSet presAssocID="{32F591E4-4CEB-46C6-A36B-10BC7BB35ED2}" presName="rootText3" presStyleLbl="asst1" presStyleIdx="0" presStyleCnt="1" custScaleX="142103" custScaleY="88440" custLinFactNeighborX="-30981" custLinFactNeighborY="-11687">
        <dgm:presLayoutVars>
          <dgm:chPref val="3"/>
        </dgm:presLayoutVars>
      </dgm:prSet>
      <dgm:spPr/>
    </dgm:pt>
    <dgm:pt modelId="{23630CCF-D584-4D5D-AAB0-A558AD063F5A}" type="pres">
      <dgm:prSet presAssocID="{32F591E4-4CEB-46C6-A36B-10BC7BB35ED2}" presName="rootConnector3" presStyleLbl="asst1" presStyleIdx="0" presStyleCnt="1"/>
      <dgm:spPr/>
    </dgm:pt>
    <dgm:pt modelId="{7A26FBB4-808E-4920-BD98-E484255AF421}" type="pres">
      <dgm:prSet presAssocID="{32F591E4-4CEB-46C6-A36B-10BC7BB35ED2}" presName="hierChild6" presStyleCnt="0"/>
      <dgm:spPr/>
    </dgm:pt>
    <dgm:pt modelId="{D329D1E1-2502-42D9-A4C1-F4722BF123FF}" type="pres">
      <dgm:prSet presAssocID="{32F591E4-4CEB-46C6-A36B-10BC7BB35ED2}" presName="hierChild7" presStyleCnt="0"/>
      <dgm:spPr/>
    </dgm:pt>
  </dgm:ptLst>
  <dgm:cxnLst>
    <dgm:cxn modelId="{37848801-33F4-4107-A94A-F76BFCAE0000}" type="presOf" srcId="{A14AAC63-5988-4F83-ADE4-1767BE90F80E}" destId="{76241414-BC19-41B7-B29B-B427EE5FEB12}" srcOrd="0" destOrd="0" presId="urn:microsoft.com/office/officeart/2005/8/layout/orgChart1"/>
    <dgm:cxn modelId="{81F7EC03-527C-42E9-A3B1-11B5AD72F6A8}" type="presOf" srcId="{C423C758-0DA2-45C0-911D-E73A56E2C018}" destId="{6F59F646-0B4F-4553-9AC2-F83D3B9E18A4}" srcOrd="1" destOrd="0" presId="urn:microsoft.com/office/officeart/2005/8/layout/orgChart1"/>
    <dgm:cxn modelId="{6BA8870A-A8F4-474F-8F2A-B967FD7AA16E}" type="presOf" srcId="{B3493719-E140-45F8-B454-ABE891183586}" destId="{F8BB8CBF-6A18-4B21-B640-6ABDE9FA5521}" srcOrd="0" destOrd="0" presId="urn:microsoft.com/office/officeart/2005/8/layout/orgChart1"/>
    <dgm:cxn modelId="{B4920216-C29E-42F2-9073-84FBA752B814}" type="presOf" srcId="{693B3515-21BE-4201-B3BC-09A8288DE633}" destId="{E2D742B0-6C1B-44E9-B07F-E7D45D2E95F2}" srcOrd="0" destOrd="0" presId="urn:microsoft.com/office/officeart/2005/8/layout/orgChart1"/>
    <dgm:cxn modelId="{04B1FD18-E0FE-4E48-B8BF-321521A60022}" type="presOf" srcId="{32F591E4-4CEB-46C6-A36B-10BC7BB35ED2}" destId="{C7738647-A1E1-4750-9906-06FD091D6A03}" srcOrd="0" destOrd="0" presId="urn:microsoft.com/office/officeart/2005/8/layout/orgChart1"/>
    <dgm:cxn modelId="{E4D06F1E-460A-43B5-906A-59E73654E4E1}" type="presOf" srcId="{9CB15BF3-8CF6-47EE-B8EE-4061E96D959E}" destId="{A7AAB364-4134-4F8A-90D8-14A81E19A15C}" srcOrd="0" destOrd="0" presId="urn:microsoft.com/office/officeart/2005/8/layout/orgChart1"/>
    <dgm:cxn modelId="{A497F421-FC4B-48DD-9622-B0BC16D32857}" srcId="{C423C758-0DA2-45C0-911D-E73A56E2C018}" destId="{63E9CEC6-DE5A-4A65-8344-11589D20E77A}" srcOrd="1" destOrd="0" parTransId="{6DDF8497-E762-4F3A-BF53-BFC2208B8950}" sibTransId="{D7B27F53-E8B8-4938-B91B-100720E1EBE6}"/>
    <dgm:cxn modelId="{F435112D-1AC0-429B-9225-C1D9865F0062}" type="presOf" srcId="{E1C778D7-1ED6-45E7-A862-8E167F0D6CEC}" destId="{734BC9C5-6D63-4588-A439-834C16F3E32F}" srcOrd="0" destOrd="0" presId="urn:microsoft.com/office/officeart/2005/8/layout/orgChart1"/>
    <dgm:cxn modelId="{0B7A7C34-A478-444E-AD87-76606DEAA335}" type="presOf" srcId="{32F591E4-4CEB-46C6-A36B-10BC7BB35ED2}" destId="{23630CCF-D584-4D5D-AAB0-A558AD063F5A}" srcOrd="1" destOrd="0" presId="urn:microsoft.com/office/officeart/2005/8/layout/orgChart1"/>
    <dgm:cxn modelId="{6007263F-0206-4569-9C91-EB999BE701E5}" type="presOf" srcId="{3C0D2439-E683-47AB-843A-031A7E0A5185}" destId="{2EACAC78-0F21-4DF0-8581-B8FAB0172887}" srcOrd="0" destOrd="0" presId="urn:microsoft.com/office/officeart/2005/8/layout/orgChart1"/>
    <dgm:cxn modelId="{5EFD5440-6945-4310-B6BA-E767B856A989}" type="presOf" srcId="{C423C758-0DA2-45C0-911D-E73A56E2C018}" destId="{B8CC8DAB-2C67-46AD-AFEB-7087EFC4B9EA}" srcOrd="0" destOrd="0" presId="urn:microsoft.com/office/officeart/2005/8/layout/orgChart1"/>
    <dgm:cxn modelId="{4A43855E-23B3-4143-9787-1556F135439E}" type="presOf" srcId="{4AC31C9D-1CFD-408E-A533-067D07D76F42}" destId="{3B119E9B-C679-4FA9-87BA-4445CAC5A9BC}" srcOrd="0" destOrd="0" presId="urn:microsoft.com/office/officeart/2005/8/layout/orgChart1"/>
    <dgm:cxn modelId="{E2BAF65E-6564-4143-916C-A247631C34E7}" type="presOf" srcId="{469FE4D2-A3BB-49E4-968D-93AF8311494C}" destId="{D6B7D163-FA44-430F-86AD-B81BBD0B8F14}" srcOrd="0" destOrd="0" presId="urn:microsoft.com/office/officeart/2005/8/layout/orgChart1"/>
    <dgm:cxn modelId="{99BDE741-9BAE-4551-8244-5601B92A5EF1}" type="presOf" srcId="{52D4BA46-E0D2-4394-90C8-AEBC60A13620}" destId="{ACC3095C-CB9F-4CC1-8E99-FE4CF72E546B}" srcOrd="1" destOrd="0" presId="urn:microsoft.com/office/officeart/2005/8/layout/orgChart1"/>
    <dgm:cxn modelId="{9D375B44-91D7-4BD5-932B-F887C6E7CBE9}" type="presOf" srcId="{33575509-9A54-4275-A836-32864FA438FA}" destId="{6E1BBC0E-D0A8-49F5-8CB0-38CA1E3FA922}" srcOrd="0" destOrd="0" presId="urn:microsoft.com/office/officeart/2005/8/layout/orgChart1"/>
    <dgm:cxn modelId="{8C761D84-CB9A-46AB-B78A-96393F8D93CB}" srcId="{C423C758-0DA2-45C0-911D-E73A56E2C018}" destId="{4AC31C9D-1CFD-408E-A533-067D07D76F42}" srcOrd="3" destOrd="0" parTransId="{3C0D2439-E683-47AB-843A-031A7E0A5185}" sibTransId="{284A403F-CDAF-4AAF-8A11-1C5D598125FA}"/>
    <dgm:cxn modelId="{D4B10E86-337A-4F10-A6C7-3799567E3DB2}" type="presOf" srcId="{32D4F2CA-AD4A-4C83-914D-72AB2BAF89D3}" destId="{7B98D1A4-CBAD-45A5-A51E-B7BCF909AEF0}" srcOrd="0" destOrd="0" presId="urn:microsoft.com/office/officeart/2005/8/layout/orgChart1"/>
    <dgm:cxn modelId="{C5C03086-6703-4F2D-A373-F2BB1A4ACF13}" type="presOf" srcId="{9CB15BF3-8CF6-47EE-B8EE-4061E96D959E}" destId="{01B97638-389E-4505-A7E8-E22E99BD8D7B}" srcOrd="1" destOrd="0" presId="urn:microsoft.com/office/officeart/2005/8/layout/orgChart1"/>
    <dgm:cxn modelId="{C5B8658A-4D75-4B03-AC3F-8C7BBCB16E69}" srcId="{C423C758-0DA2-45C0-911D-E73A56E2C018}" destId="{52D4BA46-E0D2-4394-90C8-AEBC60A13620}" srcOrd="5" destOrd="0" parTransId="{B3493719-E140-45F8-B454-ABE891183586}" sibTransId="{3FB58673-61E4-4359-9C27-6B7AD1E5EE68}"/>
    <dgm:cxn modelId="{CC7B9D93-9D41-4296-BD32-FE7C197D4E52}" type="presOf" srcId="{469FE4D2-A3BB-49E4-968D-93AF8311494C}" destId="{0DCA80C8-DE48-41B6-B39F-E055CF29DDD8}" srcOrd="1" destOrd="0" presId="urn:microsoft.com/office/officeart/2005/8/layout/orgChart1"/>
    <dgm:cxn modelId="{FAF6BF96-4B59-4BAE-B8D5-DE3F37395B5E}" type="presOf" srcId="{63E9CEC6-DE5A-4A65-8344-11589D20E77A}" destId="{42D0D980-CF83-4A43-A749-D92BDF36C5CC}" srcOrd="0" destOrd="0" presId="urn:microsoft.com/office/officeart/2005/8/layout/orgChart1"/>
    <dgm:cxn modelId="{A042C29C-709B-400B-92A8-DFA18D17660D}" srcId="{C423C758-0DA2-45C0-911D-E73A56E2C018}" destId="{32F591E4-4CEB-46C6-A36B-10BC7BB35ED2}" srcOrd="0" destOrd="0" parTransId="{32D4F2CA-AD4A-4C83-914D-72AB2BAF89D3}" sibTransId="{94918951-733F-4D2E-A2FC-D4829824B710}"/>
    <dgm:cxn modelId="{685133A0-2188-4142-8B6D-81E82DF56D4F}" type="presOf" srcId="{6DDF8497-E762-4F3A-BF53-BFC2208B8950}" destId="{BC4B4214-13A1-4105-A5F7-A0E8A1CD804D}" srcOrd="0" destOrd="0" presId="urn:microsoft.com/office/officeart/2005/8/layout/orgChart1"/>
    <dgm:cxn modelId="{AD15B9A3-7E46-4049-A244-656BA86FFB6F}" type="presOf" srcId="{4AC31C9D-1CFD-408E-A533-067D07D76F42}" destId="{4CC6DD97-2EB0-4520-9B3A-058337CEB83E}" srcOrd="1" destOrd="0" presId="urn:microsoft.com/office/officeart/2005/8/layout/orgChart1"/>
    <dgm:cxn modelId="{653553AE-1BB3-4966-B712-1EBA126BD134}" type="presOf" srcId="{52D4BA46-E0D2-4394-90C8-AEBC60A13620}" destId="{BD9423CA-6FBC-4ABF-AB5C-D7B007794F13}" srcOrd="0" destOrd="0" presId="urn:microsoft.com/office/officeart/2005/8/layout/orgChart1"/>
    <dgm:cxn modelId="{1EFACDB9-B732-44F1-848F-872F2F8ADDB9}" srcId="{C423C758-0DA2-45C0-911D-E73A56E2C018}" destId="{693B3515-21BE-4201-B3BC-09A8288DE633}" srcOrd="4" destOrd="0" parTransId="{E1C778D7-1ED6-45E7-A862-8E167F0D6CEC}" sibTransId="{E408BEB9-70E4-485A-923A-4B1E8FBCC273}"/>
    <dgm:cxn modelId="{6339FFD2-F668-4AC1-81BE-24E83B217631}" srcId="{33575509-9A54-4275-A836-32864FA438FA}" destId="{C423C758-0DA2-45C0-911D-E73A56E2C018}" srcOrd="0" destOrd="0" parTransId="{F6F59087-991F-46E2-8CCA-5EDF063CE51E}" sibTransId="{1E308AFA-D679-4E4D-8658-507D54911B46}"/>
    <dgm:cxn modelId="{0D328AD6-7781-4363-8BBD-B37A6D834BE2}" type="presOf" srcId="{63E9CEC6-DE5A-4A65-8344-11589D20E77A}" destId="{B608667F-6F4F-4676-8B45-D5679292400B}" srcOrd="1" destOrd="0" presId="urn:microsoft.com/office/officeart/2005/8/layout/orgChart1"/>
    <dgm:cxn modelId="{56E258D9-13C8-40CC-B913-E0EB39AD063C}" srcId="{C423C758-0DA2-45C0-911D-E73A56E2C018}" destId="{469FE4D2-A3BB-49E4-968D-93AF8311494C}" srcOrd="6" destOrd="0" parTransId="{3D350386-9BD8-4176-B714-5D707FDB76C8}" sibTransId="{27E50B2B-6F7E-479D-9DC0-417DA334CE7E}"/>
    <dgm:cxn modelId="{0269ACD9-85AB-4054-BB47-BD557146837E}" type="presOf" srcId="{3D350386-9BD8-4176-B714-5D707FDB76C8}" destId="{B875E166-9C98-4E0C-876D-030AF1BD8253}" srcOrd="0" destOrd="0" presId="urn:microsoft.com/office/officeart/2005/8/layout/orgChart1"/>
    <dgm:cxn modelId="{FC5608E7-16DB-4290-9D16-C2FDF6746618}" type="presOf" srcId="{693B3515-21BE-4201-B3BC-09A8288DE633}" destId="{5B1D5A5E-1E7B-4848-B5FD-4C34E57CC266}" srcOrd="1" destOrd="0" presId="urn:microsoft.com/office/officeart/2005/8/layout/orgChart1"/>
    <dgm:cxn modelId="{8E910DFF-7A50-468C-B85E-0866480C13E5}" srcId="{C423C758-0DA2-45C0-911D-E73A56E2C018}" destId="{9CB15BF3-8CF6-47EE-B8EE-4061E96D959E}" srcOrd="2" destOrd="0" parTransId="{A14AAC63-5988-4F83-ADE4-1767BE90F80E}" sibTransId="{56FCCE18-5554-4B28-8AC0-FE6E5EF6AE9D}"/>
    <dgm:cxn modelId="{008B6902-7B9B-4214-A0C4-D2AF35803851}" type="presParOf" srcId="{6E1BBC0E-D0A8-49F5-8CB0-38CA1E3FA922}" destId="{DE5BB84D-7173-4632-9CAC-026304E67253}" srcOrd="0" destOrd="0" presId="urn:microsoft.com/office/officeart/2005/8/layout/orgChart1"/>
    <dgm:cxn modelId="{7C24ED59-CFED-43E8-A274-1A5A5392D9CA}" type="presParOf" srcId="{DE5BB84D-7173-4632-9CAC-026304E67253}" destId="{6DD5D024-A8C0-49AC-9A0B-3BFC550F10D3}" srcOrd="0" destOrd="0" presId="urn:microsoft.com/office/officeart/2005/8/layout/orgChart1"/>
    <dgm:cxn modelId="{29B9A1E1-00A4-4F59-83A2-FA3A3EEE38CA}" type="presParOf" srcId="{6DD5D024-A8C0-49AC-9A0B-3BFC550F10D3}" destId="{B8CC8DAB-2C67-46AD-AFEB-7087EFC4B9EA}" srcOrd="0" destOrd="0" presId="urn:microsoft.com/office/officeart/2005/8/layout/orgChart1"/>
    <dgm:cxn modelId="{72F071A2-96D9-4715-AAC0-8368F635EF58}" type="presParOf" srcId="{6DD5D024-A8C0-49AC-9A0B-3BFC550F10D3}" destId="{6F59F646-0B4F-4553-9AC2-F83D3B9E18A4}" srcOrd="1" destOrd="0" presId="urn:microsoft.com/office/officeart/2005/8/layout/orgChart1"/>
    <dgm:cxn modelId="{E6CC4612-3B0D-4655-8D06-C7B6458A2E0D}" type="presParOf" srcId="{DE5BB84D-7173-4632-9CAC-026304E67253}" destId="{F3E60115-6F34-4392-B19E-3E0B15C668A2}" srcOrd="1" destOrd="0" presId="urn:microsoft.com/office/officeart/2005/8/layout/orgChart1"/>
    <dgm:cxn modelId="{492DDCF5-971C-4176-A571-2F6A22798B77}" type="presParOf" srcId="{F3E60115-6F34-4392-B19E-3E0B15C668A2}" destId="{BC4B4214-13A1-4105-A5F7-A0E8A1CD804D}" srcOrd="0" destOrd="0" presId="urn:microsoft.com/office/officeart/2005/8/layout/orgChart1"/>
    <dgm:cxn modelId="{4AC5B8E2-79F7-4CC7-A64D-C4E8C5358DB7}" type="presParOf" srcId="{F3E60115-6F34-4392-B19E-3E0B15C668A2}" destId="{32197291-A513-4C86-AF2E-AC9ADB05885D}" srcOrd="1" destOrd="0" presId="urn:microsoft.com/office/officeart/2005/8/layout/orgChart1"/>
    <dgm:cxn modelId="{89A064AB-82B3-498F-9247-A962287562AB}" type="presParOf" srcId="{32197291-A513-4C86-AF2E-AC9ADB05885D}" destId="{236723C8-DD77-4BC7-A5F3-307B7605C12D}" srcOrd="0" destOrd="0" presId="urn:microsoft.com/office/officeart/2005/8/layout/orgChart1"/>
    <dgm:cxn modelId="{D63EC4D2-01D3-4011-9478-36788A5D3689}" type="presParOf" srcId="{236723C8-DD77-4BC7-A5F3-307B7605C12D}" destId="{42D0D980-CF83-4A43-A749-D92BDF36C5CC}" srcOrd="0" destOrd="0" presId="urn:microsoft.com/office/officeart/2005/8/layout/orgChart1"/>
    <dgm:cxn modelId="{AA93C218-420B-4B7D-9AAC-BC88591C8912}" type="presParOf" srcId="{236723C8-DD77-4BC7-A5F3-307B7605C12D}" destId="{B608667F-6F4F-4676-8B45-D5679292400B}" srcOrd="1" destOrd="0" presId="urn:microsoft.com/office/officeart/2005/8/layout/orgChart1"/>
    <dgm:cxn modelId="{B78DA453-468C-4172-8E16-E50BB25CFDEB}" type="presParOf" srcId="{32197291-A513-4C86-AF2E-AC9ADB05885D}" destId="{7262C997-7373-48BB-8378-F824F37F9E78}" srcOrd="1" destOrd="0" presId="urn:microsoft.com/office/officeart/2005/8/layout/orgChart1"/>
    <dgm:cxn modelId="{C8F53F9C-7D90-4C28-B1C3-E7E5370E2BE3}" type="presParOf" srcId="{32197291-A513-4C86-AF2E-AC9ADB05885D}" destId="{33AA16F5-4ED1-4846-8A13-0C80C7320F2A}" srcOrd="2" destOrd="0" presId="urn:microsoft.com/office/officeart/2005/8/layout/orgChart1"/>
    <dgm:cxn modelId="{B5AC4515-20E3-421E-9A38-26CEBA9D6E01}" type="presParOf" srcId="{F3E60115-6F34-4392-B19E-3E0B15C668A2}" destId="{76241414-BC19-41B7-B29B-B427EE5FEB12}" srcOrd="2" destOrd="0" presId="urn:microsoft.com/office/officeart/2005/8/layout/orgChart1"/>
    <dgm:cxn modelId="{A98B2BA4-33DA-454A-A2F5-C2F4D73579E8}" type="presParOf" srcId="{F3E60115-6F34-4392-B19E-3E0B15C668A2}" destId="{5C422B72-2191-400C-8DC6-41213E573183}" srcOrd="3" destOrd="0" presId="urn:microsoft.com/office/officeart/2005/8/layout/orgChart1"/>
    <dgm:cxn modelId="{CCFD4A36-8885-4EF4-9514-EF2EB697A4BC}" type="presParOf" srcId="{5C422B72-2191-400C-8DC6-41213E573183}" destId="{C8E2BBE4-497E-4B5A-B7A7-86703E838ECC}" srcOrd="0" destOrd="0" presId="urn:microsoft.com/office/officeart/2005/8/layout/orgChart1"/>
    <dgm:cxn modelId="{8E2746DC-2941-4FA2-8717-FDDEA4966292}" type="presParOf" srcId="{C8E2BBE4-497E-4B5A-B7A7-86703E838ECC}" destId="{A7AAB364-4134-4F8A-90D8-14A81E19A15C}" srcOrd="0" destOrd="0" presId="urn:microsoft.com/office/officeart/2005/8/layout/orgChart1"/>
    <dgm:cxn modelId="{52DECC4B-CE6A-4A12-A988-787143F2E2FA}" type="presParOf" srcId="{C8E2BBE4-497E-4B5A-B7A7-86703E838ECC}" destId="{01B97638-389E-4505-A7E8-E22E99BD8D7B}" srcOrd="1" destOrd="0" presId="urn:microsoft.com/office/officeart/2005/8/layout/orgChart1"/>
    <dgm:cxn modelId="{567F1B27-ABB8-4B8D-A494-930A811C33C6}" type="presParOf" srcId="{5C422B72-2191-400C-8DC6-41213E573183}" destId="{ADF53884-566A-4EDB-93E1-2C87FCE3267D}" srcOrd="1" destOrd="0" presId="urn:microsoft.com/office/officeart/2005/8/layout/orgChart1"/>
    <dgm:cxn modelId="{D475B201-EB4F-4C52-820F-EA1BBC8BC68A}" type="presParOf" srcId="{5C422B72-2191-400C-8DC6-41213E573183}" destId="{3F505BBB-3FA0-4658-B882-3B25C802C941}" srcOrd="2" destOrd="0" presId="urn:microsoft.com/office/officeart/2005/8/layout/orgChart1"/>
    <dgm:cxn modelId="{B9494455-0BB2-4498-9145-59F555E25F41}" type="presParOf" srcId="{F3E60115-6F34-4392-B19E-3E0B15C668A2}" destId="{2EACAC78-0F21-4DF0-8581-B8FAB0172887}" srcOrd="4" destOrd="0" presId="urn:microsoft.com/office/officeart/2005/8/layout/orgChart1"/>
    <dgm:cxn modelId="{C31952A7-C309-4D12-863D-F742A12285FA}" type="presParOf" srcId="{F3E60115-6F34-4392-B19E-3E0B15C668A2}" destId="{0D115730-CBAC-4654-B723-FB9A82193128}" srcOrd="5" destOrd="0" presId="urn:microsoft.com/office/officeart/2005/8/layout/orgChart1"/>
    <dgm:cxn modelId="{03C64899-E8ED-4E4C-8E96-FC565303D659}" type="presParOf" srcId="{0D115730-CBAC-4654-B723-FB9A82193128}" destId="{12603757-67EC-441F-8FDB-8C995D72D89B}" srcOrd="0" destOrd="0" presId="urn:microsoft.com/office/officeart/2005/8/layout/orgChart1"/>
    <dgm:cxn modelId="{13D2998F-7B8B-4665-AA90-1D915190EBAB}" type="presParOf" srcId="{12603757-67EC-441F-8FDB-8C995D72D89B}" destId="{3B119E9B-C679-4FA9-87BA-4445CAC5A9BC}" srcOrd="0" destOrd="0" presId="urn:microsoft.com/office/officeart/2005/8/layout/orgChart1"/>
    <dgm:cxn modelId="{74A23427-C12C-4AD2-BE67-CF3B2C3CAB59}" type="presParOf" srcId="{12603757-67EC-441F-8FDB-8C995D72D89B}" destId="{4CC6DD97-2EB0-4520-9B3A-058337CEB83E}" srcOrd="1" destOrd="0" presId="urn:microsoft.com/office/officeart/2005/8/layout/orgChart1"/>
    <dgm:cxn modelId="{BED2FB1B-7720-49F8-BD1E-72EFFB725B58}" type="presParOf" srcId="{0D115730-CBAC-4654-B723-FB9A82193128}" destId="{2A669379-2A4D-4B7A-B8E8-3E42FCF8DF69}" srcOrd="1" destOrd="0" presId="urn:microsoft.com/office/officeart/2005/8/layout/orgChart1"/>
    <dgm:cxn modelId="{AA21BBC8-DB73-4F08-B487-341A1EF12968}" type="presParOf" srcId="{0D115730-CBAC-4654-B723-FB9A82193128}" destId="{96B25B58-47EC-4536-802C-8A1123BEFF6B}" srcOrd="2" destOrd="0" presId="urn:microsoft.com/office/officeart/2005/8/layout/orgChart1"/>
    <dgm:cxn modelId="{C24E23B1-9DED-4492-AEEA-70D9C7E95D4B}" type="presParOf" srcId="{F3E60115-6F34-4392-B19E-3E0B15C668A2}" destId="{734BC9C5-6D63-4588-A439-834C16F3E32F}" srcOrd="6" destOrd="0" presId="urn:microsoft.com/office/officeart/2005/8/layout/orgChart1"/>
    <dgm:cxn modelId="{B76C1B7B-DE83-4C2A-A091-4B88C3086A48}" type="presParOf" srcId="{F3E60115-6F34-4392-B19E-3E0B15C668A2}" destId="{9F02AFDC-2DDD-4D9F-BA12-219B72F9126A}" srcOrd="7" destOrd="0" presId="urn:microsoft.com/office/officeart/2005/8/layout/orgChart1"/>
    <dgm:cxn modelId="{86A32B6C-9172-4392-BF62-056369B99352}" type="presParOf" srcId="{9F02AFDC-2DDD-4D9F-BA12-219B72F9126A}" destId="{544D70BB-9B66-4D83-AFB0-A87BB8EE1594}" srcOrd="0" destOrd="0" presId="urn:microsoft.com/office/officeart/2005/8/layout/orgChart1"/>
    <dgm:cxn modelId="{C23B4530-B7A6-4304-822B-183C9F59B4CC}" type="presParOf" srcId="{544D70BB-9B66-4D83-AFB0-A87BB8EE1594}" destId="{E2D742B0-6C1B-44E9-B07F-E7D45D2E95F2}" srcOrd="0" destOrd="0" presId="urn:microsoft.com/office/officeart/2005/8/layout/orgChart1"/>
    <dgm:cxn modelId="{D10447C0-D6A9-4C3C-9BED-7609231EE729}" type="presParOf" srcId="{544D70BB-9B66-4D83-AFB0-A87BB8EE1594}" destId="{5B1D5A5E-1E7B-4848-B5FD-4C34E57CC266}" srcOrd="1" destOrd="0" presId="urn:microsoft.com/office/officeart/2005/8/layout/orgChart1"/>
    <dgm:cxn modelId="{A7EEDDC7-4A8A-4A98-879B-75113F230EAA}" type="presParOf" srcId="{9F02AFDC-2DDD-4D9F-BA12-219B72F9126A}" destId="{1D414F61-CCEB-4674-B13C-E9489FFB77EE}" srcOrd="1" destOrd="0" presId="urn:microsoft.com/office/officeart/2005/8/layout/orgChart1"/>
    <dgm:cxn modelId="{E6C1619E-8866-480D-A276-ED57919F2C75}" type="presParOf" srcId="{9F02AFDC-2DDD-4D9F-BA12-219B72F9126A}" destId="{7CCD16EB-3265-4A7B-9661-E4C4BDD56423}" srcOrd="2" destOrd="0" presId="urn:microsoft.com/office/officeart/2005/8/layout/orgChart1"/>
    <dgm:cxn modelId="{42EE24D4-1602-4B22-A98E-646D2475B5AD}" type="presParOf" srcId="{F3E60115-6F34-4392-B19E-3E0B15C668A2}" destId="{F8BB8CBF-6A18-4B21-B640-6ABDE9FA5521}" srcOrd="8" destOrd="0" presId="urn:microsoft.com/office/officeart/2005/8/layout/orgChart1"/>
    <dgm:cxn modelId="{B21013DC-6EDE-44CD-A435-90AFB6235888}" type="presParOf" srcId="{F3E60115-6F34-4392-B19E-3E0B15C668A2}" destId="{DDF6B6EE-346B-4EBA-861A-F2F961ACDC10}" srcOrd="9" destOrd="0" presId="urn:microsoft.com/office/officeart/2005/8/layout/orgChart1"/>
    <dgm:cxn modelId="{B514B75F-C859-464D-BC88-21CE28DEDE62}" type="presParOf" srcId="{DDF6B6EE-346B-4EBA-861A-F2F961ACDC10}" destId="{A8EEBFAE-339D-4088-B0DD-A140A5357F5B}" srcOrd="0" destOrd="0" presId="urn:microsoft.com/office/officeart/2005/8/layout/orgChart1"/>
    <dgm:cxn modelId="{48B86B80-6BD1-44A2-830F-820DFFBA7133}" type="presParOf" srcId="{A8EEBFAE-339D-4088-B0DD-A140A5357F5B}" destId="{BD9423CA-6FBC-4ABF-AB5C-D7B007794F13}" srcOrd="0" destOrd="0" presId="urn:microsoft.com/office/officeart/2005/8/layout/orgChart1"/>
    <dgm:cxn modelId="{2762A240-2717-4510-A036-E9E9355C56BC}" type="presParOf" srcId="{A8EEBFAE-339D-4088-B0DD-A140A5357F5B}" destId="{ACC3095C-CB9F-4CC1-8E99-FE4CF72E546B}" srcOrd="1" destOrd="0" presId="urn:microsoft.com/office/officeart/2005/8/layout/orgChart1"/>
    <dgm:cxn modelId="{99351750-1934-48B5-9359-462C2AF029BB}" type="presParOf" srcId="{DDF6B6EE-346B-4EBA-861A-F2F961ACDC10}" destId="{221AC2F1-8654-4941-8689-9743F2938EBE}" srcOrd="1" destOrd="0" presId="urn:microsoft.com/office/officeart/2005/8/layout/orgChart1"/>
    <dgm:cxn modelId="{792751B2-B451-4ADE-B7E5-F6D4A56781F8}" type="presParOf" srcId="{DDF6B6EE-346B-4EBA-861A-F2F961ACDC10}" destId="{5AC71259-47FC-4A5A-90CF-68EA85738291}" srcOrd="2" destOrd="0" presId="urn:microsoft.com/office/officeart/2005/8/layout/orgChart1"/>
    <dgm:cxn modelId="{D499E9B9-CBB9-4B37-A970-3B65A5713C5B}" type="presParOf" srcId="{F3E60115-6F34-4392-B19E-3E0B15C668A2}" destId="{B875E166-9C98-4E0C-876D-030AF1BD8253}" srcOrd="10" destOrd="0" presId="urn:microsoft.com/office/officeart/2005/8/layout/orgChart1"/>
    <dgm:cxn modelId="{554522A3-BE89-4B8A-BFEB-E8D046BEA56F}" type="presParOf" srcId="{F3E60115-6F34-4392-B19E-3E0B15C668A2}" destId="{915EBCCB-DD80-4325-BA5F-408FCF181C7D}" srcOrd="11" destOrd="0" presId="urn:microsoft.com/office/officeart/2005/8/layout/orgChart1"/>
    <dgm:cxn modelId="{873E2699-6ED6-4872-9ECA-4AC0CB51E7B2}" type="presParOf" srcId="{915EBCCB-DD80-4325-BA5F-408FCF181C7D}" destId="{EA02922E-9E18-4FFF-87A8-D3301297D9AE}" srcOrd="0" destOrd="0" presId="urn:microsoft.com/office/officeart/2005/8/layout/orgChart1"/>
    <dgm:cxn modelId="{D3503389-66C8-401F-8B61-3F639C3EC854}" type="presParOf" srcId="{EA02922E-9E18-4FFF-87A8-D3301297D9AE}" destId="{D6B7D163-FA44-430F-86AD-B81BBD0B8F14}" srcOrd="0" destOrd="0" presId="urn:microsoft.com/office/officeart/2005/8/layout/orgChart1"/>
    <dgm:cxn modelId="{EFC180B2-2540-44B3-9B49-C57C2302C917}" type="presParOf" srcId="{EA02922E-9E18-4FFF-87A8-D3301297D9AE}" destId="{0DCA80C8-DE48-41B6-B39F-E055CF29DDD8}" srcOrd="1" destOrd="0" presId="urn:microsoft.com/office/officeart/2005/8/layout/orgChart1"/>
    <dgm:cxn modelId="{3B869C1A-EF35-4E2C-B680-C2BED4146790}" type="presParOf" srcId="{915EBCCB-DD80-4325-BA5F-408FCF181C7D}" destId="{F64AE6E1-0E7B-4863-89A2-C2978BBA6F8D}" srcOrd="1" destOrd="0" presId="urn:microsoft.com/office/officeart/2005/8/layout/orgChart1"/>
    <dgm:cxn modelId="{26AD535E-0C76-4246-A58D-56066EC6B9E0}" type="presParOf" srcId="{915EBCCB-DD80-4325-BA5F-408FCF181C7D}" destId="{0AFE9751-71A4-4177-B72A-8A25C74E0A38}" srcOrd="2" destOrd="0" presId="urn:microsoft.com/office/officeart/2005/8/layout/orgChart1"/>
    <dgm:cxn modelId="{DDC09C62-CDDD-4378-9F41-0B6A4CB46C40}" type="presParOf" srcId="{DE5BB84D-7173-4632-9CAC-026304E67253}" destId="{6D21180C-A6AB-4D59-93AE-2A6409BDF46F}" srcOrd="2" destOrd="0" presId="urn:microsoft.com/office/officeart/2005/8/layout/orgChart1"/>
    <dgm:cxn modelId="{0869123E-14B3-41AE-AB07-6CA30B2F9F0B}" type="presParOf" srcId="{6D21180C-A6AB-4D59-93AE-2A6409BDF46F}" destId="{7B98D1A4-CBAD-45A5-A51E-B7BCF909AEF0}" srcOrd="0" destOrd="0" presId="urn:microsoft.com/office/officeart/2005/8/layout/orgChart1"/>
    <dgm:cxn modelId="{FD6E48CA-DB2E-43B7-895B-4C701A2B4D0D}" type="presParOf" srcId="{6D21180C-A6AB-4D59-93AE-2A6409BDF46F}" destId="{15489275-E447-44C3-815B-5041A6A2E042}" srcOrd="1" destOrd="0" presId="urn:microsoft.com/office/officeart/2005/8/layout/orgChart1"/>
    <dgm:cxn modelId="{4B16CA6E-AA8D-4635-B819-E85AB63CCB75}" type="presParOf" srcId="{15489275-E447-44C3-815B-5041A6A2E042}" destId="{818BA803-1DE2-4CC5-BA11-15C0D5E0AC23}" srcOrd="0" destOrd="0" presId="urn:microsoft.com/office/officeart/2005/8/layout/orgChart1"/>
    <dgm:cxn modelId="{E453E3E0-37F4-42B0-BE21-1D3FFFC8DFFE}" type="presParOf" srcId="{818BA803-1DE2-4CC5-BA11-15C0D5E0AC23}" destId="{C7738647-A1E1-4750-9906-06FD091D6A03}" srcOrd="0" destOrd="0" presId="urn:microsoft.com/office/officeart/2005/8/layout/orgChart1"/>
    <dgm:cxn modelId="{BC7F3408-34E6-47EE-9AEA-1133383ECFDC}" type="presParOf" srcId="{818BA803-1DE2-4CC5-BA11-15C0D5E0AC23}" destId="{23630CCF-D584-4D5D-AAB0-A558AD063F5A}" srcOrd="1" destOrd="0" presId="urn:microsoft.com/office/officeart/2005/8/layout/orgChart1"/>
    <dgm:cxn modelId="{F5BC0F2F-612E-4F9D-BD12-B416AD1EF5EF}" type="presParOf" srcId="{15489275-E447-44C3-815B-5041A6A2E042}" destId="{7A26FBB4-808E-4920-BD98-E484255AF421}" srcOrd="1" destOrd="0" presId="urn:microsoft.com/office/officeart/2005/8/layout/orgChart1"/>
    <dgm:cxn modelId="{285EB7FB-B098-45BD-B6DB-2AB424768B97}" type="presParOf" srcId="{15489275-E447-44C3-815B-5041A6A2E042}" destId="{D329D1E1-2502-42D9-A4C1-F4722BF123F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575509-9A54-4275-A836-32864FA438FA}" type="doc">
      <dgm:prSet loTypeId="urn:microsoft.com/office/officeart/2005/8/layout/orgChart1" loCatId="hierarchy" qsTypeId="urn:microsoft.com/office/officeart/2005/8/quickstyle/3d1" qsCatId="3D" csTypeId="urn:microsoft.com/office/officeart/2005/8/colors/accent1_1" csCatId="accent1" phldr="1"/>
      <dgm:spPr/>
      <dgm:t>
        <a:bodyPr/>
        <a:lstStyle/>
        <a:p>
          <a:endParaRPr lang="es-EC"/>
        </a:p>
      </dgm:t>
    </dgm:pt>
    <dgm:pt modelId="{C423C758-0DA2-45C0-911D-E73A56E2C018}">
      <dgm:prSet phldrT="[Texto]" custT="1"/>
      <dgm:spPr/>
      <dgm:t>
        <a:bodyPr/>
        <a:lstStyle/>
        <a:p>
          <a:r>
            <a:rPr lang="es-EC" sz="2000" dirty="0">
              <a:latin typeface="Arial" panose="020B0604020202020204" pitchFamily="34" charset="0"/>
              <a:cs typeface="Arial" panose="020B0604020202020204" pitchFamily="34" charset="0"/>
            </a:rPr>
            <a:t>Comportamiento del consumidor</a:t>
          </a:r>
        </a:p>
      </dgm:t>
    </dgm:pt>
    <dgm:pt modelId="{F6F59087-991F-46E2-8CCA-5EDF063CE51E}" type="parTrans" cxnId="{6339FFD2-F668-4AC1-81BE-24E83B217631}">
      <dgm:prSet/>
      <dgm:spPr/>
      <dgm:t>
        <a:bodyPr/>
        <a:lstStyle/>
        <a:p>
          <a:endParaRPr lang="es-EC" sz="2000">
            <a:latin typeface="Times New Roman" panose="02020603050405020304" pitchFamily="18" charset="0"/>
            <a:cs typeface="Times New Roman" panose="02020603050405020304" pitchFamily="18" charset="0"/>
          </a:endParaRPr>
        </a:p>
      </dgm:t>
    </dgm:pt>
    <dgm:pt modelId="{1E308AFA-D679-4E4D-8658-507D54911B46}" type="sibTrans" cxnId="{6339FFD2-F668-4AC1-81BE-24E83B217631}">
      <dgm:prSet/>
      <dgm:spPr/>
      <dgm:t>
        <a:bodyPr/>
        <a:lstStyle/>
        <a:p>
          <a:endParaRPr lang="es-EC" sz="2000">
            <a:latin typeface="Times New Roman" panose="02020603050405020304" pitchFamily="18" charset="0"/>
            <a:cs typeface="Times New Roman" panose="02020603050405020304" pitchFamily="18" charset="0"/>
          </a:endParaRPr>
        </a:p>
      </dgm:t>
    </dgm:pt>
    <dgm:pt modelId="{32F591E4-4CEB-46C6-A36B-10BC7BB35ED2}" type="asst">
      <dgm:prSet phldrT="[Texto]" custT="1"/>
      <dgm:spPr/>
      <dgm:t>
        <a:bodyPr/>
        <a:lstStyle/>
        <a:p>
          <a:pPr algn="l"/>
          <a:r>
            <a:rPr lang="es-MX" sz="1500" dirty="0">
              <a:latin typeface="Arial" panose="020B0604020202020204" pitchFamily="34" charset="0"/>
              <a:cs typeface="Arial" panose="020B0604020202020204" pitchFamily="34" charset="0"/>
            </a:rPr>
            <a:t>Comportamiento que muestran los consumidores cuando buscan, compran, usan, evalúan y desechan productos y servicios para satisfacer sus necesidades Schiffman &amp; Lazar (2010).</a:t>
          </a:r>
          <a:endParaRPr lang="es-EC" sz="1500" dirty="0">
            <a:latin typeface="Arial" panose="020B0604020202020204" pitchFamily="34" charset="0"/>
            <a:cs typeface="Arial" panose="020B0604020202020204" pitchFamily="34" charset="0"/>
          </a:endParaRPr>
        </a:p>
      </dgm:t>
    </dgm:pt>
    <dgm:pt modelId="{32D4F2CA-AD4A-4C83-914D-72AB2BAF89D3}" type="parTrans" cxnId="{A042C29C-709B-400B-92A8-DFA18D17660D}">
      <dgm:prSet/>
      <dgm:spPr/>
      <dgm:t>
        <a:bodyPr/>
        <a:lstStyle/>
        <a:p>
          <a:endParaRPr lang="es-EC" sz="2000">
            <a:latin typeface="Times New Roman" panose="02020603050405020304" pitchFamily="18" charset="0"/>
            <a:cs typeface="Times New Roman" panose="02020603050405020304" pitchFamily="18" charset="0"/>
          </a:endParaRPr>
        </a:p>
      </dgm:t>
    </dgm:pt>
    <dgm:pt modelId="{94918951-733F-4D2E-A2FC-D4829824B710}" type="sibTrans" cxnId="{A042C29C-709B-400B-92A8-DFA18D17660D}">
      <dgm:prSet/>
      <dgm:spPr/>
      <dgm:t>
        <a:bodyPr/>
        <a:lstStyle/>
        <a:p>
          <a:endParaRPr lang="es-EC" sz="2000">
            <a:latin typeface="Times New Roman" panose="02020603050405020304" pitchFamily="18" charset="0"/>
            <a:cs typeface="Times New Roman" panose="02020603050405020304" pitchFamily="18" charset="0"/>
          </a:endParaRPr>
        </a:p>
      </dgm:t>
    </dgm:pt>
    <dgm:pt modelId="{9CB15BF3-8CF6-47EE-B8EE-4061E96D959E}">
      <dgm:prSet phldrT="[Texto]" custT="1"/>
      <dgm:spPr/>
      <dgm:t>
        <a:bodyPr/>
        <a:lstStyle/>
        <a:p>
          <a:r>
            <a:rPr lang="es-EC" sz="1700" dirty="0">
              <a:latin typeface="Arial" panose="020B0604020202020204" pitchFamily="34" charset="0"/>
              <a:cs typeface="Arial" panose="020B0604020202020204" pitchFamily="34" charset="0"/>
            </a:rPr>
            <a:t>Satisfacción</a:t>
          </a:r>
        </a:p>
      </dgm:t>
    </dgm:pt>
    <dgm:pt modelId="{A14AAC63-5988-4F83-ADE4-1767BE90F80E}" type="parTrans" cxnId="{8E910DFF-7A50-468C-B85E-0866480C13E5}">
      <dgm:prSet/>
      <dgm:spPr/>
      <dgm:t>
        <a:bodyPr/>
        <a:lstStyle/>
        <a:p>
          <a:endParaRPr lang="es-EC" sz="2000">
            <a:latin typeface="Times New Roman" panose="02020603050405020304" pitchFamily="18" charset="0"/>
            <a:cs typeface="Times New Roman" panose="02020603050405020304" pitchFamily="18" charset="0"/>
          </a:endParaRPr>
        </a:p>
      </dgm:t>
    </dgm:pt>
    <dgm:pt modelId="{56FCCE18-5554-4B28-8AC0-FE6E5EF6AE9D}" type="sibTrans" cxnId="{8E910DFF-7A50-468C-B85E-0866480C13E5}">
      <dgm:prSet/>
      <dgm:spPr/>
      <dgm:t>
        <a:bodyPr/>
        <a:lstStyle/>
        <a:p>
          <a:endParaRPr lang="es-EC" sz="2000">
            <a:latin typeface="Times New Roman" panose="02020603050405020304" pitchFamily="18" charset="0"/>
            <a:cs typeface="Times New Roman" panose="02020603050405020304" pitchFamily="18" charset="0"/>
          </a:endParaRPr>
        </a:p>
      </dgm:t>
    </dgm:pt>
    <dgm:pt modelId="{4AC31C9D-1CFD-408E-A533-067D07D76F42}">
      <dgm:prSet phldrT="[Texto]" custT="1"/>
      <dgm:spPr/>
      <dgm:t>
        <a:bodyPr/>
        <a:lstStyle/>
        <a:p>
          <a:r>
            <a:rPr lang="es-EC" sz="1700" b="0" dirty="0">
              <a:latin typeface="Arial" panose="020B0604020202020204" pitchFamily="34" charset="0"/>
              <a:cs typeface="Arial" panose="020B0604020202020204" pitchFamily="34" charset="0"/>
            </a:rPr>
            <a:t>Compromiso</a:t>
          </a:r>
        </a:p>
      </dgm:t>
    </dgm:pt>
    <dgm:pt modelId="{3C0D2439-E683-47AB-843A-031A7E0A5185}" type="parTrans" cxnId="{8C761D84-CB9A-46AB-B78A-96393F8D93CB}">
      <dgm:prSet/>
      <dgm:spPr/>
      <dgm:t>
        <a:bodyPr/>
        <a:lstStyle/>
        <a:p>
          <a:endParaRPr lang="es-EC" sz="2000">
            <a:latin typeface="Times New Roman" panose="02020603050405020304" pitchFamily="18" charset="0"/>
            <a:cs typeface="Times New Roman" panose="02020603050405020304" pitchFamily="18" charset="0"/>
          </a:endParaRPr>
        </a:p>
      </dgm:t>
    </dgm:pt>
    <dgm:pt modelId="{284A403F-CDAF-4AAF-8A11-1C5D598125FA}" type="sibTrans" cxnId="{8C761D84-CB9A-46AB-B78A-96393F8D93CB}">
      <dgm:prSet/>
      <dgm:spPr/>
      <dgm:t>
        <a:bodyPr/>
        <a:lstStyle/>
        <a:p>
          <a:endParaRPr lang="es-EC" sz="2000">
            <a:latin typeface="Times New Roman" panose="02020603050405020304" pitchFamily="18" charset="0"/>
            <a:cs typeface="Times New Roman" panose="02020603050405020304" pitchFamily="18" charset="0"/>
          </a:endParaRPr>
        </a:p>
      </dgm:t>
    </dgm:pt>
    <dgm:pt modelId="{63E9CEC6-DE5A-4A65-8344-11589D20E77A}">
      <dgm:prSet phldrT="[Texto]" custT="1"/>
      <dgm:spPr/>
      <dgm:t>
        <a:bodyPr/>
        <a:lstStyle/>
        <a:p>
          <a:pPr algn="ctr"/>
          <a:r>
            <a:rPr lang="es-EC" sz="1700" b="0" dirty="0">
              <a:latin typeface="Arial" panose="020B0604020202020204" pitchFamily="34" charset="0"/>
              <a:cs typeface="Arial" panose="020B0604020202020204" pitchFamily="34" charset="0"/>
            </a:rPr>
            <a:t>Lealtad</a:t>
          </a:r>
          <a:r>
            <a:rPr lang="es-EC" sz="2800" dirty="0">
              <a:latin typeface="Times New Roman" panose="02020603050405020304" pitchFamily="18" charset="0"/>
              <a:cs typeface="Times New Roman" panose="02020603050405020304" pitchFamily="18" charset="0"/>
            </a:rPr>
            <a:t>	</a:t>
          </a:r>
        </a:p>
      </dgm:t>
    </dgm:pt>
    <dgm:pt modelId="{D7B27F53-E8B8-4938-B91B-100720E1EBE6}" type="sibTrans" cxnId="{A497F421-FC4B-48DD-9622-B0BC16D32857}">
      <dgm:prSet/>
      <dgm:spPr/>
      <dgm:t>
        <a:bodyPr/>
        <a:lstStyle/>
        <a:p>
          <a:endParaRPr lang="es-EC" sz="2000">
            <a:latin typeface="Times New Roman" panose="02020603050405020304" pitchFamily="18" charset="0"/>
            <a:cs typeface="Times New Roman" panose="02020603050405020304" pitchFamily="18" charset="0"/>
          </a:endParaRPr>
        </a:p>
      </dgm:t>
    </dgm:pt>
    <dgm:pt modelId="{6DDF8497-E762-4F3A-BF53-BFC2208B8950}" type="parTrans" cxnId="{A497F421-FC4B-48DD-9622-B0BC16D32857}">
      <dgm:prSet/>
      <dgm:spPr/>
      <dgm:t>
        <a:bodyPr/>
        <a:lstStyle/>
        <a:p>
          <a:endParaRPr lang="es-EC" sz="2000">
            <a:latin typeface="Times New Roman" panose="02020603050405020304" pitchFamily="18" charset="0"/>
            <a:cs typeface="Times New Roman" panose="02020603050405020304" pitchFamily="18" charset="0"/>
          </a:endParaRPr>
        </a:p>
      </dgm:t>
    </dgm:pt>
    <dgm:pt modelId="{6E1BBC0E-D0A8-49F5-8CB0-38CA1E3FA922}" type="pres">
      <dgm:prSet presAssocID="{33575509-9A54-4275-A836-32864FA438FA}" presName="hierChild1" presStyleCnt="0">
        <dgm:presLayoutVars>
          <dgm:orgChart val="1"/>
          <dgm:chPref val="1"/>
          <dgm:dir/>
          <dgm:animOne val="branch"/>
          <dgm:animLvl val="lvl"/>
          <dgm:resizeHandles/>
        </dgm:presLayoutVars>
      </dgm:prSet>
      <dgm:spPr/>
    </dgm:pt>
    <dgm:pt modelId="{DE5BB84D-7173-4632-9CAC-026304E67253}" type="pres">
      <dgm:prSet presAssocID="{C423C758-0DA2-45C0-911D-E73A56E2C018}" presName="hierRoot1" presStyleCnt="0">
        <dgm:presLayoutVars>
          <dgm:hierBranch val="init"/>
        </dgm:presLayoutVars>
      </dgm:prSet>
      <dgm:spPr/>
    </dgm:pt>
    <dgm:pt modelId="{6DD5D024-A8C0-49AC-9A0B-3BFC550F10D3}" type="pres">
      <dgm:prSet presAssocID="{C423C758-0DA2-45C0-911D-E73A56E2C018}" presName="rootComposite1" presStyleCnt="0"/>
      <dgm:spPr/>
    </dgm:pt>
    <dgm:pt modelId="{B8CC8DAB-2C67-46AD-AFEB-7087EFC4B9EA}" type="pres">
      <dgm:prSet presAssocID="{C423C758-0DA2-45C0-911D-E73A56E2C018}" presName="rootText1" presStyleLbl="node0" presStyleIdx="0" presStyleCnt="1" custScaleX="155762" custScaleY="66883" custLinFactNeighborX="-4540" custLinFactNeighborY="-8220">
        <dgm:presLayoutVars>
          <dgm:chPref val="3"/>
        </dgm:presLayoutVars>
      </dgm:prSet>
      <dgm:spPr/>
    </dgm:pt>
    <dgm:pt modelId="{6F59F646-0B4F-4553-9AC2-F83D3B9E18A4}" type="pres">
      <dgm:prSet presAssocID="{C423C758-0DA2-45C0-911D-E73A56E2C018}" presName="rootConnector1" presStyleLbl="node1" presStyleIdx="0" presStyleCnt="0"/>
      <dgm:spPr/>
    </dgm:pt>
    <dgm:pt modelId="{F3E60115-6F34-4392-B19E-3E0B15C668A2}" type="pres">
      <dgm:prSet presAssocID="{C423C758-0DA2-45C0-911D-E73A56E2C018}" presName="hierChild2" presStyleCnt="0"/>
      <dgm:spPr/>
    </dgm:pt>
    <dgm:pt modelId="{BC4B4214-13A1-4105-A5F7-A0E8A1CD804D}" type="pres">
      <dgm:prSet presAssocID="{6DDF8497-E762-4F3A-BF53-BFC2208B8950}" presName="Name37" presStyleLbl="parChTrans1D2" presStyleIdx="0" presStyleCnt="4"/>
      <dgm:spPr/>
    </dgm:pt>
    <dgm:pt modelId="{32197291-A513-4C86-AF2E-AC9ADB05885D}" type="pres">
      <dgm:prSet presAssocID="{63E9CEC6-DE5A-4A65-8344-11589D20E77A}" presName="hierRoot2" presStyleCnt="0">
        <dgm:presLayoutVars>
          <dgm:hierBranch val="init"/>
        </dgm:presLayoutVars>
      </dgm:prSet>
      <dgm:spPr/>
    </dgm:pt>
    <dgm:pt modelId="{236723C8-DD77-4BC7-A5F3-307B7605C12D}" type="pres">
      <dgm:prSet presAssocID="{63E9CEC6-DE5A-4A65-8344-11589D20E77A}" presName="rootComposite" presStyleCnt="0"/>
      <dgm:spPr/>
    </dgm:pt>
    <dgm:pt modelId="{42D0D980-CF83-4A43-A749-D92BDF36C5CC}" type="pres">
      <dgm:prSet presAssocID="{63E9CEC6-DE5A-4A65-8344-11589D20E77A}" presName="rootText" presStyleLbl="node2" presStyleIdx="0" presStyleCnt="3" custScaleX="70047" custLinFactNeighborX="-44579" custLinFactNeighborY="30">
        <dgm:presLayoutVars>
          <dgm:chPref val="3"/>
        </dgm:presLayoutVars>
      </dgm:prSet>
      <dgm:spPr/>
    </dgm:pt>
    <dgm:pt modelId="{B608667F-6F4F-4676-8B45-D5679292400B}" type="pres">
      <dgm:prSet presAssocID="{63E9CEC6-DE5A-4A65-8344-11589D20E77A}" presName="rootConnector" presStyleLbl="node2" presStyleIdx="0" presStyleCnt="3"/>
      <dgm:spPr/>
    </dgm:pt>
    <dgm:pt modelId="{7262C997-7373-48BB-8378-F824F37F9E78}" type="pres">
      <dgm:prSet presAssocID="{63E9CEC6-DE5A-4A65-8344-11589D20E77A}" presName="hierChild4" presStyleCnt="0"/>
      <dgm:spPr/>
    </dgm:pt>
    <dgm:pt modelId="{33AA16F5-4ED1-4846-8A13-0C80C7320F2A}" type="pres">
      <dgm:prSet presAssocID="{63E9CEC6-DE5A-4A65-8344-11589D20E77A}" presName="hierChild5" presStyleCnt="0"/>
      <dgm:spPr/>
    </dgm:pt>
    <dgm:pt modelId="{76241414-BC19-41B7-B29B-B427EE5FEB12}" type="pres">
      <dgm:prSet presAssocID="{A14AAC63-5988-4F83-ADE4-1767BE90F80E}" presName="Name37" presStyleLbl="parChTrans1D2" presStyleIdx="1" presStyleCnt="4"/>
      <dgm:spPr/>
    </dgm:pt>
    <dgm:pt modelId="{5C422B72-2191-400C-8DC6-41213E573183}" type="pres">
      <dgm:prSet presAssocID="{9CB15BF3-8CF6-47EE-B8EE-4061E96D959E}" presName="hierRoot2" presStyleCnt="0">
        <dgm:presLayoutVars>
          <dgm:hierBranch val="init"/>
        </dgm:presLayoutVars>
      </dgm:prSet>
      <dgm:spPr/>
    </dgm:pt>
    <dgm:pt modelId="{C8E2BBE4-497E-4B5A-B7A7-86703E838ECC}" type="pres">
      <dgm:prSet presAssocID="{9CB15BF3-8CF6-47EE-B8EE-4061E96D959E}" presName="rootComposite" presStyleCnt="0"/>
      <dgm:spPr/>
    </dgm:pt>
    <dgm:pt modelId="{A7AAB364-4134-4F8A-90D8-14A81E19A15C}" type="pres">
      <dgm:prSet presAssocID="{9CB15BF3-8CF6-47EE-B8EE-4061E96D959E}" presName="rootText" presStyleLbl="node2" presStyleIdx="1" presStyleCnt="3" custScaleX="114230" custLinFactNeighborX="14408" custLinFactNeighborY="31">
        <dgm:presLayoutVars>
          <dgm:chPref val="3"/>
        </dgm:presLayoutVars>
      </dgm:prSet>
      <dgm:spPr/>
    </dgm:pt>
    <dgm:pt modelId="{01B97638-389E-4505-A7E8-E22E99BD8D7B}" type="pres">
      <dgm:prSet presAssocID="{9CB15BF3-8CF6-47EE-B8EE-4061E96D959E}" presName="rootConnector" presStyleLbl="node2" presStyleIdx="1" presStyleCnt="3"/>
      <dgm:spPr/>
    </dgm:pt>
    <dgm:pt modelId="{ADF53884-566A-4EDB-93E1-2C87FCE3267D}" type="pres">
      <dgm:prSet presAssocID="{9CB15BF3-8CF6-47EE-B8EE-4061E96D959E}" presName="hierChild4" presStyleCnt="0"/>
      <dgm:spPr/>
    </dgm:pt>
    <dgm:pt modelId="{3F505BBB-3FA0-4658-B882-3B25C802C941}" type="pres">
      <dgm:prSet presAssocID="{9CB15BF3-8CF6-47EE-B8EE-4061E96D959E}" presName="hierChild5" presStyleCnt="0"/>
      <dgm:spPr/>
    </dgm:pt>
    <dgm:pt modelId="{2EACAC78-0F21-4DF0-8581-B8FAB0172887}" type="pres">
      <dgm:prSet presAssocID="{3C0D2439-E683-47AB-843A-031A7E0A5185}" presName="Name37" presStyleLbl="parChTrans1D2" presStyleIdx="2" presStyleCnt="4"/>
      <dgm:spPr/>
    </dgm:pt>
    <dgm:pt modelId="{0D115730-CBAC-4654-B723-FB9A82193128}" type="pres">
      <dgm:prSet presAssocID="{4AC31C9D-1CFD-408E-A533-067D07D76F42}" presName="hierRoot2" presStyleCnt="0">
        <dgm:presLayoutVars>
          <dgm:hierBranch val="init"/>
        </dgm:presLayoutVars>
      </dgm:prSet>
      <dgm:spPr/>
    </dgm:pt>
    <dgm:pt modelId="{12603757-67EC-441F-8FDB-8C995D72D89B}" type="pres">
      <dgm:prSet presAssocID="{4AC31C9D-1CFD-408E-A533-067D07D76F42}" presName="rootComposite" presStyleCnt="0"/>
      <dgm:spPr/>
    </dgm:pt>
    <dgm:pt modelId="{3B119E9B-C679-4FA9-87BA-4445CAC5A9BC}" type="pres">
      <dgm:prSet presAssocID="{4AC31C9D-1CFD-408E-A533-067D07D76F42}" presName="rootText" presStyleLbl="node2" presStyleIdx="2" presStyleCnt="3" custScaleX="78124" custLinFactNeighborX="33590" custLinFactNeighborY="1368">
        <dgm:presLayoutVars>
          <dgm:chPref val="3"/>
        </dgm:presLayoutVars>
      </dgm:prSet>
      <dgm:spPr/>
    </dgm:pt>
    <dgm:pt modelId="{4CC6DD97-2EB0-4520-9B3A-058337CEB83E}" type="pres">
      <dgm:prSet presAssocID="{4AC31C9D-1CFD-408E-A533-067D07D76F42}" presName="rootConnector" presStyleLbl="node2" presStyleIdx="2" presStyleCnt="3"/>
      <dgm:spPr/>
    </dgm:pt>
    <dgm:pt modelId="{2A669379-2A4D-4B7A-B8E8-3E42FCF8DF69}" type="pres">
      <dgm:prSet presAssocID="{4AC31C9D-1CFD-408E-A533-067D07D76F42}" presName="hierChild4" presStyleCnt="0"/>
      <dgm:spPr/>
    </dgm:pt>
    <dgm:pt modelId="{96B25B58-47EC-4536-802C-8A1123BEFF6B}" type="pres">
      <dgm:prSet presAssocID="{4AC31C9D-1CFD-408E-A533-067D07D76F42}" presName="hierChild5" presStyleCnt="0"/>
      <dgm:spPr/>
    </dgm:pt>
    <dgm:pt modelId="{6D21180C-A6AB-4D59-93AE-2A6409BDF46F}" type="pres">
      <dgm:prSet presAssocID="{C423C758-0DA2-45C0-911D-E73A56E2C018}" presName="hierChild3" presStyleCnt="0"/>
      <dgm:spPr/>
    </dgm:pt>
    <dgm:pt modelId="{7B98D1A4-CBAD-45A5-A51E-B7BCF909AEF0}" type="pres">
      <dgm:prSet presAssocID="{32D4F2CA-AD4A-4C83-914D-72AB2BAF89D3}" presName="Name111" presStyleLbl="parChTrans1D2" presStyleIdx="3" presStyleCnt="4"/>
      <dgm:spPr/>
    </dgm:pt>
    <dgm:pt modelId="{15489275-E447-44C3-815B-5041A6A2E042}" type="pres">
      <dgm:prSet presAssocID="{32F591E4-4CEB-46C6-A36B-10BC7BB35ED2}" presName="hierRoot3" presStyleCnt="0">
        <dgm:presLayoutVars>
          <dgm:hierBranch val="init"/>
        </dgm:presLayoutVars>
      </dgm:prSet>
      <dgm:spPr/>
    </dgm:pt>
    <dgm:pt modelId="{818BA803-1DE2-4CC5-BA11-15C0D5E0AC23}" type="pres">
      <dgm:prSet presAssocID="{32F591E4-4CEB-46C6-A36B-10BC7BB35ED2}" presName="rootComposite3" presStyleCnt="0"/>
      <dgm:spPr/>
    </dgm:pt>
    <dgm:pt modelId="{C7738647-A1E1-4750-9906-06FD091D6A03}" type="pres">
      <dgm:prSet presAssocID="{32F591E4-4CEB-46C6-A36B-10BC7BB35ED2}" presName="rootText3" presStyleLbl="asst1" presStyleIdx="0" presStyleCnt="1" custScaleX="156028" custScaleY="146096" custLinFactNeighborX="-38389" custLinFactNeighborY="-11279">
        <dgm:presLayoutVars>
          <dgm:chPref val="3"/>
        </dgm:presLayoutVars>
      </dgm:prSet>
      <dgm:spPr/>
    </dgm:pt>
    <dgm:pt modelId="{23630CCF-D584-4D5D-AAB0-A558AD063F5A}" type="pres">
      <dgm:prSet presAssocID="{32F591E4-4CEB-46C6-A36B-10BC7BB35ED2}" presName="rootConnector3" presStyleLbl="asst1" presStyleIdx="0" presStyleCnt="1"/>
      <dgm:spPr/>
    </dgm:pt>
    <dgm:pt modelId="{7A26FBB4-808E-4920-BD98-E484255AF421}" type="pres">
      <dgm:prSet presAssocID="{32F591E4-4CEB-46C6-A36B-10BC7BB35ED2}" presName="hierChild6" presStyleCnt="0"/>
      <dgm:spPr/>
    </dgm:pt>
    <dgm:pt modelId="{D329D1E1-2502-42D9-A4C1-F4722BF123FF}" type="pres">
      <dgm:prSet presAssocID="{32F591E4-4CEB-46C6-A36B-10BC7BB35ED2}" presName="hierChild7" presStyleCnt="0"/>
      <dgm:spPr/>
    </dgm:pt>
  </dgm:ptLst>
  <dgm:cxnLst>
    <dgm:cxn modelId="{37848801-33F4-4107-A94A-F76BFCAE0000}" type="presOf" srcId="{A14AAC63-5988-4F83-ADE4-1767BE90F80E}" destId="{76241414-BC19-41B7-B29B-B427EE5FEB12}" srcOrd="0" destOrd="0" presId="urn:microsoft.com/office/officeart/2005/8/layout/orgChart1"/>
    <dgm:cxn modelId="{81F7EC03-527C-42E9-A3B1-11B5AD72F6A8}" type="presOf" srcId="{C423C758-0DA2-45C0-911D-E73A56E2C018}" destId="{6F59F646-0B4F-4553-9AC2-F83D3B9E18A4}" srcOrd="1" destOrd="0" presId="urn:microsoft.com/office/officeart/2005/8/layout/orgChart1"/>
    <dgm:cxn modelId="{04B1FD18-E0FE-4E48-B8BF-321521A60022}" type="presOf" srcId="{32F591E4-4CEB-46C6-A36B-10BC7BB35ED2}" destId="{C7738647-A1E1-4750-9906-06FD091D6A03}" srcOrd="0" destOrd="0" presId="urn:microsoft.com/office/officeart/2005/8/layout/orgChart1"/>
    <dgm:cxn modelId="{E4D06F1E-460A-43B5-906A-59E73654E4E1}" type="presOf" srcId="{9CB15BF3-8CF6-47EE-B8EE-4061E96D959E}" destId="{A7AAB364-4134-4F8A-90D8-14A81E19A15C}" srcOrd="0" destOrd="0" presId="urn:microsoft.com/office/officeart/2005/8/layout/orgChart1"/>
    <dgm:cxn modelId="{A497F421-FC4B-48DD-9622-B0BC16D32857}" srcId="{C423C758-0DA2-45C0-911D-E73A56E2C018}" destId="{63E9CEC6-DE5A-4A65-8344-11589D20E77A}" srcOrd="1" destOrd="0" parTransId="{6DDF8497-E762-4F3A-BF53-BFC2208B8950}" sibTransId="{D7B27F53-E8B8-4938-B91B-100720E1EBE6}"/>
    <dgm:cxn modelId="{0B7A7C34-A478-444E-AD87-76606DEAA335}" type="presOf" srcId="{32F591E4-4CEB-46C6-A36B-10BC7BB35ED2}" destId="{23630CCF-D584-4D5D-AAB0-A558AD063F5A}" srcOrd="1" destOrd="0" presId="urn:microsoft.com/office/officeart/2005/8/layout/orgChart1"/>
    <dgm:cxn modelId="{6007263F-0206-4569-9C91-EB999BE701E5}" type="presOf" srcId="{3C0D2439-E683-47AB-843A-031A7E0A5185}" destId="{2EACAC78-0F21-4DF0-8581-B8FAB0172887}" srcOrd="0" destOrd="0" presId="urn:microsoft.com/office/officeart/2005/8/layout/orgChart1"/>
    <dgm:cxn modelId="{5EFD5440-6945-4310-B6BA-E767B856A989}" type="presOf" srcId="{C423C758-0DA2-45C0-911D-E73A56E2C018}" destId="{B8CC8DAB-2C67-46AD-AFEB-7087EFC4B9EA}" srcOrd="0" destOrd="0" presId="urn:microsoft.com/office/officeart/2005/8/layout/orgChart1"/>
    <dgm:cxn modelId="{4A43855E-23B3-4143-9787-1556F135439E}" type="presOf" srcId="{4AC31C9D-1CFD-408E-A533-067D07D76F42}" destId="{3B119E9B-C679-4FA9-87BA-4445CAC5A9BC}" srcOrd="0" destOrd="0" presId="urn:microsoft.com/office/officeart/2005/8/layout/orgChart1"/>
    <dgm:cxn modelId="{9D375B44-91D7-4BD5-932B-F887C6E7CBE9}" type="presOf" srcId="{33575509-9A54-4275-A836-32864FA438FA}" destId="{6E1BBC0E-D0A8-49F5-8CB0-38CA1E3FA922}" srcOrd="0" destOrd="0" presId="urn:microsoft.com/office/officeart/2005/8/layout/orgChart1"/>
    <dgm:cxn modelId="{8C761D84-CB9A-46AB-B78A-96393F8D93CB}" srcId="{C423C758-0DA2-45C0-911D-E73A56E2C018}" destId="{4AC31C9D-1CFD-408E-A533-067D07D76F42}" srcOrd="3" destOrd="0" parTransId="{3C0D2439-E683-47AB-843A-031A7E0A5185}" sibTransId="{284A403F-CDAF-4AAF-8A11-1C5D598125FA}"/>
    <dgm:cxn modelId="{D4B10E86-337A-4F10-A6C7-3799567E3DB2}" type="presOf" srcId="{32D4F2CA-AD4A-4C83-914D-72AB2BAF89D3}" destId="{7B98D1A4-CBAD-45A5-A51E-B7BCF909AEF0}" srcOrd="0" destOrd="0" presId="urn:microsoft.com/office/officeart/2005/8/layout/orgChart1"/>
    <dgm:cxn modelId="{C5C03086-6703-4F2D-A373-F2BB1A4ACF13}" type="presOf" srcId="{9CB15BF3-8CF6-47EE-B8EE-4061E96D959E}" destId="{01B97638-389E-4505-A7E8-E22E99BD8D7B}" srcOrd="1" destOrd="0" presId="urn:microsoft.com/office/officeart/2005/8/layout/orgChart1"/>
    <dgm:cxn modelId="{FAF6BF96-4B59-4BAE-B8D5-DE3F37395B5E}" type="presOf" srcId="{63E9CEC6-DE5A-4A65-8344-11589D20E77A}" destId="{42D0D980-CF83-4A43-A749-D92BDF36C5CC}" srcOrd="0" destOrd="0" presId="urn:microsoft.com/office/officeart/2005/8/layout/orgChart1"/>
    <dgm:cxn modelId="{A042C29C-709B-400B-92A8-DFA18D17660D}" srcId="{C423C758-0DA2-45C0-911D-E73A56E2C018}" destId="{32F591E4-4CEB-46C6-A36B-10BC7BB35ED2}" srcOrd="0" destOrd="0" parTransId="{32D4F2CA-AD4A-4C83-914D-72AB2BAF89D3}" sibTransId="{94918951-733F-4D2E-A2FC-D4829824B710}"/>
    <dgm:cxn modelId="{685133A0-2188-4142-8B6D-81E82DF56D4F}" type="presOf" srcId="{6DDF8497-E762-4F3A-BF53-BFC2208B8950}" destId="{BC4B4214-13A1-4105-A5F7-A0E8A1CD804D}" srcOrd="0" destOrd="0" presId="urn:microsoft.com/office/officeart/2005/8/layout/orgChart1"/>
    <dgm:cxn modelId="{AD15B9A3-7E46-4049-A244-656BA86FFB6F}" type="presOf" srcId="{4AC31C9D-1CFD-408E-A533-067D07D76F42}" destId="{4CC6DD97-2EB0-4520-9B3A-058337CEB83E}" srcOrd="1" destOrd="0" presId="urn:microsoft.com/office/officeart/2005/8/layout/orgChart1"/>
    <dgm:cxn modelId="{6339FFD2-F668-4AC1-81BE-24E83B217631}" srcId="{33575509-9A54-4275-A836-32864FA438FA}" destId="{C423C758-0DA2-45C0-911D-E73A56E2C018}" srcOrd="0" destOrd="0" parTransId="{F6F59087-991F-46E2-8CCA-5EDF063CE51E}" sibTransId="{1E308AFA-D679-4E4D-8658-507D54911B46}"/>
    <dgm:cxn modelId="{0D328AD6-7781-4363-8BBD-B37A6D834BE2}" type="presOf" srcId="{63E9CEC6-DE5A-4A65-8344-11589D20E77A}" destId="{B608667F-6F4F-4676-8B45-D5679292400B}" srcOrd="1" destOrd="0" presId="urn:microsoft.com/office/officeart/2005/8/layout/orgChart1"/>
    <dgm:cxn modelId="{8E910DFF-7A50-468C-B85E-0866480C13E5}" srcId="{C423C758-0DA2-45C0-911D-E73A56E2C018}" destId="{9CB15BF3-8CF6-47EE-B8EE-4061E96D959E}" srcOrd="2" destOrd="0" parTransId="{A14AAC63-5988-4F83-ADE4-1767BE90F80E}" sibTransId="{56FCCE18-5554-4B28-8AC0-FE6E5EF6AE9D}"/>
    <dgm:cxn modelId="{008B6902-7B9B-4214-A0C4-D2AF35803851}" type="presParOf" srcId="{6E1BBC0E-D0A8-49F5-8CB0-38CA1E3FA922}" destId="{DE5BB84D-7173-4632-9CAC-026304E67253}" srcOrd="0" destOrd="0" presId="urn:microsoft.com/office/officeart/2005/8/layout/orgChart1"/>
    <dgm:cxn modelId="{7C24ED59-CFED-43E8-A274-1A5A5392D9CA}" type="presParOf" srcId="{DE5BB84D-7173-4632-9CAC-026304E67253}" destId="{6DD5D024-A8C0-49AC-9A0B-3BFC550F10D3}" srcOrd="0" destOrd="0" presId="urn:microsoft.com/office/officeart/2005/8/layout/orgChart1"/>
    <dgm:cxn modelId="{29B9A1E1-00A4-4F59-83A2-FA3A3EEE38CA}" type="presParOf" srcId="{6DD5D024-A8C0-49AC-9A0B-3BFC550F10D3}" destId="{B8CC8DAB-2C67-46AD-AFEB-7087EFC4B9EA}" srcOrd="0" destOrd="0" presId="urn:microsoft.com/office/officeart/2005/8/layout/orgChart1"/>
    <dgm:cxn modelId="{72F071A2-96D9-4715-AAC0-8368F635EF58}" type="presParOf" srcId="{6DD5D024-A8C0-49AC-9A0B-3BFC550F10D3}" destId="{6F59F646-0B4F-4553-9AC2-F83D3B9E18A4}" srcOrd="1" destOrd="0" presId="urn:microsoft.com/office/officeart/2005/8/layout/orgChart1"/>
    <dgm:cxn modelId="{E6CC4612-3B0D-4655-8D06-C7B6458A2E0D}" type="presParOf" srcId="{DE5BB84D-7173-4632-9CAC-026304E67253}" destId="{F3E60115-6F34-4392-B19E-3E0B15C668A2}" srcOrd="1" destOrd="0" presId="urn:microsoft.com/office/officeart/2005/8/layout/orgChart1"/>
    <dgm:cxn modelId="{492DDCF5-971C-4176-A571-2F6A22798B77}" type="presParOf" srcId="{F3E60115-6F34-4392-B19E-3E0B15C668A2}" destId="{BC4B4214-13A1-4105-A5F7-A0E8A1CD804D}" srcOrd="0" destOrd="0" presId="urn:microsoft.com/office/officeart/2005/8/layout/orgChart1"/>
    <dgm:cxn modelId="{4AC5B8E2-79F7-4CC7-A64D-C4E8C5358DB7}" type="presParOf" srcId="{F3E60115-6F34-4392-B19E-3E0B15C668A2}" destId="{32197291-A513-4C86-AF2E-AC9ADB05885D}" srcOrd="1" destOrd="0" presId="urn:microsoft.com/office/officeart/2005/8/layout/orgChart1"/>
    <dgm:cxn modelId="{89A064AB-82B3-498F-9247-A962287562AB}" type="presParOf" srcId="{32197291-A513-4C86-AF2E-AC9ADB05885D}" destId="{236723C8-DD77-4BC7-A5F3-307B7605C12D}" srcOrd="0" destOrd="0" presId="urn:microsoft.com/office/officeart/2005/8/layout/orgChart1"/>
    <dgm:cxn modelId="{D63EC4D2-01D3-4011-9478-36788A5D3689}" type="presParOf" srcId="{236723C8-DD77-4BC7-A5F3-307B7605C12D}" destId="{42D0D980-CF83-4A43-A749-D92BDF36C5CC}" srcOrd="0" destOrd="0" presId="urn:microsoft.com/office/officeart/2005/8/layout/orgChart1"/>
    <dgm:cxn modelId="{AA93C218-420B-4B7D-9AAC-BC88591C8912}" type="presParOf" srcId="{236723C8-DD77-4BC7-A5F3-307B7605C12D}" destId="{B608667F-6F4F-4676-8B45-D5679292400B}" srcOrd="1" destOrd="0" presId="urn:microsoft.com/office/officeart/2005/8/layout/orgChart1"/>
    <dgm:cxn modelId="{B78DA453-468C-4172-8E16-E50BB25CFDEB}" type="presParOf" srcId="{32197291-A513-4C86-AF2E-AC9ADB05885D}" destId="{7262C997-7373-48BB-8378-F824F37F9E78}" srcOrd="1" destOrd="0" presId="urn:microsoft.com/office/officeart/2005/8/layout/orgChart1"/>
    <dgm:cxn modelId="{C8F53F9C-7D90-4C28-B1C3-E7E5370E2BE3}" type="presParOf" srcId="{32197291-A513-4C86-AF2E-AC9ADB05885D}" destId="{33AA16F5-4ED1-4846-8A13-0C80C7320F2A}" srcOrd="2" destOrd="0" presId="urn:microsoft.com/office/officeart/2005/8/layout/orgChart1"/>
    <dgm:cxn modelId="{B5AC4515-20E3-421E-9A38-26CEBA9D6E01}" type="presParOf" srcId="{F3E60115-6F34-4392-B19E-3E0B15C668A2}" destId="{76241414-BC19-41B7-B29B-B427EE5FEB12}" srcOrd="2" destOrd="0" presId="urn:microsoft.com/office/officeart/2005/8/layout/orgChart1"/>
    <dgm:cxn modelId="{A98B2BA4-33DA-454A-A2F5-C2F4D73579E8}" type="presParOf" srcId="{F3E60115-6F34-4392-B19E-3E0B15C668A2}" destId="{5C422B72-2191-400C-8DC6-41213E573183}" srcOrd="3" destOrd="0" presId="urn:microsoft.com/office/officeart/2005/8/layout/orgChart1"/>
    <dgm:cxn modelId="{CCFD4A36-8885-4EF4-9514-EF2EB697A4BC}" type="presParOf" srcId="{5C422B72-2191-400C-8DC6-41213E573183}" destId="{C8E2BBE4-497E-4B5A-B7A7-86703E838ECC}" srcOrd="0" destOrd="0" presId="urn:microsoft.com/office/officeart/2005/8/layout/orgChart1"/>
    <dgm:cxn modelId="{8E2746DC-2941-4FA2-8717-FDDEA4966292}" type="presParOf" srcId="{C8E2BBE4-497E-4B5A-B7A7-86703E838ECC}" destId="{A7AAB364-4134-4F8A-90D8-14A81E19A15C}" srcOrd="0" destOrd="0" presId="urn:microsoft.com/office/officeart/2005/8/layout/orgChart1"/>
    <dgm:cxn modelId="{52DECC4B-CE6A-4A12-A988-787143F2E2FA}" type="presParOf" srcId="{C8E2BBE4-497E-4B5A-B7A7-86703E838ECC}" destId="{01B97638-389E-4505-A7E8-E22E99BD8D7B}" srcOrd="1" destOrd="0" presId="urn:microsoft.com/office/officeart/2005/8/layout/orgChart1"/>
    <dgm:cxn modelId="{567F1B27-ABB8-4B8D-A494-930A811C33C6}" type="presParOf" srcId="{5C422B72-2191-400C-8DC6-41213E573183}" destId="{ADF53884-566A-4EDB-93E1-2C87FCE3267D}" srcOrd="1" destOrd="0" presId="urn:microsoft.com/office/officeart/2005/8/layout/orgChart1"/>
    <dgm:cxn modelId="{D475B201-EB4F-4C52-820F-EA1BBC8BC68A}" type="presParOf" srcId="{5C422B72-2191-400C-8DC6-41213E573183}" destId="{3F505BBB-3FA0-4658-B882-3B25C802C941}" srcOrd="2" destOrd="0" presId="urn:microsoft.com/office/officeart/2005/8/layout/orgChart1"/>
    <dgm:cxn modelId="{B9494455-0BB2-4498-9145-59F555E25F41}" type="presParOf" srcId="{F3E60115-6F34-4392-B19E-3E0B15C668A2}" destId="{2EACAC78-0F21-4DF0-8581-B8FAB0172887}" srcOrd="4" destOrd="0" presId="urn:microsoft.com/office/officeart/2005/8/layout/orgChart1"/>
    <dgm:cxn modelId="{C31952A7-C309-4D12-863D-F742A12285FA}" type="presParOf" srcId="{F3E60115-6F34-4392-B19E-3E0B15C668A2}" destId="{0D115730-CBAC-4654-B723-FB9A82193128}" srcOrd="5" destOrd="0" presId="urn:microsoft.com/office/officeart/2005/8/layout/orgChart1"/>
    <dgm:cxn modelId="{03C64899-E8ED-4E4C-8E96-FC565303D659}" type="presParOf" srcId="{0D115730-CBAC-4654-B723-FB9A82193128}" destId="{12603757-67EC-441F-8FDB-8C995D72D89B}" srcOrd="0" destOrd="0" presId="urn:microsoft.com/office/officeart/2005/8/layout/orgChart1"/>
    <dgm:cxn modelId="{13D2998F-7B8B-4665-AA90-1D915190EBAB}" type="presParOf" srcId="{12603757-67EC-441F-8FDB-8C995D72D89B}" destId="{3B119E9B-C679-4FA9-87BA-4445CAC5A9BC}" srcOrd="0" destOrd="0" presId="urn:microsoft.com/office/officeart/2005/8/layout/orgChart1"/>
    <dgm:cxn modelId="{74A23427-C12C-4AD2-BE67-CF3B2C3CAB59}" type="presParOf" srcId="{12603757-67EC-441F-8FDB-8C995D72D89B}" destId="{4CC6DD97-2EB0-4520-9B3A-058337CEB83E}" srcOrd="1" destOrd="0" presId="urn:microsoft.com/office/officeart/2005/8/layout/orgChart1"/>
    <dgm:cxn modelId="{BED2FB1B-7720-49F8-BD1E-72EFFB725B58}" type="presParOf" srcId="{0D115730-CBAC-4654-B723-FB9A82193128}" destId="{2A669379-2A4D-4B7A-B8E8-3E42FCF8DF69}" srcOrd="1" destOrd="0" presId="urn:microsoft.com/office/officeart/2005/8/layout/orgChart1"/>
    <dgm:cxn modelId="{AA21BBC8-DB73-4F08-B487-341A1EF12968}" type="presParOf" srcId="{0D115730-CBAC-4654-B723-FB9A82193128}" destId="{96B25B58-47EC-4536-802C-8A1123BEFF6B}" srcOrd="2" destOrd="0" presId="urn:microsoft.com/office/officeart/2005/8/layout/orgChart1"/>
    <dgm:cxn modelId="{DDC09C62-CDDD-4378-9F41-0B6A4CB46C40}" type="presParOf" srcId="{DE5BB84D-7173-4632-9CAC-026304E67253}" destId="{6D21180C-A6AB-4D59-93AE-2A6409BDF46F}" srcOrd="2" destOrd="0" presId="urn:microsoft.com/office/officeart/2005/8/layout/orgChart1"/>
    <dgm:cxn modelId="{0869123E-14B3-41AE-AB07-6CA30B2F9F0B}" type="presParOf" srcId="{6D21180C-A6AB-4D59-93AE-2A6409BDF46F}" destId="{7B98D1A4-CBAD-45A5-A51E-B7BCF909AEF0}" srcOrd="0" destOrd="0" presId="urn:microsoft.com/office/officeart/2005/8/layout/orgChart1"/>
    <dgm:cxn modelId="{FD6E48CA-DB2E-43B7-895B-4C701A2B4D0D}" type="presParOf" srcId="{6D21180C-A6AB-4D59-93AE-2A6409BDF46F}" destId="{15489275-E447-44C3-815B-5041A6A2E042}" srcOrd="1" destOrd="0" presId="urn:microsoft.com/office/officeart/2005/8/layout/orgChart1"/>
    <dgm:cxn modelId="{4B16CA6E-AA8D-4635-B819-E85AB63CCB75}" type="presParOf" srcId="{15489275-E447-44C3-815B-5041A6A2E042}" destId="{818BA803-1DE2-4CC5-BA11-15C0D5E0AC23}" srcOrd="0" destOrd="0" presId="urn:microsoft.com/office/officeart/2005/8/layout/orgChart1"/>
    <dgm:cxn modelId="{E453E3E0-37F4-42B0-BE21-1D3FFFC8DFFE}" type="presParOf" srcId="{818BA803-1DE2-4CC5-BA11-15C0D5E0AC23}" destId="{C7738647-A1E1-4750-9906-06FD091D6A03}" srcOrd="0" destOrd="0" presId="urn:microsoft.com/office/officeart/2005/8/layout/orgChart1"/>
    <dgm:cxn modelId="{BC7F3408-34E6-47EE-9AEA-1133383ECFDC}" type="presParOf" srcId="{818BA803-1DE2-4CC5-BA11-15C0D5E0AC23}" destId="{23630CCF-D584-4D5D-AAB0-A558AD063F5A}" srcOrd="1" destOrd="0" presId="urn:microsoft.com/office/officeart/2005/8/layout/orgChart1"/>
    <dgm:cxn modelId="{F5BC0F2F-612E-4F9D-BD12-B416AD1EF5EF}" type="presParOf" srcId="{15489275-E447-44C3-815B-5041A6A2E042}" destId="{7A26FBB4-808E-4920-BD98-E484255AF421}" srcOrd="1" destOrd="0" presId="urn:microsoft.com/office/officeart/2005/8/layout/orgChart1"/>
    <dgm:cxn modelId="{285EB7FB-B098-45BD-B6DB-2AB424768B97}" type="presParOf" srcId="{15489275-E447-44C3-815B-5041A6A2E042}" destId="{D329D1E1-2502-42D9-A4C1-F4722BF123F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2538D4-51CC-46EB-9E57-BC8670EEE04E}" type="doc">
      <dgm:prSet loTypeId="urn:microsoft.com/office/officeart/2008/layout/IncreasingCircleProcess" loCatId="list" qsTypeId="urn:microsoft.com/office/officeart/2005/8/quickstyle/simple3" qsCatId="simple" csTypeId="urn:microsoft.com/office/officeart/2005/8/colors/colorful5" csCatId="colorful" phldr="1"/>
      <dgm:spPr/>
      <dgm:t>
        <a:bodyPr/>
        <a:lstStyle/>
        <a:p>
          <a:endParaRPr lang="es-ES"/>
        </a:p>
      </dgm:t>
    </dgm:pt>
    <dgm:pt modelId="{C47AF5BD-25D2-453E-BDE4-3D76ED80FA60}">
      <dgm:prSet phldrT="[Texto]"/>
      <dgm:spPr/>
      <dgm:t>
        <a:bodyPr/>
        <a:lstStyle/>
        <a:p>
          <a:r>
            <a:rPr lang="es-ES" b="1" dirty="0">
              <a:latin typeface="Times New Roman" panose="02020603050405020304" pitchFamily="18" charset="0"/>
              <a:cs typeface="Times New Roman" panose="02020603050405020304" pitchFamily="18" charset="0"/>
            </a:rPr>
            <a:t>Información</a:t>
          </a:r>
          <a:r>
            <a:rPr lang="es-ES" dirty="0">
              <a:latin typeface="Times New Roman" panose="02020603050405020304" pitchFamily="18" charset="0"/>
              <a:cs typeface="Times New Roman" panose="02020603050405020304" pitchFamily="18" charset="0"/>
            </a:rPr>
            <a:t> </a:t>
          </a:r>
        </a:p>
      </dgm:t>
    </dgm:pt>
    <dgm:pt modelId="{82DFA404-A339-4252-9396-72BCCAE2B7DC}" type="parTrans" cxnId="{53F87975-DC20-47B1-A2A8-9F5B2FD381E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97214AB-8A61-47D2-AA48-18F7E4F9FD52}" type="sibTrans" cxnId="{53F87975-DC20-47B1-A2A8-9F5B2FD381E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3B7C5ACA-0BBC-4DB3-9EBF-8BBC7D722214}">
      <dgm:prSet phldrT="[Texto]" custT="1"/>
      <dgm:spPr/>
      <dgm:t>
        <a:bodyPr/>
        <a:lstStyle/>
        <a:p>
          <a:r>
            <a:rPr lang="es-ES" sz="2000" dirty="0">
              <a:latin typeface="Times New Roman" panose="02020603050405020304" pitchFamily="18" charset="0"/>
              <a:cs typeface="Times New Roman" panose="02020603050405020304" pitchFamily="18" charset="0"/>
            </a:rPr>
            <a:t>Fuentes de datos secundarios.</a:t>
          </a:r>
        </a:p>
      </dgm:t>
    </dgm:pt>
    <dgm:pt modelId="{984488EA-AC1F-4489-BE3F-1168931BCC88}" type="parTrans" cxnId="{B40D2C4F-B58B-4E99-A5BC-E134FAE7CCD9}">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20F5BCC-BCFE-412C-9CEE-6ABA1C20F108}" type="sibTrans" cxnId="{B40D2C4F-B58B-4E99-A5BC-E134FAE7CCD9}">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28E7EE15-DF05-4708-9EA0-F6314E624FF5}">
      <dgm:prSet phldrT="[Texto]"/>
      <dgm:spPr/>
      <dgm:t>
        <a:bodyPr/>
        <a:lstStyle/>
        <a:p>
          <a:r>
            <a:rPr lang="es-ES" b="1" dirty="0">
              <a:latin typeface="Times New Roman" panose="02020603050405020304" pitchFamily="18" charset="0"/>
              <a:cs typeface="Times New Roman" panose="02020603050405020304" pitchFamily="18" charset="0"/>
            </a:rPr>
            <a:t>Instrumento</a:t>
          </a:r>
          <a:r>
            <a:rPr lang="es-ES" dirty="0">
              <a:latin typeface="Times New Roman" panose="02020603050405020304" pitchFamily="18" charset="0"/>
              <a:cs typeface="Times New Roman" panose="02020603050405020304" pitchFamily="18" charset="0"/>
            </a:rPr>
            <a:t> </a:t>
          </a:r>
        </a:p>
      </dgm:t>
    </dgm:pt>
    <dgm:pt modelId="{D1C4AEF9-01FD-41D2-8A9B-93133EE98817}" type="parTrans" cxnId="{BFB09CA9-595B-4F5D-8D01-377044A20AE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ABBE8F1D-1C11-4E39-A12C-F201010C5EF0}" type="sibTrans" cxnId="{BFB09CA9-595B-4F5D-8D01-377044A20AE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1D7D2B53-FBAF-4188-9B20-D15CAD752580}">
      <dgm:prSet phldrT="[Texto]" custT="1"/>
      <dgm:spPr/>
      <dgm:t>
        <a:bodyPr/>
        <a:lstStyle/>
        <a:p>
          <a:r>
            <a:rPr lang="es-ES" sz="2000" dirty="0">
              <a:latin typeface="Times New Roman" panose="02020603050405020304" pitchFamily="18" charset="0"/>
              <a:cs typeface="Times New Roman" panose="02020603050405020304" pitchFamily="18" charset="0"/>
            </a:rPr>
            <a:t>Encuesta. </a:t>
          </a:r>
        </a:p>
      </dgm:t>
    </dgm:pt>
    <dgm:pt modelId="{685226DB-5F3E-46BE-B70C-C1B0AAEAF8F9}" type="parTrans" cxnId="{D83B8286-8290-4FD3-81D0-346F4DA71AEB}">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FA44EF02-3A7B-425D-B214-2E240B1240C9}" type="sibTrans" cxnId="{D83B8286-8290-4FD3-81D0-346F4DA71AEB}">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2B36978C-95B6-4253-A40B-F74CBF1AD449}">
      <dgm:prSet phldrT="[Texto]"/>
      <dgm:spPr/>
      <dgm:t>
        <a:bodyPr/>
        <a:lstStyle/>
        <a:p>
          <a:r>
            <a:rPr lang="es-ES" b="1" dirty="0">
              <a:latin typeface="Times New Roman" panose="02020603050405020304" pitchFamily="18" charset="0"/>
              <a:cs typeface="Times New Roman" panose="02020603050405020304" pitchFamily="18" charset="0"/>
            </a:rPr>
            <a:t>Análisis de datos</a:t>
          </a:r>
        </a:p>
      </dgm:t>
    </dgm:pt>
    <dgm:pt modelId="{1AE38B23-C993-4BE8-AFA7-AF8CB86300CE}" type="parTrans" cxnId="{C81759D8-0C38-4374-9ED1-F94426F5154B}">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D0AE4DFF-863C-4D1A-83CE-C26B156D3592}" type="sibTrans" cxnId="{C81759D8-0C38-4374-9ED1-F94426F5154B}">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D011562F-F5E2-404E-B521-F7D0C121FB5E}">
      <dgm:prSet phldrT="[Texto]" custT="1"/>
      <dgm:spPr/>
      <dgm:t>
        <a:bodyPr/>
        <a:lstStyle/>
        <a:p>
          <a:r>
            <a:rPr lang="es-ES" sz="2000" dirty="0">
              <a:latin typeface="Times New Roman" panose="02020603050405020304" pitchFamily="18" charset="0"/>
              <a:cs typeface="Times New Roman" panose="02020603050405020304" pitchFamily="18" charset="0"/>
            </a:rPr>
            <a:t>SPSS versión 22</a:t>
          </a:r>
        </a:p>
      </dgm:t>
    </dgm:pt>
    <dgm:pt modelId="{76744398-7ADA-4E63-B141-B8FF12767940}" type="parTrans" cxnId="{2FF9EC50-B9C7-44A1-968F-4D7A846F60E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BA5CB0BF-A350-4832-B4F4-68FC62E0159D}" type="sibTrans" cxnId="{2FF9EC50-B9C7-44A1-968F-4D7A846F60E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79F3AF53-3354-40F7-B3B6-33849B259D8E}">
      <dgm:prSet phldrT="[Texto]" custT="1"/>
      <dgm:spPr/>
      <dgm:t>
        <a:bodyPr/>
        <a:lstStyle/>
        <a:p>
          <a:r>
            <a:rPr lang="es-ES" sz="2000" dirty="0">
              <a:latin typeface="Times New Roman" panose="02020603050405020304" pitchFamily="18" charset="0"/>
              <a:cs typeface="Times New Roman" panose="02020603050405020304" pitchFamily="18" charset="0"/>
            </a:rPr>
            <a:t>Minitab 18</a:t>
          </a:r>
        </a:p>
      </dgm:t>
    </dgm:pt>
    <dgm:pt modelId="{EE054010-3249-4139-B629-C2501772528C}" type="parTrans" cxnId="{F026221A-2620-4C22-A53F-9BBC43990789}">
      <dgm:prSet/>
      <dgm:spPr/>
      <dgm:t>
        <a:bodyPr/>
        <a:lstStyle/>
        <a:p>
          <a:endParaRPr lang="es-EC">
            <a:latin typeface="Times New Roman" panose="02020603050405020304" pitchFamily="18" charset="0"/>
            <a:cs typeface="Times New Roman" panose="02020603050405020304" pitchFamily="18" charset="0"/>
          </a:endParaRPr>
        </a:p>
      </dgm:t>
    </dgm:pt>
    <dgm:pt modelId="{0637E611-7E32-4703-8445-42FDEA54DBE5}" type="sibTrans" cxnId="{F026221A-2620-4C22-A53F-9BBC43990789}">
      <dgm:prSet/>
      <dgm:spPr/>
      <dgm:t>
        <a:bodyPr/>
        <a:lstStyle/>
        <a:p>
          <a:endParaRPr lang="es-EC">
            <a:latin typeface="Times New Roman" panose="02020603050405020304" pitchFamily="18" charset="0"/>
            <a:cs typeface="Times New Roman" panose="02020603050405020304" pitchFamily="18" charset="0"/>
          </a:endParaRPr>
        </a:p>
      </dgm:t>
    </dgm:pt>
    <dgm:pt modelId="{0E9CF83E-FDB2-419F-A368-2B706016141D}">
      <dgm:prSet phldrT="[Texto]" custT="1"/>
      <dgm:spPr/>
      <dgm:t>
        <a:bodyPr/>
        <a:lstStyle/>
        <a:p>
          <a:r>
            <a:rPr lang="es-ES" sz="2000" dirty="0">
              <a:latin typeface="Times New Roman" panose="02020603050405020304" pitchFamily="18" charset="0"/>
              <a:cs typeface="Times New Roman" panose="02020603050405020304" pitchFamily="18" charset="0"/>
            </a:rPr>
            <a:t>Excel 2019</a:t>
          </a:r>
        </a:p>
      </dgm:t>
    </dgm:pt>
    <dgm:pt modelId="{DC9CE1EC-926C-4693-9E3F-0C4A04DF3C3E}" type="parTrans" cxnId="{887C7C91-B716-437F-AE62-7B46E5179B7E}">
      <dgm:prSet/>
      <dgm:spPr/>
      <dgm:t>
        <a:bodyPr/>
        <a:lstStyle/>
        <a:p>
          <a:endParaRPr lang="es-EC"/>
        </a:p>
      </dgm:t>
    </dgm:pt>
    <dgm:pt modelId="{ED63BFB5-5EB2-4020-8B5A-4731756F1668}" type="sibTrans" cxnId="{887C7C91-B716-437F-AE62-7B46E5179B7E}">
      <dgm:prSet/>
      <dgm:spPr/>
      <dgm:t>
        <a:bodyPr/>
        <a:lstStyle/>
        <a:p>
          <a:endParaRPr lang="es-EC"/>
        </a:p>
      </dgm:t>
    </dgm:pt>
    <dgm:pt modelId="{91AD416E-17CE-48AE-8F7E-11837C144A20}" type="pres">
      <dgm:prSet presAssocID="{4D2538D4-51CC-46EB-9E57-BC8670EEE04E}" presName="Name0" presStyleCnt="0">
        <dgm:presLayoutVars>
          <dgm:chMax val="7"/>
          <dgm:chPref val="7"/>
          <dgm:dir/>
          <dgm:animOne val="branch"/>
          <dgm:animLvl val="lvl"/>
        </dgm:presLayoutVars>
      </dgm:prSet>
      <dgm:spPr/>
    </dgm:pt>
    <dgm:pt modelId="{F8051E39-6F77-4EC1-BA02-F7F1955EE610}" type="pres">
      <dgm:prSet presAssocID="{C47AF5BD-25D2-453E-BDE4-3D76ED80FA60}" presName="composite" presStyleCnt="0"/>
      <dgm:spPr/>
    </dgm:pt>
    <dgm:pt modelId="{A354C11B-D53C-4C4E-B39D-62B826658829}" type="pres">
      <dgm:prSet presAssocID="{C47AF5BD-25D2-453E-BDE4-3D76ED80FA60}" presName="BackAccent" presStyleLbl="bgShp" presStyleIdx="0" presStyleCnt="3"/>
      <dgm:spPr/>
    </dgm:pt>
    <dgm:pt modelId="{A5F9B9D0-33DC-4513-A230-8A32BA81D423}" type="pres">
      <dgm:prSet presAssocID="{C47AF5BD-25D2-453E-BDE4-3D76ED80FA60}" presName="Accent" presStyleLbl="alignNode1" presStyleIdx="0" presStyleCnt="3"/>
      <dgm:spPr/>
    </dgm:pt>
    <dgm:pt modelId="{DBAD0833-D97D-4EBA-BEA6-FF323A1C5BEA}" type="pres">
      <dgm:prSet presAssocID="{C47AF5BD-25D2-453E-BDE4-3D76ED80FA60}" presName="Child" presStyleLbl="revTx" presStyleIdx="0" presStyleCnt="6">
        <dgm:presLayoutVars>
          <dgm:chMax val="0"/>
          <dgm:chPref val="0"/>
          <dgm:bulletEnabled val="1"/>
        </dgm:presLayoutVars>
      </dgm:prSet>
      <dgm:spPr/>
    </dgm:pt>
    <dgm:pt modelId="{5A25A824-2974-4F22-9FFE-65582CB99165}" type="pres">
      <dgm:prSet presAssocID="{C47AF5BD-25D2-453E-BDE4-3D76ED80FA60}" presName="Parent" presStyleLbl="revTx" presStyleIdx="1" presStyleCnt="6">
        <dgm:presLayoutVars>
          <dgm:chMax val="1"/>
          <dgm:chPref val="1"/>
          <dgm:bulletEnabled val="1"/>
        </dgm:presLayoutVars>
      </dgm:prSet>
      <dgm:spPr/>
    </dgm:pt>
    <dgm:pt modelId="{90595923-A6FB-46A4-BECC-87200AA139E3}" type="pres">
      <dgm:prSet presAssocID="{097214AB-8A61-47D2-AA48-18F7E4F9FD52}" presName="sibTrans" presStyleCnt="0"/>
      <dgm:spPr/>
    </dgm:pt>
    <dgm:pt modelId="{8BEF4925-C11E-463D-B00E-9430763D8E1B}" type="pres">
      <dgm:prSet presAssocID="{28E7EE15-DF05-4708-9EA0-F6314E624FF5}" presName="composite" presStyleCnt="0"/>
      <dgm:spPr/>
    </dgm:pt>
    <dgm:pt modelId="{8A52FB9B-8E4E-437E-A0CC-3B9E4563A305}" type="pres">
      <dgm:prSet presAssocID="{28E7EE15-DF05-4708-9EA0-F6314E624FF5}" presName="BackAccent" presStyleLbl="bgShp" presStyleIdx="1" presStyleCnt="3"/>
      <dgm:spPr/>
    </dgm:pt>
    <dgm:pt modelId="{C77C6016-35C2-4A06-AFD7-13F75D9236AC}" type="pres">
      <dgm:prSet presAssocID="{28E7EE15-DF05-4708-9EA0-F6314E624FF5}" presName="Accent" presStyleLbl="alignNode1" presStyleIdx="1" presStyleCnt="3"/>
      <dgm:spPr/>
    </dgm:pt>
    <dgm:pt modelId="{FD09CE4F-99C4-408B-9F9E-F4AB6D699443}" type="pres">
      <dgm:prSet presAssocID="{28E7EE15-DF05-4708-9EA0-F6314E624FF5}" presName="Child" presStyleLbl="revTx" presStyleIdx="2" presStyleCnt="6">
        <dgm:presLayoutVars>
          <dgm:chMax val="0"/>
          <dgm:chPref val="0"/>
          <dgm:bulletEnabled val="1"/>
        </dgm:presLayoutVars>
      </dgm:prSet>
      <dgm:spPr/>
    </dgm:pt>
    <dgm:pt modelId="{BAA85F10-2D2B-4804-8C6E-FD50C9FE1DEF}" type="pres">
      <dgm:prSet presAssocID="{28E7EE15-DF05-4708-9EA0-F6314E624FF5}" presName="Parent" presStyleLbl="revTx" presStyleIdx="3" presStyleCnt="6">
        <dgm:presLayoutVars>
          <dgm:chMax val="1"/>
          <dgm:chPref val="1"/>
          <dgm:bulletEnabled val="1"/>
        </dgm:presLayoutVars>
      </dgm:prSet>
      <dgm:spPr/>
    </dgm:pt>
    <dgm:pt modelId="{F6436CA9-7491-4FFB-BECB-74190937D9B2}" type="pres">
      <dgm:prSet presAssocID="{ABBE8F1D-1C11-4E39-A12C-F201010C5EF0}" presName="sibTrans" presStyleCnt="0"/>
      <dgm:spPr/>
    </dgm:pt>
    <dgm:pt modelId="{DE313F7C-F88F-476C-81E7-9586F44A6F8E}" type="pres">
      <dgm:prSet presAssocID="{2B36978C-95B6-4253-A40B-F74CBF1AD449}" presName="composite" presStyleCnt="0"/>
      <dgm:spPr/>
    </dgm:pt>
    <dgm:pt modelId="{4C1BE2CE-EB6A-46D0-9DEB-6D4489358EF1}" type="pres">
      <dgm:prSet presAssocID="{2B36978C-95B6-4253-A40B-F74CBF1AD449}" presName="BackAccent" presStyleLbl="bgShp" presStyleIdx="2" presStyleCnt="3"/>
      <dgm:spPr/>
    </dgm:pt>
    <dgm:pt modelId="{0BB072A6-7B29-4944-856C-352AC4E0E071}" type="pres">
      <dgm:prSet presAssocID="{2B36978C-95B6-4253-A40B-F74CBF1AD449}" presName="Accent" presStyleLbl="alignNode1" presStyleIdx="2" presStyleCnt="3"/>
      <dgm:spPr/>
    </dgm:pt>
    <dgm:pt modelId="{31800DFE-C430-4F2A-8ACC-C10C153EBA3F}" type="pres">
      <dgm:prSet presAssocID="{2B36978C-95B6-4253-A40B-F74CBF1AD449}" presName="Child" presStyleLbl="revTx" presStyleIdx="4" presStyleCnt="6">
        <dgm:presLayoutVars>
          <dgm:chMax val="0"/>
          <dgm:chPref val="0"/>
          <dgm:bulletEnabled val="1"/>
        </dgm:presLayoutVars>
      </dgm:prSet>
      <dgm:spPr/>
    </dgm:pt>
    <dgm:pt modelId="{2E9CA5B9-B49E-424A-AF45-8B41DBDE01E9}" type="pres">
      <dgm:prSet presAssocID="{2B36978C-95B6-4253-A40B-F74CBF1AD449}" presName="Parent" presStyleLbl="revTx" presStyleIdx="5" presStyleCnt="6">
        <dgm:presLayoutVars>
          <dgm:chMax val="1"/>
          <dgm:chPref val="1"/>
          <dgm:bulletEnabled val="1"/>
        </dgm:presLayoutVars>
      </dgm:prSet>
      <dgm:spPr/>
    </dgm:pt>
  </dgm:ptLst>
  <dgm:cxnLst>
    <dgm:cxn modelId="{F026221A-2620-4C22-A53F-9BBC43990789}" srcId="{2B36978C-95B6-4253-A40B-F74CBF1AD449}" destId="{79F3AF53-3354-40F7-B3B6-33849B259D8E}" srcOrd="1" destOrd="0" parTransId="{EE054010-3249-4139-B629-C2501772528C}" sibTransId="{0637E611-7E32-4703-8445-42FDEA54DBE5}"/>
    <dgm:cxn modelId="{E3A36F27-BE6C-4B6D-B20D-B2D271D67144}" type="presOf" srcId="{C47AF5BD-25D2-453E-BDE4-3D76ED80FA60}" destId="{5A25A824-2974-4F22-9FFE-65582CB99165}" srcOrd="0" destOrd="0" presId="urn:microsoft.com/office/officeart/2008/layout/IncreasingCircleProcess"/>
    <dgm:cxn modelId="{454D662D-053B-40B4-BB44-F89A9EC6DC52}" type="presOf" srcId="{3B7C5ACA-0BBC-4DB3-9EBF-8BBC7D722214}" destId="{DBAD0833-D97D-4EBA-BEA6-FF323A1C5BEA}" srcOrd="0" destOrd="0" presId="urn:microsoft.com/office/officeart/2008/layout/IncreasingCircleProcess"/>
    <dgm:cxn modelId="{8DFEAE4E-FA7C-4BEE-8595-CAC70E16B1F8}" type="presOf" srcId="{79F3AF53-3354-40F7-B3B6-33849B259D8E}" destId="{31800DFE-C430-4F2A-8ACC-C10C153EBA3F}" srcOrd="0" destOrd="1" presId="urn:microsoft.com/office/officeart/2008/layout/IncreasingCircleProcess"/>
    <dgm:cxn modelId="{B40D2C4F-B58B-4E99-A5BC-E134FAE7CCD9}" srcId="{C47AF5BD-25D2-453E-BDE4-3D76ED80FA60}" destId="{3B7C5ACA-0BBC-4DB3-9EBF-8BBC7D722214}" srcOrd="0" destOrd="0" parTransId="{984488EA-AC1F-4489-BE3F-1168931BCC88}" sibTransId="{020F5BCC-BCFE-412C-9CEE-6ABA1C20F108}"/>
    <dgm:cxn modelId="{2FF9EC50-B9C7-44A1-968F-4D7A846F60E6}" srcId="{2B36978C-95B6-4253-A40B-F74CBF1AD449}" destId="{D011562F-F5E2-404E-B521-F7D0C121FB5E}" srcOrd="0" destOrd="0" parTransId="{76744398-7ADA-4E63-B141-B8FF12767940}" sibTransId="{BA5CB0BF-A350-4832-B4F4-68FC62E0159D}"/>
    <dgm:cxn modelId="{53F87975-DC20-47B1-A2A8-9F5B2FD381E6}" srcId="{4D2538D4-51CC-46EB-9E57-BC8670EEE04E}" destId="{C47AF5BD-25D2-453E-BDE4-3D76ED80FA60}" srcOrd="0" destOrd="0" parTransId="{82DFA404-A339-4252-9396-72BCCAE2B7DC}" sibTransId="{097214AB-8A61-47D2-AA48-18F7E4F9FD52}"/>
    <dgm:cxn modelId="{3497E884-F945-4172-BDFA-F2CBFB9C41C7}" type="presOf" srcId="{D011562F-F5E2-404E-B521-F7D0C121FB5E}" destId="{31800DFE-C430-4F2A-8ACC-C10C153EBA3F}" srcOrd="0" destOrd="0" presId="urn:microsoft.com/office/officeart/2008/layout/IncreasingCircleProcess"/>
    <dgm:cxn modelId="{D83B8286-8290-4FD3-81D0-346F4DA71AEB}" srcId="{28E7EE15-DF05-4708-9EA0-F6314E624FF5}" destId="{1D7D2B53-FBAF-4188-9B20-D15CAD752580}" srcOrd="0" destOrd="0" parTransId="{685226DB-5F3E-46BE-B70C-C1B0AAEAF8F9}" sibTransId="{FA44EF02-3A7B-425D-B214-2E240B1240C9}"/>
    <dgm:cxn modelId="{887C7C91-B716-437F-AE62-7B46E5179B7E}" srcId="{2B36978C-95B6-4253-A40B-F74CBF1AD449}" destId="{0E9CF83E-FDB2-419F-A368-2B706016141D}" srcOrd="2" destOrd="0" parTransId="{DC9CE1EC-926C-4693-9E3F-0C4A04DF3C3E}" sibTransId="{ED63BFB5-5EB2-4020-8B5A-4731756F1668}"/>
    <dgm:cxn modelId="{41DF9B9C-2DE3-4833-95A0-730D3D82EC30}" type="presOf" srcId="{1D7D2B53-FBAF-4188-9B20-D15CAD752580}" destId="{FD09CE4F-99C4-408B-9F9E-F4AB6D699443}" srcOrd="0" destOrd="0" presId="urn:microsoft.com/office/officeart/2008/layout/IncreasingCircleProcess"/>
    <dgm:cxn modelId="{BFB09CA9-595B-4F5D-8D01-377044A20AE6}" srcId="{4D2538D4-51CC-46EB-9E57-BC8670EEE04E}" destId="{28E7EE15-DF05-4708-9EA0-F6314E624FF5}" srcOrd="1" destOrd="0" parTransId="{D1C4AEF9-01FD-41D2-8A9B-93133EE98817}" sibTransId="{ABBE8F1D-1C11-4E39-A12C-F201010C5EF0}"/>
    <dgm:cxn modelId="{C7C779B7-6F39-42D8-8D69-3E09B531951B}" type="presOf" srcId="{28E7EE15-DF05-4708-9EA0-F6314E624FF5}" destId="{BAA85F10-2D2B-4804-8C6E-FD50C9FE1DEF}" srcOrd="0" destOrd="0" presId="urn:microsoft.com/office/officeart/2008/layout/IncreasingCircleProcess"/>
    <dgm:cxn modelId="{5601FBD0-E882-4723-BE3F-A0E23D0886AB}" type="presOf" srcId="{2B36978C-95B6-4253-A40B-F74CBF1AD449}" destId="{2E9CA5B9-B49E-424A-AF45-8B41DBDE01E9}" srcOrd="0" destOrd="0" presId="urn:microsoft.com/office/officeart/2008/layout/IncreasingCircleProcess"/>
    <dgm:cxn modelId="{C81759D8-0C38-4374-9ED1-F94426F5154B}" srcId="{4D2538D4-51CC-46EB-9E57-BC8670EEE04E}" destId="{2B36978C-95B6-4253-A40B-F74CBF1AD449}" srcOrd="2" destOrd="0" parTransId="{1AE38B23-C993-4BE8-AFA7-AF8CB86300CE}" sibTransId="{D0AE4DFF-863C-4D1A-83CE-C26B156D3592}"/>
    <dgm:cxn modelId="{FEB18CE8-36EB-4481-BC62-61FA7BB8A08F}" type="presOf" srcId="{4D2538D4-51CC-46EB-9E57-BC8670EEE04E}" destId="{91AD416E-17CE-48AE-8F7E-11837C144A20}" srcOrd="0" destOrd="0" presId="urn:microsoft.com/office/officeart/2008/layout/IncreasingCircleProcess"/>
    <dgm:cxn modelId="{073497F8-EA6B-493A-89A9-D56EAC48B998}" type="presOf" srcId="{0E9CF83E-FDB2-419F-A368-2B706016141D}" destId="{31800DFE-C430-4F2A-8ACC-C10C153EBA3F}" srcOrd="0" destOrd="2" presId="urn:microsoft.com/office/officeart/2008/layout/IncreasingCircleProcess"/>
    <dgm:cxn modelId="{12B5CFB8-F0E3-4966-A653-19DB893B0430}" type="presParOf" srcId="{91AD416E-17CE-48AE-8F7E-11837C144A20}" destId="{F8051E39-6F77-4EC1-BA02-F7F1955EE610}" srcOrd="0" destOrd="0" presId="urn:microsoft.com/office/officeart/2008/layout/IncreasingCircleProcess"/>
    <dgm:cxn modelId="{D659378C-9612-4758-809E-AF7EBD6FD663}" type="presParOf" srcId="{F8051E39-6F77-4EC1-BA02-F7F1955EE610}" destId="{A354C11B-D53C-4C4E-B39D-62B826658829}" srcOrd="0" destOrd="0" presId="urn:microsoft.com/office/officeart/2008/layout/IncreasingCircleProcess"/>
    <dgm:cxn modelId="{A2CFA219-0A5B-4B93-9E2C-63BD83164E61}" type="presParOf" srcId="{F8051E39-6F77-4EC1-BA02-F7F1955EE610}" destId="{A5F9B9D0-33DC-4513-A230-8A32BA81D423}" srcOrd="1" destOrd="0" presId="urn:microsoft.com/office/officeart/2008/layout/IncreasingCircleProcess"/>
    <dgm:cxn modelId="{82DA8A16-C00A-4206-BE32-C53B0FC545DB}" type="presParOf" srcId="{F8051E39-6F77-4EC1-BA02-F7F1955EE610}" destId="{DBAD0833-D97D-4EBA-BEA6-FF323A1C5BEA}" srcOrd="2" destOrd="0" presId="urn:microsoft.com/office/officeart/2008/layout/IncreasingCircleProcess"/>
    <dgm:cxn modelId="{AF72C0C7-35AB-4781-97B8-30DE5FD56F10}" type="presParOf" srcId="{F8051E39-6F77-4EC1-BA02-F7F1955EE610}" destId="{5A25A824-2974-4F22-9FFE-65582CB99165}" srcOrd="3" destOrd="0" presId="urn:microsoft.com/office/officeart/2008/layout/IncreasingCircleProcess"/>
    <dgm:cxn modelId="{FB9955D0-E021-4C32-BEA3-3EDAECAA6FF4}" type="presParOf" srcId="{91AD416E-17CE-48AE-8F7E-11837C144A20}" destId="{90595923-A6FB-46A4-BECC-87200AA139E3}" srcOrd="1" destOrd="0" presId="urn:microsoft.com/office/officeart/2008/layout/IncreasingCircleProcess"/>
    <dgm:cxn modelId="{F4309486-6E14-4AF5-AA47-5E2FEAE79422}" type="presParOf" srcId="{91AD416E-17CE-48AE-8F7E-11837C144A20}" destId="{8BEF4925-C11E-463D-B00E-9430763D8E1B}" srcOrd="2" destOrd="0" presId="urn:microsoft.com/office/officeart/2008/layout/IncreasingCircleProcess"/>
    <dgm:cxn modelId="{CBBDE7ED-4D69-435C-BE18-FC12D8A03C7A}" type="presParOf" srcId="{8BEF4925-C11E-463D-B00E-9430763D8E1B}" destId="{8A52FB9B-8E4E-437E-A0CC-3B9E4563A305}" srcOrd="0" destOrd="0" presId="urn:microsoft.com/office/officeart/2008/layout/IncreasingCircleProcess"/>
    <dgm:cxn modelId="{183E1F12-5CCB-4112-9BB7-9337E563E2A4}" type="presParOf" srcId="{8BEF4925-C11E-463D-B00E-9430763D8E1B}" destId="{C77C6016-35C2-4A06-AFD7-13F75D9236AC}" srcOrd="1" destOrd="0" presId="urn:microsoft.com/office/officeart/2008/layout/IncreasingCircleProcess"/>
    <dgm:cxn modelId="{DDC4779D-238F-4B6E-A956-AA57FE7DEE29}" type="presParOf" srcId="{8BEF4925-C11E-463D-B00E-9430763D8E1B}" destId="{FD09CE4F-99C4-408B-9F9E-F4AB6D699443}" srcOrd="2" destOrd="0" presId="urn:microsoft.com/office/officeart/2008/layout/IncreasingCircleProcess"/>
    <dgm:cxn modelId="{BDCB9981-E07A-4435-9581-CFCA0ED9EF42}" type="presParOf" srcId="{8BEF4925-C11E-463D-B00E-9430763D8E1B}" destId="{BAA85F10-2D2B-4804-8C6E-FD50C9FE1DEF}" srcOrd="3" destOrd="0" presId="urn:microsoft.com/office/officeart/2008/layout/IncreasingCircleProcess"/>
    <dgm:cxn modelId="{129F1F8D-8E12-4933-985F-9062E66D5360}" type="presParOf" srcId="{91AD416E-17CE-48AE-8F7E-11837C144A20}" destId="{F6436CA9-7491-4FFB-BECB-74190937D9B2}" srcOrd="3" destOrd="0" presId="urn:microsoft.com/office/officeart/2008/layout/IncreasingCircleProcess"/>
    <dgm:cxn modelId="{8B035FEB-19C5-42FB-BE40-026B17E9C383}" type="presParOf" srcId="{91AD416E-17CE-48AE-8F7E-11837C144A20}" destId="{DE313F7C-F88F-476C-81E7-9586F44A6F8E}" srcOrd="4" destOrd="0" presId="urn:microsoft.com/office/officeart/2008/layout/IncreasingCircleProcess"/>
    <dgm:cxn modelId="{99013C4A-85B6-4289-AA41-D6906C05DD90}" type="presParOf" srcId="{DE313F7C-F88F-476C-81E7-9586F44A6F8E}" destId="{4C1BE2CE-EB6A-46D0-9DEB-6D4489358EF1}" srcOrd="0" destOrd="0" presId="urn:microsoft.com/office/officeart/2008/layout/IncreasingCircleProcess"/>
    <dgm:cxn modelId="{DFE90818-616A-4A74-8C0E-CE1609E06417}" type="presParOf" srcId="{DE313F7C-F88F-476C-81E7-9586F44A6F8E}" destId="{0BB072A6-7B29-4944-856C-352AC4E0E071}" srcOrd="1" destOrd="0" presId="urn:microsoft.com/office/officeart/2008/layout/IncreasingCircleProcess"/>
    <dgm:cxn modelId="{6CA99FBB-EF37-4ABE-9C0F-35E2347038EB}" type="presParOf" srcId="{DE313F7C-F88F-476C-81E7-9586F44A6F8E}" destId="{31800DFE-C430-4F2A-8ACC-C10C153EBA3F}" srcOrd="2" destOrd="0" presId="urn:microsoft.com/office/officeart/2008/layout/IncreasingCircleProcess"/>
    <dgm:cxn modelId="{9836D990-F6D4-4803-AF99-F2532167768E}" type="presParOf" srcId="{DE313F7C-F88F-476C-81E7-9586F44A6F8E}" destId="{2E9CA5B9-B49E-424A-AF45-8B41DBDE01E9}"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30E6C5-0102-4019-8D1F-AD30335ADE1E}"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es-EC"/>
        </a:p>
      </dgm:t>
    </dgm:pt>
    <dgm:pt modelId="{BB651B2C-E488-419E-86AC-8980D500617D}">
      <dgm:prSet phldrT="[Texto]" custT="1"/>
      <dgm:spPr/>
      <dgm:t>
        <a:bodyPr/>
        <a:lstStyle/>
        <a:p>
          <a:endParaRPr lang="es-EC" sz="1800" dirty="0">
            <a:latin typeface="Times New Roman" panose="02020603050405020304" pitchFamily="18" charset="0"/>
            <a:cs typeface="Times New Roman" panose="02020603050405020304" pitchFamily="18" charset="0"/>
          </a:endParaRPr>
        </a:p>
      </dgm:t>
    </dgm:pt>
    <dgm:pt modelId="{FED220AA-D0C5-4920-8A54-DAB333237CDC}" type="parTrans" cxnId="{74FBFD2B-B4E3-46EA-8AB5-02DC24A891AD}">
      <dgm:prSet/>
      <dgm:spPr/>
      <dgm:t>
        <a:bodyPr/>
        <a:lstStyle/>
        <a:p>
          <a:endParaRPr lang="es-EC"/>
        </a:p>
      </dgm:t>
    </dgm:pt>
    <dgm:pt modelId="{D3388731-B4C4-4AB8-B5D5-4EF6584FE2E4}" type="sibTrans" cxnId="{74FBFD2B-B4E3-46EA-8AB5-02DC24A891AD}">
      <dgm:prSet/>
      <dgm:spPr/>
      <dgm:t>
        <a:bodyPr/>
        <a:lstStyle/>
        <a:p>
          <a:endParaRPr lang="es-EC"/>
        </a:p>
      </dgm:t>
    </dgm:pt>
    <dgm:pt modelId="{ED098B05-DEF7-4DF6-A6B9-EC5B30D862EA}">
      <dgm:prSet phldrT="[Texto]" custT="1"/>
      <dgm:spPr/>
      <dgm:t>
        <a:bodyPr/>
        <a:lstStyle/>
        <a:p>
          <a:r>
            <a:rPr lang="es-ES" sz="1600" dirty="0">
              <a:latin typeface="Arial" panose="020B0604020202020204" pitchFamily="34" charset="0"/>
              <a:cs typeface="Arial" panose="020B0604020202020204" pitchFamily="34" charset="0"/>
            </a:rPr>
            <a:t>El entorno organizacional e infraestructura inciden positivamente en la lealtad del consumidor, debido a que para los consumidores actuales son factores importantes la amabilidad, simpatía, profesionalismo, disponibilidad, infraestructura y diseño interior que brindan </a:t>
          </a:r>
          <a:r>
            <a:rPr lang="es-EC" sz="1600" dirty="0">
              <a:latin typeface="Arial" panose="020B0604020202020204" pitchFamily="34" charset="0"/>
              <a:cs typeface="Arial" panose="020B0604020202020204" pitchFamily="34" charset="0"/>
            </a:rPr>
            <a:t>las Cooperativas de ahorro y crédito para que su lealtad se mantenga firme.</a:t>
          </a:r>
        </a:p>
      </dgm:t>
    </dgm:pt>
    <dgm:pt modelId="{B6C30104-03E9-4F6F-8140-C9B2FDBD67EA}" type="parTrans" cxnId="{606D3657-F138-477F-85EA-FB30A682231D}">
      <dgm:prSet/>
      <dgm:spPr/>
      <dgm:t>
        <a:bodyPr/>
        <a:lstStyle/>
        <a:p>
          <a:endParaRPr lang="es-EC"/>
        </a:p>
      </dgm:t>
    </dgm:pt>
    <dgm:pt modelId="{5A6DDE07-CBF1-47C1-90E0-0032E9881E79}" type="sibTrans" cxnId="{606D3657-F138-477F-85EA-FB30A682231D}">
      <dgm:prSet/>
      <dgm:spPr/>
      <dgm:t>
        <a:bodyPr/>
        <a:lstStyle/>
        <a:p>
          <a:endParaRPr lang="es-EC"/>
        </a:p>
      </dgm:t>
    </dgm:pt>
    <dgm:pt modelId="{4AAAED08-E179-4333-9393-65FAF0B6B61A}">
      <dgm:prSet phldrT="[Texto]" custT="1"/>
      <dgm:spPr/>
      <dgm:t>
        <a:bodyPr/>
        <a:lstStyle/>
        <a:p>
          <a:r>
            <a:rPr lang="es-ES" sz="1600" dirty="0">
              <a:latin typeface="Arial" panose="020B0604020202020204" pitchFamily="34" charset="0"/>
              <a:cs typeface="Arial" panose="020B0604020202020204" pitchFamily="34" charset="0"/>
            </a:rPr>
            <a:t>La comunicación externa incide positivamente en la satisfacción del consumidor, debido a que para los consumidores actuales son factores importantes el saludo, la experiencia de trato y el mensaje publicitario que manejan </a:t>
          </a:r>
          <a:r>
            <a:rPr lang="es-EC" sz="1600" dirty="0">
              <a:latin typeface="Arial" panose="020B0604020202020204" pitchFamily="34" charset="0"/>
              <a:cs typeface="Arial" panose="020B0604020202020204" pitchFamily="34" charset="0"/>
            </a:rPr>
            <a:t>las Cooperativas de ahorro y crédito para lograr cumplir la satisfacción y expectativas que tienen cada consumidor ante su entidad financiera.</a:t>
          </a:r>
        </a:p>
      </dgm:t>
    </dgm:pt>
    <dgm:pt modelId="{9DC6A42E-2CFF-4CC5-83C5-C34BE903EEBA}" type="parTrans" cxnId="{F56127D8-0D04-41A9-A690-B10E85DA9911}">
      <dgm:prSet/>
      <dgm:spPr/>
      <dgm:t>
        <a:bodyPr/>
        <a:lstStyle/>
        <a:p>
          <a:endParaRPr lang="es-EC"/>
        </a:p>
      </dgm:t>
    </dgm:pt>
    <dgm:pt modelId="{A74A47C0-41CE-4E90-886E-C98BC57C56F5}" type="sibTrans" cxnId="{F56127D8-0D04-41A9-A690-B10E85DA9911}">
      <dgm:prSet/>
      <dgm:spPr/>
      <dgm:t>
        <a:bodyPr/>
        <a:lstStyle/>
        <a:p>
          <a:endParaRPr lang="es-EC"/>
        </a:p>
      </dgm:t>
    </dgm:pt>
    <dgm:pt modelId="{430CCBB7-31C2-45A0-BE3A-7416274ED986}">
      <dgm:prSet phldrT="[Texto]" custT="1"/>
      <dgm:spPr/>
      <dgm:t>
        <a:bodyPr/>
        <a:lstStyle/>
        <a:p>
          <a:r>
            <a:rPr lang="es-EC" sz="1600" dirty="0">
              <a:latin typeface="Arial" panose="020B0604020202020204" pitchFamily="34" charset="0"/>
              <a:cs typeface="Arial" panose="020B0604020202020204" pitchFamily="34" charset="0"/>
            </a:rPr>
            <a:t>La localización incide positivamente en la satisfacción del consumidor, debido a que para los consumidores actuales el número de oficinas de cada entidad financiera y el lugar donde se encuentren son factores importantes para lograr cumplir la satisfacción y expectativas que tienen cada consumidor ante su entidad financiera.</a:t>
          </a:r>
        </a:p>
      </dgm:t>
    </dgm:pt>
    <dgm:pt modelId="{ED7240DF-8B43-4BFF-A2C8-53F72FA63E72}" type="parTrans" cxnId="{C79664A5-4048-4481-819F-884C95936FAA}">
      <dgm:prSet/>
      <dgm:spPr/>
      <dgm:t>
        <a:bodyPr/>
        <a:lstStyle/>
        <a:p>
          <a:endParaRPr lang="es-EC"/>
        </a:p>
      </dgm:t>
    </dgm:pt>
    <dgm:pt modelId="{A0636681-FBF4-4CFD-857E-2249DD984C57}" type="sibTrans" cxnId="{C79664A5-4048-4481-819F-884C95936FAA}">
      <dgm:prSet/>
      <dgm:spPr/>
      <dgm:t>
        <a:bodyPr/>
        <a:lstStyle/>
        <a:p>
          <a:endParaRPr lang="es-EC"/>
        </a:p>
      </dgm:t>
    </dgm:pt>
    <dgm:pt modelId="{28A02218-B07E-4B4D-8FDE-076F14223322}" type="pres">
      <dgm:prSet presAssocID="{C430E6C5-0102-4019-8D1F-AD30335ADE1E}" presName="Name0" presStyleCnt="0">
        <dgm:presLayoutVars>
          <dgm:chMax/>
          <dgm:chPref/>
          <dgm:dir/>
        </dgm:presLayoutVars>
      </dgm:prSet>
      <dgm:spPr/>
    </dgm:pt>
    <dgm:pt modelId="{DE5CADD4-DEBD-4C10-9A75-C888D5D21703}" type="pres">
      <dgm:prSet presAssocID="{BB651B2C-E488-419E-86AC-8980D500617D}" presName="parenttextcomposite" presStyleCnt="0"/>
      <dgm:spPr/>
    </dgm:pt>
    <dgm:pt modelId="{1C9B2A08-2E5C-4157-B970-2BEC06FC975A}" type="pres">
      <dgm:prSet presAssocID="{BB651B2C-E488-419E-86AC-8980D500617D}" presName="parenttext" presStyleLbl="revTx" presStyleIdx="0" presStyleCnt="4">
        <dgm:presLayoutVars>
          <dgm:chMax/>
          <dgm:chPref val="2"/>
          <dgm:bulletEnabled val="1"/>
        </dgm:presLayoutVars>
      </dgm:prSet>
      <dgm:spPr/>
    </dgm:pt>
    <dgm:pt modelId="{EBC3B26B-4361-46CF-972C-6069DA5909E1}" type="pres">
      <dgm:prSet presAssocID="{BB651B2C-E488-419E-86AC-8980D500617D}" presName="parallelogramComposite" presStyleCnt="0"/>
      <dgm:spPr/>
    </dgm:pt>
    <dgm:pt modelId="{CA9A320C-73F0-435D-9D51-1F6DB9A27C31}" type="pres">
      <dgm:prSet presAssocID="{BB651B2C-E488-419E-86AC-8980D500617D}" presName="parallelogram1" presStyleLbl="alignNode1" presStyleIdx="0" presStyleCnt="28"/>
      <dgm:spPr/>
    </dgm:pt>
    <dgm:pt modelId="{5EC65AE9-016C-4B34-9FFD-FF3ED241E807}" type="pres">
      <dgm:prSet presAssocID="{BB651B2C-E488-419E-86AC-8980D500617D}" presName="parallelogram2" presStyleLbl="alignNode1" presStyleIdx="1" presStyleCnt="28"/>
      <dgm:spPr/>
    </dgm:pt>
    <dgm:pt modelId="{982C5A31-D79E-41F7-9F0A-3A9421C716E6}" type="pres">
      <dgm:prSet presAssocID="{BB651B2C-E488-419E-86AC-8980D500617D}" presName="parallelogram3" presStyleLbl="alignNode1" presStyleIdx="2" presStyleCnt="28"/>
      <dgm:spPr/>
    </dgm:pt>
    <dgm:pt modelId="{D77D85E4-FB50-45A8-96E6-DF5B8C24C9FB}" type="pres">
      <dgm:prSet presAssocID="{BB651B2C-E488-419E-86AC-8980D500617D}" presName="parallelogram4" presStyleLbl="alignNode1" presStyleIdx="3" presStyleCnt="28"/>
      <dgm:spPr/>
    </dgm:pt>
    <dgm:pt modelId="{4F38D4F5-B388-41AC-A890-DA7FF3DB48FF}" type="pres">
      <dgm:prSet presAssocID="{BB651B2C-E488-419E-86AC-8980D500617D}" presName="parallelogram5" presStyleLbl="alignNode1" presStyleIdx="4" presStyleCnt="28"/>
      <dgm:spPr/>
    </dgm:pt>
    <dgm:pt modelId="{7131AAE5-D293-4387-9423-72E3C9131204}" type="pres">
      <dgm:prSet presAssocID="{BB651B2C-E488-419E-86AC-8980D500617D}" presName="parallelogram6" presStyleLbl="alignNode1" presStyleIdx="5" presStyleCnt="28"/>
      <dgm:spPr/>
    </dgm:pt>
    <dgm:pt modelId="{D6B2C0C8-A337-4426-A87E-570FB7594C1F}" type="pres">
      <dgm:prSet presAssocID="{BB651B2C-E488-419E-86AC-8980D500617D}" presName="parallelogram7" presStyleLbl="alignNode1" presStyleIdx="6" presStyleCnt="28"/>
      <dgm:spPr/>
    </dgm:pt>
    <dgm:pt modelId="{C6838DA8-28B8-49C1-A0BB-9D5EC12343A9}" type="pres">
      <dgm:prSet presAssocID="{D3388731-B4C4-4AB8-B5D5-4EF6584FE2E4}" presName="sibTrans" presStyleCnt="0"/>
      <dgm:spPr/>
    </dgm:pt>
    <dgm:pt modelId="{037FE564-9D51-404A-9E88-060E07F019F0}" type="pres">
      <dgm:prSet presAssocID="{ED098B05-DEF7-4DF6-A6B9-EC5B30D862EA}" presName="parenttextcomposite" presStyleCnt="0"/>
      <dgm:spPr/>
    </dgm:pt>
    <dgm:pt modelId="{A85DA81F-861B-4D30-8EEE-7269E40EF9D2}" type="pres">
      <dgm:prSet presAssocID="{ED098B05-DEF7-4DF6-A6B9-EC5B30D862EA}" presName="parenttext" presStyleLbl="revTx" presStyleIdx="1" presStyleCnt="4" custScaleY="70334" custLinFactNeighborX="-632" custLinFactNeighborY="3686">
        <dgm:presLayoutVars>
          <dgm:chMax/>
          <dgm:chPref val="2"/>
          <dgm:bulletEnabled val="1"/>
        </dgm:presLayoutVars>
      </dgm:prSet>
      <dgm:spPr/>
    </dgm:pt>
    <dgm:pt modelId="{2EB10551-3908-4089-9E36-B26AA6CD49CF}" type="pres">
      <dgm:prSet presAssocID="{ED098B05-DEF7-4DF6-A6B9-EC5B30D862EA}" presName="parallelogramComposite" presStyleCnt="0"/>
      <dgm:spPr/>
    </dgm:pt>
    <dgm:pt modelId="{76AE18E0-1231-43E1-B047-C5CB33E189E9}" type="pres">
      <dgm:prSet presAssocID="{ED098B05-DEF7-4DF6-A6B9-EC5B30D862EA}" presName="parallelogram1" presStyleLbl="alignNode1" presStyleIdx="7" presStyleCnt="28"/>
      <dgm:spPr/>
    </dgm:pt>
    <dgm:pt modelId="{A31924C4-7E17-4A23-A7A4-E748C619C8CF}" type="pres">
      <dgm:prSet presAssocID="{ED098B05-DEF7-4DF6-A6B9-EC5B30D862EA}" presName="parallelogram2" presStyleLbl="alignNode1" presStyleIdx="8" presStyleCnt="28"/>
      <dgm:spPr/>
    </dgm:pt>
    <dgm:pt modelId="{80FE77DE-35D9-4CB7-B1F9-401C54F0B6CE}" type="pres">
      <dgm:prSet presAssocID="{ED098B05-DEF7-4DF6-A6B9-EC5B30D862EA}" presName="parallelogram3" presStyleLbl="alignNode1" presStyleIdx="9" presStyleCnt="28"/>
      <dgm:spPr/>
    </dgm:pt>
    <dgm:pt modelId="{BEE836DB-6BF4-466E-BC50-A52F79DBEA96}" type="pres">
      <dgm:prSet presAssocID="{ED098B05-DEF7-4DF6-A6B9-EC5B30D862EA}" presName="parallelogram4" presStyleLbl="alignNode1" presStyleIdx="10" presStyleCnt="28"/>
      <dgm:spPr/>
    </dgm:pt>
    <dgm:pt modelId="{5C1473D2-FA2C-48D1-96B4-FD4AF2EF85AF}" type="pres">
      <dgm:prSet presAssocID="{ED098B05-DEF7-4DF6-A6B9-EC5B30D862EA}" presName="parallelogram5" presStyleLbl="alignNode1" presStyleIdx="11" presStyleCnt="28"/>
      <dgm:spPr/>
    </dgm:pt>
    <dgm:pt modelId="{3268EC38-86D8-4037-B40B-A3CCC4011BF6}" type="pres">
      <dgm:prSet presAssocID="{ED098B05-DEF7-4DF6-A6B9-EC5B30D862EA}" presName="parallelogram6" presStyleLbl="alignNode1" presStyleIdx="12" presStyleCnt="28"/>
      <dgm:spPr/>
    </dgm:pt>
    <dgm:pt modelId="{F78A945D-395A-4728-999A-84E5AF08BB4F}" type="pres">
      <dgm:prSet presAssocID="{ED098B05-DEF7-4DF6-A6B9-EC5B30D862EA}" presName="parallelogram7" presStyleLbl="alignNode1" presStyleIdx="13" presStyleCnt="28"/>
      <dgm:spPr/>
    </dgm:pt>
    <dgm:pt modelId="{3C26E7C5-85D0-4B0C-B720-A88315B34E77}" type="pres">
      <dgm:prSet presAssocID="{5A6DDE07-CBF1-47C1-90E0-0032E9881E79}" presName="sibTrans" presStyleCnt="0"/>
      <dgm:spPr/>
    </dgm:pt>
    <dgm:pt modelId="{1B7ACD2E-8B74-412D-9F8B-6C2D2475EB43}" type="pres">
      <dgm:prSet presAssocID="{4AAAED08-E179-4333-9393-65FAF0B6B61A}" presName="parenttextcomposite" presStyleCnt="0"/>
      <dgm:spPr/>
    </dgm:pt>
    <dgm:pt modelId="{40BAA61D-200F-465D-A776-B9B65D3126AB}" type="pres">
      <dgm:prSet presAssocID="{4AAAED08-E179-4333-9393-65FAF0B6B61A}" presName="parenttext" presStyleLbl="revTx" presStyleIdx="2" presStyleCnt="4" custLinFactNeighborX="-419" custLinFactNeighborY="-10677">
        <dgm:presLayoutVars>
          <dgm:chMax/>
          <dgm:chPref val="2"/>
          <dgm:bulletEnabled val="1"/>
        </dgm:presLayoutVars>
      </dgm:prSet>
      <dgm:spPr/>
    </dgm:pt>
    <dgm:pt modelId="{A7FC0F27-BB0B-41F6-AB7C-AAEDC6B9DD8E}" type="pres">
      <dgm:prSet presAssocID="{4AAAED08-E179-4333-9393-65FAF0B6B61A}" presName="parallelogramComposite" presStyleCnt="0"/>
      <dgm:spPr/>
    </dgm:pt>
    <dgm:pt modelId="{9EB74A2F-DBBF-46C6-B6B2-C62EFCE4FC21}" type="pres">
      <dgm:prSet presAssocID="{4AAAED08-E179-4333-9393-65FAF0B6B61A}" presName="parallelogram1" presStyleLbl="alignNode1" presStyleIdx="14" presStyleCnt="28"/>
      <dgm:spPr/>
    </dgm:pt>
    <dgm:pt modelId="{D6808F5B-0ED6-4AA4-B868-CB7468C81B2E}" type="pres">
      <dgm:prSet presAssocID="{4AAAED08-E179-4333-9393-65FAF0B6B61A}" presName="parallelogram2" presStyleLbl="alignNode1" presStyleIdx="15" presStyleCnt="28" custLinFactNeighborX="5016" custLinFactNeighborY="-10033"/>
      <dgm:spPr/>
    </dgm:pt>
    <dgm:pt modelId="{70932A69-7449-4374-9800-3D907DF5826C}" type="pres">
      <dgm:prSet presAssocID="{4AAAED08-E179-4333-9393-65FAF0B6B61A}" presName="parallelogram3" presStyleLbl="alignNode1" presStyleIdx="16" presStyleCnt="28"/>
      <dgm:spPr/>
    </dgm:pt>
    <dgm:pt modelId="{10EC5E97-51D3-4415-8813-7FA39B8D3F2E}" type="pres">
      <dgm:prSet presAssocID="{4AAAED08-E179-4333-9393-65FAF0B6B61A}" presName="parallelogram4" presStyleLbl="alignNode1" presStyleIdx="17" presStyleCnt="28"/>
      <dgm:spPr/>
    </dgm:pt>
    <dgm:pt modelId="{DBEC0894-A101-4EF9-B7EE-687CEC9F5E80}" type="pres">
      <dgm:prSet presAssocID="{4AAAED08-E179-4333-9393-65FAF0B6B61A}" presName="parallelogram5" presStyleLbl="alignNode1" presStyleIdx="18" presStyleCnt="28"/>
      <dgm:spPr/>
    </dgm:pt>
    <dgm:pt modelId="{7CA305DD-643F-44FB-A059-25E2E0AD6AF9}" type="pres">
      <dgm:prSet presAssocID="{4AAAED08-E179-4333-9393-65FAF0B6B61A}" presName="parallelogram6" presStyleLbl="alignNode1" presStyleIdx="19" presStyleCnt="28"/>
      <dgm:spPr/>
    </dgm:pt>
    <dgm:pt modelId="{1D58F3A9-F7A5-44B6-BD8A-2E54631BDD6F}" type="pres">
      <dgm:prSet presAssocID="{4AAAED08-E179-4333-9393-65FAF0B6B61A}" presName="parallelogram7" presStyleLbl="alignNode1" presStyleIdx="20" presStyleCnt="28"/>
      <dgm:spPr/>
    </dgm:pt>
    <dgm:pt modelId="{C778E5AB-979A-43C4-B370-C3B95CE466A9}" type="pres">
      <dgm:prSet presAssocID="{A74A47C0-41CE-4E90-886E-C98BC57C56F5}" presName="sibTrans" presStyleCnt="0"/>
      <dgm:spPr/>
    </dgm:pt>
    <dgm:pt modelId="{BA36F9F5-E81F-4E89-98A7-33DF307BE988}" type="pres">
      <dgm:prSet presAssocID="{430CCBB7-31C2-45A0-BE3A-7416274ED986}" presName="parenttextcomposite" presStyleCnt="0"/>
      <dgm:spPr/>
    </dgm:pt>
    <dgm:pt modelId="{23329C1C-936F-43C9-872E-17B319E5018F}" type="pres">
      <dgm:prSet presAssocID="{430CCBB7-31C2-45A0-BE3A-7416274ED986}" presName="parenttext" presStyleLbl="revTx" presStyleIdx="3" presStyleCnt="4">
        <dgm:presLayoutVars>
          <dgm:chMax/>
          <dgm:chPref val="2"/>
          <dgm:bulletEnabled val="1"/>
        </dgm:presLayoutVars>
      </dgm:prSet>
      <dgm:spPr/>
    </dgm:pt>
    <dgm:pt modelId="{6DF98905-8932-4C54-902C-C089664C49F3}" type="pres">
      <dgm:prSet presAssocID="{430CCBB7-31C2-45A0-BE3A-7416274ED986}" presName="parallelogramComposite" presStyleCnt="0"/>
      <dgm:spPr/>
    </dgm:pt>
    <dgm:pt modelId="{5551B35E-E0A3-4401-BEB3-2123E81877B9}" type="pres">
      <dgm:prSet presAssocID="{430CCBB7-31C2-45A0-BE3A-7416274ED986}" presName="parallelogram1" presStyleLbl="alignNode1" presStyleIdx="21" presStyleCnt="28"/>
      <dgm:spPr/>
    </dgm:pt>
    <dgm:pt modelId="{7E699F22-8309-4274-B1A4-3C441E458F7E}" type="pres">
      <dgm:prSet presAssocID="{430CCBB7-31C2-45A0-BE3A-7416274ED986}" presName="parallelogram2" presStyleLbl="alignNode1" presStyleIdx="22" presStyleCnt="28"/>
      <dgm:spPr/>
    </dgm:pt>
    <dgm:pt modelId="{3B05D357-5169-4978-9D52-ED5F81D8538B}" type="pres">
      <dgm:prSet presAssocID="{430CCBB7-31C2-45A0-BE3A-7416274ED986}" presName="parallelogram3" presStyleLbl="alignNode1" presStyleIdx="23" presStyleCnt="28"/>
      <dgm:spPr/>
    </dgm:pt>
    <dgm:pt modelId="{C15438B5-190D-498A-B6A0-042994885BF8}" type="pres">
      <dgm:prSet presAssocID="{430CCBB7-31C2-45A0-BE3A-7416274ED986}" presName="parallelogram4" presStyleLbl="alignNode1" presStyleIdx="24" presStyleCnt="28"/>
      <dgm:spPr/>
    </dgm:pt>
    <dgm:pt modelId="{B58929C7-4B10-4F74-AD12-C62DB1DDA3BE}" type="pres">
      <dgm:prSet presAssocID="{430CCBB7-31C2-45A0-BE3A-7416274ED986}" presName="parallelogram5" presStyleLbl="alignNode1" presStyleIdx="25" presStyleCnt="28"/>
      <dgm:spPr/>
    </dgm:pt>
    <dgm:pt modelId="{459A857A-55F9-4079-97BF-FDFACCF8A9C0}" type="pres">
      <dgm:prSet presAssocID="{430CCBB7-31C2-45A0-BE3A-7416274ED986}" presName="parallelogram6" presStyleLbl="alignNode1" presStyleIdx="26" presStyleCnt="28"/>
      <dgm:spPr/>
    </dgm:pt>
    <dgm:pt modelId="{A6159341-AC9E-4329-AD33-3D05DE7D9561}" type="pres">
      <dgm:prSet presAssocID="{430CCBB7-31C2-45A0-BE3A-7416274ED986}" presName="parallelogram7" presStyleLbl="alignNode1" presStyleIdx="27" presStyleCnt="28"/>
      <dgm:spPr/>
    </dgm:pt>
  </dgm:ptLst>
  <dgm:cxnLst>
    <dgm:cxn modelId="{74FBFD2B-B4E3-46EA-8AB5-02DC24A891AD}" srcId="{C430E6C5-0102-4019-8D1F-AD30335ADE1E}" destId="{BB651B2C-E488-419E-86AC-8980D500617D}" srcOrd="0" destOrd="0" parTransId="{FED220AA-D0C5-4920-8A54-DAB333237CDC}" sibTransId="{D3388731-B4C4-4AB8-B5D5-4EF6584FE2E4}"/>
    <dgm:cxn modelId="{29D7F033-0AFD-4702-BDD6-4006AC306507}" type="presOf" srcId="{4AAAED08-E179-4333-9393-65FAF0B6B61A}" destId="{40BAA61D-200F-465D-A776-B9B65D3126AB}" srcOrd="0" destOrd="0" presId="urn:microsoft.com/office/officeart/2008/layout/VerticalAccentList"/>
    <dgm:cxn modelId="{6ADD7B44-431E-4DE6-BF1E-90A8C744B667}" type="presOf" srcId="{430CCBB7-31C2-45A0-BE3A-7416274ED986}" destId="{23329C1C-936F-43C9-872E-17B319E5018F}" srcOrd="0" destOrd="0" presId="urn:microsoft.com/office/officeart/2008/layout/VerticalAccentList"/>
    <dgm:cxn modelId="{606D3657-F138-477F-85EA-FB30A682231D}" srcId="{C430E6C5-0102-4019-8D1F-AD30335ADE1E}" destId="{ED098B05-DEF7-4DF6-A6B9-EC5B30D862EA}" srcOrd="1" destOrd="0" parTransId="{B6C30104-03E9-4F6F-8140-C9B2FDBD67EA}" sibTransId="{5A6DDE07-CBF1-47C1-90E0-0032E9881E79}"/>
    <dgm:cxn modelId="{C79664A5-4048-4481-819F-884C95936FAA}" srcId="{C430E6C5-0102-4019-8D1F-AD30335ADE1E}" destId="{430CCBB7-31C2-45A0-BE3A-7416274ED986}" srcOrd="3" destOrd="0" parTransId="{ED7240DF-8B43-4BFF-A2C8-53F72FA63E72}" sibTransId="{A0636681-FBF4-4CFD-857E-2249DD984C57}"/>
    <dgm:cxn modelId="{DC1264C6-2822-46BE-92FD-4DF107E1F891}" type="presOf" srcId="{C430E6C5-0102-4019-8D1F-AD30335ADE1E}" destId="{28A02218-B07E-4B4D-8FDE-076F14223322}" srcOrd="0" destOrd="0" presId="urn:microsoft.com/office/officeart/2008/layout/VerticalAccentList"/>
    <dgm:cxn modelId="{4A7815CD-D360-418C-BB18-805669C74667}" type="presOf" srcId="{BB651B2C-E488-419E-86AC-8980D500617D}" destId="{1C9B2A08-2E5C-4157-B970-2BEC06FC975A}" srcOrd="0" destOrd="0" presId="urn:microsoft.com/office/officeart/2008/layout/VerticalAccentList"/>
    <dgm:cxn modelId="{F56127D8-0D04-41A9-A690-B10E85DA9911}" srcId="{C430E6C5-0102-4019-8D1F-AD30335ADE1E}" destId="{4AAAED08-E179-4333-9393-65FAF0B6B61A}" srcOrd="2" destOrd="0" parTransId="{9DC6A42E-2CFF-4CC5-83C5-C34BE903EEBA}" sibTransId="{A74A47C0-41CE-4E90-886E-C98BC57C56F5}"/>
    <dgm:cxn modelId="{F06C03EE-0756-4B25-8159-C09B0047A92E}" type="presOf" srcId="{ED098B05-DEF7-4DF6-A6B9-EC5B30D862EA}" destId="{A85DA81F-861B-4D30-8EEE-7269E40EF9D2}" srcOrd="0" destOrd="0" presId="urn:microsoft.com/office/officeart/2008/layout/VerticalAccentList"/>
    <dgm:cxn modelId="{6DB65786-97AE-4E0A-9B8E-33744C2E730F}" type="presParOf" srcId="{28A02218-B07E-4B4D-8FDE-076F14223322}" destId="{DE5CADD4-DEBD-4C10-9A75-C888D5D21703}" srcOrd="0" destOrd="0" presId="urn:microsoft.com/office/officeart/2008/layout/VerticalAccentList"/>
    <dgm:cxn modelId="{70E50D05-5041-45DE-BAAA-880CCAA31C9E}" type="presParOf" srcId="{DE5CADD4-DEBD-4C10-9A75-C888D5D21703}" destId="{1C9B2A08-2E5C-4157-B970-2BEC06FC975A}" srcOrd="0" destOrd="0" presId="urn:microsoft.com/office/officeart/2008/layout/VerticalAccentList"/>
    <dgm:cxn modelId="{672781C7-360E-4ACF-8264-62E8159C6094}" type="presParOf" srcId="{28A02218-B07E-4B4D-8FDE-076F14223322}" destId="{EBC3B26B-4361-46CF-972C-6069DA5909E1}" srcOrd="1" destOrd="0" presId="urn:microsoft.com/office/officeart/2008/layout/VerticalAccentList"/>
    <dgm:cxn modelId="{F4D3B728-DB11-4977-A3E4-19F7CBFEB79B}" type="presParOf" srcId="{EBC3B26B-4361-46CF-972C-6069DA5909E1}" destId="{CA9A320C-73F0-435D-9D51-1F6DB9A27C31}" srcOrd="0" destOrd="0" presId="urn:microsoft.com/office/officeart/2008/layout/VerticalAccentList"/>
    <dgm:cxn modelId="{DD5A6B39-D3E4-436C-8A24-22C940DB734E}" type="presParOf" srcId="{EBC3B26B-4361-46CF-972C-6069DA5909E1}" destId="{5EC65AE9-016C-4B34-9FFD-FF3ED241E807}" srcOrd="1" destOrd="0" presId="urn:microsoft.com/office/officeart/2008/layout/VerticalAccentList"/>
    <dgm:cxn modelId="{B5521C5E-DB31-40F8-B663-579C28D278DD}" type="presParOf" srcId="{EBC3B26B-4361-46CF-972C-6069DA5909E1}" destId="{982C5A31-D79E-41F7-9F0A-3A9421C716E6}" srcOrd="2" destOrd="0" presId="urn:microsoft.com/office/officeart/2008/layout/VerticalAccentList"/>
    <dgm:cxn modelId="{D232A2C5-9EE2-45C2-A713-CC84761AB0CF}" type="presParOf" srcId="{EBC3B26B-4361-46CF-972C-6069DA5909E1}" destId="{D77D85E4-FB50-45A8-96E6-DF5B8C24C9FB}" srcOrd="3" destOrd="0" presId="urn:microsoft.com/office/officeart/2008/layout/VerticalAccentList"/>
    <dgm:cxn modelId="{7BBD5D2E-ABC1-4251-BF8B-5023FAAC7F83}" type="presParOf" srcId="{EBC3B26B-4361-46CF-972C-6069DA5909E1}" destId="{4F38D4F5-B388-41AC-A890-DA7FF3DB48FF}" srcOrd="4" destOrd="0" presId="urn:microsoft.com/office/officeart/2008/layout/VerticalAccentList"/>
    <dgm:cxn modelId="{95059473-6D47-42FB-A657-FAB1619F4349}" type="presParOf" srcId="{EBC3B26B-4361-46CF-972C-6069DA5909E1}" destId="{7131AAE5-D293-4387-9423-72E3C9131204}" srcOrd="5" destOrd="0" presId="urn:microsoft.com/office/officeart/2008/layout/VerticalAccentList"/>
    <dgm:cxn modelId="{DE09D9DF-1B73-49C8-9080-38DD9CEF9A5C}" type="presParOf" srcId="{EBC3B26B-4361-46CF-972C-6069DA5909E1}" destId="{D6B2C0C8-A337-4426-A87E-570FB7594C1F}" srcOrd="6" destOrd="0" presId="urn:microsoft.com/office/officeart/2008/layout/VerticalAccentList"/>
    <dgm:cxn modelId="{6CE76DE7-6211-485F-AB26-6F2824319550}" type="presParOf" srcId="{28A02218-B07E-4B4D-8FDE-076F14223322}" destId="{C6838DA8-28B8-49C1-A0BB-9D5EC12343A9}" srcOrd="2" destOrd="0" presId="urn:microsoft.com/office/officeart/2008/layout/VerticalAccentList"/>
    <dgm:cxn modelId="{48AF5460-CE22-4C55-BCA3-FA01222F4DC0}" type="presParOf" srcId="{28A02218-B07E-4B4D-8FDE-076F14223322}" destId="{037FE564-9D51-404A-9E88-060E07F019F0}" srcOrd="3" destOrd="0" presId="urn:microsoft.com/office/officeart/2008/layout/VerticalAccentList"/>
    <dgm:cxn modelId="{587F7CD2-5A85-4F8D-B034-55067D6F0971}" type="presParOf" srcId="{037FE564-9D51-404A-9E88-060E07F019F0}" destId="{A85DA81F-861B-4D30-8EEE-7269E40EF9D2}" srcOrd="0" destOrd="0" presId="urn:microsoft.com/office/officeart/2008/layout/VerticalAccentList"/>
    <dgm:cxn modelId="{2135C8C1-6BF8-43F6-82EC-A954887FF91D}" type="presParOf" srcId="{28A02218-B07E-4B4D-8FDE-076F14223322}" destId="{2EB10551-3908-4089-9E36-B26AA6CD49CF}" srcOrd="4" destOrd="0" presId="urn:microsoft.com/office/officeart/2008/layout/VerticalAccentList"/>
    <dgm:cxn modelId="{3DFAB248-3ACE-428D-9E8F-5825E7E2E9FC}" type="presParOf" srcId="{2EB10551-3908-4089-9E36-B26AA6CD49CF}" destId="{76AE18E0-1231-43E1-B047-C5CB33E189E9}" srcOrd="0" destOrd="0" presId="urn:microsoft.com/office/officeart/2008/layout/VerticalAccentList"/>
    <dgm:cxn modelId="{8AAF2E78-4079-4829-84B6-E9356AC35F77}" type="presParOf" srcId="{2EB10551-3908-4089-9E36-B26AA6CD49CF}" destId="{A31924C4-7E17-4A23-A7A4-E748C619C8CF}" srcOrd="1" destOrd="0" presId="urn:microsoft.com/office/officeart/2008/layout/VerticalAccentList"/>
    <dgm:cxn modelId="{1DC6D8F0-80BF-4924-B042-1558A940AAAA}" type="presParOf" srcId="{2EB10551-3908-4089-9E36-B26AA6CD49CF}" destId="{80FE77DE-35D9-4CB7-B1F9-401C54F0B6CE}" srcOrd="2" destOrd="0" presId="urn:microsoft.com/office/officeart/2008/layout/VerticalAccentList"/>
    <dgm:cxn modelId="{4624ABF8-94BF-4A40-B0F3-545413307D4D}" type="presParOf" srcId="{2EB10551-3908-4089-9E36-B26AA6CD49CF}" destId="{BEE836DB-6BF4-466E-BC50-A52F79DBEA96}" srcOrd="3" destOrd="0" presId="urn:microsoft.com/office/officeart/2008/layout/VerticalAccentList"/>
    <dgm:cxn modelId="{FA9C706A-F8B7-4F18-A804-8E0BC64DD4BC}" type="presParOf" srcId="{2EB10551-3908-4089-9E36-B26AA6CD49CF}" destId="{5C1473D2-FA2C-48D1-96B4-FD4AF2EF85AF}" srcOrd="4" destOrd="0" presId="urn:microsoft.com/office/officeart/2008/layout/VerticalAccentList"/>
    <dgm:cxn modelId="{A5266668-C6AB-4CE0-9918-16EE3C227D4D}" type="presParOf" srcId="{2EB10551-3908-4089-9E36-B26AA6CD49CF}" destId="{3268EC38-86D8-4037-B40B-A3CCC4011BF6}" srcOrd="5" destOrd="0" presId="urn:microsoft.com/office/officeart/2008/layout/VerticalAccentList"/>
    <dgm:cxn modelId="{006C22A2-FB70-4D95-BD00-0AD4C0A3D2EF}" type="presParOf" srcId="{2EB10551-3908-4089-9E36-B26AA6CD49CF}" destId="{F78A945D-395A-4728-999A-84E5AF08BB4F}" srcOrd="6" destOrd="0" presId="urn:microsoft.com/office/officeart/2008/layout/VerticalAccentList"/>
    <dgm:cxn modelId="{5E7CF1CF-1235-4E77-A422-43FFA9F4C5E5}" type="presParOf" srcId="{28A02218-B07E-4B4D-8FDE-076F14223322}" destId="{3C26E7C5-85D0-4B0C-B720-A88315B34E77}" srcOrd="5" destOrd="0" presId="urn:microsoft.com/office/officeart/2008/layout/VerticalAccentList"/>
    <dgm:cxn modelId="{BA8CA86B-F329-4695-A0B6-8528B6BDA365}" type="presParOf" srcId="{28A02218-B07E-4B4D-8FDE-076F14223322}" destId="{1B7ACD2E-8B74-412D-9F8B-6C2D2475EB43}" srcOrd="6" destOrd="0" presId="urn:microsoft.com/office/officeart/2008/layout/VerticalAccentList"/>
    <dgm:cxn modelId="{809D23B0-1712-4C6A-9492-EFCE366672CD}" type="presParOf" srcId="{1B7ACD2E-8B74-412D-9F8B-6C2D2475EB43}" destId="{40BAA61D-200F-465D-A776-B9B65D3126AB}" srcOrd="0" destOrd="0" presId="urn:microsoft.com/office/officeart/2008/layout/VerticalAccentList"/>
    <dgm:cxn modelId="{08F8C71E-DEFB-4A69-BA84-17D01ECF1E77}" type="presParOf" srcId="{28A02218-B07E-4B4D-8FDE-076F14223322}" destId="{A7FC0F27-BB0B-41F6-AB7C-AAEDC6B9DD8E}" srcOrd="7" destOrd="0" presId="urn:microsoft.com/office/officeart/2008/layout/VerticalAccentList"/>
    <dgm:cxn modelId="{1DC526B8-9596-4731-A8DA-AB9E260988BD}" type="presParOf" srcId="{A7FC0F27-BB0B-41F6-AB7C-AAEDC6B9DD8E}" destId="{9EB74A2F-DBBF-46C6-B6B2-C62EFCE4FC21}" srcOrd="0" destOrd="0" presId="urn:microsoft.com/office/officeart/2008/layout/VerticalAccentList"/>
    <dgm:cxn modelId="{FEE812DD-C75D-4BB7-BE96-3736C8740CA6}" type="presParOf" srcId="{A7FC0F27-BB0B-41F6-AB7C-AAEDC6B9DD8E}" destId="{D6808F5B-0ED6-4AA4-B868-CB7468C81B2E}" srcOrd="1" destOrd="0" presId="urn:microsoft.com/office/officeart/2008/layout/VerticalAccentList"/>
    <dgm:cxn modelId="{5A5B230C-D973-4C0A-B7B9-AD297198D5A7}" type="presParOf" srcId="{A7FC0F27-BB0B-41F6-AB7C-AAEDC6B9DD8E}" destId="{70932A69-7449-4374-9800-3D907DF5826C}" srcOrd="2" destOrd="0" presId="urn:microsoft.com/office/officeart/2008/layout/VerticalAccentList"/>
    <dgm:cxn modelId="{6FF5E140-B377-4526-8B3C-7021BB50B04B}" type="presParOf" srcId="{A7FC0F27-BB0B-41F6-AB7C-AAEDC6B9DD8E}" destId="{10EC5E97-51D3-4415-8813-7FA39B8D3F2E}" srcOrd="3" destOrd="0" presId="urn:microsoft.com/office/officeart/2008/layout/VerticalAccentList"/>
    <dgm:cxn modelId="{9A0BF9A0-264D-4937-9945-40E89C1449AF}" type="presParOf" srcId="{A7FC0F27-BB0B-41F6-AB7C-AAEDC6B9DD8E}" destId="{DBEC0894-A101-4EF9-B7EE-687CEC9F5E80}" srcOrd="4" destOrd="0" presId="urn:microsoft.com/office/officeart/2008/layout/VerticalAccentList"/>
    <dgm:cxn modelId="{2666AE36-2A67-4F11-8AFB-C2C878CCAB6A}" type="presParOf" srcId="{A7FC0F27-BB0B-41F6-AB7C-AAEDC6B9DD8E}" destId="{7CA305DD-643F-44FB-A059-25E2E0AD6AF9}" srcOrd="5" destOrd="0" presId="urn:microsoft.com/office/officeart/2008/layout/VerticalAccentList"/>
    <dgm:cxn modelId="{1C3361DB-6ED2-4F52-AA51-10BDACE6F614}" type="presParOf" srcId="{A7FC0F27-BB0B-41F6-AB7C-AAEDC6B9DD8E}" destId="{1D58F3A9-F7A5-44B6-BD8A-2E54631BDD6F}" srcOrd="6" destOrd="0" presId="urn:microsoft.com/office/officeart/2008/layout/VerticalAccentList"/>
    <dgm:cxn modelId="{C1540636-3BBB-4892-A07F-86B6E3A82596}" type="presParOf" srcId="{28A02218-B07E-4B4D-8FDE-076F14223322}" destId="{C778E5AB-979A-43C4-B370-C3B95CE466A9}" srcOrd="8" destOrd="0" presId="urn:microsoft.com/office/officeart/2008/layout/VerticalAccentList"/>
    <dgm:cxn modelId="{78BBF8D9-BB3F-4EF5-ADCD-F728208CD11B}" type="presParOf" srcId="{28A02218-B07E-4B4D-8FDE-076F14223322}" destId="{BA36F9F5-E81F-4E89-98A7-33DF307BE988}" srcOrd="9" destOrd="0" presId="urn:microsoft.com/office/officeart/2008/layout/VerticalAccentList"/>
    <dgm:cxn modelId="{B07409ED-3A2B-4D0D-806D-A4C64CEFE119}" type="presParOf" srcId="{BA36F9F5-E81F-4E89-98A7-33DF307BE988}" destId="{23329C1C-936F-43C9-872E-17B319E5018F}" srcOrd="0" destOrd="0" presId="urn:microsoft.com/office/officeart/2008/layout/VerticalAccentList"/>
    <dgm:cxn modelId="{A9AEF68F-9579-4803-B672-9C2965DFEE2A}" type="presParOf" srcId="{28A02218-B07E-4B4D-8FDE-076F14223322}" destId="{6DF98905-8932-4C54-902C-C089664C49F3}" srcOrd="10" destOrd="0" presId="urn:microsoft.com/office/officeart/2008/layout/VerticalAccentList"/>
    <dgm:cxn modelId="{A788E42F-1110-4450-9A7D-F2AD8947473D}" type="presParOf" srcId="{6DF98905-8932-4C54-902C-C089664C49F3}" destId="{5551B35E-E0A3-4401-BEB3-2123E81877B9}" srcOrd="0" destOrd="0" presId="urn:microsoft.com/office/officeart/2008/layout/VerticalAccentList"/>
    <dgm:cxn modelId="{6A2A0E28-E880-4032-9496-88DB87C61F45}" type="presParOf" srcId="{6DF98905-8932-4C54-902C-C089664C49F3}" destId="{7E699F22-8309-4274-B1A4-3C441E458F7E}" srcOrd="1" destOrd="0" presId="urn:microsoft.com/office/officeart/2008/layout/VerticalAccentList"/>
    <dgm:cxn modelId="{6F9FEE04-5C7D-4A6F-A648-B5E88A3F6E00}" type="presParOf" srcId="{6DF98905-8932-4C54-902C-C089664C49F3}" destId="{3B05D357-5169-4978-9D52-ED5F81D8538B}" srcOrd="2" destOrd="0" presId="urn:microsoft.com/office/officeart/2008/layout/VerticalAccentList"/>
    <dgm:cxn modelId="{2CC6100D-3A5D-44D9-BC32-9F0EB70E5DDF}" type="presParOf" srcId="{6DF98905-8932-4C54-902C-C089664C49F3}" destId="{C15438B5-190D-498A-B6A0-042994885BF8}" srcOrd="3" destOrd="0" presId="urn:microsoft.com/office/officeart/2008/layout/VerticalAccentList"/>
    <dgm:cxn modelId="{D27EEE69-76F8-4AFE-82E9-C6722E7F605F}" type="presParOf" srcId="{6DF98905-8932-4C54-902C-C089664C49F3}" destId="{B58929C7-4B10-4F74-AD12-C62DB1DDA3BE}" srcOrd="4" destOrd="0" presId="urn:microsoft.com/office/officeart/2008/layout/VerticalAccentList"/>
    <dgm:cxn modelId="{6E2E3358-3DFC-4AFE-8EA1-482785DAC548}" type="presParOf" srcId="{6DF98905-8932-4C54-902C-C089664C49F3}" destId="{459A857A-55F9-4079-97BF-FDFACCF8A9C0}" srcOrd="5" destOrd="0" presId="urn:microsoft.com/office/officeart/2008/layout/VerticalAccentList"/>
    <dgm:cxn modelId="{5B11EB63-CF17-42B1-B5F8-187571D2FD5A}" type="presParOf" srcId="{6DF98905-8932-4C54-902C-C089664C49F3}" destId="{A6159341-AC9E-4329-AD33-3D05DE7D9561}"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430E6C5-0102-4019-8D1F-AD30335ADE1E}"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es-EC"/>
        </a:p>
      </dgm:t>
    </dgm:pt>
    <dgm:pt modelId="{BB651B2C-E488-419E-86AC-8980D500617D}">
      <dgm:prSet phldrT="[Texto]" custT="1"/>
      <dgm:spPr/>
      <dgm:t>
        <a:bodyPr/>
        <a:lstStyle/>
        <a:p>
          <a:r>
            <a:rPr lang="es-EC" sz="1600" dirty="0">
              <a:latin typeface="Arial" panose="020B0604020202020204" pitchFamily="34" charset="0"/>
              <a:cs typeface="Arial" panose="020B0604020202020204" pitchFamily="34" charset="0"/>
            </a:rPr>
            <a:t>La responsabilidad social corporativa incide positivamente en el compromiso del consumidor, debido a que para los consumidores actuales las obras sociales, el compromiso con el medio ambiente y con la sociedad en general son factores importantes para que el consumidor se sienta identificado y comprometido con su entidad financiera.</a:t>
          </a:r>
        </a:p>
      </dgm:t>
    </dgm:pt>
    <dgm:pt modelId="{FED220AA-D0C5-4920-8A54-DAB333237CDC}" type="parTrans" cxnId="{74FBFD2B-B4E3-46EA-8AB5-02DC24A891AD}">
      <dgm:prSet/>
      <dgm:spPr/>
      <dgm:t>
        <a:bodyPr/>
        <a:lstStyle/>
        <a:p>
          <a:endParaRPr lang="es-EC"/>
        </a:p>
      </dgm:t>
    </dgm:pt>
    <dgm:pt modelId="{D3388731-B4C4-4AB8-B5D5-4EF6584FE2E4}" type="sibTrans" cxnId="{74FBFD2B-B4E3-46EA-8AB5-02DC24A891AD}">
      <dgm:prSet/>
      <dgm:spPr/>
      <dgm:t>
        <a:bodyPr/>
        <a:lstStyle/>
        <a:p>
          <a:endParaRPr lang="es-EC"/>
        </a:p>
      </dgm:t>
    </dgm:pt>
    <dgm:pt modelId="{ED098B05-DEF7-4DF6-A6B9-EC5B30D862EA}">
      <dgm:prSet phldrT="[Texto]" custT="1"/>
      <dgm:spPr/>
      <dgm:t>
        <a:bodyPr/>
        <a:lstStyle/>
        <a:p>
          <a:r>
            <a:rPr lang="es-EC" sz="1600" dirty="0">
              <a:latin typeface="Arial" panose="020B0604020202020204" pitchFamily="34" charset="0"/>
              <a:cs typeface="Arial" panose="020B0604020202020204" pitchFamily="34" charset="0"/>
            </a:rPr>
            <a:t>El precio incide positivamente en el compromiso del consumidor, debido a que para los consumidores actuales los intereses y comisiones que pagan a su entidad financiera al igual que los intereses que reciben por sus ahorros son factores importantes para que el consumidor se sienta identificado y comprometido con su entidad financiera.</a:t>
          </a:r>
        </a:p>
      </dgm:t>
    </dgm:pt>
    <dgm:pt modelId="{B6C30104-03E9-4F6F-8140-C9B2FDBD67EA}" type="parTrans" cxnId="{606D3657-F138-477F-85EA-FB30A682231D}">
      <dgm:prSet/>
      <dgm:spPr/>
      <dgm:t>
        <a:bodyPr/>
        <a:lstStyle/>
        <a:p>
          <a:endParaRPr lang="es-EC"/>
        </a:p>
      </dgm:t>
    </dgm:pt>
    <dgm:pt modelId="{5A6DDE07-CBF1-47C1-90E0-0032E9881E79}" type="sibTrans" cxnId="{606D3657-F138-477F-85EA-FB30A682231D}">
      <dgm:prSet/>
      <dgm:spPr/>
      <dgm:t>
        <a:bodyPr/>
        <a:lstStyle/>
        <a:p>
          <a:endParaRPr lang="es-EC"/>
        </a:p>
      </dgm:t>
    </dgm:pt>
    <dgm:pt modelId="{28A02218-B07E-4B4D-8FDE-076F14223322}" type="pres">
      <dgm:prSet presAssocID="{C430E6C5-0102-4019-8D1F-AD30335ADE1E}" presName="Name0" presStyleCnt="0">
        <dgm:presLayoutVars>
          <dgm:chMax/>
          <dgm:chPref/>
          <dgm:dir/>
        </dgm:presLayoutVars>
      </dgm:prSet>
      <dgm:spPr/>
    </dgm:pt>
    <dgm:pt modelId="{DE5CADD4-DEBD-4C10-9A75-C888D5D21703}" type="pres">
      <dgm:prSet presAssocID="{BB651B2C-E488-419E-86AC-8980D500617D}" presName="parenttextcomposite" presStyleCnt="0"/>
      <dgm:spPr/>
    </dgm:pt>
    <dgm:pt modelId="{1C9B2A08-2E5C-4157-B970-2BEC06FC975A}" type="pres">
      <dgm:prSet presAssocID="{BB651B2C-E488-419E-86AC-8980D500617D}" presName="parenttext" presStyleLbl="revTx" presStyleIdx="0" presStyleCnt="2" custScaleY="232320">
        <dgm:presLayoutVars>
          <dgm:chMax/>
          <dgm:chPref val="2"/>
          <dgm:bulletEnabled val="1"/>
        </dgm:presLayoutVars>
      </dgm:prSet>
      <dgm:spPr/>
    </dgm:pt>
    <dgm:pt modelId="{EBC3B26B-4361-46CF-972C-6069DA5909E1}" type="pres">
      <dgm:prSet presAssocID="{BB651B2C-E488-419E-86AC-8980D500617D}" presName="parallelogramComposite" presStyleCnt="0"/>
      <dgm:spPr/>
    </dgm:pt>
    <dgm:pt modelId="{CA9A320C-73F0-435D-9D51-1F6DB9A27C31}" type="pres">
      <dgm:prSet presAssocID="{BB651B2C-E488-419E-86AC-8980D500617D}" presName="parallelogram1" presStyleLbl="alignNode1" presStyleIdx="0" presStyleCnt="14"/>
      <dgm:spPr/>
    </dgm:pt>
    <dgm:pt modelId="{5EC65AE9-016C-4B34-9FFD-FF3ED241E807}" type="pres">
      <dgm:prSet presAssocID="{BB651B2C-E488-419E-86AC-8980D500617D}" presName="parallelogram2" presStyleLbl="alignNode1" presStyleIdx="1" presStyleCnt="14"/>
      <dgm:spPr/>
    </dgm:pt>
    <dgm:pt modelId="{982C5A31-D79E-41F7-9F0A-3A9421C716E6}" type="pres">
      <dgm:prSet presAssocID="{BB651B2C-E488-419E-86AC-8980D500617D}" presName="parallelogram3" presStyleLbl="alignNode1" presStyleIdx="2" presStyleCnt="14"/>
      <dgm:spPr/>
    </dgm:pt>
    <dgm:pt modelId="{D77D85E4-FB50-45A8-96E6-DF5B8C24C9FB}" type="pres">
      <dgm:prSet presAssocID="{BB651B2C-E488-419E-86AC-8980D500617D}" presName="parallelogram4" presStyleLbl="alignNode1" presStyleIdx="3" presStyleCnt="14"/>
      <dgm:spPr/>
    </dgm:pt>
    <dgm:pt modelId="{4F38D4F5-B388-41AC-A890-DA7FF3DB48FF}" type="pres">
      <dgm:prSet presAssocID="{BB651B2C-E488-419E-86AC-8980D500617D}" presName="parallelogram5" presStyleLbl="alignNode1" presStyleIdx="4" presStyleCnt="14"/>
      <dgm:spPr/>
    </dgm:pt>
    <dgm:pt modelId="{7131AAE5-D293-4387-9423-72E3C9131204}" type="pres">
      <dgm:prSet presAssocID="{BB651B2C-E488-419E-86AC-8980D500617D}" presName="parallelogram6" presStyleLbl="alignNode1" presStyleIdx="5" presStyleCnt="14"/>
      <dgm:spPr/>
    </dgm:pt>
    <dgm:pt modelId="{D6B2C0C8-A337-4426-A87E-570FB7594C1F}" type="pres">
      <dgm:prSet presAssocID="{BB651B2C-E488-419E-86AC-8980D500617D}" presName="parallelogram7" presStyleLbl="alignNode1" presStyleIdx="6" presStyleCnt="14"/>
      <dgm:spPr/>
    </dgm:pt>
    <dgm:pt modelId="{C6838DA8-28B8-49C1-A0BB-9D5EC12343A9}" type="pres">
      <dgm:prSet presAssocID="{D3388731-B4C4-4AB8-B5D5-4EF6584FE2E4}" presName="sibTrans" presStyleCnt="0"/>
      <dgm:spPr/>
    </dgm:pt>
    <dgm:pt modelId="{037FE564-9D51-404A-9E88-060E07F019F0}" type="pres">
      <dgm:prSet presAssocID="{ED098B05-DEF7-4DF6-A6B9-EC5B30D862EA}" presName="parenttextcomposite" presStyleCnt="0"/>
      <dgm:spPr/>
    </dgm:pt>
    <dgm:pt modelId="{A85DA81F-861B-4D30-8EEE-7269E40EF9D2}" type="pres">
      <dgm:prSet presAssocID="{ED098B05-DEF7-4DF6-A6B9-EC5B30D862EA}" presName="parenttext" presStyleLbl="revTx" presStyleIdx="1" presStyleCnt="2" custScaleX="99150" custScaleY="93705" custLinFactNeighborX="-632" custLinFactNeighborY="3686">
        <dgm:presLayoutVars>
          <dgm:chMax/>
          <dgm:chPref val="2"/>
          <dgm:bulletEnabled val="1"/>
        </dgm:presLayoutVars>
      </dgm:prSet>
      <dgm:spPr/>
    </dgm:pt>
    <dgm:pt modelId="{2EB10551-3908-4089-9E36-B26AA6CD49CF}" type="pres">
      <dgm:prSet presAssocID="{ED098B05-DEF7-4DF6-A6B9-EC5B30D862EA}" presName="parallelogramComposite" presStyleCnt="0"/>
      <dgm:spPr/>
    </dgm:pt>
    <dgm:pt modelId="{76AE18E0-1231-43E1-B047-C5CB33E189E9}" type="pres">
      <dgm:prSet presAssocID="{ED098B05-DEF7-4DF6-A6B9-EC5B30D862EA}" presName="parallelogram1" presStyleLbl="alignNode1" presStyleIdx="7" presStyleCnt="14"/>
      <dgm:spPr/>
    </dgm:pt>
    <dgm:pt modelId="{A31924C4-7E17-4A23-A7A4-E748C619C8CF}" type="pres">
      <dgm:prSet presAssocID="{ED098B05-DEF7-4DF6-A6B9-EC5B30D862EA}" presName="parallelogram2" presStyleLbl="alignNode1" presStyleIdx="8" presStyleCnt="14"/>
      <dgm:spPr/>
    </dgm:pt>
    <dgm:pt modelId="{80FE77DE-35D9-4CB7-B1F9-401C54F0B6CE}" type="pres">
      <dgm:prSet presAssocID="{ED098B05-DEF7-4DF6-A6B9-EC5B30D862EA}" presName="parallelogram3" presStyleLbl="alignNode1" presStyleIdx="9" presStyleCnt="14"/>
      <dgm:spPr/>
    </dgm:pt>
    <dgm:pt modelId="{BEE836DB-6BF4-466E-BC50-A52F79DBEA96}" type="pres">
      <dgm:prSet presAssocID="{ED098B05-DEF7-4DF6-A6B9-EC5B30D862EA}" presName="parallelogram4" presStyleLbl="alignNode1" presStyleIdx="10" presStyleCnt="14"/>
      <dgm:spPr/>
    </dgm:pt>
    <dgm:pt modelId="{5C1473D2-FA2C-48D1-96B4-FD4AF2EF85AF}" type="pres">
      <dgm:prSet presAssocID="{ED098B05-DEF7-4DF6-A6B9-EC5B30D862EA}" presName="parallelogram5" presStyleLbl="alignNode1" presStyleIdx="11" presStyleCnt="14"/>
      <dgm:spPr/>
    </dgm:pt>
    <dgm:pt modelId="{3268EC38-86D8-4037-B40B-A3CCC4011BF6}" type="pres">
      <dgm:prSet presAssocID="{ED098B05-DEF7-4DF6-A6B9-EC5B30D862EA}" presName="parallelogram6" presStyleLbl="alignNode1" presStyleIdx="12" presStyleCnt="14"/>
      <dgm:spPr/>
    </dgm:pt>
    <dgm:pt modelId="{F78A945D-395A-4728-999A-84E5AF08BB4F}" type="pres">
      <dgm:prSet presAssocID="{ED098B05-DEF7-4DF6-A6B9-EC5B30D862EA}" presName="parallelogram7" presStyleLbl="alignNode1" presStyleIdx="13" presStyleCnt="14"/>
      <dgm:spPr/>
    </dgm:pt>
  </dgm:ptLst>
  <dgm:cxnLst>
    <dgm:cxn modelId="{74FBFD2B-B4E3-46EA-8AB5-02DC24A891AD}" srcId="{C430E6C5-0102-4019-8D1F-AD30335ADE1E}" destId="{BB651B2C-E488-419E-86AC-8980D500617D}" srcOrd="0" destOrd="0" parTransId="{FED220AA-D0C5-4920-8A54-DAB333237CDC}" sibTransId="{D3388731-B4C4-4AB8-B5D5-4EF6584FE2E4}"/>
    <dgm:cxn modelId="{606D3657-F138-477F-85EA-FB30A682231D}" srcId="{C430E6C5-0102-4019-8D1F-AD30335ADE1E}" destId="{ED098B05-DEF7-4DF6-A6B9-EC5B30D862EA}" srcOrd="1" destOrd="0" parTransId="{B6C30104-03E9-4F6F-8140-C9B2FDBD67EA}" sibTransId="{5A6DDE07-CBF1-47C1-90E0-0032E9881E79}"/>
    <dgm:cxn modelId="{DC1264C6-2822-46BE-92FD-4DF107E1F891}" type="presOf" srcId="{C430E6C5-0102-4019-8D1F-AD30335ADE1E}" destId="{28A02218-B07E-4B4D-8FDE-076F14223322}" srcOrd="0" destOrd="0" presId="urn:microsoft.com/office/officeart/2008/layout/VerticalAccentList"/>
    <dgm:cxn modelId="{4A7815CD-D360-418C-BB18-805669C74667}" type="presOf" srcId="{BB651B2C-E488-419E-86AC-8980D500617D}" destId="{1C9B2A08-2E5C-4157-B970-2BEC06FC975A}" srcOrd="0" destOrd="0" presId="urn:microsoft.com/office/officeart/2008/layout/VerticalAccentList"/>
    <dgm:cxn modelId="{F06C03EE-0756-4B25-8159-C09B0047A92E}" type="presOf" srcId="{ED098B05-DEF7-4DF6-A6B9-EC5B30D862EA}" destId="{A85DA81F-861B-4D30-8EEE-7269E40EF9D2}" srcOrd="0" destOrd="0" presId="urn:microsoft.com/office/officeart/2008/layout/VerticalAccentList"/>
    <dgm:cxn modelId="{6DB65786-97AE-4E0A-9B8E-33744C2E730F}" type="presParOf" srcId="{28A02218-B07E-4B4D-8FDE-076F14223322}" destId="{DE5CADD4-DEBD-4C10-9A75-C888D5D21703}" srcOrd="0" destOrd="0" presId="urn:microsoft.com/office/officeart/2008/layout/VerticalAccentList"/>
    <dgm:cxn modelId="{70E50D05-5041-45DE-BAAA-880CCAA31C9E}" type="presParOf" srcId="{DE5CADD4-DEBD-4C10-9A75-C888D5D21703}" destId="{1C9B2A08-2E5C-4157-B970-2BEC06FC975A}" srcOrd="0" destOrd="0" presId="urn:microsoft.com/office/officeart/2008/layout/VerticalAccentList"/>
    <dgm:cxn modelId="{672781C7-360E-4ACF-8264-62E8159C6094}" type="presParOf" srcId="{28A02218-B07E-4B4D-8FDE-076F14223322}" destId="{EBC3B26B-4361-46CF-972C-6069DA5909E1}" srcOrd="1" destOrd="0" presId="urn:microsoft.com/office/officeart/2008/layout/VerticalAccentList"/>
    <dgm:cxn modelId="{F4D3B728-DB11-4977-A3E4-19F7CBFEB79B}" type="presParOf" srcId="{EBC3B26B-4361-46CF-972C-6069DA5909E1}" destId="{CA9A320C-73F0-435D-9D51-1F6DB9A27C31}" srcOrd="0" destOrd="0" presId="urn:microsoft.com/office/officeart/2008/layout/VerticalAccentList"/>
    <dgm:cxn modelId="{DD5A6B39-D3E4-436C-8A24-22C940DB734E}" type="presParOf" srcId="{EBC3B26B-4361-46CF-972C-6069DA5909E1}" destId="{5EC65AE9-016C-4B34-9FFD-FF3ED241E807}" srcOrd="1" destOrd="0" presId="urn:microsoft.com/office/officeart/2008/layout/VerticalAccentList"/>
    <dgm:cxn modelId="{B5521C5E-DB31-40F8-B663-579C28D278DD}" type="presParOf" srcId="{EBC3B26B-4361-46CF-972C-6069DA5909E1}" destId="{982C5A31-D79E-41F7-9F0A-3A9421C716E6}" srcOrd="2" destOrd="0" presId="urn:microsoft.com/office/officeart/2008/layout/VerticalAccentList"/>
    <dgm:cxn modelId="{D232A2C5-9EE2-45C2-A713-CC84761AB0CF}" type="presParOf" srcId="{EBC3B26B-4361-46CF-972C-6069DA5909E1}" destId="{D77D85E4-FB50-45A8-96E6-DF5B8C24C9FB}" srcOrd="3" destOrd="0" presId="urn:microsoft.com/office/officeart/2008/layout/VerticalAccentList"/>
    <dgm:cxn modelId="{7BBD5D2E-ABC1-4251-BF8B-5023FAAC7F83}" type="presParOf" srcId="{EBC3B26B-4361-46CF-972C-6069DA5909E1}" destId="{4F38D4F5-B388-41AC-A890-DA7FF3DB48FF}" srcOrd="4" destOrd="0" presId="urn:microsoft.com/office/officeart/2008/layout/VerticalAccentList"/>
    <dgm:cxn modelId="{95059473-6D47-42FB-A657-FAB1619F4349}" type="presParOf" srcId="{EBC3B26B-4361-46CF-972C-6069DA5909E1}" destId="{7131AAE5-D293-4387-9423-72E3C9131204}" srcOrd="5" destOrd="0" presId="urn:microsoft.com/office/officeart/2008/layout/VerticalAccentList"/>
    <dgm:cxn modelId="{DE09D9DF-1B73-49C8-9080-38DD9CEF9A5C}" type="presParOf" srcId="{EBC3B26B-4361-46CF-972C-6069DA5909E1}" destId="{D6B2C0C8-A337-4426-A87E-570FB7594C1F}" srcOrd="6" destOrd="0" presId="urn:microsoft.com/office/officeart/2008/layout/VerticalAccentList"/>
    <dgm:cxn modelId="{6CE76DE7-6211-485F-AB26-6F2824319550}" type="presParOf" srcId="{28A02218-B07E-4B4D-8FDE-076F14223322}" destId="{C6838DA8-28B8-49C1-A0BB-9D5EC12343A9}" srcOrd="2" destOrd="0" presId="urn:microsoft.com/office/officeart/2008/layout/VerticalAccentList"/>
    <dgm:cxn modelId="{48AF5460-CE22-4C55-BCA3-FA01222F4DC0}" type="presParOf" srcId="{28A02218-B07E-4B4D-8FDE-076F14223322}" destId="{037FE564-9D51-404A-9E88-060E07F019F0}" srcOrd="3" destOrd="0" presId="urn:microsoft.com/office/officeart/2008/layout/VerticalAccentList"/>
    <dgm:cxn modelId="{587F7CD2-5A85-4F8D-B034-55067D6F0971}" type="presParOf" srcId="{037FE564-9D51-404A-9E88-060E07F019F0}" destId="{A85DA81F-861B-4D30-8EEE-7269E40EF9D2}" srcOrd="0" destOrd="0" presId="urn:microsoft.com/office/officeart/2008/layout/VerticalAccentList"/>
    <dgm:cxn modelId="{2135C8C1-6BF8-43F6-82EC-A954887FF91D}" type="presParOf" srcId="{28A02218-B07E-4B4D-8FDE-076F14223322}" destId="{2EB10551-3908-4089-9E36-B26AA6CD49CF}" srcOrd="4" destOrd="0" presId="urn:microsoft.com/office/officeart/2008/layout/VerticalAccentList"/>
    <dgm:cxn modelId="{3DFAB248-3ACE-428D-9E8F-5825E7E2E9FC}" type="presParOf" srcId="{2EB10551-3908-4089-9E36-B26AA6CD49CF}" destId="{76AE18E0-1231-43E1-B047-C5CB33E189E9}" srcOrd="0" destOrd="0" presId="urn:microsoft.com/office/officeart/2008/layout/VerticalAccentList"/>
    <dgm:cxn modelId="{8AAF2E78-4079-4829-84B6-E9356AC35F77}" type="presParOf" srcId="{2EB10551-3908-4089-9E36-B26AA6CD49CF}" destId="{A31924C4-7E17-4A23-A7A4-E748C619C8CF}" srcOrd="1" destOrd="0" presId="urn:microsoft.com/office/officeart/2008/layout/VerticalAccentList"/>
    <dgm:cxn modelId="{1DC6D8F0-80BF-4924-B042-1558A940AAAA}" type="presParOf" srcId="{2EB10551-3908-4089-9E36-B26AA6CD49CF}" destId="{80FE77DE-35D9-4CB7-B1F9-401C54F0B6CE}" srcOrd="2" destOrd="0" presId="urn:microsoft.com/office/officeart/2008/layout/VerticalAccentList"/>
    <dgm:cxn modelId="{4624ABF8-94BF-4A40-B0F3-545413307D4D}" type="presParOf" srcId="{2EB10551-3908-4089-9E36-B26AA6CD49CF}" destId="{BEE836DB-6BF4-466E-BC50-A52F79DBEA96}" srcOrd="3" destOrd="0" presId="urn:microsoft.com/office/officeart/2008/layout/VerticalAccentList"/>
    <dgm:cxn modelId="{FA9C706A-F8B7-4F18-A804-8E0BC64DD4BC}" type="presParOf" srcId="{2EB10551-3908-4089-9E36-B26AA6CD49CF}" destId="{5C1473D2-FA2C-48D1-96B4-FD4AF2EF85AF}" srcOrd="4" destOrd="0" presId="urn:microsoft.com/office/officeart/2008/layout/VerticalAccentList"/>
    <dgm:cxn modelId="{A5266668-C6AB-4CE0-9918-16EE3C227D4D}" type="presParOf" srcId="{2EB10551-3908-4089-9E36-B26AA6CD49CF}" destId="{3268EC38-86D8-4037-B40B-A3CCC4011BF6}" srcOrd="5" destOrd="0" presId="urn:microsoft.com/office/officeart/2008/layout/VerticalAccentList"/>
    <dgm:cxn modelId="{006C22A2-FB70-4D95-BD00-0AD4C0A3D2EF}" type="presParOf" srcId="{2EB10551-3908-4089-9E36-B26AA6CD49CF}" destId="{F78A945D-395A-4728-999A-84E5AF08BB4F}"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FD4B7-5188-4917-841D-835FA779888B}">
      <dsp:nvSpPr>
        <dsp:cNvPr id="0" name=""/>
        <dsp:cNvSpPr/>
      </dsp:nvSpPr>
      <dsp:spPr>
        <a:xfrm>
          <a:off x="9166" y="871277"/>
          <a:ext cx="2739770" cy="2849256"/>
        </a:xfrm>
        <a:prstGeom prst="roundRect">
          <a:avLst>
            <a:gd name="adj" fmla="val 10000"/>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a:latin typeface="Arial"/>
              <a:ea typeface="+mn-ea"/>
              <a:cs typeface="+mn-cs"/>
            </a:rPr>
            <a:t>Según Asobanca, el comportamiento de las cooperativas de renta ecuatoriana ha aumentado desde 2016, pero ha disminuido en 2020.</a:t>
          </a:r>
          <a:endParaRPr lang="es-EC" sz="2000" kern="1200" dirty="0">
            <a:latin typeface="Arial"/>
            <a:ea typeface="+mn-ea"/>
            <a:cs typeface="+mn-cs"/>
          </a:endParaRPr>
        </a:p>
      </dsp:txBody>
      <dsp:txXfrm>
        <a:off x="89411" y="951522"/>
        <a:ext cx="2579280" cy="2688766"/>
      </dsp:txXfrm>
    </dsp:sp>
    <dsp:sp modelId="{244550E5-C18B-4DF3-998B-CA66D3EB1569}">
      <dsp:nvSpPr>
        <dsp:cNvPr id="0" name=""/>
        <dsp:cNvSpPr/>
      </dsp:nvSpPr>
      <dsp:spPr>
        <a:xfrm>
          <a:off x="3022914" y="1956173"/>
          <a:ext cx="580831" cy="679463"/>
        </a:xfrm>
        <a:prstGeom prst="rightArrow">
          <a:avLst>
            <a:gd name="adj1" fmla="val 60000"/>
            <a:gd name="adj2" fmla="val 50000"/>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s-EC" sz="3100" kern="1200">
            <a:solidFill>
              <a:srgbClr val="000000"/>
            </a:solidFill>
            <a:latin typeface="Arial"/>
            <a:ea typeface="+mn-ea"/>
            <a:cs typeface="+mn-cs"/>
          </a:endParaRPr>
        </a:p>
      </dsp:txBody>
      <dsp:txXfrm>
        <a:off x="3022914" y="2092066"/>
        <a:ext cx="406582" cy="407677"/>
      </dsp:txXfrm>
    </dsp:sp>
    <dsp:sp modelId="{8AB2E652-7058-48D6-9861-C766A699A622}">
      <dsp:nvSpPr>
        <dsp:cNvPr id="0" name=""/>
        <dsp:cNvSpPr/>
      </dsp:nvSpPr>
      <dsp:spPr>
        <a:xfrm>
          <a:off x="3844845" y="776305"/>
          <a:ext cx="2739770" cy="3039199"/>
        </a:xfrm>
        <a:prstGeom prst="roundRect">
          <a:avLst>
            <a:gd name="adj" fmla="val 10000"/>
          </a:avLst>
        </a:prstGeom>
        <a:solidFill>
          <a:schemeClr val="accent5">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a:latin typeface="Arial"/>
              <a:ea typeface="+mn-ea"/>
              <a:cs typeface="+mn-cs"/>
            </a:rPr>
            <a:t>Durante el año 2020 el sector tuvo una caída de más del 50% en comparación con 2019</a:t>
          </a:r>
          <a:endParaRPr lang="es-EC" sz="2000" kern="1200" dirty="0">
            <a:latin typeface="Arial"/>
            <a:ea typeface="+mn-ea"/>
            <a:cs typeface="+mn-cs"/>
          </a:endParaRPr>
        </a:p>
      </dsp:txBody>
      <dsp:txXfrm>
        <a:off x="3925090" y="856550"/>
        <a:ext cx="2579280" cy="2878709"/>
      </dsp:txXfrm>
    </dsp:sp>
    <dsp:sp modelId="{0A23E68C-0474-40EE-9805-BE79F5DEF8E3}">
      <dsp:nvSpPr>
        <dsp:cNvPr id="0" name=""/>
        <dsp:cNvSpPr/>
      </dsp:nvSpPr>
      <dsp:spPr>
        <a:xfrm>
          <a:off x="6858592" y="1956173"/>
          <a:ext cx="580831" cy="679463"/>
        </a:xfrm>
        <a:prstGeom prst="rightArrow">
          <a:avLst>
            <a:gd name="adj1" fmla="val 60000"/>
            <a:gd name="adj2" fmla="val 50000"/>
          </a:avLst>
        </a:prstGeom>
        <a:solidFill>
          <a:schemeClr val="accent5">
            <a:shade val="90000"/>
            <a:hueOff val="415426"/>
            <a:satOff val="-8871"/>
            <a:lumOff val="331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s-EC" sz="3100" kern="1200">
            <a:solidFill>
              <a:srgbClr val="000000"/>
            </a:solidFill>
            <a:latin typeface="Arial"/>
            <a:ea typeface="+mn-ea"/>
            <a:cs typeface="+mn-cs"/>
          </a:endParaRPr>
        </a:p>
      </dsp:txBody>
      <dsp:txXfrm>
        <a:off x="6858592" y="2092066"/>
        <a:ext cx="406582" cy="407677"/>
      </dsp:txXfrm>
    </dsp:sp>
    <dsp:sp modelId="{E009DB87-E4C6-45C5-82B6-6DCED47A9D5E}">
      <dsp:nvSpPr>
        <dsp:cNvPr id="0" name=""/>
        <dsp:cNvSpPr/>
      </dsp:nvSpPr>
      <dsp:spPr>
        <a:xfrm>
          <a:off x="7680523" y="776305"/>
          <a:ext cx="2739770" cy="3039199"/>
        </a:xfrm>
        <a:prstGeom prst="roundRect">
          <a:avLst>
            <a:gd name="adj" fmla="val 10000"/>
          </a:avLst>
        </a:prstGeom>
        <a:solidFill>
          <a:schemeClr val="accent5">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a:latin typeface="Arial"/>
              <a:ea typeface="+mn-ea"/>
              <a:cs typeface="+mn-cs"/>
            </a:rPr>
            <a:t>Desde diciembre de 2020, la solvencia y la liquidez han aumentado interanualmente un 5,9% y un 0,2%, respectivamente.</a:t>
          </a:r>
          <a:endParaRPr lang="es-EC" sz="2000" kern="1200" dirty="0">
            <a:latin typeface="Arial"/>
            <a:ea typeface="+mn-ea"/>
            <a:cs typeface="+mn-cs"/>
          </a:endParaRPr>
        </a:p>
      </dsp:txBody>
      <dsp:txXfrm>
        <a:off x="7760768" y="856550"/>
        <a:ext cx="2579280" cy="28787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776B2-C15E-4F35-BB5C-7CE9F5468ECA}">
      <dsp:nvSpPr>
        <dsp:cNvPr id="0" name=""/>
        <dsp:cNvSpPr/>
      </dsp:nvSpPr>
      <dsp:spPr>
        <a:xfrm>
          <a:off x="0" y="0"/>
          <a:ext cx="7542726" cy="0"/>
        </a:xfrm>
        <a:prstGeom prst="line">
          <a:avLst/>
        </a:prstGeom>
        <a:gradFill rotWithShape="0">
          <a:gsLst>
            <a:gs pos="0">
              <a:schemeClr val="accent5">
                <a:shade val="50000"/>
                <a:hueOff val="0"/>
                <a:satOff val="0"/>
                <a:lumOff val="0"/>
                <a:alphaOff val="0"/>
                <a:satMod val="103000"/>
                <a:lumMod val="102000"/>
                <a:tint val="94000"/>
              </a:schemeClr>
            </a:gs>
            <a:gs pos="50000">
              <a:schemeClr val="accent5">
                <a:shade val="50000"/>
                <a:hueOff val="0"/>
                <a:satOff val="0"/>
                <a:lumOff val="0"/>
                <a:alphaOff val="0"/>
                <a:satMod val="110000"/>
                <a:lumMod val="100000"/>
                <a:shade val="100000"/>
              </a:schemeClr>
            </a:gs>
            <a:gs pos="100000">
              <a:schemeClr val="accent5">
                <a:shade val="50000"/>
                <a:hueOff val="0"/>
                <a:satOff val="0"/>
                <a:lumOff val="0"/>
                <a:alphaOff val="0"/>
                <a:lumMod val="99000"/>
                <a:satMod val="120000"/>
                <a:shade val="78000"/>
              </a:schemeClr>
            </a:gs>
          </a:gsLst>
          <a:lin ang="5400000" scaled="0"/>
        </a:gradFill>
        <a:ln w="6350" cap="flat" cmpd="sng" algn="ctr">
          <a:solidFill>
            <a:schemeClr val="accent5">
              <a:shade val="5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C6D4B85-2459-4823-95A8-86584AC9C7C1}">
      <dsp:nvSpPr>
        <dsp:cNvPr id="0" name=""/>
        <dsp:cNvSpPr/>
      </dsp:nvSpPr>
      <dsp:spPr>
        <a:xfrm>
          <a:off x="0" y="0"/>
          <a:ext cx="1671646" cy="5120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C" sz="2000" b="1" kern="1200" dirty="0">
              <a:latin typeface="Arial" panose="020B0604020202020204" pitchFamily="34" charset="0"/>
              <a:cs typeface="Arial" panose="020B0604020202020204" pitchFamily="34" charset="0"/>
            </a:rPr>
            <a:t>Específicos</a:t>
          </a:r>
        </a:p>
      </dsp:txBody>
      <dsp:txXfrm>
        <a:off x="0" y="0"/>
        <a:ext cx="1671646" cy="5120793"/>
      </dsp:txXfrm>
    </dsp:sp>
    <dsp:sp modelId="{EFA0EB8C-8AD6-4DE8-9667-B36EAC8ACFC0}">
      <dsp:nvSpPr>
        <dsp:cNvPr id="0" name=""/>
        <dsp:cNvSpPr/>
      </dsp:nvSpPr>
      <dsp:spPr>
        <a:xfrm>
          <a:off x="1743855" y="106512"/>
          <a:ext cx="5759136" cy="1600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s-EC" sz="2000" kern="1200" dirty="0">
              <a:latin typeface="Arial" panose="020B0604020202020204" pitchFamily="34" charset="0"/>
              <a:cs typeface="Arial" panose="020B0604020202020204" pitchFamily="34" charset="0"/>
            </a:rPr>
            <a:t>Definir el marco teórico, conceptual y referencial de la imagen corporativa y comportamiento del consumidor</a:t>
          </a:r>
          <a:r>
            <a:rPr lang="es-EC" sz="2000" kern="1200" dirty="0"/>
            <a:t>.</a:t>
          </a:r>
          <a:endParaRPr lang="es-EC" sz="2000" kern="1200" dirty="0">
            <a:latin typeface="Times New Roman" panose="02020603050405020304" pitchFamily="18" charset="0"/>
            <a:cs typeface="Times New Roman" panose="02020603050405020304" pitchFamily="18" charset="0"/>
          </a:endParaRPr>
        </a:p>
      </dsp:txBody>
      <dsp:txXfrm>
        <a:off x="1743855" y="106512"/>
        <a:ext cx="5759136" cy="1600247"/>
      </dsp:txXfrm>
    </dsp:sp>
    <dsp:sp modelId="{58B469E2-75CB-45EE-8282-DC1E8A1F1435}">
      <dsp:nvSpPr>
        <dsp:cNvPr id="0" name=""/>
        <dsp:cNvSpPr/>
      </dsp:nvSpPr>
      <dsp:spPr>
        <a:xfrm>
          <a:off x="1671646" y="1680260"/>
          <a:ext cx="586918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1083F50E-E0DD-4E7B-9061-3B9A06BDBFCB}">
      <dsp:nvSpPr>
        <dsp:cNvPr id="0" name=""/>
        <dsp:cNvSpPr/>
      </dsp:nvSpPr>
      <dsp:spPr>
        <a:xfrm>
          <a:off x="1781693" y="1760272"/>
          <a:ext cx="5759136" cy="1600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s-EC" sz="2000" kern="1200" dirty="0">
              <a:latin typeface="Arial" panose="020B0604020202020204" pitchFamily="34" charset="0"/>
              <a:cs typeface="Arial" panose="020B0604020202020204" pitchFamily="34" charset="0"/>
            </a:rPr>
            <a:t>Plantear el marco metodológico para la medición del estudio de las variables. </a:t>
          </a:r>
        </a:p>
      </dsp:txBody>
      <dsp:txXfrm>
        <a:off x="1781693" y="1760272"/>
        <a:ext cx="5759136" cy="1600247"/>
      </dsp:txXfrm>
    </dsp:sp>
    <dsp:sp modelId="{9A7B4C0D-57B9-4A12-8539-3C4AA6520B4C}">
      <dsp:nvSpPr>
        <dsp:cNvPr id="0" name=""/>
        <dsp:cNvSpPr/>
      </dsp:nvSpPr>
      <dsp:spPr>
        <a:xfrm>
          <a:off x="1671646" y="3360520"/>
          <a:ext cx="586918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81731F7B-369E-4D50-B4A5-A8890C4A1918}">
      <dsp:nvSpPr>
        <dsp:cNvPr id="0" name=""/>
        <dsp:cNvSpPr/>
      </dsp:nvSpPr>
      <dsp:spPr>
        <a:xfrm>
          <a:off x="1781693" y="3440532"/>
          <a:ext cx="5759136" cy="1600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s-ES" sz="2000" kern="1200" dirty="0">
              <a:latin typeface="Arial" panose="020B0604020202020204" pitchFamily="34" charset="0"/>
              <a:cs typeface="Arial" panose="020B0604020202020204" pitchFamily="34" charset="0"/>
            </a:rPr>
            <a:t>Establecer la relación entre imagen corporativa y el comportamiento del consumidor a través de las respectivas dimensiones de cada una de las variables</a:t>
          </a:r>
          <a:r>
            <a:rPr lang="es-ES" sz="2000" kern="1200" dirty="0"/>
            <a:t>.</a:t>
          </a:r>
          <a:endParaRPr lang="es-EC" sz="2000" kern="1200" dirty="0">
            <a:latin typeface="Times New Roman" panose="02020603050405020304" pitchFamily="18" charset="0"/>
            <a:cs typeface="Times New Roman" panose="02020603050405020304" pitchFamily="18" charset="0"/>
          </a:endParaRPr>
        </a:p>
      </dsp:txBody>
      <dsp:txXfrm>
        <a:off x="1781693" y="3440532"/>
        <a:ext cx="5759136" cy="1600247"/>
      </dsp:txXfrm>
    </dsp:sp>
    <dsp:sp modelId="{7D026324-0013-45EF-9CD2-51082C7B5E73}">
      <dsp:nvSpPr>
        <dsp:cNvPr id="0" name=""/>
        <dsp:cNvSpPr/>
      </dsp:nvSpPr>
      <dsp:spPr>
        <a:xfrm>
          <a:off x="1671646" y="5040780"/>
          <a:ext cx="586918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87EE5-0790-474B-AAEA-1F0C2843EE5C}">
      <dsp:nvSpPr>
        <dsp:cNvPr id="0" name=""/>
        <dsp:cNvSpPr/>
      </dsp:nvSpPr>
      <dsp:spPr>
        <a:xfrm>
          <a:off x="0" y="0"/>
          <a:ext cx="3755809"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EBAECF2-5687-4E5C-8D97-F7C7B61D334C}">
      <dsp:nvSpPr>
        <dsp:cNvPr id="0" name=""/>
        <dsp:cNvSpPr/>
      </dsp:nvSpPr>
      <dsp:spPr>
        <a:xfrm>
          <a:off x="0" y="0"/>
          <a:ext cx="1214515" cy="4955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C" sz="2000" b="1" kern="1200" dirty="0">
              <a:latin typeface="Arial" panose="020B0604020202020204" pitchFamily="34" charset="0"/>
              <a:cs typeface="Arial" panose="020B0604020202020204" pitchFamily="34" charset="0"/>
            </a:rPr>
            <a:t>General</a:t>
          </a:r>
        </a:p>
      </dsp:txBody>
      <dsp:txXfrm>
        <a:off x="0" y="0"/>
        <a:ext cx="1214515" cy="4955054"/>
      </dsp:txXfrm>
    </dsp:sp>
    <dsp:sp modelId="{98F3DA4A-AB8A-4A04-8FD6-D143B7A6D80F}">
      <dsp:nvSpPr>
        <dsp:cNvPr id="0" name=""/>
        <dsp:cNvSpPr/>
      </dsp:nvSpPr>
      <dsp:spPr>
        <a:xfrm>
          <a:off x="1262159" y="205896"/>
          <a:ext cx="2493395" cy="4538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C" sz="2000" kern="1200" dirty="0">
              <a:latin typeface="Arial" panose="020B0604020202020204" pitchFamily="34" charset="0"/>
              <a:cs typeface="Arial" panose="020B0604020202020204" pitchFamily="34" charset="0"/>
            </a:rPr>
            <a:t>Analizar el impacto de la imagen corporativa en el comportamiento de los socios de las cooperativas de ahorro y crédito en el cantón Rumiñahui a través de las dimensiones respectivas por cada una de las variables de estudio.</a:t>
          </a:r>
        </a:p>
      </dsp:txBody>
      <dsp:txXfrm>
        <a:off x="1262159" y="205896"/>
        <a:ext cx="2493395" cy="4538567"/>
      </dsp:txXfrm>
    </dsp:sp>
    <dsp:sp modelId="{D7C2D1D0-2CCF-4726-9202-0095021B9266}">
      <dsp:nvSpPr>
        <dsp:cNvPr id="0" name=""/>
        <dsp:cNvSpPr/>
      </dsp:nvSpPr>
      <dsp:spPr>
        <a:xfrm>
          <a:off x="1214515" y="4744463"/>
          <a:ext cx="2541039"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8D1A4-CBAD-45A5-A51E-B7BCF909AEF0}">
      <dsp:nvSpPr>
        <dsp:cNvPr id="0" name=""/>
        <dsp:cNvSpPr/>
      </dsp:nvSpPr>
      <dsp:spPr>
        <a:xfrm>
          <a:off x="4991492" y="2330581"/>
          <a:ext cx="694934" cy="832741"/>
        </a:xfrm>
        <a:custGeom>
          <a:avLst/>
          <a:gdLst/>
          <a:ahLst/>
          <a:cxnLst/>
          <a:rect l="0" t="0" r="0" b="0"/>
          <a:pathLst>
            <a:path>
              <a:moveTo>
                <a:pt x="694934" y="0"/>
              </a:moveTo>
              <a:lnTo>
                <a:pt x="694934" y="832741"/>
              </a:lnTo>
              <a:lnTo>
                <a:pt x="0" y="83274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875E166-9C98-4E0C-876D-030AF1BD8253}">
      <dsp:nvSpPr>
        <dsp:cNvPr id="0" name=""/>
        <dsp:cNvSpPr/>
      </dsp:nvSpPr>
      <dsp:spPr>
        <a:xfrm>
          <a:off x="5686426" y="2330581"/>
          <a:ext cx="5075140" cy="1808021"/>
        </a:xfrm>
        <a:custGeom>
          <a:avLst/>
          <a:gdLst/>
          <a:ahLst/>
          <a:cxnLst/>
          <a:rect l="0" t="0" r="0" b="0"/>
          <a:pathLst>
            <a:path>
              <a:moveTo>
                <a:pt x="0" y="0"/>
              </a:moveTo>
              <a:lnTo>
                <a:pt x="0" y="1610495"/>
              </a:lnTo>
              <a:lnTo>
                <a:pt x="5075140" y="1610495"/>
              </a:lnTo>
              <a:lnTo>
                <a:pt x="5075140" y="180802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8BB8CBF-6A18-4B21-B640-6ABDE9FA5521}">
      <dsp:nvSpPr>
        <dsp:cNvPr id="0" name=""/>
        <dsp:cNvSpPr/>
      </dsp:nvSpPr>
      <dsp:spPr>
        <a:xfrm>
          <a:off x="5686426" y="2330581"/>
          <a:ext cx="3419552" cy="1805058"/>
        </a:xfrm>
        <a:custGeom>
          <a:avLst/>
          <a:gdLst/>
          <a:ahLst/>
          <a:cxnLst/>
          <a:rect l="0" t="0" r="0" b="0"/>
          <a:pathLst>
            <a:path>
              <a:moveTo>
                <a:pt x="0" y="0"/>
              </a:moveTo>
              <a:lnTo>
                <a:pt x="0" y="1607532"/>
              </a:lnTo>
              <a:lnTo>
                <a:pt x="3419552" y="1607532"/>
              </a:lnTo>
              <a:lnTo>
                <a:pt x="3419552" y="180505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34BC9C5-6D63-4588-A439-834C16F3E32F}">
      <dsp:nvSpPr>
        <dsp:cNvPr id="0" name=""/>
        <dsp:cNvSpPr/>
      </dsp:nvSpPr>
      <dsp:spPr>
        <a:xfrm>
          <a:off x="5686426" y="2330581"/>
          <a:ext cx="1700689" cy="1805472"/>
        </a:xfrm>
        <a:custGeom>
          <a:avLst/>
          <a:gdLst/>
          <a:ahLst/>
          <a:cxnLst/>
          <a:rect l="0" t="0" r="0" b="0"/>
          <a:pathLst>
            <a:path>
              <a:moveTo>
                <a:pt x="0" y="0"/>
              </a:moveTo>
              <a:lnTo>
                <a:pt x="0" y="1607946"/>
              </a:lnTo>
              <a:lnTo>
                <a:pt x="1700689" y="1607946"/>
              </a:lnTo>
              <a:lnTo>
                <a:pt x="1700689" y="180547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EACAC78-0F21-4DF0-8581-B8FAB0172887}">
      <dsp:nvSpPr>
        <dsp:cNvPr id="0" name=""/>
        <dsp:cNvSpPr/>
      </dsp:nvSpPr>
      <dsp:spPr>
        <a:xfrm>
          <a:off x="5579793" y="2330581"/>
          <a:ext cx="91440" cy="1820889"/>
        </a:xfrm>
        <a:custGeom>
          <a:avLst/>
          <a:gdLst/>
          <a:ahLst/>
          <a:cxnLst/>
          <a:rect l="0" t="0" r="0" b="0"/>
          <a:pathLst>
            <a:path>
              <a:moveTo>
                <a:pt x="106633" y="0"/>
              </a:moveTo>
              <a:lnTo>
                <a:pt x="106633" y="1623363"/>
              </a:lnTo>
              <a:lnTo>
                <a:pt x="45720" y="1623363"/>
              </a:lnTo>
              <a:lnTo>
                <a:pt x="45720" y="182088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6241414-BC19-41B7-B29B-B427EE5FEB12}">
      <dsp:nvSpPr>
        <dsp:cNvPr id="0" name=""/>
        <dsp:cNvSpPr/>
      </dsp:nvSpPr>
      <dsp:spPr>
        <a:xfrm>
          <a:off x="3079872" y="2330581"/>
          <a:ext cx="2606553" cy="1814173"/>
        </a:xfrm>
        <a:custGeom>
          <a:avLst/>
          <a:gdLst/>
          <a:ahLst/>
          <a:cxnLst/>
          <a:rect l="0" t="0" r="0" b="0"/>
          <a:pathLst>
            <a:path>
              <a:moveTo>
                <a:pt x="2606553" y="0"/>
              </a:moveTo>
              <a:lnTo>
                <a:pt x="2606553" y="1616647"/>
              </a:lnTo>
              <a:lnTo>
                <a:pt x="0" y="1616647"/>
              </a:lnTo>
              <a:lnTo>
                <a:pt x="0" y="181417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C4B4214-13A1-4105-A5F7-A0E8A1CD804D}">
      <dsp:nvSpPr>
        <dsp:cNvPr id="0" name=""/>
        <dsp:cNvSpPr/>
      </dsp:nvSpPr>
      <dsp:spPr>
        <a:xfrm>
          <a:off x="658862" y="2330581"/>
          <a:ext cx="5027564" cy="1804880"/>
        </a:xfrm>
        <a:custGeom>
          <a:avLst/>
          <a:gdLst/>
          <a:ahLst/>
          <a:cxnLst/>
          <a:rect l="0" t="0" r="0" b="0"/>
          <a:pathLst>
            <a:path>
              <a:moveTo>
                <a:pt x="5027564" y="0"/>
              </a:moveTo>
              <a:lnTo>
                <a:pt x="5027564" y="1607354"/>
              </a:lnTo>
              <a:lnTo>
                <a:pt x="0" y="1607354"/>
              </a:lnTo>
              <a:lnTo>
                <a:pt x="0" y="180488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8CC8DAB-2C67-46AD-AFEB-7087EFC4B9EA}">
      <dsp:nvSpPr>
        <dsp:cNvPr id="0" name=""/>
        <dsp:cNvSpPr/>
      </dsp:nvSpPr>
      <dsp:spPr>
        <a:xfrm>
          <a:off x="4551131" y="1701479"/>
          <a:ext cx="2270590" cy="62910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Arial" panose="020B0604020202020204" pitchFamily="34" charset="0"/>
              <a:cs typeface="Arial" panose="020B0604020202020204" pitchFamily="34" charset="0"/>
            </a:rPr>
            <a:t>Imagen Corporativa</a:t>
          </a:r>
        </a:p>
      </dsp:txBody>
      <dsp:txXfrm>
        <a:off x="4551131" y="1701479"/>
        <a:ext cx="2270590" cy="629101"/>
      </dsp:txXfrm>
    </dsp:sp>
    <dsp:sp modelId="{42D0D980-CF83-4A43-A749-D92BDF36C5CC}">
      <dsp:nvSpPr>
        <dsp:cNvPr id="0" name=""/>
        <dsp:cNvSpPr/>
      </dsp:nvSpPr>
      <dsp:spPr>
        <a:xfrm>
          <a:off x="0" y="4135461"/>
          <a:ext cx="1317724" cy="94060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C" sz="1700" b="0" kern="1200" dirty="0">
              <a:latin typeface="Arial" panose="020B0604020202020204" pitchFamily="34" charset="0"/>
              <a:cs typeface="Arial" panose="020B0604020202020204" pitchFamily="34" charset="0"/>
            </a:rPr>
            <a:t>Apariencia </a:t>
          </a:r>
        </a:p>
        <a:p>
          <a:pPr marL="0" lvl="0" indent="0" algn="ctr" defTabSz="755650">
            <a:lnSpc>
              <a:spcPct val="90000"/>
            </a:lnSpc>
            <a:spcBef>
              <a:spcPct val="0"/>
            </a:spcBef>
            <a:spcAft>
              <a:spcPct val="35000"/>
            </a:spcAft>
            <a:buNone/>
          </a:pPr>
          <a:r>
            <a:rPr lang="es-EC" sz="1700" b="0" kern="1200" dirty="0">
              <a:latin typeface="Arial" panose="020B0604020202020204" pitchFamily="34" charset="0"/>
              <a:cs typeface="Arial" panose="020B0604020202020204" pitchFamily="34" charset="0"/>
            </a:rPr>
            <a:t>  Visual</a:t>
          </a:r>
          <a:r>
            <a:rPr lang="es-EC" sz="2800" kern="1200" dirty="0">
              <a:latin typeface="Times New Roman" panose="02020603050405020304" pitchFamily="18" charset="0"/>
              <a:cs typeface="Times New Roman" panose="02020603050405020304" pitchFamily="18" charset="0"/>
            </a:rPr>
            <a:t>	</a:t>
          </a:r>
        </a:p>
      </dsp:txBody>
      <dsp:txXfrm>
        <a:off x="0" y="4135461"/>
        <a:ext cx="1317724" cy="940600"/>
      </dsp:txXfrm>
    </dsp:sp>
    <dsp:sp modelId="{A7AAB364-4134-4F8A-90D8-14A81E19A15C}">
      <dsp:nvSpPr>
        <dsp:cNvPr id="0" name=""/>
        <dsp:cNvSpPr/>
      </dsp:nvSpPr>
      <dsp:spPr>
        <a:xfrm>
          <a:off x="2005425" y="4144754"/>
          <a:ext cx="2148895" cy="94060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C" sz="1700" kern="1200" dirty="0">
              <a:latin typeface="Arial" panose="020B0604020202020204" pitchFamily="34" charset="0"/>
              <a:cs typeface="Arial" panose="020B0604020202020204" pitchFamily="34" charset="0"/>
            </a:rPr>
            <a:t>Entorno organizacional e infraestructura</a:t>
          </a:r>
        </a:p>
      </dsp:txBody>
      <dsp:txXfrm>
        <a:off x="2005425" y="4144754"/>
        <a:ext cx="2148895" cy="940600"/>
      </dsp:txXfrm>
    </dsp:sp>
    <dsp:sp modelId="{3B119E9B-C679-4FA9-87BA-4445CAC5A9BC}">
      <dsp:nvSpPr>
        <dsp:cNvPr id="0" name=""/>
        <dsp:cNvSpPr/>
      </dsp:nvSpPr>
      <dsp:spPr>
        <a:xfrm>
          <a:off x="4890678" y="4151470"/>
          <a:ext cx="1469669" cy="94060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C" sz="1700" b="0" kern="1200" dirty="0">
              <a:latin typeface="Arial" panose="020B0604020202020204" pitchFamily="34" charset="0"/>
              <a:cs typeface="Arial" panose="020B0604020202020204" pitchFamily="34" charset="0"/>
            </a:rPr>
            <a:t>Comunicación externa</a:t>
          </a:r>
        </a:p>
      </dsp:txBody>
      <dsp:txXfrm>
        <a:off x="4890678" y="4151470"/>
        <a:ext cx="1469669" cy="940600"/>
      </dsp:txXfrm>
    </dsp:sp>
    <dsp:sp modelId="{E2D742B0-6C1B-44E9-B07F-E7D45D2E95F2}">
      <dsp:nvSpPr>
        <dsp:cNvPr id="0" name=""/>
        <dsp:cNvSpPr/>
      </dsp:nvSpPr>
      <dsp:spPr>
        <a:xfrm>
          <a:off x="6759444" y="4136053"/>
          <a:ext cx="1255343" cy="94060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C" sz="1700" kern="1200" dirty="0">
              <a:latin typeface="Arial" panose="020B0604020202020204" pitchFamily="34" charset="0"/>
              <a:cs typeface="Arial" panose="020B0604020202020204" pitchFamily="34" charset="0"/>
            </a:rPr>
            <a:t>Localización</a:t>
          </a:r>
        </a:p>
      </dsp:txBody>
      <dsp:txXfrm>
        <a:off x="6759444" y="4136053"/>
        <a:ext cx="1255343" cy="940600"/>
      </dsp:txXfrm>
    </dsp:sp>
    <dsp:sp modelId="{BD9423CA-6FBC-4ABF-AB5C-D7B007794F13}">
      <dsp:nvSpPr>
        <dsp:cNvPr id="0" name=""/>
        <dsp:cNvSpPr/>
      </dsp:nvSpPr>
      <dsp:spPr>
        <a:xfrm>
          <a:off x="8199691" y="4135640"/>
          <a:ext cx="1812574" cy="94060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C" sz="1700" b="0" kern="1200" dirty="0">
              <a:latin typeface="Arial" panose="020B0604020202020204" pitchFamily="34" charset="0"/>
              <a:cs typeface="Arial" panose="020B0604020202020204" pitchFamily="34" charset="0"/>
            </a:rPr>
            <a:t>Responsabilidad social corporativa</a:t>
          </a:r>
          <a:endParaRPr lang="es-EC" sz="1700" kern="1200" dirty="0">
            <a:latin typeface="Arial" panose="020B0604020202020204" pitchFamily="34" charset="0"/>
            <a:cs typeface="Arial" panose="020B0604020202020204" pitchFamily="34" charset="0"/>
          </a:endParaRPr>
        </a:p>
      </dsp:txBody>
      <dsp:txXfrm>
        <a:off x="8199691" y="4135640"/>
        <a:ext cx="1812574" cy="940600"/>
      </dsp:txXfrm>
    </dsp:sp>
    <dsp:sp modelId="{D6B7D163-FA44-430F-86AD-B81BBD0B8F14}">
      <dsp:nvSpPr>
        <dsp:cNvPr id="0" name=""/>
        <dsp:cNvSpPr/>
      </dsp:nvSpPr>
      <dsp:spPr>
        <a:xfrm>
          <a:off x="9981526" y="4138602"/>
          <a:ext cx="1560079" cy="94060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MX" sz="1700" kern="1200" dirty="0">
              <a:latin typeface="Arial" panose="020B0604020202020204" pitchFamily="34" charset="0"/>
              <a:cs typeface="Arial" panose="020B0604020202020204" pitchFamily="34" charset="0"/>
            </a:rPr>
            <a:t>Precios</a:t>
          </a:r>
          <a:endParaRPr lang="es-EC" sz="1700" kern="1200" dirty="0">
            <a:latin typeface="Arial" panose="020B0604020202020204" pitchFamily="34" charset="0"/>
            <a:cs typeface="Arial" panose="020B0604020202020204" pitchFamily="34" charset="0"/>
          </a:endParaRPr>
        </a:p>
      </dsp:txBody>
      <dsp:txXfrm>
        <a:off x="9981526" y="4138602"/>
        <a:ext cx="1560079" cy="940600"/>
      </dsp:txXfrm>
    </dsp:sp>
    <dsp:sp modelId="{C7738647-A1E1-4750-9906-06FD091D6A03}">
      <dsp:nvSpPr>
        <dsp:cNvPr id="0" name=""/>
        <dsp:cNvSpPr/>
      </dsp:nvSpPr>
      <dsp:spPr>
        <a:xfrm>
          <a:off x="2318249" y="2747389"/>
          <a:ext cx="2673242" cy="83186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s-EC" sz="1600" kern="1200" dirty="0">
              <a:latin typeface="Arial" panose="020B0604020202020204" pitchFamily="34" charset="0"/>
              <a:cs typeface="Arial" panose="020B0604020202020204" pitchFamily="34" charset="0"/>
            </a:rPr>
            <a:t>La relación de la empresa con los valores que pretende representar (</a:t>
          </a:r>
          <a:r>
            <a:rPr lang="es-MX" sz="1600" kern="1200" dirty="0">
              <a:latin typeface="Arial" panose="020B0604020202020204" pitchFamily="34" charset="0"/>
              <a:cs typeface="Arial" panose="020B0604020202020204" pitchFamily="34" charset="0"/>
            </a:rPr>
            <a:t>De la Fuente, 2014, p. 9)</a:t>
          </a:r>
          <a:r>
            <a:rPr lang="es-EC" sz="1800" kern="1200" dirty="0">
              <a:latin typeface="Arial" panose="020B0604020202020204" pitchFamily="34" charset="0"/>
              <a:cs typeface="Arial" panose="020B0604020202020204" pitchFamily="34" charset="0"/>
            </a:rPr>
            <a:t>.</a:t>
          </a:r>
        </a:p>
      </dsp:txBody>
      <dsp:txXfrm>
        <a:off x="2318249" y="2747389"/>
        <a:ext cx="2673242" cy="8318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8D1A4-CBAD-45A5-A51E-B7BCF909AEF0}">
      <dsp:nvSpPr>
        <dsp:cNvPr id="0" name=""/>
        <dsp:cNvSpPr/>
      </dsp:nvSpPr>
      <dsp:spPr>
        <a:xfrm>
          <a:off x="3552543" y="750377"/>
          <a:ext cx="995125" cy="1164558"/>
        </a:xfrm>
        <a:custGeom>
          <a:avLst/>
          <a:gdLst/>
          <a:ahLst/>
          <a:cxnLst/>
          <a:rect l="0" t="0" r="0" b="0"/>
          <a:pathLst>
            <a:path>
              <a:moveTo>
                <a:pt x="995125" y="0"/>
              </a:moveTo>
              <a:lnTo>
                <a:pt x="995125" y="1164558"/>
              </a:lnTo>
              <a:lnTo>
                <a:pt x="0" y="116455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EACAC78-0F21-4DF0-8581-B8FAB0172887}">
      <dsp:nvSpPr>
        <dsp:cNvPr id="0" name=""/>
        <dsp:cNvSpPr/>
      </dsp:nvSpPr>
      <dsp:spPr>
        <a:xfrm>
          <a:off x="4547669" y="750377"/>
          <a:ext cx="3394238" cy="2582200"/>
        </a:xfrm>
        <a:custGeom>
          <a:avLst/>
          <a:gdLst/>
          <a:ahLst/>
          <a:cxnLst/>
          <a:rect l="0" t="0" r="0" b="0"/>
          <a:pathLst>
            <a:path>
              <a:moveTo>
                <a:pt x="0" y="0"/>
              </a:moveTo>
              <a:lnTo>
                <a:pt x="0" y="2346596"/>
              </a:lnTo>
              <a:lnTo>
                <a:pt x="3394238" y="2346596"/>
              </a:lnTo>
              <a:lnTo>
                <a:pt x="3394238" y="258220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6241414-BC19-41B7-B29B-B427EE5FEB12}">
      <dsp:nvSpPr>
        <dsp:cNvPr id="0" name=""/>
        <dsp:cNvSpPr/>
      </dsp:nvSpPr>
      <dsp:spPr>
        <a:xfrm>
          <a:off x="4547669" y="750377"/>
          <a:ext cx="334546" cy="2582200"/>
        </a:xfrm>
        <a:custGeom>
          <a:avLst/>
          <a:gdLst/>
          <a:ahLst/>
          <a:cxnLst/>
          <a:rect l="0" t="0" r="0" b="0"/>
          <a:pathLst>
            <a:path>
              <a:moveTo>
                <a:pt x="0" y="0"/>
              </a:moveTo>
              <a:lnTo>
                <a:pt x="0" y="2346596"/>
              </a:lnTo>
              <a:lnTo>
                <a:pt x="334546" y="2346596"/>
              </a:lnTo>
              <a:lnTo>
                <a:pt x="334546" y="258220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C4B4214-13A1-4105-A5F7-A0E8A1CD804D}">
      <dsp:nvSpPr>
        <dsp:cNvPr id="0" name=""/>
        <dsp:cNvSpPr/>
      </dsp:nvSpPr>
      <dsp:spPr>
        <a:xfrm>
          <a:off x="1019977" y="750377"/>
          <a:ext cx="3527691" cy="2582189"/>
        </a:xfrm>
        <a:custGeom>
          <a:avLst/>
          <a:gdLst/>
          <a:ahLst/>
          <a:cxnLst/>
          <a:rect l="0" t="0" r="0" b="0"/>
          <a:pathLst>
            <a:path>
              <a:moveTo>
                <a:pt x="3527691" y="0"/>
              </a:moveTo>
              <a:lnTo>
                <a:pt x="3527691" y="2346585"/>
              </a:lnTo>
              <a:lnTo>
                <a:pt x="0" y="2346585"/>
              </a:lnTo>
              <a:lnTo>
                <a:pt x="0" y="258218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8CC8DAB-2C67-46AD-AFEB-7087EFC4B9EA}">
      <dsp:nvSpPr>
        <dsp:cNvPr id="0" name=""/>
        <dsp:cNvSpPr/>
      </dsp:nvSpPr>
      <dsp:spPr>
        <a:xfrm>
          <a:off x="2800136" y="0"/>
          <a:ext cx="3495065" cy="75037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Arial" panose="020B0604020202020204" pitchFamily="34" charset="0"/>
              <a:cs typeface="Arial" panose="020B0604020202020204" pitchFamily="34" charset="0"/>
            </a:rPr>
            <a:t>Comportamiento del consumidor</a:t>
          </a:r>
        </a:p>
      </dsp:txBody>
      <dsp:txXfrm>
        <a:off x="2800136" y="0"/>
        <a:ext cx="3495065" cy="750377"/>
      </dsp:txXfrm>
    </dsp:sp>
    <dsp:sp modelId="{42D0D980-CF83-4A43-A749-D92BDF36C5CC}">
      <dsp:nvSpPr>
        <dsp:cNvPr id="0" name=""/>
        <dsp:cNvSpPr/>
      </dsp:nvSpPr>
      <dsp:spPr>
        <a:xfrm>
          <a:off x="234102" y="3332566"/>
          <a:ext cx="1571749" cy="112192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C" sz="1700" b="0" kern="1200" dirty="0">
              <a:latin typeface="Arial" panose="020B0604020202020204" pitchFamily="34" charset="0"/>
              <a:cs typeface="Arial" panose="020B0604020202020204" pitchFamily="34" charset="0"/>
            </a:rPr>
            <a:t>Lealtad</a:t>
          </a:r>
          <a:r>
            <a:rPr lang="es-EC" sz="2800" kern="1200" dirty="0">
              <a:latin typeface="Times New Roman" panose="02020603050405020304" pitchFamily="18" charset="0"/>
              <a:cs typeface="Times New Roman" panose="02020603050405020304" pitchFamily="18" charset="0"/>
            </a:rPr>
            <a:t>	</a:t>
          </a:r>
        </a:p>
      </dsp:txBody>
      <dsp:txXfrm>
        <a:off x="234102" y="3332566"/>
        <a:ext cx="1571749" cy="1121925"/>
      </dsp:txXfrm>
    </dsp:sp>
    <dsp:sp modelId="{A7AAB364-4134-4F8A-90D8-14A81E19A15C}">
      <dsp:nvSpPr>
        <dsp:cNvPr id="0" name=""/>
        <dsp:cNvSpPr/>
      </dsp:nvSpPr>
      <dsp:spPr>
        <a:xfrm>
          <a:off x="3600640" y="3332577"/>
          <a:ext cx="2563149" cy="112192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C" sz="1700" kern="1200" dirty="0">
              <a:latin typeface="Arial" panose="020B0604020202020204" pitchFamily="34" charset="0"/>
              <a:cs typeface="Arial" panose="020B0604020202020204" pitchFamily="34" charset="0"/>
            </a:rPr>
            <a:t>Satisfacción</a:t>
          </a:r>
        </a:p>
      </dsp:txBody>
      <dsp:txXfrm>
        <a:off x="3600640" y="3332577"/>
        <a:ext cx="2563149" cy="1121925"/>
      </dsp:txXfrm>
    </dsp:sp>
    <dsp:sp modelId="{3B119E9B-C679-4FA9-87BA-4445CAC5A9BC}">
      <dsp:nvSpPr>
        <dsp:cNvPr id="0" name=""/>
        <dsp:cNvSpPr/>
      </dsp:nvSpPr>
      <dsp:spPr>
        <a:xfrm>
          <a:off x="7065414" y="3332577"/>
          <a:ext cx="1752985" cy="112192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C" sz="1700" b="0" kern="1200" dirty="0">
              <a:latin typeface="Arial" panose="020B0604020202020204" pitchFamily="34" charset="0"/>
              <a:cs typeface="Arial" panose="020B0604020202020204" pitchFamily="34" charset="0"/>
            </a:rPr>
            <a:t>Compromiso</a:t>
          </a:r>
        </a:p>
      </dsp:txBody>
      <dsp:txXfrm>
        <a:off x="7065414" y="3332577"/>
        <a:ext cx="1752985" cy="1121925"/>
      </dsp:txXfrm>
    </dsp:sp>
    <dsp:sp modelId="{C7738647-A1E1-4750-9906-06FD091D6A03}">
      <dsp:nvSpPr>
        <dsp:cNvPr id="0" name=""/>
        <dsp:cNvSpPr/>
      </dsp:nvSpPr>
      <dsp:spPr>
        <a:xfrm>
          <a:off x="51509" y="1095391"/>
          <a:ext cx="3501034" cy="163908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l" defTabSz="666750">
            <a:lnSpc>
              <a:spcPct val="90000"/>
            </a:lnSpc>
            <a:spcBef>
              <a:spcPct val="0"/>
            </a:spcBef>
            <a:spcAft>
              <a:spcPct val="35000"/>
            </a:spcAft>
            <a:buNone/>
          </a:pPr>
          <a:r>
            <a:rPr lang="es-MX" sz="1500" kern="1200" dirty="0">
              <a:latin typeface="Arial" panose="020B0604020202020204" pitchFamily="34" charset="0"/>
              <a:cs typeface="Arial" panose="020B0604020202020204" pitchFamily="34" charset="0"/>
            </a:rPr>
            <a:t>Comportamiento que muestran los consumidores cuando buscan, compran, usan, evalúan y desechan productos y servicios para satisfacer sus necesidades Schiffman &amp; Lazar (2010).</a:t>
          </a:r>
          <a:endParaRPr lang="es-EC" sz="1500" kern="1200" dirty="0">
            <a:latin typeface="Arial" panose="020B0604020202020204" pitchFamily="34" charset="0"/>
            <a:cs typeface="Arial" panose="020B0604020202020204" pitchFamily="34" charset="0"/>
          </a:endParaRPr>
        </a:p>
      </dsp:txBody>
      <dsp:txXfrm>
        <a:off x="51509" y="1095391"/>
        <a:ext cx="3501034" cy="16390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4C11B-D53C-4C4E-B39D-62B826658829}">
      <dsp:nvSpPr>
        <dsp:cNvPr id="0" name=""/>
        <dsp:cNvSpPr/>
      </dsp:nvSpPr>
      <dsp:spPr>
        <a:xfrm>
          <a:off x="4409" y="0"/>
          <a:ext cx="813428" cy="81342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A5F9B9D0-33DC-4513-A230-8A32BA81D423}">
      <dsp:nvSpPr>
        <dsp:cNvPr id="0" name=""/>
        <dsp:cNvSpPr/>
      </dsp:nvSpPr>
      <dsp:spPr>
        <a:xfrm>
          <a:off x="85752" y="81342"/>
          <a:ext cx="650742" cy="650742"/>
        </a:xfrm>
        <a:prstGeom prst="chord">
          <a:avLst>
            <a:gd name="adj1" fmla="val 1168272"/>
            <a:gd name="adj2" fmla="val 9631728"/>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DBAD0833-D97D-4EBA-BEA6-FF323A1C5BEA}">
      <dsp:nvSpPr>
        <dsp:cNvPr id="0" name=""/>
        <dsp:cNvSpPr/>
      </dsp:nvSpPr>
      <dsp:spPr>
        <a:xfrm>
          <a:off x="987301" y="813428"/>
          <a:ext cx="2406391" cy="342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l"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Fuentes de datos secundarios.</a:t>
          </a:r>
        </a:p>
      </dsp:txBody>
      <dsp:txXfrm>
        <a:off x="987301" y="813428"/>
        <a:ext cx="2406391" cy="3423177"/>
      </dsp:txXfrm>
    </dsp:sp>
    <dsp:sp modelId="{5A25A824-2974-4F22-9FFE-65582CB99165}">
      <dsp:nvSpPr>
        <dsp:cNvPr id="0" name=""/>
        <dsp:cNvSpPr/>
      </dsp:nvSpPr>
      <dsp:spPr>
        <a:xfrm>
          <a:off x="987301" y="0"/>
          <a:ext cx="2406391" cy="813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b" anchorCtr="0">
          <a:noAutofit/>
        </a:bodyPr>
        <a:lstStyle/>
        <a:p>
          <a:pPr marL="0" lvl="0" indent="0" algn="l" defTabSz="1111250">
            <a:lnSpc>
              <a:spcPct val="90000"/>
            </a:lnSpc>
            <a:spcBef>
              <a:spcPct val="0"/>
            </a:spcBef>
            <a:spcAft>
              <a:spcPct val="35000"/>
            </a:spcAft>
            <a:buNone/>
          </a:pPr>
          <a:r>
            <a:rPr lang="es-ES" sz="2500" b="1" kern="1200" dirty="0">
              <a:latin typeface="Times New Roman" panose="02020603050405020304" pitchFamily="18" charset="0"/>
              <a:cs typeface="Times New Roman" panose="02020603050405020304" pitchFamily="18" charset="0"/>
            </a:rPr>
            <a:t>Información</a:t>
          </a:r>
          <a:r>
            <a:rPr lang="es-ES" sz="2500" kern="1200" dirty="0">
              <a:latin typeface="Times New Roman" panose="02020603050405020304" pitchFamily="18" charset="0"/>
              <a:cs typeface="Times New Roman" panose="02020603050405020304" pitchFamily="18" charset="0"/>
            </a:rPr>
            <a:t> </a:t>
          </a:r>
        </a:p>
      </dsp:txBody>
      <dsp:txXfrm>
        <a:off x="987301" y="0"/>
        <a:ext cx="2406391" cy="813428"/>
      </dsp:txXfrm>
    </dsp:sp>
    <dsp:sp modelId="{8A52FB9B-8E4E-437E-A0CC-3B9E4563A305}">
      <dsp:nvSpPr>
        <dsp:cNvPr id="0" name=""/>
        <dsp:cNvSpPr/>
      </dsp:nvSpPr>
      <dsp:spPr>
        <a:xfrm>
          <a:off x="3563157" y="0"/>
          <a:ext cx="813428" cy="81342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C77C6016-35C2-4A06-AFD7-13F75D9236AC}">
      <dsp:nvSpPr>
        <dsp:cNvPr id="0" name=""/>
        <dsp:cNvSpPr/>
      </dsp:nvSpPr>
      <dsp:spPr>
        <a:xfrm>
          <a:off x="3644500" y="81342"/>
          <a:ext cx="650742" cy="650742"/>
        </a:xfrm>
        <a:prstGeom prst="chord">
          <a:avLst>
            <a:gd name="adj1" fmla="val 20431728"/>
            <a:gd name="adj2" fmla="val 11968272"/>
          </a:avLst>
        </a:prstGeom>
        <a:gradFill rotWithShape="0">
          <a:gsLst>
            <a:gs pos="0">
              <a:schemeClr val="accent5">
                <a:hueOff val="-3676672"/>
                <a:satOff val="-5114"/>
                <a:lumOff val="-1961"/>
                <a:alphaOff val="0"/>
                <a:lumMod val="110000"/>
                <a:satMod val="105000"/>
                <a:tint val="67000"/>
              </a:schemeClr>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lin ang="5400000" scaled="0"/>
        </a:gradFill>
        <a:ln w="6350" cap="flat" cmpd="sng" algn="ctr">
          <a:solidFill>
            <a:schemeClr val="accent5">
              <a:hueOff val="-3676672"/>
              <a:satOff val="-5114"/>
              <a:lumOff val="-196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D09CE4F-99C4-408B-9F9E-F4AB6D699443}">
      <dsp:nvSpPr>
        <dsp:cNvPr id="0" name=""/>
        <dsp:cNvSpPr/>
      </dsp:nvSpPr>
      <dsp:spPr>
        <a:xfrm>
          <a:off x="4546050" y="813428"/>
          <a:ext cx="2406391" cy="342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l"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Encuesta. </a:t>
          </a:r>
        </a:p>
      </dsp:txBody>
      <dsp:txXfrm>
        <a:off x="4546050" y="813428"/>
        <a:ext cx="2406391" cy="3423177"/>
      </dsp:txXfrm>
    </dsp:sp>
    <dsp:sp modelId="{BAA85F10-2D2B-4804-8C6E-FD50C9FE1DEF}">
      <dsp:nvSpPr>
        <dsp:cNvPr id="0" name=""/>
        <dsp:cNvSpPr/>
      </dsp:nvSpPr>
      <dsp:spPr>
        <a:xfrm>
          <a:off x="4546050" y="0"/>
          <a:ext cx="2406391" cy="813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b" anchorCtr="0">
          <a:noAutofit/>
        </a:bodyPr>
        <a:lstStyle/>
        <a:p>
          <a:pPr marL="0" lvl="0" indent="0" algn="l" defTabSz="1111250">
            <a:lnSpc>
              <a:spcPct val="90000"/>
            </a:lnSpc>
            <a:spcBef>
              <a:spcPct val="0"/>
            </a:spcBef>
            <a:spcAft>
              <a:spcPct val="35000"/>
            </a:spcAft>
            <a:buNone/>
          </a:pPr>
          <a:r>
            <a:rPr lang="es-ES" sz="2500" b="1" kern="1200" dirty="0">
              <a:latin typeface="Times New Roman" panose="02020603050405020304" pitchFamily="18" charset="0"/>
              <a:cs typeface="Times New Roman" panose="02020603050405020304" pitchFamily="18" charset="0"/>
            </a:rPr>
            <a:t>Instrumento</a:t>
          </a:r>
          <a:r>
            <a:rPr lang="es-ES" sz="2500" kern="1200" dirty="0">
              <a:latin typeface="Times New Roman" panose="02020603050405020304" pitchFamily="18" charset="0"/>
              <a:cs typeface="Times New Roman" panose="02020603050405020304" pitchFamily="18" charset="0"/>
            </a:rPr>
            <a:t> </a:t>
          </a:r>
        </a:p>
      </dsp:txBody>
      <dsp:txXfrm>
        <a:off x="4546050" y="0"/>
        <a:ext cx="2406391" cy="813428"/>
      </dsp:txXfrm>
    </dsp:sp>
    <dsp:sp modelId="{4C1BE2CE-EB6A-46D0-9DEB-6D4489358EF1}">
      <dsp:nvSpPr>
        <dsp:cNvPr id="0" name=""/>
        <dsp:cNvSpPr/>
      </dsp:nvSpPr>
      <dsp:spPr>
        <a:xfrm>
          <a:off x="7121906" y="0"/>
          <a:ext cx="813428" cy="81342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0BB072A6-7B29-4944-856C-352AC4E0E071}">
      <dsp:nvSpPr>
        <dsp:cNvPr id="0" name=""/>
        <dsp:cNvSpPr/>
      </dsp:nvSpPr>
      <dsp:spPr>
        <a:xfrm>
          <a:off x="7203249" y="81342"/>
          <a:ext cx="650742" cy="650742"/>
        </a:xfrm>
        <a:prstGeom prst="chord">
          <a:avLst>
            <a:gd name="adj1" fmla="val 16200000"/>
            <a:gd name="adj2" fmla="val 16200000"/>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1800DFE-C430-4F2A-8ACC-C10C153EBA3F}">
      <dsp:nvSpPr>
        <dsp:cNvPr id="0" name=""/>
        <dsp:cNvSpPr/>
      </dsp:nvSpPr>
      <dsp:spPr>
        <a:xfrm>
          <a:off x="8104798" y="813428"/>
          <a:ext cx="2406391" cy="342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l"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SPSS versión 22</a:t>
          </a:r>
        </a:p>
        <a:p>
          <a:pPr marL="0" lvl="0" indent="0" algn="l"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Minitab 18</a:t>
          </a:r>
        </a:p>
        <a:p>
          <a:pPr marL="0" lvl="0" indent="0" algn="l"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Excel 2019</a:t>
          </a:r>
        </a:p>
      </dsp:txBody>
      <dsp:txXfrm>
        <a:off x="8104798" y="813428"/>
        <a:ext cx="2406391" cy="3423177"/>
      </dsp:txXfrm>
    </dsp:sp>
    <dsp:sp modelId="{2E9CA5B9-B49E-424A-AF45-8B41DBDE01E9}">
      <dsp:nvSpPr>
        <dsp:cNvPr id="0" name=""/>
        <dsp:cNvSpPr/>
      </dsp:nvSpPr>
      <dsp:spPr>
        <a:xfrm>
          <a:off x="8104798" y="0"/>
          <a:ext cx="2406391" cy="813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b" anchorCtr="0">
          <a:noAutofit/>
        </a:bodyPr>
        <a:lstStyle/>
        <a:p>
          <a:pPr marL="0" lvl="0" indent="0" algn="l" defTabSz="1111250">
            <a:lnSpc>
              <a:spcPct val="90000"/>
            </a:lnSpc>
            <a:spcBef>
              <a:spcPct val="0"/>
            </a:spcBef>
            <a:spcAft>
              <a:spcPct val="35000"/>
            </a:spcAft>
            <a:buNone/>
          </a:pPr>
          <a:r>
            <a:rPr lang="es-ES" sz="2500" b="1" kern="1200" dirty="0">
              <a:latin typeface="Times New Roman" panose="02020603050405020304" pitchFamily="18" charset="0"/>
              <a:cs typeface="Times New Roman" panose="02020603050405020304" pitchFamily="18" charset="0"/>
            </a:rPr>
            <a:t>Análisis de datos</a:t>
          </a:r>
        </a:p>
      </dsp:txBody>
      <dsp:txXfrm>
        <a:off x="8104798" y="0"/>
        <a:ext cx="2406391" cy="8134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B2A08-2E5C-4157-B970-2BEC06FC975A}">
      <dsp:nvSpPr>
        <dsp:cNvPr id="0" name=""/>
        <dsp:cNvSpPr/>
      </dsp:nvSpPr>
      <dsp:spPr>
        <a:xfrm>
          <a:off x="957458" y="1957"/>
          <a:ext cx="11307439" cy="1027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endParaRPr lang="es-EC" sz="1800" kern="1200" dirty="0">
            <a:latin typeface="Times New Roman" panose="02020603050405020304" pitchFamily="18" charset="0"/>
            <a:cs typeface="Times New Roman" panose="02020603050405020304" pitchFamily="18" charset="0"/>
          </a:endParaRPr>
        </a:p>
      </dsp:txBody>
      <dsp:txXfrm>
        <a:off x="957458" y="1957"/>
        <a:ext cx="11307439" cy="1027949"/>
      </dsp:txXfrm>
    </dsp:sp>
    <dsp:sp modelId="{CA9A320C-73F0-435D-9D51-1F6DB9A27C31}">
      <dsp:nvSpPr>
        <dsp:cNvPr id="0" name=""/>
        <dsp:cNvSpPr/>
      </dsp:nvSpPr>
      <dsp:spPr>
        <a:xfrm>
          <a:off x="957458" y="1029906"/>
          <a:ext cx="1507658" cy="251276"/>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C65AE9-016C-4B34-9FFD-FF3ED241E807}">
      <dsp:nvSpPr>
        <dsp:cNvPr id="0" name=""/>
        <dsp:cNvSpPr/>
      </dsp:nvSpPr>
      <dsp:spPr>
        <a:xfrm>
          <a:off x="2553064" y="1029906"/>
          <a:ext cx="1507658" cy="251276"/>
        </a:xfrm>
        <a:prstGeom prst="parallelogram">
          <a:avLst>
            <a:gd name="adj" fmla="val 140840"/>
          </a:avLst>
        </a:prstGeom>
        <a:solidFill>
          <a:schemeClr val="accent4">
            <a:hueOff val="385026"/>
            <a:satOff val="-1777"/>
            <a:lumOff val="65"/>
            <a:alphaOff val="0"/>
          </a:schemeClr>
        </a:solidFill>
        <a:ln w="12700" cap="flat" cmpd="sng" algn="ctr">
          <a:solidFill>
            <a:schemeClr val="accent4">
              <a:hueOff val="385026"/>
              <a:satOff val="-1777"/>
              <a:lumOff val="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2C5A31-D79E-41F7-9F0A-3A9421C716E6}">
      <dsp:nvSpPr>
        <dsp:cNvPr id="0" name=""/>
        <dsp:cNvSpPr/>
      </dsp:nvSpPr>
      <dsp:spPr>
        <a:xfrm>
          <a:off x="4148669" y="1029906"/>
          <a:ext cx="1507658" cy="251276"/>
        </a:xfrm>
        <a:prstGeom prst="parallelogram">
          <a:avLst>
            <a:gd name="adj" fmla="val 140840"/>
          </a:avLst>
        </a:prstGeom>
        <a:solidFill>
          <a:schemeClr val="accent4">
            <a:hueOff val="770051"/>
            <a:satOff val="-3553"/>
            <a:lumOff val="131"/>
            <a:alphaOff val="0"/>
          </a:schemeClr>
        </a:solidFill>
        <a:ln w="12700" cap="flat" cmpd="sng" algn="ctr">
          <a:solidFill>
            <a:schemeClr val="accent4">
              <a:hueOff val="770051"/>
              <a:satOff val="-3553"/>
              <a:lumOff val="1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7D85E4-FB50-45A8-96E6-DF5B8C24C9FB}">
      <dsp:nvSpPr>
        <dsp:cNvPr id="0" name=""/>
        <dsp:cNvSpPr/>
      </dsp:nvSpPr>
      <dsp:spPr>
        <a:xfrm>
          <a:off x="5744274" y="1029906"/>
          <a:ext cx="1507658" cy="251276"/>
        </a:xfrm>
        <a:prstGeom prst="parallelogram">
          <a:avLst>
            <a:gd name="adj" fmla="val 140840"/>
          </a:avLst>
        </a:prstGeom>
        <a:solidFill>
          <a:schemeClr val="accent4">
            <a:hueOff val="1155077"/>
            <a:satOff val="-5330"/>
            <a:lumOff val="196"/>
            <a:alphaOff val="0"/>
          </a:schemeClr>
        </a:solidFill>
        <a:ln w="12700" cap="flat" cmpd="sng" algn="ctr">
          <a:solidFill>
            <a:schemeClr val="accent4">
              <a:hueOff val="1155077"/>
              <a:satOff val="-5330"/>
              <a:lumOff val="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38D4F5-B388-41AC-A890-DA7FF3DB48FF}">
      <dsp:nvSpPr>
        <dsp:cNvPr id="0" name=""/>
        <dsp:cNvSpPr/>
      </dsp:nvSpPr>
      <dsp:spPr>
        <a:xfrm>
          <a:off x="7339880" y="1029906"/>
          <a:ext cx="1507658" cy="251276"/>
        </a:xfrm>
        <a:prstGeom prst="parallelogram">
          <a:avLst>
            <a:gd name="adj" fmla="val 140840"/>
          </a:avLst>
        </a:prstGeom>
        <a:solidFill>
          <a:schemeClr val="accent4">
            <a:hueOff val="1540103"/>
            <a:satOff val="-7106"/>
            <a:lumOff val="261"/>
            <a:alphaOff val="0"/>
          </a:schemeClr>
        </a:solidFill>
        <a:ln w="12700" cap="flat" cmpd="sng" algn="ctr">
          <a:solidFill>
            <a:schemeClr val="accent4">
              <a:hueOff val="1540103"/>
              <a:satOff val="-7106"/>
              <a:lumOff val="2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31AAE5-D293-4387-9423-72E3C9131204}">
      <dsp:nvSpPr>
        <dsp:cNvPr id="0" name=""/>
        <dsp:cNvSpPr/>
      </dsp:nvSpPr>
      <dsp:spPr>
        <a:xfrm>
          <a:off x="8935485" y="1029906"/>
          <a:ext cx="1507658" cy="251276"/>
        </a:xfrm>
        <a:prstGeom prst="parallelogram">
          <a:avLst>
            <a:gd name="adj" fmla="val 140840"/>
          </a:avLst>
        </a:prstGeom>
        <a:solidFill>
          <a:schemeClr val="accent4">
            <a:hueOff val="1925128"/>
            <a:satOff val="-8883"/>
            <a:lumOff val="327"/>
            <a:alphaOff val="0"/>
          </a:schemeClr>
        </a:solidFill>
        <a:ln w="12700" cap="flat" cmpd="sng" algn="ctr">
          <a:solidFill>
            <a:schemeClr val="accent4">
              <a:hueOff val="1925128"/>
              <a:satOff val="-8883"/>
              <a:lumOff val="3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B2C0C8-A337-4426-A87E-570FB7594C1F}">
      <dsp:nvSpPr>
        <dsp:cNvPr id="0" name=""/>
        <dsp:cNvSpPr/>
      </dsp:nvSpPr>
      <dsp:spPr>
        <a:xfrm>
          <a:off x="10531090" y="1029906"/>
          <a:ext cx="1507658" cy="251276"/>
        </a:xfrm>
        <a:prstGeom prst="parallelogram">
          <a:avLst>
            <a:gd name="adj" fmla="val 140840"/>
          </a:avLst>
        </a:prstGeom>
        <a:solidFill>
          <a:schemeClr val="accent4">
            <a:hueOff val="2310154"/>
            <a:satOff val="-10660"/>
            <a:lumOff val="392"/>
            <a:alphaOff val="0"/>
          </a:schemeClr>
        </a:solidFill>
        <a:ln w="12700" cap="flat" cmpd="sng" algn="ctr">
          <a:solidFill>
            <a:schemeClr val="accent4">
              <a:hueOff val="2310154"/>
              <a:satOff val="-10660"/>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5DA81F-861B-4D30-8EEE-7269E40EF9D2}">
      <dsp:nvSpPr>
        <dsp:cNvPr id="0" name=""/>
        <dsp:cNvSpPr/>
      </dsp:nvSpPr>
      <dsp:spPr>
        <a:xfrm>
          <a:off x="885995" y="1416126"/>
          <a:ext cx="11307439" cy="722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El entorno organizacional e infraestructura inciden positivamente en la lealtad del consumidor, debido a que para los consumidores actuales son factores importantes la amabilidad, simpatía, profesionalismo, disponibilidad, infraestructura y diseño interior que brindan </a:t>
          </a:r>
          <a:r>
            <a:rPr lang="es-EC" sz="1600" kern="1200" dirty="0">
              <a:latin typeface="Arial" panose="020B0604020202020204" pitchFamily="34" charset="0"/>
              <a:cs typeface="Arial" panose="020B0604020202020204" pitchFamily="34" charset="0"/>
            </a:rPr>
            <a:t>las Cooperativas de ahorro y crédito para que su lealtad se mantenga firme.</a:t>
          </a:r>
        </a:p>
      </dsp:txBody>
      <dsp:txXfrm>
        <a:off x="885995" y="1416126"/>
        <a:ext cx="11307439" cy="722997"/>
      </dsp:txXfrm>
    </dsp:sp>
    <dsp:sp modelId="{76AE18E0-1231-43E1-B047-C5CB33E189E9}">
      <dsp:nvSpPr>
        <dsp:cNvPr id="0" name=""/>
        <dsp:cNvSpPr/>
      </dsp:nvSpPr>
      <dsp:spPr>
        <a:xfrm>
          <a:off x="957458" y="2101234"/>
          <a:ext cx="1507658" cy="251276"/>
        </a:xfrm>
        <a:prstGeom prst="parallelogram">
          <a:avLst>
            <a:gd name="adj" fmla="val 140840"/>
          </a:avLst>
        </a:prstGeom>
        <a:solidFill>
          <a:schemeClr val="accent4">
            <a:hueOff val="2695179"/>
            <a:satOff val="-12436"/>
            <a:lumOff val="458"/>
            <a:alphaOff val="0"/>
          </a:schemeClr>
        </a:solidFill>
        <a:ln w="12700" cap="flat" cmpd="sng" algn="ctr">
          <a:solidFill>
            <a:schemeClr val="accent4">
              <a:hueOff val="2695179"/>
              <a:satOff val="-12436"/>
              <a:lumOff val="4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1924C4-7E17-4A23-A7A4-E748C619C8CF}">
      <dsp:nvSpPr>
        <dsp:cNvPr id="0" name=""/>
        <dsp:cNvSpPr/>
      </dsp:nvSpPr>
      <dsp:spPr>
        <a:xfrm>
          <a:off x="2553064" y="2101234"/>
          <a:ext cx="1507658" cy="251276"/>
        </a:xfrm>
        <a:prstGeom prst="parallelogram">
          <a:avLst>
            <a:gd name="adj" fmla="val 140840"/>
          </a:avLst>
        </a:prstGeom>
        <a:solidFill>
          <a:schemeClr val="accent4">
            <a:hueOff val="3080205"/>
            <a:satOff val="-14213"/>
            <a:lumOff val="523"/>
            <a:alphaOff val="0"/>
          </a:schemeClr>
        </a:solidFill>
        <a:ln w="12700" cap="flat" cmpd="sng" algn="ctr">
          <a:solidFill>
            <a:schemeClr val="accent4">
              <a:hueOff val="3080205"/>
              <a:satOff val="-14213"/>
              <a:lumOff val="5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FE77DE-35D9-4CB7-B1F9-401C54F0B6CE}">
      <dsp:nvSpPr>
        <dsp:cNvPr id="0" name=""/>
        <dsp:cNvSpPr/>
      </dsp:nvSpPr>
      <dsp:spPr>
        <a:xfrm>
          <a:off x="4148669" y="2101234"/>
          <a:ext cx="1507658" cy="251276"/>
        </a:xfrm>
        <a:prstGeom prst="parallelogram">
          <a:avLst>
            <a:gd name="adj" fmla="val 140840"/>
          </a:avLst>
        </a:prstGeom>
        <a:solidFill>
          <a:schemeClr val="accent4">
            <a:hueOff val="3465231"/>
            <a:satOff val="-15989"/>
            <a:lumOff val="588"/>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E836DB-6BF4-466E-BC50-A52F79DBEA96}">
      <dsp:nvSpPr>
        <dsp:cNvPr id="0" name=""/>
        <dsp:cNvSpPr/>
      </dsp:nvSpPr>
      <dsp:spPr>
        <a:xfrm>
          <a:off x="5744274" y="2101234"/>
          <a:ext cx="1507658" cy="251276"/>
        </a:xfrm>
        <a:prstGeom prst="parallelogram">
          <a:avLst>
            <a:gd name="adj" fmla="val 140840"/>
          </a:avLst>
        </a:prstGeom>
        <a:solidFill>
          <a:schemeClr val="accent4">
            <a:hueOff val="3850256"/>
            <a:satOff val="-17766"/>
            <a:lumOff val="654"/>
            <a:alphaOff val="0"/>
          </a:schemeClr>
        </a:solidFill>
        <a:ln w="12700" cap="flat" cmpd="sng" algn="ctr">
          <a:solidFill>
            <a:schemeClr val="accent4">
              <a:hueOff val="3850256"/>
              <a:satOff val="-17766"/>
              <a:lumOff val="6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1473D2-FA2C-48D1-96B4-FD4AF2EF85AF}">
      <dsp:nvSpPr>
        <dsp:cNvPr id="0" name=""/>
        <dsp:cNvSpPr/>
      </dsp:nvSpPr>
      <dsp:spPr>
        <a:xfrm>
          <a:off x="7339880" y="2101234"/>
          <a:ext cx="1507658" cy="251276"/>
        </a:xfrm>
        <a:prstGeom prst="parallelogram">
          <a:avLst>
            <a:gd name="adj" fmla="val 140840"/>
          </a:avLst>
        </a:prstGeom>
        <a:solidFill>
          <a:schemeClr val="accent4">
            <a:hueOff val="4235282"/>
            <a:satOff val="-19543"/>
            <a:lumOff val="719"/>
            <a:alphaOff val="0"/>
          </a:schemeClr>
        </a:solidFill>
        <a:ln w="12700" cap="flat" cmpd="sng" algn="ctr">
          <a:solidFill>
            <a:schemeClr val="accent4">
              <a:hueOff val="4235282"/>
              <a:satOff val="-19543"/>
              <a:lumOff val="7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68EC38-86D8-4037-B40B-A3CCC4011BF6}">
      <dsp:nvSpPr>
        <dsp:cNvPr id="0" name=""/>
        <dsp:cNvSpPr/>
      </dsp:nvSpPr>
      <dsp:spPr>
        <a:xfrm>
          <a:off x="8935485" y="2101234"/>
          <a:ext cx="1507658" cy="251276"/>
        </a:xfrm>
        <a:prstGeom prst="parallelogram">
          <a:avLst>
            <a:gd name="adj" fmla="val 140840"/>
          </a:avLst>
        </a:prstGeom>
        <a:solidFill>
          <a:schemeClr val="accent4">
            <a:hueOff val="4620308"/>
            <a:satOff val="-21319"/>
            <a:lumOff val="784"/>
            <a:alphaOff val="0"/>
          </a:schemeClr>
        </a:solidFill>
        <a:ln w="12700" cap="flat" cmpd="sng" algn="ctr">
          <a:solidFill>
            <a:schemeClr val="accent4">
              <a:hueOff val="4620308"/>
              <a:satOff val="-21319"/>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8A945D-395A-4728-999A-84E5AF08BB4F}">
      <dsp:nvSpPr>
        <dsp:cNvPr id="0" name=""/>
        <dsp:cNvSpPr/>
      </dsp:nvSpPr>
      <dsp:spPr>
        <a:xfrm>
          <a:off x="10531090" y="2101234"/>
          <a:ext cx="1507658" cy="251276"/>
        </a:xfrm>
        <a:prstGeom prst="parallelogram">
          <a:avLst>
            <a:gd name="adj" fmla="val 140840"/>
          </a:avLst>
        </a:prstGeom>
        <a:solidFill>
          <a:schemeClr val="accent4">
            <a:hueOff val="5005334"/>
            <a:satOff val="-23096"/>
            <a:lumOff val="850"/>
            <a:alphaOff val="0"/>
          </a:schemeClr>
        </a:solidFill>
        <a:ln w="12700" cap="flat" cmpd="sng" algn="ctr">
          <a:solidFill>
            <a:schemeClr val="accent4">
              <a:hueOff val="5005334"/>
              <a:satOff val="-23096"/>
              <a:lumOff val="8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BAA61D-200F-465D-A776-B9B65D3126AB}">
      <dsp:nvSpPr>
        <dsp:cNvPr id="0" name=""/>
        <dsp:cNvSpPr/>
      </dsp:nvSpPr>
      <dsp:spPr>
        <a:xfrm>
          <a:off x="910080" y="2339809"/>
          <a:ext cx="11307439" cy="1027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La comunicación externa incide positivamente en la satisfacción del consumidor, debido a que para los consumidores actuales son factores importantes el saludo, la experiencia de trato y el mensaje publicitario que manejan </a:t>
          </a:r>
          <a:r>
            <a:rPr lang="es-EC" sz="1600" kern="1200" dirty="0">
              <a:latin typeface="Arial" panose="020B0604020202020204" pitchFamily="34" charset="0"/>
              <a:cs typeface="Arial" panose="020B0604020202020204" pitchFamily="34" charset="0"/>
            </a:rPr>
            <a:t>las Cooperativas de ahorro y crédito para lograr cumplir la satisfacción y expectativas que tienen cada consumidor ante su entidad financiera.</a:t>
          </a:r>
        </a:p>
      </dsp:txBody>
      <dsp:txXfrm>
        <a:off x="910080" y="2339809"/>
        <a:ext cx="11307439" cy="1027949"/>
      </dsp:txXfrm>
    </dsp:sp>
    <dsp:sp modelId="{9EB74A2F-DBBF-46C6-B6B2-C62EFCE4FC21}">
      <dsp:nvSpPr>
        <dsp:cNvPr id="0" name=""/>
        <dsp:cNvSpPr/>
      </dsp:nvSpPr>
      <dsp:spPr>
        <a:xfrm>
          <a:off x="957458" y="3477513"/>
          <a:ext cx="1507658" cy="251276"/>
        </a:xfrm>
        <a:prstGeom prst="parallelogram">
          <a:avLst>
            <a:gd name="adj" fmla="val 140840"/>
          </a:avLst>
        </a:prstGeom>
        <a:solidFill>
          <a:schemeClr val="accent4">
            <a:hueOff val="5390359"/>
            <a:satOff val="-24872"/>
            <a:lumOff val="915"/>
            <a:alphaOff val="0"/>
          </a:schemeClr>
        </a:solidFill>
        <a:ln w="12700" cap="flat" cmpd="sng" algn="ctr">
          <a:solidFill>
            <a:schemeClr val="accent4">
              <a:hueOff val="5390359"/>
              <a:satOff val="-24872"/>
              <a:lumOff val="9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808F5B-0ED6-4AA4-B868-CB7468C81B2E}">
      <dsp:nvSpPr>
        <dsp:cNvPr id="0" name=""/>
        <dsp:cNvSpPr/>
      </dsp:nvSpPr>
      <dsp:spPr>
        <a:xfrm>
          <a:off x="2628688" y="3452302"/>
          <a:ext cx="1507658" cy="251276"/>
        </a:xfrm>
        <a:prstGeom prst="parallelogram">
          <a:avLst>
            <a:gd name="adj" fmla="val 140840"/>
          </a:avLst>
        </a:prstGeom>
        <a:solidFill>
          <a:schemeClr val="accent4">
            <a:hueOff val="5775385"/>
            <a:satOff val="-26649"/>
            <a:lumOff val="981"/>
            <a:alphaOff val="0"/>
          </a:schemeClr>
        </a:solidFill>
        <a:ln w="12700" cap="flat" cmpd="sng" algn="ctr">
          <a:solidFill>
            <a:schemeClr val="accent4">
              <a:hueOff val="5775385"/>
              <a:satOff val="-26649"/>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932A69-7449-4374-9800-3D907DF5826C}">
      <dsp:nvSpPr>
        <dsp:cNvPr id="0" name=""/>
        <dsp:cNvSpPr/>
      </dsp:nvSpPr>
      <dsp:spPr>
        <a:xfrm>
          <a:off x="4148669" y="3477513"/>
          <a:ext cx="1507658" cy="251276"/>
        </a:xfrm>
        <a:prstGeom prst="parallelogram">
          <a:avLst>
            <a:gd name="adj" fmla="val 140840"/>
          </a:avLst>
        </a:prstGeom>
        <a:solidFill>
          <a:schemeClr val="accent4">
            <a:hueOff val="6160410"/>
            <a:satOff val="-28425"/>
            <a:lumOff val="1046"/>
            <a:alphaOff val="0"/>
          </a:schemeClr>
        </a:solidFill>
        <a:ln w="12700" cap="flat" cmpd="sng" algn="ctr">
          <a:solidFill>
            <a:schemeClr val="accent4">
              <a:hueOff val="6160410"/>
              <a:satOff val="-28425"/>
              <a:lumOff val="104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EC5E97-51D3-4415-8813-7FA39B8D3F2E}">
      <dsp:nvSpPr>
        <dsp:cNvPr id="0" name=""/>
        <dsp:cNvSpPr/>
      </dsp:nvSpPr>
      <dsp:spPr>
        <a:xfrm>
          <a:off x="5744274" y="3477513"/>
          <a:ext cx="1507658" cy="251276"/>
        </a:xfrm>
        <a:prstGeom prst="parallelogram">
          <a:avLst>
            <a:gd name="adj" fmla="val 140840"/>
          </a:avLst>
        </a:prstGeom>
        <a:solidFill>
          <a:schemeClr val="accent4">
            <a:hueOff val="6545435"/>
            <a:satOff val="-30202"/>
            <a:lumOff val="1111"/>
            <a:alphaOff val="0"/>
          </a:schemeClr>
        </a:solidFill>
        <a:ln w="12700" cap="flat" cmpd="sng" algn="ctr">
          <a:solidFill>
            <a:schemeClr val="accent4">
              <a:hueOff val="6545435"/>
              <a:satOff val="-30202"/>
              <a:lumOff val="111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EC0894-A101-4EF9-B7EE-687CEC9F5E80}">
      <dsp:nvSpPr>
        <dsp:cNvPr id="0" name=""/>
        <dsp:cNvSpPr/>
      </dsp:nvSpPr>
      <dsp:spPr>
        <a:xfrm>
          <a:off x="7339880" y="3477513"/>
          <a:ext cx="1507658" cy="251276"/>
        </a:xfrm>
        <a:prstGeom prst="parallelogram">
          <a:avLst>
            <a:gd name="adj" fmla="val 140840"/>
          </a:avLst>
        </a:prstGeom>
        <a:solidFill>
          <a:schemeClr val="accent4">
            <a:hueOff val="6930461"/>
            <a:satOff val="-31979"/>
            <a:lumOff val="1177"/>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A305DD-643F-44FB-A059-25E2E0AD6AF9}">
      <dsp:nvSpPr>
        <dsp:cNvPr id="0" name=""/>
        <dsp:cNvSpPr/>
      </dsp:nvSpPr>
      <dsp:spPr>
        <a:xfrm>
          <a:off x="8935485" y="3477513"/>
          <a:ext cx="1507658" cy="251276"/>
        </a:xfrm>
        <a:prstGeom prst="parallelogram">
          <a:avLst>
            <a:gd name="adj" fmla="val 140840"/>
          </a:avLst>
        </a:prstGeom>
        <a:solidFill>
          <a:schemeClr val="accent4">
            <a:hueOff val="7315487"/>
            <a:satOff val="-33755"/>
            <a:lumOff val="1242"/>
            <a:alphaOff val="0"/>
          </a:schemeClr>
        </a:solidFill>
        <a:ln w="12700" cap="flat" cmpd="sng" algn="ctr">
          <a:solidFill>
            <a:schemeClr val="accent4">
              <a:hueOff val="7315487"/>
              <a:satOff val="-33755"/>
              <a:lumOff val="12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58F3A9-F7A5-44B6-BD8A-2E54631BDD6F}">
      <dsp:nvSpPr>
        <dsp:cNvPr id="0" name=""/>
        <dsp:cNvSpPr/>
      </dsp:nvSpPr>
      <dsp:spPr>
        <a:xfrm>
          <a:off x="10531090" y="3477513"/>
          <a:ext cx="1507658" cy="251276"/>
        </a:xfrm>
        <a:prstGeom prst="parallelogram">
          <a:avLst>
            <a:gd name="adj" fmla="val 140840"/>
          </a:avLst>
        </a:prstGeom>
        <a:solidFill>
          <a:schemeClr val="accent4">
            <a:hueOff val="7700512"/>
            <a:satOff val="-35532"/>
            <a:lumOff val="1307"/>
            <a:alphaOff val="0"/>
          </a:schemeClr>
        </a:solidFill>
        <a:ln w="12700" cap="flat" cmpd="sng" algn="ctr">
          <a:solidFill>
            <a:schemeClr val="accent4">
              <a:hueOff val="7700512"/>
              <a:satOff val="-35532"/>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329C1C-936F-43C9-872E-17B319E5018F}">
      <dsp:nvSpPr>
        <dsp:cNvPr id="0" name=""/>
        <dsp:cNvSpPr/>
      </dsp:nvSpPr>
      <dsp:spPr>
        <a:xfrm>
          <a:off x="957458" y="3825842"/>
          <a:ext cx="11307439" cy="1027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s-EC" sz="1600" kern="1200" dirty="0">
              <a:latin typeface="Arial" panose="020B0604020202020204" pitchFamily="34" charset="0"/>
              <a:cs typeface="Arial" panose="020B0604020202020204" pitchFamily="34" charset="0"/>
            </a:rPr>
            <a:t>La localización incide positivamente en la satisfacción del consumidor, debido a que para los consumidores actuales el número de oficinas de cada entidad financiera y el lugar donde se encuentren son factores importantes para lograr cumplir la satisfacción y expectativas que tienen cada consumidor ante su entidad financiera.</a:t>
          </a:r>
        </a:p>
      </dsp:txBody>
      <dsp:txXfrm>
        <a:off x="957458" y="3825842"/>
        <a:ext cx="11307439" cy="1027949"/>
      </dsp:txXfrm>
    </dsp:sp>
    <dsp:sp modelId="{5551B35E-E0A3-4401-BEB3-2123E81877B9}">
      <dsp:nvSpPr>
        <dsp:cNvPr id="0" name=""/>
        <dsp:cNvSpPr/>
      </dsp:nvSpPr>
      <dsp:spPr>
        <a:xfrm>
          <a:off x="957458" y="4853792"/>
          <a:ext cx="1507658" cy="251276"/>
        </a:xfrm>
        <a:prstGeom prst="parallelogram">
          <a:avLst>
            <a:gd name="adj" fmla="val 140840"/>
          </a:avLst>
        </a:prstGeom>
        <a:solidFill>
          <a:schemeClr val="accent4">
            <a:hueOff val="8085538"/>
            <a:satOff val="-37308"/>
            <a:lumOff val="1373"/>
            <a:alphaOff val="0"/>
          </a:schemeClr>
        </a:solidFill>
        <a:ln w="12700" cap="flat" cmpd="sng" algn="ctr">
          <a:solidFill>
            <a:schemeClr val="accent4">
              <a:hueOff val="8085538"/>
              <a:satOff val="-37308"/>
              <a:lumOff val="13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699F22-8309-4274-B1A4-3C441E458F7E}">
      <dsp:nvSpPr>
        <dsp:cNvPr id="0" name=""/>
        <dsp:cNvSpPr/>
      </dsp:nvSpPr>
      <dsp:spPr>
        <a:xfrm>
          <a:off x="2553064" y="4853792"/>
          <a:ext cx="1507658" cy="251276"/>
        </a:xfrm>
        <a:prstGeom prst="parallelogram">
          <a:avLst>
            <a:gd name="adj" fmla="val 140840"/>
          </a:avLst>
        </a:prstGeom>
        <a:solidFill>
          <a:schemeClr val="accent4">
            <a:hueOff val="8470564"/>
            <a:satOff val="-39085"/>
            <a:lumOff val="1438"/>
            <a:alphaOff val="0"/>
          </a:schemeClr>
        </a:solidFill>
        <a:ln w="12700" cap="flat" cmpd="sng" algn="ctr">
          <a:solidFill>
            <a:schemeClr val="accent4">
              <a:hueOff val="8470564"/>
              <a:satOff val="-39085"/>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05D357-5169-4978-9D52-ED5F81D8538B}">
      <dsp:nvSpPr>
        <dsp:cNvPr id="0" name=""/>
        <dsp:cNvSpPr/>
      </dsp:nvSpPr>
      <dsp:spPr>
        <a:xfrm>
          <a:off x="4148669" y="4853792"/>
          <a:ext cx="1507658" cy="251276"/>
        </a:xfrm>
        <a:prstGeom prst="parallelogram">
          <a:avLst>
            <a:gd name="adj" fmla="val 140840"/>
          </a:avLst>
        </a:prstGeom>
        <a:solidFill>
          <a:schemeClr val="accent4">
            <a:hueOff val="8855590"/>
            <a:satOff val="-40862"/>
            <a:lumOff val="1504"/>
            <a:alphaOff val="0"/>
          </a:schemeClr>
        </a:solidFill>
        <a:ln w="12700" cap="flat" cmpd="sng" algn="ctr">
          <a:solidFill>
            <a:schemeClr val="accent4">
              <a:hueOff val="8855590"/>
              <a:satOff val="-40862"/>
              <a:lumOff val="15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5438B5-190D-498A-B6A0-042994885BF8}">
      <dsp:nvSpPr>
        <dsp:cNvPr id="0" name=""/>
        <dsp:cNvSpPr/>
      </dsp:nvSpPr>
      <dsp:spPr>
        <a:xfrm>
          <a:off x="5744274" y="4853792"/>
          <a:ext cx="1507658" cy="251276"/>
        </a:xfrm>
        <a:prstGeom prst="parallelogram">
          <a:avLst>
            <a:gd name="adj" fmla="val 140840"/>
          </a:avLst>
        </a:prstGeom>
        <a:solidFill>
          <a:schemeClr val="accent4">
            <a:hueOff val="9240615"/>
            <a:satOff val="-42638"/>
            <a:lumOff val="1569"/>
            <a:alphaOff val="0"/>
          </a:schemeClr>
        </a:solidFill>
        <a:ln w="12700" cap="flat" cmpd="sng" algn="ctr">
          <a:solidFill>
            <a:schemeClr val="accent4">
              <a:hueOff val="9240615"/>
              <a:satOff val="-42638"/>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8929C7-4B10-4F74-AD12-C62DB1DDA3BE}">
      <dsp:nvSpPr>
        <dsp:cNvPr id="0" name=""/>
        <dsp:cNvSpPr/>
      </dsp:nvSpPr>
      <dsp:spPr>
        <a:xfrm>
          <a:off x="7339880" y="4853792"/>
          <a:ext cx="1507658" cy="251276"/>
        </a:xfrm>
        <a:prstGeom prst="parallelogram">
          <a:avLst>
            <a:gd name="adj" fmla="val 140840"/>
          </a:avLst>
        </a:prstGeom>
        <a:solidFill>
          <a:schemeClr val="accent4">
            <a:hueOff val="9625640"/>
            <a:satOff val="-44415"/>
            <a:lumOff val="1634"/>
            <a:alphaOff val="0"/>
          </a:schemeClr>
        </a:solidFill>
        <a:ln w="12700" cap="flat" cmpd="sng" algn="ctr">
          <a:solidFill>
            <a:schemeClr val="accent4">
              <a:hueOff val="9625640"/>
              <a:satOff val="-44415"/>
              <a:lumOff val="16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9A857A-55F9-4079-97BF-FDFACCF8A9C0}">
      <dsp:nvSpPr>
        <dsp:cNvPr id="0" name=""/>
        <dsp:cNvSpPr/>
      </dsp:nvSpPr>
      <dsp:spPr>
        <a:xfrm>
          <a:off x="8935485" y="4853792"/>
          <a:ext cx="1507658" cy="251276"/>
        </a:xfrm>
        <a:prstGeom prst="parallelogram">
          <a:avLst>
            <a:gd name="adj" fmla="val 140840"/>
          </a:avLst>
        </a:prstGeom>
        <a:solidFill>
          <a:schemeClr val="accent4">
            <a:hueOff val="10010667"/>
            <a:satOff val="-46191"/>
            <a:lumOff val="1700"/>
            <a:alphaOff val="0"/>
          </a:schemeClr>
        </a:solidFill>
        <a:ln w="12700" cap="flat" cmpd="sng" algn="ctr">
          <a:solidFill>
            <a:schemeClr val="accent4">
              <a:hueOff val="10010667"/>
              <a:satOff val="-46191"/>
              <a:lumOff val="170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159341-AC9E-4329-AD33-3D05DE7D9561}">
      <dsp:nvSpPr>
        <dsp:cNvPr id="0" name=""/>
        <dsp:cNvSpPr/>
      </dsp:nvSpPr>
      <dsp:spPr>
        <a:xfrm>
          <a:off x="10531090" y="4853792"/>
          <a:ext cx="1507658" cy="251276"/>
        </a:xfrm>
        <a:prstGeom prst="parallelogram">
          <a:avLst>
            <a:gd name="adj" fmla="val 140840"/>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B2A08-2E5C-4157-B970-2BEC06FC975A}">
      <dsp:nvSpPr>
        <dsp:cNvPr id="0" name=""/>
        <dsp:cNvSpPr/>
      </dsp:nvSpPr>
      <dsp:spPr>
        <a:xfrm>
          <a:off x="635856" y="1585271"/>
          <a:ext cx="11445408" cy="2417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s-EC" sz="1600" kern="1200" dirty="0">
              <a:latin typeface="Arial" panose="020B0604020202020204" pitchFamily="34" charset="0"/>
              <a:cs typeface="Arial" panose="020B0604020202020204" pitchFamily="34" charset="0"/>
            </a:rPr>
            <a:t>La responsabilidad social corporativa incide positivamente en el compromiso del consumidor, debido a que para los consumidores actuales las obras sociales, el compromiso con el medio ambiente y con la sociedad en general son factores importantes para que el consumidor se sienta identificado y comprometido con su entidad financiera.</a:t>
          </a:r>
        </a:p>
      </dsp:txBody>
      <dsp:txXfrm>
        <a:off x="635856" y="1585271"/>
        <a:ext cx="11445408" cy="2417270"/>
      </dsp:txXfrm>
    </dsp:sp>
    <dsp:sp modelId="{CA9A320C-73F0-435D-9D51-1F6DB9A27C31}">
      <dsp:nvSpPr>
        <dsp:cNvPr id="0" name=""/>
        <dsp:cNvSpPr/>
      </dsp:nvSpPr>
      <dsp:spPr>
        <a:xfrm>
          <a:off x="635856" y="4002541"/>
          <a:ext cx="1526054" cy="254342"/>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C65AE9-016C-4B34-9FFD-FF3ED241E807}">
      <dsp:nvSpPr>
        <dsp:cNvPr id="0" name=""/>
        <dsp:cNvSpPr/>
      </dsp:nvSpPr>
      <dsp:spPr>
        <a:xfrm>
          <a:off x="2250930" y="4002541"/>
          <a:ext cx="1526054" cy="254342"/>
        </a:xfrm>
        <a:prstGeom prst="parallelogram">
          <a:avLst>
            <a:gd name="adj" fmla="val 140840"/>
          </a:avLst>
        </a:prstGeom>
        <a:solidFill>
          <a:schemeClr val="accent4">
            <a:hueOff val="799669"/>
            <a:satOff val="-3690"/>
            <a:lumOff val="136"/>
            <a:alphaOff val="0"/>
          </a:schemeClr>
        </a:solidFill>
        <a:ln w="12700" cap="flat" cmpd="sng" algn="ctr">
          <a:solidFill>
            <a:schemeClr val="accent4">
              <a:hueOff val="799669"/>
              <a:satOff val="-3690"/>
              <a:lumOff val="1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2C5A31-D79E-41F7-9F0A-3A9421C716E6}">
      <dsp:nvSpPr>
        <dsp:cNvPr id="0" name=""/>
        <dsp:cNvSpPr/>
      </dsp:nvSpPr>
      <dsp:spPr>
        <a:xfrm>
          <a:off x="3866004" y="4002541"/>
          <a:ext cx="1526054" cy="254342"/>
        </a:xfrm>
        <a:prstGeom prst="parallelogram">
          <a:avLst>
            <a:gd name="adj" fmla="val 140840"/>
          </a:avLst>
        </a:prstGeom>
        <a:solidFill>
          <a:schemeClr val="accent4">
            <a:hueOff val="1599337"/>
            <a:satOff val="-7380"/>
            <a:lumOff val="272"/>
            <a:alphaOff val="0"/>
          </a:schemeClr>
        </a:solidFill>
        <a:ln w="12700" cap="flat" cmpd="sng" algn="ctr">
          <a:solidFill>
            <a:schemeClr val="accent4">
              <a:hueOff val="1599337"/>
              <a:satOff val="-7380"/>
              <a:lumOff val="2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7D85E4-FB50-45A8-96E6-DF5B8C24C9FB}">
      <dsp:nvSpPr>
        <dsp:cNvPr id="0" name=""/>
        <dsp:cNvSpPr/>
      </dsp:nvSpPr>
      <dsp:spPr>
        <a:xfrm>
          <a:off x="5481078" y="4002541"/>
          <a:ext cx="1526054" cy="254342"/>
        </a:xfrm>
        <a:prstGeom prst="parallelogram">
          <a:avLst>
            <a:gd name="adj" fmla="val 140840"/>
          </a:avLst>
        </a:prstGeom>
        <a:solidFill>
          <a:schemeClr val="accent4">
            <a:hueOff val="2399006"/>
            <a:satOff val="-11070"/>
            <a:lumOff val="407"/>
            <a:alphaOff val="0"/>
          </a:schemeClr>
        </a:solidFill>
        <a:ln w="12700" cap="flat" cmpd="sng" algn="ctr">
          <a:solidFill>
            <a:schemeClr val="accent4">
              <a:hueOff val="2399006"/>
              <a:satOff val="-11070"/>
              <a:lumOff val="4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38D4F5-B388-41AC-A890-DA7FF3DB48FF}">
      <dsp:nvSpPr>
        <dsp:cNvPr id="0" name=""/>
        <dsp:cNvSpPr/>
      </dsp:nvSpPr>
      <dsp:spPr>
        <a:xfrm>
          <a:off x="7096152" y="4002541"/>
          <a:ext cx="1526054" cy="254342"/>
        </a:xfrm>
        <a:prstGeom prst="parallelogram">
          <a:avLst>
            <a:gd name="adj" fmla="val 140840"/>
          </a:avLst>
        </a:prstGeom>
        <a:solidFill>
          <a:schemeClr val="accent4">
            <a:hueOff val="3198675"/>
            <a:satOff val="-14759"/>
            <a:lumOff val="543"/>
            <a:alphaOff val="0"/>
          </a:schemeClr>
        </a:solidFill>
        <a:ln w="12700" cap="flat" cmpd="sng" algn="ctr">
          <a:solidFill>
            <a:schemeClr val="accent4">
              <a:hueOff val="3198675"/>
              <a:satOff val="-14759"/>
              <a:lumOff val="5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31AAE5-D293-4387-9423-72E3C9131204}">
      <dsp:nvSpPr>
        <dsp:cNvPr id="0" name=""/>
        <dsp:cNvSpPr/>
      </dsp:nvSpPr>
      <dsp:spPr>
        <a:xfrm>
          <a:off x="8711227" y="4002541"/>
          <a:ext cx="1526054" cy="254342"/>
        </a:xfrm>
        <a:prstGeom prst="parallelogram">
          <a:avLst>
            <a:gd name="adj" fmla="val 140840"/>
          </a:avLst>
        </a:prstGeom>
        <a:solidFill>
          <a:schemeClr val="accent4">
            <a:hueOff val="3998343"/>
            <a:satOff val="-18449"/>
            <a:lumOff val="679"/>
            <a:alphaOff val="0"/>
          </a:schemeClr>
        </a:solidFill>
        <a:ln w="12700" cap="flat" cmpd="sng" algn="ctr">
          <a:solidFill>
            <a:schemeClr val="accent4">
              <a:hueOff val="3998343"/>
              <a:satOff val="-18449"/>
              <a:lumOff val="6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B2C0C8-A337-4426-A87E-570FB7594C1F}">
      <dsp:nvSpPr>
        <dsp:cNvPr id="0" name=""/>
        <dsp:cNvSpPr/>
      </dsp:nvSpPr>
      <dsp:spPr>
        <a:xfrm>
          <a:off x="10326301" y="4002541"/>
          <a:ext cx="1526054" cy="254342"/>
        </a:xfrm>
        <a:prstGeom prst="parallelogram">
          <a:avLst>
            <a:gd name="adj" fmla="val 140840"/>
          </a:avLst>
        </a:prstGeom>
        <a:solidFill>
          <a:schemeClr val="accent4">
            <a:hueOff val="4798012"/>
            <a:satOff val="-22139"/>
            <a:lumOff val="815"/>
            <a:alphaOff val="0"/>
          </a:schemeClr>
        </a:solidFill>
        <a:ln w="12700" cap="flat" cmpd="sng" algn="ctr">
          <a:solidFill>
            <a:schemeClr val="accent4">
              <a:hueOff val="4798012"/>
              <a:satOff val="-22139"/>
              <a:lumOff val="8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5DA81F-861B-4D30-8EEE-7269E40EF9D2}">
      <dsp:nvSpPr>
        <dsp:cNvPr id="0" name=""/>
        <dsp:cNvSpPr/>
      </dsp:nvSpPr>
      <dsp:spPr>
        <a:xfrm>
          <a:off x="563521" y="4439552"/>
          <a:ext cx="11348122" cy="974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s-EC" sz="1600" kern="1200" dirty="0">
              <a:latin typeface="Arial" panose="020B0604020202020204" pitchFamily="34" charset="0"/>
              <a:cs typeface="Arial" panose="020B0604020202020204" pitchFamily="34" charset="0"/>
            </a:rPr>
            <a:t>El precio incide positivamente en el compromiso del consumidor, debido a que para los consumidores actuales los intereses y comisiones que pagan a su entidad financiera al igual que los intereses que reciben por sus ahorros son factores importantes para que el consumidor se sienta identificado y comprometido con su entidad financiera.</a:t>
          </a:r>
        </a:p>
      </dsp:txBody>
      <dsp:txXfrm>
        <a:off x="563521" y="4439552"/>
        <a:ext cx="11348122" cy="974992"/>
      </dsp:txXfrm>
    </dsp:sp>
    <dsp:sp modelId="{76AE18E0-1231-43E1-B047-C5CB33E189E9}">
      <dsp:nvSpPr>
        <dsp:cNvPr id="0" name=""/>
        <dsp:cNvSpPr/>
      </dsp:nvSpPr>
      <dsp:spPr>
        <a:xfrm>
          <a:off x="635856" y="5376192"/>
          <a:ext cx="1526054" cy="254342"/>
        </a:xfrm>
        <a:prstGeom prst="parallelogram">
          <a:avLst>
            <a:gd name="adj" fmla="val 140840"/>
          </a:avLst>
        </a:prstGeom>
        <a:solidFill>
          <a:schemeClr val="accent4">
            <a:hueOff val="5597681"/>
            <a:satOff val="-25829"/>
            <a:lumOff val="950"/>
            <a:alphaOff val="0"/>
          </a:schemeClr>
        </a:solidFill>
        <a:ln w="12700" cap="flat" cmpd="sng" algn="ctr">
          <a:solidFill>
            <a:schemeClr val="accent4">
              <a:hueOff val="5597681"/>
              <a:satOff val="-25829"/>
              <a:lumOff val="9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1924C4-7E17-4A23-A7A4-E748C619C8CF}">
      <dsp:nvSpPr>
        <dsp:cNvPr id="0" name=""/>
        <dsp:cNvSpPr/>
      </dsp:nvSpPr>
      <dsp:spPr>
        <a:xfrm>
          <a:off x="2250930" y="5376192"/>
          <a:ext cx="1526054" cy="254342"/>
        </a:xfrm>
        <a:prstGeom prst="parallelogram">
          <a:avLst>
            <a:gd name="adj" fmla="val 140840"/>
          </a:avLst>
        </a:prstGeom>
        <a:solidFill>
          <a:schemeClr val="accent4">
            <a:hueOff val="6397349"/>
            <a:satOff val="-29519"/>
            <a:lumOff val="1086"/>
            <a:alphaOff val="0"/>
          </a:schemeClr>
        </a:solidFill>
        <a:ln w="12700" cap="flat" cmpd="sng" algn="ctr">
          <a:solidFill>
            <a:schemeClr val="accent4">
              <a:hueOff val="6397349"/>
              <a:satOff val="-29519"/>
              <a:lumOff val="10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FE77DE-35D9-4CB7-B1F9-401C54F0B6CE}">
      <dsp:nvSpPr>
        <dsp:cNvPr id="0" name=""/>
        <dsp:cNvSpPr/>
      </dsp:nvSpPr>
      <dsp:spPr>
        <a:xfrm>
          <a:off x="3866004" y="5376192"/>
          <a:ext cx="1526054" cy="254342"/>
        </a:xfrm>
        <a:prstGeom prst="parallelogram">
          <a:avLst>
            <a:gd name="adj" fmla="val 140840"/>
          </a:avLst>
        </a:prstGeom>
        <a:solidFill>
          <a:schemeClr val="accent4">
            <a:hueOff val="7197018"/>
            <a:satOff val="-33209"/>
            <a:lumOff val="1222"/>
            <a:alphaOff val="0"/>
          </a:schemeClr>
        </a:solidFill>
        <a:ln w="12700" cap="flat" cmpd="sng" algn="ctr">
          <a:solidFill>
            <a:schemeClr val="accent4">
              <a:hueOff val="7197018"/>
              <a:satOff val="-33209"/>
              <a:lumOff val="12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E836DB-6BF4-466E-BC50-A52F79DBEA96}">
      <dsp:nvSpPr>
        <dsp:cNvPr id="0" name=""/>
        <dsp:cNvSpPr/>
      </dsp:nvSpPr>
      <dsp:spPr>
        <a:xfrm>
          <a:off x="5481078" y="5376192"/>
          <a:ext cx="1526054" cy="254342"/>
        </a:xfrm>
        <a:prstGeom prst="parallelogram">
          <a:avLst>
            <a:gd name="adj" fmla="val 140840"/>
          </a:avLst>
        </a:prstGeom>
        <a:solidFill>
          <a:schemeClr val="accent4">
            <a:hueOff val="7996686"/>
            <a:satOff val="-36898"/>
            <a:lumOff val="1358"/>
            <a:alphaOff val="0"/>
          </a:schemeClr>
        </a:solidFill>
        <a:ln w="12700" cap="flat" cmpd="sng" algn="ctr">
          <a:solidFill>
            <a:schemeClr val="accent4">
              <a:hueOff val="7996686"/>
              <a:satOff val="-36898"/>
              <a:lumOff val="13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1473D2-FA2C-48D1-96B4-FD4AF2EF85AF}">
      <dsp:nvSpPr>
        <dsp:cNvPr id="0" name=""/>
        <dsp:cNvSpPr/>
      </dsp:nvSpPr>
      <dsp:spPr>
        <a:xfrm>
          <a:off x="7096152" y="5376192"/>
          <a:ext cx="1526054" cy="254342"/>
        </a:xfrm>
        <a:prstGeom prst="parallelogram">
          <a:avLst>
            <a:gd name="adj" fmla="val 140840"/>
          </a:avLst>
        </a:prstGeom>
        <a:solidFill>
          <a:schemeClr val="accent4">
            <a:hueOff val="8796355"/>
            <a:satOff val="-40588"/>
            <a:lumOff val="1493"/>
            <a:alphaOff val="0"/>
          </a:schemeClr>
        </a:solidFill>
        <a:ln w="12700" cap="flat" cmpd="sng" algn="ctr">
          <a:solidFill>
            <a:schemeClr val="accent4">
              <a:hueOff val="8796355"/>
              <a:satOff val="-40588"/>
              <a:lumOff val="14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68EC38-86D8-4037-B40B-A3CCC4011BF6}">
      <dsp:nvSpPr>
        <dsp:cNvPr id="0" name=""/>
        <dsp:cNvSpPr/>
      </dsp:nvSpPr>
      <dsp:spPr>
        <a:xfrm>
          <a:off x="8711227" y="5376192"/>
          <a:ext cx="1526054" cy="254342"/>
        </a:xfrm>
        <a:prstGeom prst="parallelogram">
          <a:avLst>
            <a:gd name="adj" fmla="val 140840"/>
          </a:avLst>
        </a:prstGeom>
        <a:solidFill>
          <a:schemeClr val="accent4">
            <a:hueOff val="9596024"/>
            <a:satOff val="-44278"/>
            <a:lumOff val="1629"/>
            <a:alphaOff val="0"/>
          </a:schemeClr>
        </a:solidFill>
        <a:ln w="12700" cap="flat" cmpd="sng" algn="ctr">
          <a:solidFill>
            <a:schemeClr val="accent4">
              <a:hueOff val="9596024"/>
              <a:satOff val="-44278"/>
              <a:lumOff val="16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8A945D-395A-4728-999A-84E5AF08BB4F}">
      <dsp:nvSpPr>
        <dsp:cNvPr id="0" name=""/>
        <dsp:cNvSpPr/>
      </dsp:nvSpPr>
      <dsp:spPr>
        <a:xfrm>
          <a:off x="10326301" y="5376192"/>
          <a:ext cx="1526054" cy="254342"/>
        </a:xfrm>
        <a:prstGeom prst="parallelogram">
          <a:avLst>
            <a:gd name="adj" fmla="val 140840"/>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ABA0BE4D-40CC-4135-B75A-E83912AB927E}" type="datetimeFigureOut">
              <a:rPr lang="es-EC" smtClean="0"/>
              <a:t>10/2/2022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3185286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ABA0BE4D-40CC-4135-B75A-E83912AB927E}" type="datetimeFigureOut">
              <a:rPr lang="es-EC" smtClean="0"/>
              <a:t>10/2/2022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285570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ABA0BE4D-40CC-4135-B75A-E83912AB927E}" type="datetimeFigureOut">
              <a:rPr lang="es-EC" smtClean="0"/>
              <a:t>10/2/2022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4114054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name="CorelDRAW" r:id="rId2" imgW="9168480" imgH="5375520" progId="">
                  <p:embed/>
                </p:oleObj>
              </mc:Choice>
              <mc:Fallback>
                <p:oleObj name="CorelDRAW" r:id="rId2" imgW="9168480" imgH="5375520" progId="">
                  <p:embed/>
                  <p:pic>
                    <p:nvPicPr>
                      <p:cNvPr id="2" name="Object 43"/>
                      <p:cNvPicPr>
                        <a:picLocks noChangeAspect="1" noChangeArrowheads="1"/>
                      </p:cNvPicPr>
                      <p:nvPr/>
                    </p:nvPicPr>
                    <p:blipFill>
                      <a:blip r:embed="rId3">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4" cstate="print"/>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216666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3282881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2860892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34865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90987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2170900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958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11119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ABA0BE4D-40CC-4135-B75A-E83912AB927E}" type="datetimeFigureOut">
              <a:rPr lang="es-EC" smtClean="0"/>
              <a:t>10/2/2022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1778893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98240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510863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3065528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a:t>VERSIÓN: </a:t>
            </a:r>
            <a:r>
              <a:rPr lang="es-EC"/>
              <a:t>1.0</a:t>
            </a:r>
            <a:endParaRPr lang="es-EC" dirty="0"/>
          </a:p>
        </p:txBody>
      </p:sp>
      <p:sp>
        <p:nvSpPr>
          <p:cNvPr id="4" name="3 Marcador de pie de página"/>
          <p:cNvSpPr>
            <a:spLocks noGrp="1"/>
          </p:cNvSpPr>
          <p:nvPr>
            <p:ph type="ftr" sz="quarter" idx="12"/>
          </p:nvPr>
        </p:nvSpPr>
        <p:spPr/>
        <p:txBody>
          <a:bodyPr/>
          <a:lstStyle/>
          <a:p>
            <a:r>
              <a:rPr lang="es-EC" b="1"/>
              <a:t>CÓDIGO: </a:t>
            </a:r>
            <a:r>
              <a:rPr lang="es-EC"/>
              <a:t>SGC.DI.260</a:t>
            </a:r>
            <a:endParaRPr lang="es-EC" dirty="0"/>
          </a:p>
        </p:txBody>
      </p:sp>
    </p:spTree>
    <p:extLst>
      <p:ext uri="{BB962C8B-B14F-4D97-AF65-F5344CB8AC3E}">
        <p14:creationId xmlns:p14="http://schemas.microsoft.com/office/powerpoint/2010/main" val="3651409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ABA0BE4D-40CC-4135-B75A-E83912AB927E}" type="datetimeFigureOut">
              <a:rPr lang="es-EC" smtClean="0"/>
              <a:t>10/2/2022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42017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ABA0BE4D-40CC-4135-B75A-E83912AB927E}" type="datetimeFigureOut">
              <a:rPr lang="es-EC" smtClean="0"/>
              <a:t>10/2/2022</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3254755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ABA0BE4D-40CC-4135-B75A-E83912AB927E}" type="datetimeFigureOut">
              <a:rPr lang="es-EC" smtClean="0"/>
              <a:t>10/2/2022</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1837099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ABA0BE4D-40CC-4135-B75A-E83912AB927E}" type="datetimeFigureOut">
              <a:rPr lang="es-EC" smtClean="0"/>
              <a:t>10/2/2022</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4026846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BA0BE4D-40CC-4135-B75A-E83912AB927E}" type="datetimeFigureOut">
              <a:rPr lang="es-EC" smtClean="0"/>
              <a:t>10/2/2022</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1309555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BA0BE4D-40CC-4135-B75A-E83912AB927E}" type="datetimeFigureOut">
              <a:rPr lang="es-EC" smtClean="0"/>
              <a:t>10/2/2022</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3089269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BA0BE4D-40CC-4135-B75A-E83912AB927E}" type="datetimeFigureOut">
              <a:rPr lang="es-EC" smtClean="0"/>
              <a:t>10/2/2022</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1189016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0BE4D-40CC-4135-B75A-E83912AB927E}" type="datetimeFigureOut">
              <a:rPr lang="es-EC" smtClean="0"/>
              <a:t>10/2/2022</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A33D8-A432-4A2C-B063-626D56D76B29}" type="slidenum">
              <a:rPr lang="es-EC" smtClean="0"/>
              <a:t>‹Nº›</a:t>
            </a:fld>
            <a:endParaRPr lang="es-EC"/>
          </a:p>
        </p:txBody>
      </p:sp>
    </p:spTree>
    <p:extLst>
      <p:ext uri="{BB962C8B-B14F-4D97-AF65-F5344CB8AC3E}">
        <p14:creationId xmlns:p14="http://schemas.microsoft.com/office/powerpoint/2010/main" val="2146721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a:p>
        </p:txBody>
      </p:sp>
      <p:sp>
        <p:nvSpPr>
          <p:cNvPr id="1045" name="Rectangle 21"/>
          <p:cNvSpPr>
            <a:spLocks noChangeArrowheads="1"/>
          </p:cNvSpPr>
          <p:nvPr userDrawn="1"/>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a:solidFill>
                <a:schemeClr val="tx1"/>
              </a:solidFill>
            </a:endParaRPr>
          </a:p>
        </p:txBody>
      </p:sp>
      <p:sp>
        <p:nvSpPr>
          <p:cNvPr id="1047" name="Line 23"/>
          <p:cNvSpPr>
            <a:spLocks noChangeShapeType="1"/>
          </p:cNvSpPr>
          <p:nvPr userDrawn="1"/>
        </p:nvSpPr>
        <p:spPr bwMode="auto">
          <a:xfrm rot="10800000" flipH="1">
            <a:off x="33868" y="6235700"/>
            <a:ext cx="8879417" cy="0"/>
          </a:xfrm>
          <a:prstGeom prst="line">
            <a:avLst/>
          </a:prstGeom>
          <a:noFill/>
          <a:ln w="38100">
            <a:solidFill>
              <a:srgbClr val="FF0000"/>
            </a:solidFill>
            <a:round/>
            <a:headEnd/>
            <a:tailEnd/>
          </a:ln>
          <a:effectLst/>
        </p:spPr>
        <p:txBody>
          <a:bodyPr/>
          <a:lstStyle/>
          <a:p>
            <a:pPr>
              <a:defRPr/>
            </a:pPr>
            <a:endParaRPr lang="es-ES" sz="800">
              <a:solidFill>
                <a:schemeClr val="tx1"/>
              </a:solidFill>
            </a:endParaRPr>
          </a:p>
        </p:txBody>
      </p:sp>
      <p:sp>
        <p:nvSpPr>
          <p:cNvPr id="1048" name="Line 24"/>
          <p:cNvSpPr>
            <a:spLocks noChangeShapeType="1"/>
          </p:cNvSpPr>
          <p:nvPr userDrawn="1"/>
        </p:nvSpPr>
        <p:spPr bwMode="auto">
          <a:xfrm rot="10800000" flipH="1">
            <a:off x="33868" y="6283325"/>
            <a:ext cx="8879417" cy="0"/>
          </a:xfrm>
          <a:prstGeom prst="line">
            <a:avLst/>
          </a:prstGeom>
          <a:noFill/>
          <a:ln w="38100">
            <a:solidFill>
              <a:srgbClr val="006600"/>
            </a:solidFill>
            <a:round/>
            <a:headEnd/>
            <a:tailEnd/>
          </a:ln>
          <a:effectLst/>
        </p:spPr>
        <p:txBody>
          <a:bodyPr/>
          <a:lstStyle/>
          <a:p>
            <a:pPr>
              <a:defRPr/>
            </a:pPr>
            <a:endParaRPr lang="es-ES" sz="800">
              <a:solidFill>
                <a:schemeClr val="tx1"/>
              </a:solidFill>
            </a:endParaRPr>
          </a:p>
        </p:txBody>
      </p:sp>
      <p:sp>
        <p:nvSpPr>
          <p:cNvPr id="8" name="7 Marcador de fecha"/>
          <p:cNvSpPr>
            <a:spLocks noGrp="1"/>
          </p:cNvSpPr>
          <p:nvPr>
            <p:ph type="dt" sz="half" idx="2"/>
          </p:nvPr>
        </p:nvSpPr>
        <p:spPr>
          <a:xfrm>
            <a:off x="513589" y="6656871"/>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9" name="8 Marcador de pie de página"/>
          <p:cNvSpPr>
            <a:spLocks noGrp="1"/>
          </p:cNvSpPr>
          <p:nvPr>
            <p:ph type="ftr" sz="quarter" idx="3"/>
          </p:nvPr>
        </p:nvSpPr>
        <p:spPr>
          <a:xfrm>
            <a:off x="5850880" y="6658074"/>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0" name="9 Marcador de número de diapositiva"/>
          <p:cNvSpPr>
            <a:spLocks noGrp="1"/>
          </p:cNvSpPr>
          <p:nvPr>
            <p:ph type="sldNum" sz="quarter" idx="4"/>
          </p:nvPr>
        </p:nvSpPr>
        <p:spPr>
          <a:xfrm>
            <a:off x="10416480" y="6658074"/>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11" name="10 Imagen"/>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933619" y="5981170"/>
            <a:ext cx="2976000" cy="576448"/>
          </a:xfrm>
          <a:prstGeom prst="rect">
            <a:avLst/>
          </a:prstGeom>
        </p:spPr>
      </p:pic>
    </p:spTree>
    <p:extLst>
      <p:ext uri="{BB962C8B-B14F-4D97-AF65-F5344CB8AC3E}">
        <p14:creationId xmlns:p14="http://schemas.microsoft.com/office/powerpoint/2010/main" val="27492544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8.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64.emf"/><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8.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2A14FEC-411C-4B47-B675-CBED5884233B}"/>
              </a:ext>
            </a:extLst>
          </p:cNvPr>
          <p:cNvPicPr/>
          <p:nvPr/>
        </p:nvPicPr>
        <p:blipFill rotWithShape="1">
          <a:blip r:embed="rId2">
            <a:extLst>
              <a:ext uri="{28A0092B-C50C-407E-A947-70E740481C1C}">
                <a14:useLocalDpi xmlns:a14="http://schemas.microsoft.com/office/drawing/2010/main" val="0"/>
              </a:ext>
            </a:extLst>
          </a:blip>
          <a:srcRect l="10816" t="4376" r="30474"/>
          <a:stretch/>
        </p:blipFill>
        <p:spPr bwMode="auto">
          <a:xfrm>
            <a:off x="728395" y="2076074"/>
            <a:ext cx="11463605" cy="4781926"/>
          </a:xfrm>
          <a:prstGeom prst="rect">
            <a:avLst/>
          </a:prstGeom>
          <a:noFill/>
          <a:ln>
            <a:noFill/>
          </a:ln>
          <a:extLst>
            <a:ext uri="{53640926-AAD7-44D8-BBD7-CCE9431645EC}">
              <a14:shadowObscured xmlns:a14="http://schemas.microsoft.com/office/drawing/2010/main"/>
            </a:ext>
          </a:extLst>
        </p:spPr>
      </p:pic>
      <p:pic>
        <p:nvPicPr>
          <p:cNvPr id="4" name="Picture 2"/>
          <p:cNvPicPr>
            <a:picLocks noChangeAspect="1" noChangeArrowheads="1"/>
          </p:cNvPicPr>
          <p:nvPr/>
        </p:nvPicPr>
        <p:blipFill>
          <a:blip r:embed="rId3"/>
          <a:srcRect/>
          <a:stretch>
            <a:fillRect/>
          </a:stretch>
        </p:blipFill>
        <p:spPr bwMode="auto">
          <a:xfrm>
            <a:off x="4797287" y="129988"/>
            <a:ext cx="3684104" cy="908049"/>
          </a:xfrm>
          <a:prstGeom prst="rect">
            <a:avLst/>
          </a:prstGeom>
          <a:noFill/>
        </p:spPr>
      </p:pic>
      <p:sp>
        <p:nvSpPr>
          <p:cNvPr id="5" name="Subtítulo 2"/>
          <p:cNvSpPr>
            <a:spLocks noGrp="1"/>
          </p:cNvSpPr>
          <p:nvPr>
            <p:ph type="subTitle" idx="1"/>
          </p:nvPr>
        </p:nvSpPr>
        <p:spPr>
          <a:xfrm>
            <a:off x="1888197" y="1107394"/>
            <a:ext cx="9144000" cy="1120244"/>
          </a:xfrm>
        </p:spPr>
        <p:txBody>
          <a:bodyPr>
            <a:noAutofit/>
          </a:bodyPr>
          <a:lstStyle/>
          <a:p>
            <a:pPr marL="0" indent="0" algn="ctr">
              <a:buNone/>
            </a:pPr>
            <a:endParaRPr lang="es-EC" sz="1400" b="1" dirty="0">
              <a:latin typeface="Times New Roman" panose="02020603050405020304" pitchFamily="18" charset="0"/>
              <a:cs typeface="Times New Roman" panose="02020603050405020304" pitchFamily="18" charset="0"/>
            </a:endParaRPr>
          </a:p>
          <a:p>
            <a:pPr marL="0" indent="0" algn="ctr">
              <a:buNone/>
            </a:pPr>
            <a:r>
              <a:rPr lang="es-EC" sz="1400" b="1" dirty="0">
                <a:latin typeface="Arial" panose="020B0604020202020204" pitchFamily="34" charset="0"/>
                <a:cs typeface="Arial" panose="020B0604020202020204" pitchFamily="34" charset="0"/>
              </a:rPr>
              <a:t>DEPARTAMENTO DE CIENCIAS ECONÓMICAS, ADMINISTRATIVAS Y DEL COMERCIO</a:t>
            </a:r>
            <a:endParaRPr lang="pt-BR" sz="1400" dirty="0">
              <a:latin typeface="Arial" panose="020B0604020202020204" pitchFamily="34" charset="0"/>
              <a:cs typeface="Arial" panose="020B0604020202020204" pitchFamily="34" charset="0"/>
            </a:endParaRPr>
          </a:p>
          <a:p>
            <a:pPr marL="0" indent="0" algn="ctr">
              <a:buNone/>
            </a:pPr>
            <a:r>
              <a:rPr lang="es-EC" sz="1400" b="1" dirty="0">
                <a:latin typeface="Arial" panose="020B0604020202020204" pitchFamily="34" charset="0"/>
                <a:cs typeface="Arial" panose="020B0604020202020204" pitchFamily="34" charset="0"/>
              </a:rPr>
              <a:t>CARRERA DE MERCADOTECNIA</a:t>
            </a:r>
            <a:endParaRPr lang="pt-BR" sz="1400" dirty="0">
              <a:latin typeface="Arial" panose="020B0604020202020204" pitchFamily="34" charset="0"/>
              <a:cs typeface="Arial" panose="020B0604020202020204" pitchFamily="34" charset="0"/>
            </a:endParaRPr>
          </a:p>
          <a:p>
            <a:pPr marL="0" indent="0" algn="ctr">
              <a:buNone/>
            </a:pPr>
            <a:r>
              <a:rPr lang="es-EC" sz="1400" dirty="0">
                <a:latin typeface="Times New Roman" panose="02020603050405020304" pitchFamily="18" charset="0"/>
                <a:cs typeface="Times New Roman" panose="02020603050405020304" pitchFamily="18" charset="0"/>
              </a:rPr>
              <a:t> </a:t>
            </a:r>
            <a:endParaRPr lang="pt-BR" sz="1400" dirty="0">
              <a:latin typeface="Times New Roman" panose="02020603050405020304" pitchFamily="18" charset="0"/>
              <a:cs typeface="Times New Roman" panose="02020603050405020304" pitchFamily="18" charset="0"/>
            </a:endParaRPr>
          </a:p>
          <a:p>
            <a:r>
              <a:rPr lang="es-EC" sz="1400" b="1" dirty="0">
                <a:latin typeface="Arial" panose="020B0604020202020204" pitchFamily="34" charset="0"/>
                <a:cs typeface="Arial" panose="020B0604020202020204" pitchFamily="34" charset="0"/>
              </a:rPr>
              <a:t>TEMA: </a:t>
            </a:r>
          </a:p>
          <a:p>
            <a:r>
              <a:rPr lang="es-EC" sz="1400" b="1" dirty="0">
                <a:latin typeface="Arial" panose="020B0604020202020204" pitchFamily="34" charset="0"/>
                <a:cs typeface="Arial" panose="020B0604020202020204" pitchFamily="34" charset="0"/>
              </a:rPr>
              <a:t>“</a:t>
            </a:r>
            <a:r>
              <a:rPr lang="es-ES"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LA IMAGEN CORPORATIVA EN EL COMPORTAMIENTO DE LOS SOCIOS DE COOPERATIVAS DE AHORRO Y CRÉDITO EN EL CANTÓN RUMIÑAHUI”</a:t>
            </a:r>
            <a:endParaRPr lang="es-EC" sz="1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endParaRPr lang="pt-BR" sz="1400" b="1" dirty="0">
              <a:latin typeface="Arial" panose="020B0604020202020204" pitchFamily="34" charset="0"/>
              <a:cs typeface="Arial" panose="020B0604020202020204" pitchFamily="34" charset="0"/>
            </a:endParaRPr>
          </a:p>
          <a:p>
            <a:pPr marL="0" indent="0" algn="ctr">
              <a:buNone/>
            </a:pPr>
            <a:r>
              <a:rPr lang="es-EC" sz="1400" b="1" dirty="0">
                <a:latin typeface="Arial" panose="020B0604020202020204" pitchFamily="34" charset="0"/>
                <a:cs typeface="Arial" panose="020B0604020202020204" pitchFamily="34" charset="0"/>
              </a:rPr>
              <a:t>AUTOR: </a:t>
            </a:r>
            <a:endParaRPr lang="pt-BR" sz="1400" dirty="0">
              <a:latin typeface="Arial" panose="020B0604020202020204" pitchFamily="34" charset="0"/>
              <a:cs typeface="Arial" panose="020B0604020202020204" pitchFamily="34" charset="0"/>
            </a:endParaRPr>
          </a:p>
          <a:p>
            <a:pPr marL="0" indent="0" algn="ctr">
              <a:buNone/>
            </a:pPr>
            <a:r>
              <a:rPr lang="es-EC" sz="1400" b="1" dirty="0">
                <a:latin typeface="Arial" panose="020B0604020202020204" pitchFamily="34" charset="0"/>
                <a:cs typeface="Arial" panose="020B0604020202020204" pitchFamily="34" charset="0"/>
              </a:rPr>
              <a:t>FLORES CRUZ KAROL ALEXANDRA</a:t>
            </a:r>
          </a:p>
          <a:p>
            <a:endParaRPr lang="pt-BR" sz="1400" dirty="0">
              <a:latin typeface="Arial" panose="020B0604020202020204" pitchFamily="34" charset="0"/>
              <a:cs typeface="Arial" panose="020B0604020202020204" pitchFamily="34" charset="0"/>
            </a:endParaRPr>
          </a:p>
          <a:p>
            <a:pPr marL="0" indent="0" algn="ctr">
              <a:buNone/>
            </a:pPr>
            <a:r>
              <a:rPr lang="es-EC" sz="1400" dirty="0">
                <a:latin typeface="Arial" panose="020B0604020202020204" pitchFamily="34" charset="0"/>
                <a:cs typeface="Arial" panose="020B0604020202020204" pitchFamily="34" charset="0"/>
              </a:rPr>
              <a:t> </a:t>
            </a:r>
            <a:r>
              <a:rPr lang="es-EC" sz="1400" b="1" dirty="0">
                <a:latin typeface="Arial" panose="020B0604020202020204" pitchFamily="34" charset="0"/>
                <a:cs typeface="Arial" panose="020B0604020202020204" pitchFamily="34" charset="0"/>
              </a:rPr>
              <a:t>DIRECTOR:</a:t>
            </a:r>
          </a:p>
          <a:p>
            <a:pPr marL="0" indent="0" algn="ctr">
              <a:buNone/>
            </a:pPr>
            <a:r>
              <a:rPr lang="es-EC" sz="1400" b="1" dirty="0">
                <a:latin typeface="Arial" panose="020B0604020202020204" pitchFamily="34" charset="0"/>
                <a:cs typeface="Arial" panose="020B0604020202020204" pitchFamily="34" charset="0"/>
              </a:rPr>
              <a:t> ING. CRESPO ALBÁN, GUIDO GONZALO</a:t>
            </a:r>
          </a:p>
          <a:p>
            <a:pPr marL="0" indent="0" algn="ctr">
              <a:buNone/>
            </a:pPr>
            <a:endParaRPr lang="es-EC" sz="1400" b="1" dirty="0">
              <a:latin typeface="Arial" panose="020B0604020202020204" pitchFamily="34" charset="0"/>
              <a:cs typeface="Arial" panose="020B0604020202020204" pitchFamily="34" charset="0"/>
            </a:endParaRPr>
          </a:p>
          <a:p>
            <a:pPr marL="0" indent="0" algn="ctr">
              <a:buNone/>
            </a:pPr>
            <a:r>
              <a:rPr lang="es-EC" sz="1400" b="1" dirty="0">
                <a:latin typeface="Arial" panose="020B0604020202020204" pitchFamily="34" charset="0"/>
                <a:cs typeface="Arial" panose="020B0604020202020204" pitchFamily="34" charset="0"/>
              </a:rPr>
              <a:t>SANGOLQUÍ</a:t>
            </a:r>
            <a:r>
              <a:rPr lang="pt-BR" sz="1400" dirty="0">
                <a:latin typeface="Arial" panose="020B0604020202020204" pitchFamily="34" charset="0"/>
                <a:cs typeface="Arial" panose="020B0604020202020204" pitchFamily="34" charset="0"/>
              </a:rPr>
              <a:t> - </a:t>
            </a:r>
            <a:r>
              <a:rPr lang="es-EC" sz="1400" b="1" dirty="0">
                <a:latin typeface="Arial" panose="020B0604020202020204" pitchFamily="34" charset="0"/>
                <a:cs typeface="Arial" panose="020B0604020202020204" pitchFamily="34" charset="0"/>
              </a:rPr>
              <a:t>2022</a:t>
            </a:r>
            <a:endParaRPr lang="pt-BR" sz="1400"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2F70C2E5-1708-4E7A-AAA5-713E4C8FE925}"/>
              </a:ext>
            </a:extLst>
          </p:cNvPr>
          <p:cNvPicPr/>
          <p:nvPr/>
        </p:nvPicPr>
        <p:blipFill rotWithShape="1">
          <a:blip r:embed="rId2">
            <a:extLst>
              <a:ext uri="{28A0092B-C50C-407E-A947-70E740481C1C}">
                <a14:useLocalDpi xmlns:a14="http://schemas.microsoft.com/office/drawing/2010/main" val="0"/>
              </a:ext>
            </a:extLst>
          </a:blip>
          <a:srcRect l="1" t="4376" r="89184"/>
          <a:stretch/>
        </p:blipFill>
        <p:spPr bwMode="auto">
          <a:xfrm>
            <a:off x="-106017" y="0"/>
            <a:ext cx="1127331" cy="6861313"/>
          </a:xfrm>
          <a:prstGeom prst="rect">
            <a:avLst/>
          </a:prstGeom>
          <a:noFill/>
          <a:ln>
            <a:noFill/>
          </a:ln>
          <a:extLst>
            <a:ext uri="{53640926-AAD7-44D8-BBD7-CCE9431645EC}">
              <a14:shadowObscured xmlns:a14="http://schemas.microsoft.com/office/drawing/2010/main"/>
            </a:ext>
          </a:extLst>
        </p:spPr>
      </p:pic>
      <p:pic>
        <p:nvPicPr>
          <p:cNvPr id="8" name="Imagen 7" descr="Resultado de imagen para mercadotecnia espe logo">
            <a:extLst>
              <a:ext uri="{FF2B5EF4-FFF2-40B4-BE49-F238E27FC236}">
                <a16:creationId xmlns:a16="http://schemas.microsoft.com/office/drawing/2014/main" id="{522597C7-CA93-4082-BD47-9832C7C70B0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45610" y="242586"/>
            <a:ext cx="1261582" cy="1016371"/>
          </a:xfrm>
          <a:prstGeom prst="rect">
            <a:avLst/>
          </a:prstGeom>
          <a:noFill/>
          <a:ln>
            <a:noFill/>
          </a:ln>
        </p:spPr>
      </p:pic>
    </p:spTree>
    <p:extLst>
      <p:ext uri="{BB962C8B-B14F-4D97-AF65-F5344CB8AC3E}">
        <p14:creationId xmlns:p14="http://schemas.microsoft.com/office/powerpoint/2010/main" val="3382426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7384" y="228816"/>
            <a:ext cx="7523920" cy="1325563"/>
          </a:xfrm>
        </p:spPr>
        <p:txBody>
          <a:bodyPr>
            <a:normAutofit/>
          </a:bodyPr>
          <a:lstStyle/>
          <a:p>
            <a:r>
              <a:rPr lang="es-EC" sz="3400" b="1" dirty="0">
                <a:latin typeface="Arial" panose="020B0604020202020204" pitchFamily="34" charset="0"/>
                <a:cs typeface="Arial" panose="020B0604020202020204" pitchFamily="34" charset="0"/>
              </a:rPr>
              <a:t>Modelo de relación entre variables</a:t>
            </a:r>
          </a:p>
        </p:txBody>
      </p:sp>
      <p:sp>
        <p:nvSpPr>
          <p:cNvPr id="14" name="CuadroTexto 13">
            <a:extLst>
              <a:ext uri="{FF2B5EF4-FFF2-40B4-BE49-F238E27FC236}">
                <a16:creationId xmlns:a16="http://schemas.microsoft.com/office/drawing/2014/main" id="{6F8D67A6-FD56-4493-B9B1-905FE149E09D}"/>
              </a:ext>
            </a:extLst>
          </p:cNvPr>
          <p:cNvSpPr txBox="1"/>
          <p:nvPr/>
        </p:nvSpPr>
        <p:spPr>
          <a:xfrm>
            <a:off x="1759640" y="6244848"/>
            <a:ext cx="8672720" cy="76867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100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Adaptado de (An Tran et al., 2015; Pérez Villarreal et al., 2014; Bravo et al, 2011)</a:t>
            </a:r>
            <a:endParaRPr kumimoji="0" lang="es-EC"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1000"/>
              </a:spcAft>
              <a:buClrTx/>
              <a:buSzTx/>
              <a:buFontTx/>
              <a:buNone/>
              <a:tabLst/>
              <a:defRPr/>
            </a:pPr>
            <a:endParaRPr kumimoji="0" lang="es-EC"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ángulo 23">
            <a:extLst>
              <a:ext uri="{FF2B5EF4-FFF2-40B4-BE49-F238E27FC236}">
                <a16:creationId xmlns:a16="http://schemas.microsoft.com/office/drawing/2014/main" id="{F6DDF6DA-FFD5-4D28-B51F-84AE9EFE24BB}"/>
              </a:ext>
            </a:extLst>
          </p:cNvPr>
          <p:cNvSpPr/>
          <p:nvPr/>
        </p:nvSpPr>
        <p:spPr>
          <a:xfrm>
            <a:off x="0" y="0"/>
            <a:ext cx="303143" cy="6858000"/>
          </a:xfrm>
          <a:prstGeom prst="rect">
            <a:avLst/>
          </a:prstGeom>
          <a:blipFill>
            <a:blip r:embed="rId2"/>
            <a:tile tx="0" ty="0" sx="100000" sy="100000" flip="none" algn="tl"/>
          </a:blip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5" name="Imagen 24">
            <a:extLst>
              <a:ext uri="{FF2B5EF4-FFF2-40B4-BE49-F238E27FC236}">
                <a16:creationId xmlns:a16="http://schemas.microsoft.com/office/drawing/2014/main" id="{A192023A-FE28-42AA-9CDB-EC609DE3C36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4673" y="1554379"/>
            <a:ext cx="5749184" cy="4333912"/>
          </a:xfrm>
          <a:prstGeom prst="rect">
            <a:avLst/>
          </a:prstGeom>
          <a:noFill/>
        </p:spPr>
      </p:pic>
    </p:spTree>
    <p:extLst>
      <p:ext uri="{BB962C8B-B14F-4D97-AF65-F5344CB8AC3E}">
        <p14:creationId xmlns:p14="http://schemas.microsoft.com/office/powerpoint/2010/main" val="3382432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337;p30">
            <a:extLst>
              <a:ext uri="{FF2B5EF4-FFF2-40B4-BE49-F238E27FC236}">
                <a16:creationId xmlns:a16="http://schemas.microsoft.com/office/drawing/2014/main" id="{0B95017A-37C0-406B-9475-963763BEA0D9}"/>
              </a:ext>
            </a:extLst>
          </p:cNvPr>
          <p:cNvGrpSpPr/>
          <p:nvPr/>
        </p:nvGrpSpPr>
        <p:grpSpPr>
          <a:xfrm rot="2717095">
            <a:off x="2451649" y="-283731"/>
            <a:ext cx="7305966" cy="3112001"/>
            <a:chOff x="893712" y="1896940"/>
            <a:chExt cx="2865962" cy="1515610"/>
          </a:xfrm>
          <a:solidFill>
            <a:schemeClr val="accent2">
              <a:lumMod val="75000"/>
              <a:alpha val="62000"/>
            </a:schemeClr>
          </a:solidFill>
        </p:grpSpPr>
        <p:sp>
          <p:nvSpPr>
            <p:cNvPr id="7" name="Google Shape;338;p30">
              <a:extLst>
                <a:ext uri="{FF2B5EF4-FFF2-40B4-BE49-F238E27FC236}">
                  <a16:creationId xmlns:a16="http://schemas.microsoft.com/office/drawing/2014/main" id="{47FC2EE6-4D13-48A7-A4A2-394D7F879CFC}"/>
                </a:ext>
              </a:extLst>
            </p:cNvPr>
            <p:cNvSpPr/>
            <p:nvPr/>
          </p:nvSpPr>
          <p:spPr>
            <a:xfrm rot="2700000">
              <a:off x="2105076" y="782212"/>
              <a:ext cx="443234" cy="2865962"/>
            </a:xfrm>
            <a:prstGeom prst="roundRect">
              <a:avLst>
                <a:gd name="adj" fmla="val 50000"/>
              </a:avLst>
            </a:prstGeom>
            <a:ln>
              <a:solidFill>
                <a:srgbClr val="00B0F0"/>
              </a:solidFill>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oppins Light"/>
                <a:ea typeface="Poppins Light"/>
                <a:cs typeface="Poppins Light"/>
                <a:sym typeface="Poppins Light"/>
              </a:endParaRPr>
            </a:p>
          </p:txBody>
        </p:sp>
        <p:sp>
          <p:nvSpPr>
            <p:cNvPr id="8" name="Google Shape;339;p30">
              <a:extLst>
                <a:ext uri="{FF2B5EF4-FFF2-40B4-BE49-F238E27FC236}">
                  <a16:creationId xmlns:a16="http://schemas.microsoft.com/office/drawing/2014/main" id="{4D9F214F-0B8B-4039-BE16-2CE401D6C2DA}"/>
                </a:ext>
              </a:extLst>
            </p:cNvPr>
            <p:cNvSpPr/>
            <p:nvPr/>
          </p:nvSpPr>
          <p:spPr>
            <a:xfrm rot="18882905">
              <a:off x="1314825" y="3111421"/>
              <a:ext cx="341290" cy="260967"/>
            </a:xfrm>
            <a:prstGeom prst="ellipse">
              <a:avLst/>
            </a:prstGeom>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200" b="1" i="0" u="none" strike="noStrike" kern="1200" cap="none" spc="0" normalizeH="0" baseline="0" noProof="0" dirty="0">
                  <a:ln>
                    <a:noFill/>
                  </a:ln>
                  <a:solidFill>
                    <a:prstClr val="white"/>
                  </a:solidFill>
                  <a:effectLst/>
                  <a:uLnTx/>
                  <a:uFillTx/>
                  <a:latin typeface="Poppins"/>
                  <a:ea typeface="Poppins"/>
                  <a:cs typeface="Poppins"/>
                  <a:sym typeface="Poppins"/>
                </a:rPr>
                <a:t>H1</a:t>
              </a:r>
              <a:endParaRPr kumimoji="0" sz="1200" b="1" i="0" u="none" strike="noStrike" kern="1200" cap="none" spc="0" normalizeH="0" baseline="0" noProof="0" dirty="0">
                <a:ln>
                  <a:noFill/>
                </a:ln>
                <a:solidFill>
                  <a:prstClr val="white"/>
                </a:solidFill>
                <a:effectLst/>
                <a:uLnTx/>
                <a:uFillTx/>
                <a:latin typeface="Poppins"/>
                <a:ea typeface="Poppins"/>
                <a:cs typeface="Poppins"/>
                <a:sym typeface="Poppins"/>
              </a:endParaRPr>
            </a:p>
          </p:txBody>
        </p:sp>
        <p:sp>
          <p:nvSpPr>
            <p:cNvPr id="9" name="Google Shape;340;p30">
              <a:extLst>
                <a:ext uri="{FF2B5EF4-FFF2-40B4-BE49-F238E27FC236}">
                  <a16:creationId xmlns:a16="http://schemas.microsoft.com/office/drawing/2014/main" id="{CD3B3B01-0104-4268-98A4-6F93ADA2AC89}"/>
                </a:ext>
              </a:extLst>
            </p:cNvPr>
            <p:cNvSpPr txBox="1"/>
            <p:nvPr/>
          </p:nvSpPr>
          <p:spPr>
            <a:xfrm rot="18900000">
              <a:off x="1324207" y="1896940"/>
              <a:ext cx="2254915" cy="380194"/>
            </a:xfrm>
            <a:prstGeom prst="rect">
              <a:avLst/>
            </a:prstGeom>
            <a:ln>
              <a:noFill/>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s-EC" sz="1600" dirty="0">
                  <a:effectLst/>
                  <a:latin typeface="Arial" panose="020B0604020202020204" pitchFamily="34" charset="0"/>
                  <a:ea typeface="Calibri" panose="020F0502020204030204" pitchFamily="34" charset="0"/>
                </a:rPr>
                <a:t>La apariencia visual de las </a:t>
              </a:r>
              <a:r>
                <a:rPr lang="es-EC" sz="1600" dirty="0">
                  <a:effectLst/>
                  <a:latin typeface="Arial" panose="020B0604020202020204" pitchFamily="34" charset="0"/>
                  <a:ea typeface="Times New Roman" panose="02020603050405020304" pitchFamily="18" charset="0"/>
                </a:rPr>
                <a:t>cooperativas de ahorro y crédito</a:t>
              </a:r>
              <a:r>
                <a:rPr lang="es-EC" sz="1600" dirty="0">
                  <a:effectLst/>
                  <a:latin typeface="Arial" panose="020B0604020202020204" pitchFamily="34" charset="0"/>
                  <a:ea typeface="Calibri" panose="020F0502020204030204" pitchFamily="34" charset="0"/>
                </a:rPr>
                <a:t> incide positivamente en la lealtad del consumidor.</a:t>
              </a:r>
              <a:endParaRPr kumimoji="0" sz="1050" b="0" i="0" u="none" strike="noStrike" kern="1200" cap="none" spc="0" normalizeH="0" baseline="0" noProof="0" dirty="0">
                <a:ln>
                  <a:noFill/>
                </a:ln>
                <a:solidFill>
                  <a:prstClr val="black"/>
                </a:solidFill>
                <a:effectLst/>
                <a:uLnTx/>
                <a:uFillTx/>
                <a:latin typeface="Poppins"/>
                <a:ea typeface="Poppins"/>
                <a:cs typeface="Poppins"/>
                <a:sym typeface="Poppins"/>
              </a:endParaRPr>
            </a:p>
          </p:txBody>
        </p:sp>
      </p:grpSp>
      <p:sp>
        <p:nvSpPr>
          <p:cNvPr id="25" name="Título 1">
            <a:extLst>
              <a:ext uri="{FF2B5EF4-FFF2-40B4-BE49-F238E27FC236}">
                <a16:creationId xmlns:a16="http://schemas.microsoft.com/office/drawing/2014/main" id="{0C1B0F49-502E-4AAC-B9E5-FFBCF72D020B}"/>
              </a:ext>
            </a:extLst>
          </p:cNvPr>
          <p:cNvSpPr>
            <a:spLocks noGrp="1"/>
          </p:cNvSpPr>
          <p:nvPr>
            <p:ph type="title"/>
          </p:nvPr>
        </p:nvSpPr>
        <p:spPr>
          <a:xfrm>
            <a:off x="329944" y="2971952"/>
            <a:ext cx="10515600" cy="555123"/>
          </a:xfrm>
        </p:spPr>
        <p:txBody>
          <a:bodyPr>
            <a:normAutofit fontScale="90000"/>
          </a:bodyPr>
          <a:lstStyle/>
          <a:p>
            <a:r>
              <a:rPr lang="es-EC" sz="4900" dirty="0">
                <a:latin typeface="Times New Roman" panose="02020603050405020304" pitchFamily="18" charset="0"/>
                <a:cs typeface="Times New Roman" panose="02020603050405020304" pitchFamily="18" charset="0"/>
              </a:rPr>
              <a:t>Hipótesis</a:t>
            </a:r>
            <a:r>
              <a:rPr lang="es-EC" sz="5400" dirty="0">
                <a:latin typeface="Times New Roman" panose="02020603050405020304" pitchFamily="18" charset="0"/>
                <a:cs typeface="Times New Roman" panose="02020603050405020304" pitchFamily="18" charset="0"/>
              </a:rPr>
              <a:t> </a:t>
            </a:r>
          </a:p>
        </p:txBody>
      </p:sp>
      <p:sp>
        <p:nvSpPr>
          <p:cNvPr id="26" name="Google Shape;338;p30">
            <a:extLst>
              <a:ext uri="{FF2B5EF4-FFF2-40B4-BE49-F238E27FC236}">
                <a16:creationId xmlns:a16="http://schemas.microsoft.com/office/drawing/2014/main" id="{A581AAFF-96D3-47A2-88FA-605B16DFBD77}"/>
              </a:ext>
            </a:extLst>
          </p:cNvPr>
          <p:cNvSpPr/>
          <p:nvPr/>
        </p:nvSpPr>
        <p:spPr>
          <a:xfrm>
            <a:off x="3090784" y="1242956"/>
            <a:ext cx="7502675" cy="930942"/>
          </a:xfrm>
          <a:prstGeom prst="roundRect">
            <a:avLst>
              <a:gd name="adj" fmla="val 50000"/>
            </a:avLst>
          </a:prstGeom>
          <a:ln>
            <a:solidFill>
              <a:srgbClr val="00B0F0"/>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Poppins Light"/>
              <a:ea typeface="Poppins Light"/>
              <a:cs typeface="Poppins Light"/>
              <a:sym typeface="Poppins Light"/>
            </a:endParaRPr>
          </a:p>
        </p:txBody>
      </p:sp>
      <p:sp>
        <p:nvSpPr>
          <p:cNvPr id="29" name="Google Shape;339;p30">
            <a:extLst>
              <a:ext uri="{FF2B5EF4-FFF2-40B4-BE49-F238E27FC236}">
                <a16:creationId xmlns:a16="http://schemas.microsoft.com/office/drawing/2014/main" id="{25F73C35-E1B0-4673-8650-FE1D2974D69B}"/>
              </a:ext>
            </a:extLst>
          </p:cNvPr>
          <p:cNvSpPr/>
          <p:nvPr/>
        </p:nvSpPr>
        <p:spPr>
          <a:xfrm>
            <a:off x="3388717" y="1375295"/>
            <a:ext cx="709547" cy="660460"/>
          </a:xfrm>
          <a:prstGeom prst="ellipse">
            <a:avLst/>
          </a:prstGeom>
          <a:solidFill>
            <a:schemeClr val="accent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200" b="1" i="0" u="none" strike="noStrike" kern="1200" cap="none" spc="0" normalizeH="0" baseline="0" noProof="0" dirty="0">
                <a:ln>
                  <a:noFill/>
                </a:ln>
                <a:solidFill>
                  <a:prstClr val="white"/>
                </a:solidFill>
                <a:effectLst/>
                <a:uLnTx/>
                <a:uFillTx/>
                <a:latin typeface="Poppins"/>
                <a:ea typeface="Poppins"/>
                <a:cs typeface="Poppins"/>
                <a:sym typeface="Poppins"/>
              </a:rPr>
              <a:t>H2</a:t>
            </a:r>
            <a:endParaRPr kumimoji="0" sz="1200" b="1" i="0" u="none" strike="noStrike" kern="1200" cap="none" spc="0" normalizeH="0" baseline="0" noProof="0" dirty="0">
              <a:ln>
                <a:noFill/>
              </a:ln>
              <a:solidFill>
                <a:prstClr val="white"/>
              </a:solidFill>
              <a:effectLst/>
              <a:uLnTx/>
              <a:uFillTx/>
              <a:latin typeface="Poppins"/>
              <a:ea typeface="Poppins"/>
              <a:cs typeface="Poppins"/>
              <a:sym typeface="Poppins"/>
            </a:endParaRPr>
          </a:p>
        </p:txBody>
      </p:sp>
      <p:sp>
        <p:nvSpPr>
          <p:cNvPr id="30" name="Google Shape;340;p30">
            <a:extLst>
              <a:ext uri="{FF2B5EF4-FFF2-40B4-BE49-F238E27FC236}">
                <a16:creationId xmlns:a16="http://schemas.microsoft.com/office/drawing/2014/main" id="{92CA416A-CE1D-41E3-B6F9-CAB7532466AD}"/>
              </a:ext>
            </a:extLst>
          </p:cNvPr>
          <p:cNvSpPr txBox="1"/>
          <p:nvPr/>
        </p:nvSpPr>
        <p:spPr>
          <a:xfrm rot="17095">
            <a:off x="4321829" y="1179471"/>
            <a:ext cx="6253213" cy="1052108"/>
          </a:xfrm>
          <a:prstGeom prst="rect">
            <a:avLst/>
          </a:prstGeom>
          <a:noFill/>
          <a:ln>
            <a:noFill/>
          </a:ln>
        </p:spPr>
        <p:txBody>
          <a:bodyPr spcFirstLastPara="1" wrap="square" lIns="91425" tIns="91425" rIns="91425" bIns="91425" anchor="ctr" anchorCtr="0">
            <a:noAutofit/>
          </a:bodyPr>
          <a:lstStyle/>
          <a:p>
            <a:pPr>
              <a:lnSpc>
                <a:spcPct val="115000"/>
              </a:lnSpc>
            </a:pPr>
            <a:endParaRPr lang="es-EC" sz="1600" dirty="0">
              <a:solidFill>
                <a:srgbClr val="000000"/>
              </a:solidFill>
              <a:effectLst/>
              <a:latin typeface="Arial" panose="020B0604020202020204" pitchFamily="34" charset="0"/>
              <a:ea typeface="Calibri" panose="020F0502020204030204" pitchFamily="34" charset="0"/>
            </a:endParaRPr>
          </a:p>
          <a:p>
            <a:pPr>
              <a:lnSpc>
                <a:spcPct val="115000"/>
              </a:lnSpc>
            </a:pPr>
            <a:r>
              <a:rPr lang="es-EC" sz="1600" dirty="0">
                <a:solidFill>
                  <a:srgbClr val="000000"/>
                </a:solidFill>
                <a:effectLst/>
                <a:latin typeface="Arial" panose="020B0604020202020204" pitchFamily="34" charset="0"/>
                <a:ea typeface="Calibri" panose="020F0502020204030204" pitchFamily="34" charset="0"/>
              </a:rPr>
              <a:t>El entorno organizacional e infraestructura de las </a:t>
            </a:r>
            <a:r>
              <a:rPr lang="es-EC" sz="1600" dirty="0">
                <a:solidFill>
                  <a:srgbClr val="000000"/>
                </a:solidFill>
                <a:effectLst/>
                <a:latin typeface="Arial" panose="020B0604020202020204" pitchFamily="34" charset="0"/>
                <a:ea typeface="Times New Roman" panose="02020603050405020304" pitchFamily="18" charset="0"/>
              </a:rPr>
              <a:t>cooperativas de ahorro y crédito</a:t>
            </a:r>
            <a:r>
              <a:rPr lang="es-EC" sz="1600" dirty="0">
                <a:solidFill>
                  <a:srgbClr val="000000"/>
                </a:solidFill>
                <a:effectLst/>
                <a:latin typeface="Arial" panose="020B0604020202020204" pitchFamily="34" charset="0"/>
                <a:ea typeface="Calibri" panose="020F0502020204030204" pitchFamily="34" charset="0"/>
              </a:rPr>
              <a:t> incide positivamente en la lealtad del consumidor.</a:t>
            </a:r>
            <a:endParaRPr lang="es-EC" sz="1600" dirty="0">
              <a:solidFill>
                <a:srgbClr val="00000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Times New Roman" panose="02020603050405020304" pitchFamily="18" charset="0"/>
              <a:ea typeface="Poppins"/>
              <a:cs typeface="Times New Roman" panose="02020603050405020304" pitchFamily="18" charset="0"/>
              <a:sym typeface="Poppins"/>
            </a:endParaRPr>
          </a:p>
        </p:txBody>
      </p:sp>
      <p:sp>
        <p:nvSpPr>
          <p:cNvPr id="33" name="Google Shape;338;p30">
            <a:extLst>
              <a:ext uri="{FF2B5EF4-FFF2-40B4-BE49-F238E27FC236}">
                <a16:creationId xmlns:a16="http://schemas.microsoft.com/office/drawing/2014/main" id="{7548474E-C12C-4ED1-8E74-120865B10A79}"/>
              </a:ext>
            </a:extLst>
          </p:cNvPr>
          <p:cNvSpPr/>
          <p:nvPr/>
        </p:nvSpPr>
        <p:spPr>
          <a:xfrm>
            <a:off x="3090783" y="2355106"/>
            <a:ext cx="7502676" cy="997405"/>
          </a:xfrm>
          <a:prstGeom prst="roundRect">
            <a:avLst>
              <a:gd name="adj" fmla="val 50000"/>
            </a:avLst>
          </a:prstGeom>
          <a:ln>
            <a:solidFill>
              <a:srgbClr val="00B0F0"/>
            </a:solidFill>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Poppins Light"/>
              <a:ea typeface="Poppins Light"/>
              <a:cs typeface="Poppins Light"/>
              <a:sym typeface="Poppins Light"/>
            </a:endParaRPr>
          </a:p>
        </p:txBody>
      </p:sp>
      <p:sp>
        <p:nvSpPr>
          <p:cNvPr id="34" name="Google Shape;340;p30">
            <a:extLst>
              <a:ext uri="{FF2B5EF4-FFF2-40B4-BE49-F238E27FC236}">
                <a16:creationId xmlns:a16="http://schemas.microsoft.com/office/drawing/2014/main" id="{28A67341-FA21-4AFA-9ECA-C4AB44E64096}"/>
              </a:ext>
            </a:extLst>
          </p:cNvPr>
          <p:cNvSpPr txBox="1"/>
          <p:nvPr/>
        </p:nvSpPr>
        <p:spPr>
          <a:xfrm rot="17095">
            <a:off x="4283173" y="2386095"/>
            <a:ext cx="5690695" cy="855743"/>
          </a:xfrm>
          <a:prstGeom prst="rect">
            <a:avLst/>
          </a:prstGeom>
          <a:noFill/>
          <a:ln>
            <a:noFill/>
          </a:ln>
        </p:spPr>
        <p:txBody>
          <a:bodyPr spcFirstLastPara="1" wrap="square" lIns="91425" tIns="91425" rIns="91425" bIns="91425" anchor="ctr" anchorCtr="0">
            <a:noAutofit/>
          </a:bodyPr>
          <a:lstStyle/>
          <a:p>
            <a:pPr>
              <a:lnSpc>
                <a:spcPct val="115000"/>
              </a:lnSpc>
            </a:pPr>
            <a:endParaRPr lang="es-EC" sz="1600" dirty="0">
              <a:solidFill>
                <a:srgbClr val="000000"/>
              </a:solidFill>
              <a:effectLst/>
              <a:latin typeface="Arial" panose="020B0604020202020204" pitchFamily="34" charset="0"/>
              <a:ea typeface="Calibri" panose="020F0502020204030204" pitchFamily="34" charset="0"/>
            </a:endParaRPr>
          </a:p>
          <a:p>
            <a:pPr>
              <a:lnSpc>
                <a:spcPct val="115000"/>
              </a:lnSpc>
            </a:pPr>
            <a:r>
              <a:rPr lang="es-EC" sz="1600" dirty="0">
                <a:solidFill>
                  <a:srgbClr val="000000"/>
                </a:solidFill>
                <a:effectLst/>
                <a:latin typeface="Arial" panose="020B0604020202020204" pitchFamily="34" charset="0"/>
                <a:ea typeface="Calibri" panose="020F0502020204030204" pitchFamily="34" charset="0"/>
              </a:rPr>
              <a:t>La comunicación externa de las cooperativas de ahorro y crédito incide positivamente en la satisfacción del consumidor.</a:t>
            </a:r>
            <a:endParaRPr lang="es-EC" sz="1600" dirty="0">
              <a:solidFill>
                <a:srgbClr val="00000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sz="1200" b="1" i="0" u="none" strike="noStrike" kern="1200" cap="none" spc="0" normalizeH="0" baseline="0" noProof="0" dirty="0">
              <a:ln>
                <a:noFill/>
              </a:ln>
              <a:solidFill>
                <a:prstClr val="white"/>
              </a:solidFill>
              <a:effectLst/>
              <a:uLnTx/>
              <a:uFillTx/>
              <a:latin typeface="Poppins"/>
              <a:ea typeface="Poppins"/>
              <a:cs typeface="Poppins"/>
              <a:sym typeface="Poppins"/>
            </a:endParaRPr>
          </a:p>
        </p:txBody>
      </p:sp>
      <p:sp>
        <p:nvSpPr>
          <p:cNvPr id="35" name="Google Shape;338;p30">
            <a:extLst>
              <a:ext uri="{FF2B5EF4-FFF2-40B4-BE49-F238E27FC236}">
                <a16:creationId xmlns:a16="http://schemas.microsoft.com/office/drawing/2014/main" id="{B4D0B4EB-EBD4-40DC-A28C-00320C76ED51}"/>
              </a:ext>
            </a:extLst>
          </p:cNvPr>
          <p:cNvSpPr/>
          <p:nvPr/>
        </p:nvSpPr>
        <p:spPr>
          <a:xfrm>
            <a:off x="3191829" y="3527075"/>
            <a:ext cx="7502676" cy="930942"/>
          </a:xfrm>
          <a:prstGeom prst="roundRect">
            <a:avLst>
              <a:gd name="adj" fmla="val 50000"/>
            </a:avLst>
          </a:prstGeom>
          <a:ln>
            <a:solidFill>
              <a:srgbClr val="00B0F0"/>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Poppins Light"/>
              <a:ea typeface="Poppins Light"/>
              <a:cs typeface="Poppins Light"/>
              <a:sym typeface="Poppins Light"/>
            </a:endParaRPr>
          </a:p>
        </p:txBody>
      </p:sp>
      <p:sp>
        <p:nvSpPr>
          <p:cNvPr id="37" name="Google Shape;338;p30">
            <a:extLst>
              <a:ext uri="{FF2B5EF4-FFF2-40B4-BE49-F238E27FC236}">
                <a16:creationId xmlns:a16="http://schemas.microsoft.com/office/drawing/2014/main" id="{E4771DD5-C7CB-406F-82B0-91CE246C5FF0}"/>
              </a:ext>
            </a:extLst>
          </p:cNvPr>
          <p:cNvSpPr/>
          <p:nvPr/>
        </p:nvSpPr>
        <p:spPr>
          <a:xfrm>
            <a:off x="3191830" y="4684102"/>
            <a:ext cx="7502675" cy="930942"/>
          </a:xfrm>
          <a:prstGeom prst="roundRect">
            <a:avLst>
              <a:gd name="adj" fmla="val 50000"/>
            </a:avLst>
          </a:prstGeom>
          <a:ln>
            <a:solidFill>
              <a:srgbClr val="00B0F0"/>
            </a:solidFill>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Poppins Light"/>
              <a:ea typeface="Poppins Light"/>
              <a:cs typeface="Poppins Light"/>
              <a:sym typeface="Poppins Light"/>
            </a:endParaRPr>
          </a:p>
        </p:txBody>
      </p:sp>
      <p:sp>
        <p:nvSpPr>
          <p:cNvPr id="38" name="Google Shape;340;p30">
            <a:extLst>
              <a:ext uri="{FF2B5EF4-FFF2-40B4-BE49-F238E27FC236}">
                <a16:creationId xmlns:a16="http://schemas.microsoft.com/office/drawing/2014/main" id="{E35E8728-5598-4306-9F58-8105BB8EAF03}"/>
              </a:ext>
            </a:extLst>
          </p:cNvPr>
          <p:cNvSpPr txBox="1"/>
          <p:nvPr/>
        </p:nvSpPr>
        <p:spPr>
          <a:xfrm rot="17095">
            <a:off x="4283168" y="4744244"/>
            <a:ext cx="6058213" cy="855743"/>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s-EC" sz="1600" dirty="0">
                <a:effectLst/>
                <a:latin typeface="Arial" panose="020B0604020202020204" pitchFamily="34" charset="0"/>
                <a:ea typeface="Calibri" panose="020F0502020204030204" pitchFamily="34" charset="0"/>
              </a:rPr>
              <a:t>La responsabilidad social corporativa de las cooperativas de ahorro y crédito incide positivamente en el compromiso del consumidor.</a:t>
            </a:r>
            <a:endParaRPr kumimoji="0" sz="1050" b="0" i="0" u="none" strike="noStrike" kern="1200" cap="none" spc="0" normalizeH="0" baseline="0" noProof="0" dirty="0">
              <a:ln>
                <a:noFill/>
              </a:ln>
              <a:solidFill>
                <a:prstClr val="black"/>
              </a:solidFill>
              <a:effectLst/>
              <a:uLnTx/>
              <a:uFillTx/>
              <a:latin typeface="Poppins"/>
              <a:ea typeface="Poppins"/>
              <a:cs typeface="Poppins"/>
              <a:sym typeface="Poppins"/>
            </a:endParaRPr>
          </a:p>
        </p:txBody>
      </p:sp>
      <p:sp>
        <p:nvSpPr>
          <p:cNvPr id="41" name="Google Shape;339;p30">
            <a:extLst>
              <a:ext uri="{FF2B5EF4-FFF2-40B4-BE49-F238E27FC236}">
                <a16:creationId xmlns:a16="http://schemas.microsoft.com/office/drawing/2014/main" id="{597EF9D1-1BA0-4473-8729-57D15D87C964}"/>
              </a:ext>
            </a:extLst>
          </p:cNvPr>
          <p:cNvSpPr/>
          <p:nvPr/>
        </p:nvSpPr>
        <p:spPr>
          <a:xfrm>
            <a:off x="3416021" y="2503895"/>
            <a:ext cx="709547" cy="711043"/>
          </a:xfrm>
          <a:prstGeom prst="ellipse">
            <a:avLst/>
          </a:prstGeom>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200" b="1" i="0" u="none" strike="noStrike" kern="1200" cap="none" spc="0" normalizeH="0" baseline="0" noProof="0" dirty="0">
                <a:ln>
                  <a:noFill/>
                </a:ln>
                <a:solidFill>
                  <a:prstClr val="white"/>
                </a:solidFill>
                <a:effectLst/>
                <a:uLnTx/>
                <a:uFillTx/>
                <a:latin typeface="Poppins"/>
                <a:ea typeface="Poppins"/>
                <a:cs typeface="Poppins"/>
                <a:sym typeface="Poppins"/>
              </a:rPr>
              <a:t>H3</a:t>
            </a:r>
            <a:endParaRPr kumimoji="0" sz="1200" b="1" i="0" u="none" strike="noStrike" kern="1200" cap="none" spc="0" normalizeH="0" baseline="0" noProof="0" dirty="0">
              <a:ln>
                <a:noFill/>
              </a:ln>
              <a:solidFill>
                <a:prstClr val="white"/>
              </a:solidFill>
              <a:effectLst/>
              <a:uLnTx/>
              <a:uFillTx/>
              <a:latin typeface="Poppins"/>
              <a:ea typeface="Poppins"/>
              <a:cs typeface="Poppins"/>
              <a:sym typeface="Poppins"/>
            </a:endParaRPr>
          </a:p>
        </p:txBody>
      </p:sp>
      <p:sp>
        <p:nvSpPr>
          <p:cNvPr id="42" name="Google Shape;339;p30">
            <a:extLst>
              <a:ext uri="{FF2B5EF4-FFF2-40B4-BE49-F238E27FC236}">
                <a16:creationId xmlns:a16="http://schemas.microsoft.com/office/drawing/2014/main" id="{5F1A9144-8328-4FB4-A984-E281B0E09EBA}"/>
              </a:ext>
            </a:extLst>
          </p:cNvPr>
          <p:cNvSpPr/>
          <p:nvPr/>
        </p:nvSpPr>
        <p:spPr>
          <a:xfrm>
            <a:off x="3416021" y="3635296"/>
            <a:ext cx="709547" cy="711043"/>
          </a:xfrm>
          <a:prstGeom prst="ellipse">
            <a:avLst/>
          </a:prstGeom>
          <a:solidFill>
            <a:schemeClr val="accent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200" b="1" i="0" u="none" strike="noStrike" kern="1200" cap="none" spc="0" normalizeH="0" baseline="0" noProof="0" dirty="0">
                <a:ln>
                  <a:noFill/>
                </a:ln>
                <a:solidFill>
                  <a:prstClr val="white"/>
                </a:solidFill>
                <a:effectLst/>
                <a:uLnTx/>
                <a:uFillTx/>
                <a:latin typeface="Poppins"/>
                <a:ea typeface="Poppins"/>
                <a:cs typeface="Poppins"/>
                <a:sym typeface="Poppins"/>
              </a:rPr>
              <a:t>H4</a:t>
            </a:r>
            <a:endParaRPr kumimoji="0" sz="1200" b="1" i="0" u="none" strike="noStrike" kern="1200" cap="none" spc="0" normalizeH="0" baseline="0" noProof="0" dirty="0">
              <a:ln>
                <a:noFill/>
              </a:ln>
              <a:solidFill>
                <a:prstClr val="white"/>
              </a:solidFill>
              <a:effectLst/>
              <a:uLnTx/>
              <a:uFillTx/>
              <a:latin typeface="Poppins"/>
              <a:ea typeface="Poppins"/>
              <a:cs typeface="Poppins"/>
              <a:sym typeface="Poppins"/>
            </a:endParaRPr>
          </a:p>
        </p:txBody>
      </p:sp>
      <p:sp>
        <p:nvSpPr>
          <p:cNvPr id="47" name="Google Shape;340;p30">
            <a:extLst>
              <a:ext uri="{FF2B5EF4-FFF2-40B4-BE49-F238E27FC236}">
                <a16:creationId xmlns:a16="http://schemas.microsoft.com/office/drawing/2014/main" id="{EC58F64D-36A8-4D3A-96BE-C7DA38835BFF}"/>
              </a:ext>
            </a:extLst>
          </p:cNvPr>
          <p:cNvSpPr txBox="1"/>
          <p:nvPr/>
        </p:nvSpPr>
        <p:spPr>
          <a:xfrm rot="17095">
            <a:off x="4283170" y="3548303"/>
            <a:ext cx="5867608" cy="855743"/>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s-EC" sz="1600" dirty="0">
                <a:effectLst/>
                <a:latin typeface="Arial" panose="020B0604020202020204" pitchFamily="34" charset="0"/>
                <a:ea typeface="Calibri" panose="020F0502020204030204" pitchFamily="34" charset="0"/>
              </a:rPr>
              <a:t>La localización de las cooperativas de ahorro y crédito incide positivamente en la satisfacción del consumidor.</a:t>
            </a:r>
            <a:endParaRPr kumimoji="0" lang="es-EC" sz="1600" b="0" i="0" u="none" strike="noStrike" kern="1200" cap="none" spc="0" normalizeH="0" baseline="0" noProof="0" dirty="0">
              <a:ln>
                <a:noFill/>
              </a:ln>
              <a:solidFill>
                <a:prstClr val="black"/>
              </a:solidFill>
              <a:effectLst/>
              <a:uLnTx/>
              <a:uFillTx/>
              <a:latin typeface="Times New Roman" panose="02020603050405020304" pitchFamily="18" charset="0"/>
              <a:ea typeface="Poppins"/>
              <a:cs typeface="Times New Roman" panose="02020603050405020304" pitchFamily="18" charset="0"/>
              <a:sym typeface="Poppins"/>
            </a:endParaRPr>
          </a:p>
        </p:txBody>
      </p:sp>
      <p:sp>
        <p:nvSpPr>
          <p:cNvPr id="48" name="Google Shape;339;p30">
            <a:extLst>
              <a:ext uri="{FF2B5EF4-FFF2-40B4-BE49-F238E27FC236}">
                <a16:creationId xmlns:a16="http://schemas.microsoft.com/office/drawing/2014/main" id="{49B9C76C-F6F1-4B1C-B77B-12465A7265F8}"/>
              </a:ext>
            </a:extLst>
          </p:cNvPr>
          <p:cNvSpPr/>
          <p:nvPr/>
        </p:nvSpPr>
        <p:spPr>
          <a:xfrm>
            <a:off x="3416021" y="4795573"/>
            <a:ext cx="709547" cy="711043"/>
          </a:xfrm>
          <a:prstGeom prst="ellipse">
            <a:avLst/>
          </a:prstGeom>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200" b="1" i="0" u="none" strike="noStrike" kern="1200" cap="none" spc="0" normalizeH="0" baseline="0" noProof="0" dirty="0">
                <a:ln>
                  <a:noFill/>
                </a:ln>
                <a:solidFill>
                  <a:prstClr val="white"/>
                </a:solidFill>
                <a:effectLst/>
                <a:uLnTx/>
                <a:uFillTx/>
                <a:latin typeface="Poppins"/>
                <a:ea typeface="Poppins"/>
                <a:cs typeface="Poppins"/>
                <a:sym typeface="Poppins"/>
              </a:rPr>
              <a:t>H5</a:t>
            </a:r>
            <a:endParaRPr kumimoji="0" sz="1200" b="1" i="0" u="none" strike="noStrike" kern="1200" cap="none" spc="0" normalizeH="0" baseline="0" noProof="0" dirty="0">
              <a:ln>
                <a:noFill/>
              </a:ln>
              <a:solidFill>
                <a:prstClr val="white"/>
              </a:solidFill>
              <a:effectLst/>
              <a:uLnTx/>
              <a:uFillTx/>
              <a:latin typeface="Poppins"/>
              <a:ea typeface="Poppins"/>
              <a:cs typeface="Poppins"/>
              <a:sym typeface="Poppins"/>
            </a:endParaRPr>
          </a:p>
        </p:txBody>
      </p:sp>
      <p:sp>
        <p:nvSpPr>
          <p:cNvPr id="53" name="Rectángulo 52">
            <a:extLst>
              <a:ext uri="{FF2B5EF4-FFF2-40B4-BE49-F238E27FC236}">
                <a16:creationId xmlns:a16="http://schemas.microsoft.com/office/drawing/2014/main" id="{ADC63D57-29BE-4164-89A4-C0FC8093F725}"/>
              </a:ext>
            </a:extLst>
          </p:cNvPr>
          <p:cNvSpPr/>
          <p:nvPr/>
        </p:nvSpPr>
        <p:spPr>
          <a:xfrm>
            <a:off x="0" y="0"/>
            <a:ext cx="303143" cy="6858000"/>
          </a:xfrm>
          <a:prstGeom prst="rect">
            <a:avLst/>
          </a:prstGeom>
          <a:blipFill>
            <a:blip r:embed="rId2"/>
            <a:tile tx="0" ty="0" sx="100000" sy="100000" flip="none" algn="tl"/>
          </a:blip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Google Shape;338;p30">
            <a:extLst>
              <a:ext uri="{FF2B5EF4-FFF2-40B4-BE49-F238E27FC236}">
                <a16:creationId xmlns:a16="http://schemas.microsoft.com/office/drawing/2014/main" id="{779B0CA2-4CEC-4E7E-A43B-DB027E43611D}"/>
              </a:ext>
            </a:extLst>
          </p:cNvPr>
          <p:cNvSpPr/>
          <p:nvPr/>
        </p:nvSpPr>
        <p:spPr>
          <a:xfrm>
            <a:off x="3191829" y="5796045"/>
            <a:ext cx="7502675" cy="930942"/>
          </a:xfrm>
          <a:prstGeom prst="roundRect">
            <a:avLst>
              <a:gd name="adj" fmla="val 50000"/>
            </a:avLst>
          </a:prstGeom>
          <a:ln>
            <a:solidFill>
              <a:srgbClr val="00B0F0"/>
            </a:solidFill>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Poppins Light"/>
              <a:ea typeface="Poppins Light"/>
              <a:cs typeface="Poppins Light"/>
              <a:sym typeface="Poppins Light"/>
            </a:endParaRPr>
          </a:p>
        </p:txBody>
      </p:sp>
      <p:sp>
        <p:nvSpPr>
          <p:cNvPr id="24" name="Google Shape;340;p30">
            <a:extLst>
              <a:ext uri="{FF2B5EF4-FFF2-40B4-BE49-F238E27FC236}">
                <a16:creationId xmlns:a16="http://schemas.microsoft.com/office/drawing/2014/main" id="{6F19C62F-9125-429D-8A3E-5E15D07942F2}"/>
              </a:ext>
            </a:extLst>
          </p:cNvPr>
          <p:cNvSpPr txBox="1"/>
          <p:nvPr/>
        </p:nvSpPr>
        <p:spPr>
          <a:xfrm rot="17095">
            <a:off x="4283402" y="5916925"/>
            <a:ext cx="6058213" cy="761958"/>
          </a:xfrm>
          <a:prstGeom prst="rect">
            <a:avLst/>
          </a:prstGeom>
          <a:noFill/>
          <a:ln>
            <a:noFill/>
          </a:ln>
        </p:spPr>
        <p:txBody>
          <a:bodyPr spcFirstLastPara="1" wrap="square" lIns="91425" tIns="91425" rIns="91425" bIns="91425" anchor="ctr" anchorCtr="0">
            <a:noAutofit/>
          </a:bodyPr>
          <a:lstStyle/>
          <a:p>
            <a:pPr>
              <a:lnSpc>
                <a:spcPct val="115000"/>
              </a:lnSpc>
            </a:pPr>
            <a:r>
              <a:rPr lang="es-EC" sz="1600" dirty="0">
                <a:solidFill>
                  <a:srgbClr val="000000"/>
                </a:solidFill>
                <a:effectLst/>
                <a:latin typeface="Arial" panose="020B0604020202020204" pitchFamily="34" charset="0"/>
                <a:ea typeface="Calibri" panose="020F0502020204030204" pitchFamily="34" charset="0"/>
              </a:rPr>
              <a:t>Los precios de las cooperativas de ahorro y crédito inciden positivamente en el compromiso del consumidor</a:t>
            </a:r>
            <a:r>
              <a:rPr lang="es-EC" sz="1800" dirty="0">
                <a:solidFill>
                  <a:srgbClr val="000000"/>
                </a:solidFill>
                <a:effectLst/>
                <a:latin typeface="Arial" panose="020B0604020202020204" pitchFamily="34" charset="0"/>
                <a:ea typeface="Calibri" panose="020F0502020204030204" pitchFamily="34" charset="0"/>
              </a:rPr>
              <a:t>.</a:t>
            </a:r>
            <a:endParaRPr lang="es-EC" sz="1800" dirty="0">
              <a:solidFill>
                <a:srgbClr val="00000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sz="1050" b="0" i="0" u="none" strike="noStrike" kern="1200" cap="none" spc="0" normalizeH="0" baseline="0" noProof="0" dirty="0">
              <a:ln>
                <a:noFill/>
              </a:ln>
              <a:solidFill>
                <a:prstClr val="black"/>
              </a:solidFill>
              <a:effectLst/>
              <a:uLnTx/>
              <a:uFillTx/>
              <a:latin typeface="Poppins"/>
              <a:ea typeface="Poppins"/>
              <a:cs typeface="Poppins"/>
              <a:sym typeface="Poppins"/>
            </a:endParaRPr>
          </a:p>
        </p:txBody>
      </p:sp>
      <p:sp>
        <p:nvSpPr>
          <p:cNvPr id="27" name="Google Shape;339;p30">
            <a:extLst>
              <a:ext uri="{FF2B5EF4-FFF2-40B4-BE49-F238E27FC236}">
                <a16:creationId xmlns:a16="http://schemas.microsoft.com/office/drawing/2014/main" id="{9AD0F79B-94F9-44FE-A76A-F42D06929D43}"/>
              </a:ext>
            </a:extLst>
          </p:cNvPr>
          <p:cNvSpPr/>
          <p:nvPr/>
        </p:nvSpPr>
        <p:spPr>
          <a:xfrm>
            <a:off x="3416020" y="5907516"/>
            <a:ext cx="709547" cy="711043"/>
          </a:xfrm>
          <a:prstGeom prst="ellipse">
            <a:avLst/>
          </a:prstGeom>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200" b="1" i="0" u="none" strike="noStrike" kern="1200" cap="none" spc="0" normalizeH="0" baseline="0" noProof="0" dirty="0">
                <a:ln>
                  <a:noFill/>
                </a:ln>
                <a:solidFill>
                  <a:prstClr val="white"/>
                </a:solidFill>
                <a:effectLst/>
                <a:uLnTx/>
                <a:uFillTx/>
                <a:latin typeface="Poppins"/>
                <a:ea typeface="Poppins"/>
                <a:cs typeface="Poppins"/>
                <a:sym typeface="Poppins"/>
              </a:rPr>
              <a:t>H6</a:t>
            </a:r>
            <a:endParaRPr kumimoji="0" sz="1200" b="1" i="0" u="none" strike="noStrike" kern="1200" cap="none" spc="0" normalizeH="0" baseline="0" noProof="0" dirty="0">
              <a:ln>
                <a:noFill/>
              </a:ln>
              <a:solidFill>
                <a:prstClr val="white"/>
              </a:solidFill>
              <a:effectLst/>
              <a:uLnTx/>
              <a:uFillTx/>
              <a:latin typeface="Poppins"/>
              <a:ea typeface="Poppins"/>
              <a:cs typeface="Poppins"/>
              <a:sym typeface="Poppins"/>
            </a:endParaRPr>
          </a:p>
        </p:txBody>
      </p:sp>
    </p:spTree>
    <p:extLst>
      <p:ext uri="{BB962C8B-B14F-4D97-AF65-F5344CB8AC3E}">
        <p14:creationId xmlns:p14="http://schemas.microsoft.com/office/powerpoint/2010/main" val="3514532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latin typeface="Times New Roman" panose="02020603050405020304" pitchFamily="18" charset="0"/>
                <a:cs typeface="Times New Roman" panose="02020603050405020304" pitchFamily="18" charset="0"/>
              </a:rPr>
              <a:t>Recolección de datos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699855481"/>
              </p:ext>
            </p:extLst>
          </p:nvPr>
        </p:nvGraphicFramePr>
        <p:xfrm>
          <a:off x="838200" y="267924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oogle Shape;248;p22">
            <a:extLst>
              <a:ext uri="{FF2B5EF4-FFF2-40B4-BE49-F238E27FC236}">
                <a16:creationId xmlns:a16="http://schemas.microsoft.com/office/drawing/2014/main" id="{53A05CDD-0E57-48E0-A15E-839F0FEC8034}"/>
              </a:ext>
            </a:extLst>
          </p:cNvPr>
          <p:cNvGrpSpPr/>
          <p:nvPr/>
        </p:nvGrpSpPr>
        <p:grpSpPr>
          <a:xfrm>
            <a:off x="685784" y="5210387"/>
            <a:ext cx="1220856" cy="988868"/>
            <a:chOff x="5247525" y="3007275"/>
            <a:chExt cx="517575" cy="384825"/>
          </a:xfrm>
        </p:grpSpPr>
        <p:sp>
          <p:nvSpPr>
            <p:cNvPr id="11" name="Google Shape;249;p22">
              <a:extLst>
                <a:ext uri="{FF2B5EF4-FFF2-40B4-BE49-F238E27FC236}">
                  <a16:creationId xmlns:a16="http://schemas.microsoft.com/office/drawing/2014/main" id="{A0DEABCB-FF00-4D5F-AD59-8831E30734D4}"/>
                </a:ext>
              </a:extLst>
            </p:cNvPr>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Google Shape;250;p22">
              <a:extLst>
                <a:ext uri="{FF2B5EF4-FFF2-40B4-BE49-F238E27FC236}">
                  <a16:creationId xmlns:a16="http://schemas.microsoft.com/office/drawing/2014/main" id="{AA59A3E1-2A02-48FC-90C3-091595E1B0BD}"/>
                </a:ext>
              </a:extLst>
            </p:cNvPr>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 name="Rectángulo 14">
            <a:extLst>
              <a:ext uri="{FF2B5EF4-FFF2-40B4-BE49-F238E27FC236}">
                <a16:creationId xmlns:a16="http://schemas.microsoft.com/office/drawing/2014/main" id="{D8F25990-4F09-4292-85B4-04C8CD88DDE8}"/>
              </a:ext>
            </a:extLst>
          </p:cNvPr>
          <p:cNvSpPr/>
          <p:nvPr/>
        </p:nvSpPr>
        <p:spPr>
          <a:xfrm>
            <a:off x="0" y="13252"/>
            <a:ext cx="303143" cy="6858000"/>
          </a:xfrm>
          <a:prstGeom prst="rect">
            <a:avLst/>
          </a:prstGeom>
          <a:blipFill>
            <a:blip r:embed="rId7"/>
            <a:tile tx="0" ty="0" sx="100000" sy="100000" flip="none" algn="tl"/>
          </a:blip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412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8580" y="169503"/>
            <a:ext cx="10515600" cy="1325563"/>
          </a:xfrm>
        </p:spPr>
        <p:txBody>
          <a:bodyPr/>
          <a:lstStyle/>
          <a:p>
            <a:r>
              <a:rPr lang="es-ES" dirty="0">
                <a:latin typeface="Times New Roman" panose="02020603050405020304" pitchFamily="18" charset="0"/>
                <a:cs typeface="Times New Roman" panose="02020603050405020304" pitchFamily="18" charset="0"/>
              </a:rPr>
              <a:t>Validez de contenido </a:t>
            </a:r>
          </a:p>
        </p:txBody>
      </p:sp>
      <p:grpSp>
        <p:nvGrpSpPr>
          <p:cNvPr id="7" name="Shape 402">
            <a:extLst>
              <a:ext uri="{FF2B5EF4-FFF2-40B4-BE49-F238E27FC236}">
                <a16:creationId xmlns:a16="http://schemas.microsoft.com/office/drawing/2014/main" id="{C20FDC62-FD61-4895-8C78-D5DC735FC460}"/>
              </a:ext>
            </a:extLst>
          </p:cNvPr>
          <p:cNvGrpSpPr/>
          <p:nvPr/>
        </p:nvGrpSpPr>
        <p:grpSpPr>
          <a:xfrm>
            <a:off x="9524822" y="2393307"/>
            <a:ext cx="1471019" cy="3184127"/>
            <a:chOff x="4863169" y="1577308"/>
            <a:chExt cx="1471019" cy="3184127"/>
          </a:xfrm>
          <a:solidFill>
            <a:schemeClr val="accent2">
              <a:lumMod val="75000"/>
            </a:schemeClr>
          </a:solidFill>
        </p:grpSpPr>
        <p:sp>
          <p:nvSpPr>
            <p:cNvPr id="8" name="Shape 403">
              <a:extLst>
                <a:ext uri="{FF2B5EF4-FFF2-40B4-BE49-F238E27FC236}">
                  <a16:creationId xmlns:a16="http://schemas.microsoft.com/office/drawing/2014/main" id="{79F668BD-0A8F-4C86-BA7B-EBD1CFF9A8F6}"/>
                </a:ext>
              </a:extLst>
            </p:cNvPr>
            <p:cNvSpPr/>
            <p:nvPr/>
          </p:nvSpPr>
          <p:spPr>
            <a:xfrm rot="-3280088">
              <a:off x="4136321" y="2563569"/>
              <a:ext cx="3184127" cy="1211606"/>
            </a:xfrm>
            <a:custGeom>
              <a:avLst/>
              <a:gdLst/>
              <a:ahLst/>
              <a:cxnLst/>
              <a:rect l="0" t="0" r="0" b="0"/>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chemeClr val="accent1">
                <a:lumMod val="75000"/>
              </a:schemeClr>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Shape 404">
              <a:extLst>
                <a:ext uri="{FF2B5EF4-FFF2-40B4-BE49-F238E27FC236}">
                  <a16:creationId xmlns:a16="http://schemas.microsoft.com/office/drawing/2014/main" id="{8807DB99-C559-4894-A4F1-E2EC7D46E621}"/>
                </a:ext>
              </a:extLst>
            </p:cNvPr>
            <p:cNvSpPr/>
            <p:nvPr/>
          </p:nvSpPr>
          <p:spPr>
            <a:xfrm rot="-3280088">
              <a:off x="4100923" y="2460157"/>
              <a:ext cx="2729637" cy="1205146"/>
            </a:xfrm>
            <a:custGeom>
              <a:avLst/>
              <a:gdLst/>
              <a:ahLst/>
              <a:cxnLst/>
              <a:rect l="0" t="0" r="0" b="0"/>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chemeClr val="accent1">
                <a:lumMod val="75000"/>
              </a:schemeClr>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Shape 405">
              <a:extLst>
                <a:ext uri="{FF2B5EF4-FFF2-40B4-BE49-F238E27FC236}">
                  <a16:creationId xmlns:a16="http://schemas.microsoft.com/office/drawing/2014/main" id="{708B7E0B-5CC1-4F2A-9FE2-1075E9E2231B}"/>
                </a:ext>
              </a:extLst>
            </p:cNvPr>
            <p:cNvSpPr txBox="1"/>
            <p:nvPr/>
          </p:nvSpPr>
          <p:spPr>
            <a:xfrm rot="17820794">
              <a:off x="4740873" y="2873442"/>
              <a:ext cx="1577952" cy="563236"/>
            </a:xfrm>
            <a:prstGeom prst="rect">
              <a:avLst/>
            </a:prstGeom>
            <a:solidFill>
              <a:schemeClr val="accent1">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2400" b="0" i="0" u="none" strike="noStrike" kern="120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Claridad</a:t>
              </a:r>
              <a:endParaRPr kumimoji="0" sz="1000" b="0" i="0" u="none" strike="noStrike" kern="120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endParaRPr>
            </a:p>
          </p:txBody>
        </p:sp>
      </p:grpSp>
      <p:grpSp>
        <p:nvGrpSpPr>
          <p:cNvPr id="13" name="Shape 406">
            <a:extLst>
              <a:ext uri="{FF2B5EF4-FFF2-40B4-BE49-F238E27FC236}">
                <a16:creationId xmlns:a16="http://schemas.microsoft.com/office/drawing/2014/main" id="{B956BB0F-3F95-4285-8610-0695FEC6747D}"/>
              </a:ext>
            </a:extLst>
          </p:cNvPr>
          <p:cNvGrpSpPr/>
          <p:nvPr/>
        </p:nvGrpSpPr>
        <p:grpSpPr>
          <a:xfrm>
            <a:off x="7877804" y="1235326"/>
            <a:ext cx="2485879" cy="2188366"/>
            <a:chOff x="3261580" y="445943"/>
            <a:chExt cx="2485879" cy="2188366"/>
          </a:xfrm>
          <a:solidFill>
            <a:schemeClr val="accent1">
              <a:lumMod val="75000"/>
            </a:schemeClr>
          </a:solidFill>
        </p:grpSpPr>
        <p:sp>
          <p:nvSpPr>
            <p:cNvPr id="14" name="Shape 407">
              <a:extLst>
                <a:ext uri="{FF2B5EF4-FFF2-40B4-BE49-F238E27FC236}">
                  <a16:creationId xmlns:a16="http://schemas.microsoft.com/office/drawing/2014/main" id="{597B67B7-EB6F-452E-B709-EFB6186E44CB}"/>
                </a:ext>
              </a:extLst>
            </p:cNvPr>
            <p:cNvSpPr/>
            <p:nvPr/>
          </p:nvSpPr>
          <p:spPr>
            <a:xfrm rot="-3280089">
              <a:off x="3410337" y="297186"/>
              <a:ext cx="2188366" cy="2485879"/>
            </a:xfrm>
            <a:custGeom>
              <a:avLst/>
              <a:gdLst/>
              <a:ahLst/>
              <a:cxnLst/>
              <a:rect l="0" t="0" r="0" b="0"/>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grp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Shape 408">
              <a:extLst>
                <a:ext uri="{FF2B5EF4-FFF2-40B4-BE49-F238E27FC236}">
                  <a16:creationId xmlns:a16="http://schemas.microsoft.com/office/drawing/2014/main" id="{816619D1-CF30-494C-86E7-4864DAB0D2B6}"/>
                </a:ext>
              </a:extLst>
            </p:cNvPr>
            <p:cNvSpPr/>
            <p:nvPr/>
          </p:nvSpPr>
          <p:spPr>
            <a:xfrm rot="-3280088">
              <a:off x="3667674" y="581521"/>
              <a:ext cx="1790169" cy="2186080"/>
            </a:xfrm>
            <a:custGeom>
              <a:avLst/>
              <a:gdLst/>
              <a:ahLst/>
              <a:cxnLst/>
              <a:rect l="0" t="0" r="0" b="0"/>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grp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Shape 409">
              <a:extLst>
                <a:ext uri="{FF2B5EF4-FFF2-40B4-BE49-F238E27FC236}">
                  <a16:creationId xmlns:a16="http://schemas.microsoft.com/office/drawing/2014/main" id="{4DBA161D-0ABA-4AF2-9632-BE91E75F5C8B}"/>
                </a:ext>
              </a:extLst>
            </p:cNvPr>
            <p:cNvSpPr txBox="1"/>
            <p:nvPr/>
          </p:nvSpPr>
          <p:spPr>
            <a:xfrm>
              <a:off x="3491061" y="1154526"/>
              <a:ext cx="2143393" cy="589576"/>
            </a:xfrm>
            <a:prstGeom prst="rect">
              <a:avLst/>
            </a:prstGeom>
            <a:grp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2000" b="0" i="0" u="none" strike="noStrike" kern="120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Representatividad</a:t>
              </a:r>
              <a:endParaRPr kumimoji="0" sz="2000" b="0" i="0" u="none" strike="noStrike" kern="120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endParaRPr>
            </a:p>
          </p:txBody>
        </p:sp>
      </p:grpSp>
      <p:grpSp>
        <p:nvGrpSpPr>
          <p:cNvPr id="17" name="Shape 410">
            <a:extLst>
              <a:ext uri="{FF2B5EF4-FFF2-40B4-BE49-F238E27FC236}">
                <a16:creationId xmlns:a16="http://schemas.microsoft.com/office/drawing/2014/main" id="{B7F3B3B8-D6E6-4913-BF70-A29924070B43}"/>
              </a:ext>
            </a:extLst>
          </p:cNvPr>
          <p:cNvGrpSpPr/>
          <p:nvPr/>
        </p:nvGrpSpPr>
        <p:grpSpPr>
          <a:xfrm>
            <a:off x="6794993" y="3077696"/>
            <a:ext cx="3045726" cy="1813926"/>
            <a:chOff x="2149241" y="2261972"/>
            <a:chExt cx="3045726" cy="1813926"/>
          </a:xfrm>
        </p:grpSpPr>
        <p:sp>
          <p:nvSpPr>
            <p:cNvPr id="18" name="Shape 411">
              <a:extLst>
                <a:ext uri="{FF2B5EF4-FFF2-40B4-BE49-F238E27FC236}">
                  <a16:creationId xmlns:a16="http://schemas.microsoft.com/office/drawing/2014/main" id="{F7A08D63-E2A7-41BF-9928-85168754B231}"/>
                </a:ext>
              </a:extLst>
            </p:cNvPr>
            <p:cNvSpPr/>
            <p:nvPr/>
          </p:nvSpPr>
          <p:spPr>
            <a:xfrm rot="-3280088">
              <a:off x="2859669" y="1740600"/>
              <a:ext cx="1624870" cy="3045726"/>
            </a:xfrm>
            <a:custGeom>
              <a:avLst/>
              <a:gdLst/>
              <a:ahLst/>
              <a:cxnLst/>
              <a:rect l="0" t="0" r="0" b="0"/>
              <a:pathLst>
                <a:path w="251" h="470" extrusionOk="0">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chemeClr val="accent1">
                <a:lumMod val="75000"/>
              </a:schemeClr>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Shape 412">
              <a:extLst>
                <a:ext uri="{FF2B5EF4-FFF2-40B4-BE49-F238E27FC236}">
                  <a16:creationId xmlns:a16="http://schemas.microsoft.com/office/drawing/2014/main" id="{30BD784F-1E50-423B-8B8C-0E5BF337AD4E}"/>
                </a:ext>
              </a:extLst>
            </p:cNvPr>
            <p:cNvSpPr/>
            <p:nvPr/>
          </p:nvSpPr>
          <p:spPr>
            <a:xfrm rot="18319911">
              <a:off x="3016244" y="1845940"/>
              <a:ext cx="1575644" cy="2550423"/>
            </a:xfrm>
            <a:custGeom>
              <a:avLst/>
              <a:gdLst/>
              <a:ahLst/>
              <a:cxnLst/>
              <a:rect l="0" t="0" r="0" b="0"/>
              <a:pathLst>
                <a:path w="254" h="411" extrusionOk="0">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chemeClr val="accent1">
                <a:lumMod val="75000"/>
              </a:schemeClr>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Shape 413">
              <a:extLst>
                <a:ext uri="{FF2B5EF4-FFF2-40B4-BE49-F238E27FC236}">
                  <a16:creationId xmlns:a16="http://schemas.microsoft.com/office/drawing/2014/main" id="{A3637DA7-6211-48F1-976F-03A4F605A360}"/>
                </a:ext>
              </a:extLst>
            </p:cNvPr>
            <p:cNvSpPr txBox="1"/>
            <p:nvPr/>
          </p:nvSpPr>
          <p:spPr>
            <a:xfrm rot="3725110" flipH="1">
              <a:off x="2820704" y="2769256"/>
              <a:ext cx="1577671" cy="563103"/>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FFFFFF"/>
                  </a:solidFill>
                  <a:effectLst/>
                  <a:uLnTx/>
                  <a:uFillTx/>
                  <a:latin typeface="Roboto"/>
                  <a:ea typeface="Roboto"/>
                  <a:cs typeface="Roboto"/>
                  <a:sym typeface="Roboto"/>
                </a:rPr>
                <a:t>         </a:t>
              </a:r>
              <a:r>
                <a:rPr kumimoji="0" lang="x-none" sz="2000" b="0" i="0" u="none" strike="noStrike" kern="120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Compresión</a:t>
              </a:r>
              <a:r>
                <a:rPr kumimoji="0" lang="x-none" sz="2000" b="0" i="0" u="none" strike="noStrike" kern="1200" cap="none" spc="0" normalizeH="0" baseline="0" noProof="0" dirty="0">
                  <a:ln>
                    <a:noFill/>
                  </a:ln>
                  <a:solidFill>
                    <a:srgbClr val="FFFFFF"/>
                  </a:solidFill>
                  <a:effectLst/>
                  <a:uLnTx/>
                  <a:uFillTx/>
                  <a:latin typeface="Roboto"/>
                  <a:ea typeface="Roboto"/>
                  <a:cs typeface="Roboto"/>
                  <a:sym typeface="Roboto"/>
                </a:rPr>
                <a:t> </a:t>
              </a:r>
              <a:endParaRPr kumimoji="0" sz="2000" b="0" i="0" u="none" strike="noStrike" kern="1200" cap="none" spc="0" normalizeH="0" baseline="0" noProof="0" dirty="0">
                <a:ln>
                  <a:noFill/>
                </a:ln>
                <a:solidFill>
                  <a:srgbClr val="FFFFFF"/>
                </a:solidFill>
                <a:effectLst/>
                <a:uLnTx/>
                <a:uFillTx/>
                <a:latin typeface="Roboto"/>
                <a:ea typeface="Roboto"/>
                <a:cs typeface="Roboto"/>
                <a:sym typeface="Roboto"/>
              </a:endParaRPr>
            </a:p>
          </p:txBody>
        </p:sp>
      </p:grpSp>
      <p:sp>
        <p:nvSpPr>
          <p:cNvPr id="5" name="Rectángulo: esquinas redondeadas 4">
            <a:extLst>
              <a:ext uri="{FF2B5EF4-FFF2-40B4-BE49-F238E27FC236}">
                <a16:creationId xmlns:a16="http://schemas.microsoft.com/office/drawing/2014/main" id="{CF48C661-26CA-4BF9-906F-FAB7AB03B063}"/>
              </a:ext>
            </a:extLst>
          </p:cNvPr>
          <p:cNvSpPr/>
          <p:nvPr/>
        </p:nvSpPr>
        <p:spPr>
          <a:xfrm>
            <a:off x="7197307" y="668556"/>
            <a:ext cx="3846873" cy="63672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Criterios de evaluación </a:t>
            </a:r>
          </a:p>
        </p:txBody>
      </p:sp>
      <p:sp>
        <p:nvSpPr>
          <p:cNvPr id="25" name="CuadroTexto 24">
            <a:extLst>
              <a:ext uri="{FF2B5EF4-FFF2-40B4-BE49-F238E27FC236}">
                <a16:creationId xmlns:a16="http://schemas.microsoft.com/office/drawing/2014/main" id="{9FC684D8-529C-4991-A93F-080F647E36C9}"/>
              </a:ext>
            </a:extLst>
          </p:cNvPr>
          <p:cNvSpPr txBox="1"/>
          <p:nvPr/>
        </p:nvSpPr>
        <p:spPr>
          <a:xfrm>
            <a:off x="471685" y="6051234"/>
            <a:ext cx="6096000" cy="600101"/>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1200"/>
              </a:spcAft>
              <a:buClrTx/>
              <a:buSzTx/>
              <a:buFontTx/>
              <a:buNone/>
              <a:tabLst/>
              <a:defRPr/>
            </a:pPr>
            <a:r>
              <a:rPr kumimoji="0" lang="es-EC" sz="1600" b="0" i="1" u="none" strike="noStrike" kern="1200" cap="none" spc="0" normalizeH="0" baseline="0" noProof="0" dirty="0">
                <a:ln>
                  <a:noFill/>
                </a:ln>
                <a:solidFill>
                  <a:srgbClr val="222222"/>
                </a:solidFill>
                <a:effectLst/>
                <a:uLnTx/>
                <a:uFillTx/>
                <a:latin typeface="Arial" panose="020B0604020202020204" pitchFamily="34" charset="0"/>
                <a:ea typeface="Times New Roman" panose="02020603050405020304" pitchFamily="18" charset="0"/>
                <a:cs typeface="Arial" panose="020B0604020202020204" pitchFamily="34" charset="0"/>
              </a:rPr>
              <a:t>Nota. </a:t>
            </a:r>
            <a:r>
              <a:rPr kumimoji="0" lang="es-EC" sz="1600" b="0" i="0" u="none" strike="noStrike" kern="1200" cap="none" spc="0" normalizeH="0" baseline="0" noProof="0" dirty="0">
                <a:ln>
                  <a:noFill/>
                </a:ln>
                <a:solidFill>
                  <a:srgbClr val="222222"/>
                </a:solidFill>
                <a:effectLst/>
                <a:uLnTx/>
                <a:uFillTx/>
                <a:latin typeface="Arial" panose="020B0604020202020204" pitchFamily="34" charset="0"/>
                <a:ea typeface="Times New Roman" panose="02020603050405020304" pitchFamily="18" charset="0"/>
                <a:cs typeface="Arial" panose="020B0604020202020204" pitchFamily="34" charset="0"/>
              </a:rPr>
              <a:t>Características principales de los expertos con variables socio-demográficas.</a:t>
            </a:r>
            <a:endParaRPr kumimoji="0" lang="es-EC"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6" name="Rectángulo: esquinas redondeadas 25">
            <a:extLst>
              <a:ext uri="{FF2B5EF4-FFF2-40B4-BE49-F238E27FC236}">
                <a16:creationId xmlns:a16="http://schemas.microsoft.com/office/drawing/2014/main" id="{9DE047C2-6430-41C7-B7AF-7196B95857D2}"/>
              </a:ext>
            </a:extLst>
          </p:cNvPr>
          <p:cNvSpPr/>
          <p:nvPr/>
        </p:nvSpPr>
        <p:spPr>
          <a:xfrm>
            <a:off x="7905591" y="5459969"/>
            <a:ext cx="2829865" cy="63672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Escala </a:t>
            </a:r>
          </a:p>
        </p:txBody>
      </p:sp>
      <p:sp>
        <p:nvSpPr>
          <p:cNvPr id="27" name="Elipse 26">
            <a:extLst>
              <a:ext uri="{FF2B5EF4-FFF2-40B4-BE49-F238E27FC236}">
                <a16:creationId xmlns:a16="http://schemas.microsoft.com/office/drawing/2014/main" id="{48E2FD19-14D3-4768-82CA-E4F76F4F2370}"/>
              </a:ext>
            </a:extLst>
          </p:cNvPr>
          <p:cNvSpPr/>
          <p:nvPr/>
        </p:nvSpPr>
        <p:spPr>
          <a:xfrm>
            <a:off x="7637199" y="6232252"/>
            <a:ext cx="657839" cy="470753"/>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28" name="Elipse 27">
            <a:extLst>
              <a:ext uri="{FF2B5EF4-FFF2-40B4-BE49-F238E27FC236}">
                <a16:creationId xmlns:a16="http://schemas.microsoft.com/office/drawing/2014/main" id="{66650ADA-9F1E-4D06-AFA8-F3B34F455127}"/>
              </a:ext>
            </a:extLst>
          </p:cNvPr>
          <p:cNvSpPr/>
          <p:nvPr/>
        </p:nvSpPr>
        <p:spPr>
          <a:xfrm>
            <a:off x="8827016" y="6217744"/>
            <a:ext cx="657839" cy="470753"/>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29" name="Elipse 28">
            <a:extLst>
              <a:ext uri="{FF2B5EF4-FFF2-40B4-BE49-F238E27FC236}">
                <a16:creationId xmlns:a16="http://schemas.microsoft.com/office/drawing/2014/main" id="{956D35BC-0BBA-4AEE-98A8-2C6973AC9D6F}"/>
              </a:ext>
            </a:extLst>
          </p:cNvPr>
          <p:cNvSpPr/>
          <p:nvPr/>
        </p:nvSpPr>
        <p:spPr>
          <a:xfrm>
            <a:off x="10147282" y="6232253"/>
            <a:ext cx="657839" cy="470753"/>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graphicFrame>
        <p:nvGraphicFramePr>
          <p:cNvPr id="4" name="Tabla 3">
            <a:extLst>
              <a:ext uri="{FF2B5EF4-FFF2-40B4-BE49-F238E27FC236}">
                <a16:creationId xmlns:a16="http://schemas.microsoft.com/office/drawing/2014/main" id="{B7332548-5CEA-4DFA-AF39-84C8EC25B8E6}"/>
              </a:ext>
            </a:extLst>
          </p:cNvPr>
          <p:cNvGraphicFramePr>
            <a:graphicFrameLocks noGrp="1"/>
          </p:cNvGraphicFramePr>
          <p:nvPr>
            <p:extLst>
              <p:ext uri="{D42A27DB-BD31-4B8C-83A1-F6EECF244321}">
                <p14:modId xmlns:p14="http://schemas.microsoft.com/office/powerpoint/2010/main" val="980551180"/>
              </p:ext>
            </p:extLst>
          </p:nvPr>
        </p:nvGraphicFramePr>
        <p:xfrm>
          <a:off x="644939" y="1495066"/>
          <a:ext cx="6277613" cy="4201668"/>
        </p:xfrm>
        <a:graphic>
          <a:graphicData uri="http://schemas.openxmlformats.org/drawingml/2006/table">
            <a:tbl>
              <a:tblPr firstRow="1" firstCol="1" bandRow="1"/>
              <a:tblGrid>
                <a:gridCol w="758049">
                  <a:extLst>
                    <a:ext uri="{9D8B030D-6E8A-4147-A177-3AD203B41FA5}">
                      <a16:colId xmlns:a16="http://schemas.microsoft.com/office/drawing/2014/main" val="165619629"/>
                    </a:ext>
                  </a:extLst>
                </a:gridCol>
                <a:gridCol w="1144767">
                  <a:extLst>
                    <a:ext uri="{9D8B030D-6E8A-4147-A177-3AD203B41FA5}">
                      <a16:colId xmlns:a16="http://schemas.microsoft.com/office/drawing/2014/main" val="950481421"/>
                    </a:ext>
                  </a:extLst>
                </a:gridCol>
                <a:gridCol w="3101863">
                  <a:extLst>
                    <a:ext uri="{9D8B030D-6E8A-4147-A177-3AD203B41FA5}">
                      <a16:colId xmlns:a16="http://schemas.microsoft.com/office/drawing/2014/main" val="718946996"/>
                    </a:ext>
                  </a:extLst>
                </a:gridCol>
                <a:gridCol w="1272934">
                  <a:extLst>
                    <a:ext uri="{9D8B030D-6E8A-4147-A177-3AD203B41FA5}">
                      <a16:colId xmlns:a16="http://schemas.microsoft.com/office/drawing/2014/main" val="130549840"/>
                    </a:ext>
                  </a:extLst>
                </a:gridCol>
              </a:tblGrid>
              <a:tr h="692999">
                <a:tc>
                  <a:txBody>
                    <a:bodyPr/>
                    <a:lstStyle/>
                    <a:p>
                      <a:pPr>
                        <a:lnSpc>
                          <a:spcPct val="200000"/>
                        </a:lnSpc>
                      </a:pPr>
                      <a:r>
                        <a:rPr lang="es-EC" sz="13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Experto</a:t>
                      </a:r>
                      <a:endParaRPr lang="es-EC" sz="13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pPr>
                      <a:r>
                        <a:rPr lang="es-EC" sz="13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Género</a:t>
                      </a:r>
                      <a:endParaRPr lang="es-EC" sz="13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pPr>
                      <a:r>
                        <a:rPr lang="es-EC" sz="13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Ocupación</a:t>
                      </a:r>
                      <a:endParaRPr lang="es-EC" sz="13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pPr>
                      <a:r>
                        <a:rPr lang="es-EC"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Nivel de Estudios</a:t>
                      </a:r>
                      <a:endParaRPr lang="es-EC" sz="13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3344908"/>
                  </a:ext>
                </a:extLst>
              </a:tr>
              <a:tr h="692999">
                <a:tc>
                  <a:txBody>
                    <a:bodyPr/>
                    <a:lstStyle/>
                    <a:p>
                      <a:pPr>
                        <a:lnSpc>
                          <a:spcPct val="200000"/>
                        </a:lnSpc>
                      </a:pPr>
                      <a:r>
                        <a:rPr lang="es-EC"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s-EC" sz="13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200000"/>
                        </a:lnSpc>
                      </a:pPr>
                      <a:r>
                        <a:rPr lang="es-EC"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Masculino</a:t>
                      </a:r>
                      <a:endParaRPr lang="es-EC" sz="13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200000"/>
                        </a:lnSpc>
                      </a:pPr>
                      <a:r>
                        <a:rPr lang="es-EC"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Gerente de Marketing Cooperativa Luz del Valle</a:t>
                      </a:r>
                      <a:endParaRPr lang="es-EC" sz="13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200000"/>
                        </a:lnSpc>
                      </a:pPr>
                      <a:r>
                        <a:rPr lang="es-EC"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Posgrado</a:t>
                      </a:r>
                      <a:endParaRPr lang="es-EC" sz="13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01458237"/>
                  </a:ext>
                </a:extLst>
              </a:tr>
              <a:tr h="692999">
                <a:tc>
                  <a:txBody>
                    <a:bodyPr/>
                    <a:lstStyle/>
                    <a:p>
                      <a:pPr>
                        <a:lnSpc>
                          <a:spcPct val="200000"/>
                        </a:lnSpc>
                      </a:pPr>
                      <a:r>
                        <a:rPr lang="es-EC"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s-EC" sz="13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a:noFill/>
                    </a:lnT>
                    <a:lnB>
                      <a:noFill/>
                    </a:lnB>
                  </a:tcPr>
                </a:tc>
                <a:tc>
                  <a:txBody>
                    <a:bodyPr/>
                    <a:lstStyle/>
                    <a:p>
                      <a:pPr>
                        <a:lnSpc>
                          <a:spcPct val="200000"/>
                        </a:lnSpc>
                      </a:pPr>
                      <a:r>
                        <a:rPr lang="es-EC"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Femenino</a:t>
                      </a:r>
                      <a:endParaRPr lang="es-EC" sz="13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a:noFill/>
                    </a:lnT>
                    <a:lnB>
                      <a:noFill/>
                    </a:lnB>
                  </a:tcPr>
                </a:tc>
                <a:tc>
                  <a:txBody>
                    <a:bodyPr/>
                    <a:lstStyle/>
                    <a:p>
                      <a:pPr>
                        <a:lnSpc>
                          <a:spcPct val="200000"/>
                        </a:lnSpc>
                      </a:pPr>
                      <a:r>
                        <a:rPr lang="es-EC"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Jefe de Marketing Cooperativa Luz del Valle</a:t>
                      </a:r>
                      <a:endParaRPr lang="es-EC" sz="13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a:noFill/>
                    </a:lnT>
                    <a:lnB>
                      <a:noFill/>
                    </a:lnB>
                  </a:tcPr>
                </a:tc>
                <a:tc>
                  <a:txBody>
                    <a:bodyPr/>
                    <a:lstStyle/>
                    <a:p>
                      <a:pPr>
                        <a:lnSpc>
                          <a:spcPct val="200000"/>
                        </a:lnSpc>
                      </a:pPr>
                      <a:r>
                        <a:rPr lang="es-EC"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Licenciatura</a:t>
                      </a:r>
                      <a:endParaRPr lang="es-EC" sz="13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a:noFill/>
                    </a:lnT>
                    <a:lnB>
                      <a:noFill/>
                    </a:lnB>
                  </a:tcPr>
                </a:tc>
                <a:extLst>
                  <a:ext uri="{0D108BD9-81ED-4DB2-BD59-A6C34878D82A}">
                    <a16:rowId xmlns:a16="http://schemas.microsoft.com/office/drawing/2014/main" val="3180046407"/>
                  </a:ext>
                </a:extLst>
              </a:tr>
              <a:tr h="317367">
                <a:tc>
                  <a:txBody>
                    <a:bodyPr/>
                    <a:lstStyle/>
                    <a:p>
                      <a:pPr>
                        <a:lnSpc>
                          <a:spcPct val="200000"/>
                        </a:lnSpc>
                      </a:pPr>
                      <a:r>
                        <a:rPr lang="es-EC"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s-EC" sz="13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a:noFill/>
                    </a:lnT>
                    <a:lnB>
                      <a:noFill/>
                    </a:lnB>
                  </a:tcPr>
                </a:tc>
                <a:tc>
                  <a:txBody>
                    <a:bodyPr/>
                    <a:lstStyle/>
                    <a:p>
                      <a:pPr>
                        <a:lnSpc>
                          <a:spcPct val="200000"/>
                        </a:lnSpc>
                      </a:pPr>
                      <a:r>
                        <a:rPr lang="es-EC"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Femenino</a:t>
                      </a:r>
                      <a:endParaRPr lang="es-EC" sz="13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a:noFill/>
                    </a:lnT>
                    <a:lnB>
                      <a:noFill/>
                    </a:lnB>
                  </a:tcPr>
                </a:tc>
                <a:tc>
                  <a:txBody>
                    <a:bodyPr/>
                    <a:lstStyle/>
                    <a:p>
                      <a:pPr>
                        <a:lnSpc>
                          <a:spcPct val="200000"/>
                        </a:lnSpc>
                      </a:pPr>
                      <a:r>
                        <a:rPr lang="es-EC"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Docente Marketing ESPE</a:t>
                      </a:r>
                      <a:endParaRPr lang="es-EC" sz="13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a:noFill/>
                    </a:lnT>
                    <a:lnB>
                      <a:noFill/>
                    </a:lnB>
                  </a:tcPr>
                </a:tc>
                <a:tc>
                  <a:txBody>
                    <a:bodyPr/>
                    <a:lstStyle/>
                    <a:p>
                      <a:pPr>
                        <a:lnSpc>
                          <a:spcPct val="200000"/>
                        </a:lnSpc>
                      </a:pPr>
                      <a:r>
                        <a:rPr lang="es-EC"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Posgrado</a:t>
                      </a:r>
                      <a:endParaRPr lang="es-EC" sz="13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a:noFill/>
                    </a:lnT>
                    <a:lnB>
                      <a:noFill/>
                    </a:lnB>
                  </a:tcPr>
                </a:tc>
                <a:extLst>
                  <a:ext uri="{0D108BD9-81ED-4DB2-BD59-A6C34878D82A}">
                    <a16:rowId xmlns:a16="http://schemas.microsoft.com/office/drawing/2014/main" val="1386253799"/>
                  </a:ext>
                </a:extLst>
              </a:tr>
              <a:tr h="317367">
                <a:tc>
                  <a:txBody>
                    <a:bodyPr/>
                    <a:lstStyle/>
                    <a:p>
                      <a:pPr>
                        <a:lnSpc>
                          <a:spcPct val="200000"/>
                        </a:lnSpc>
                      </a:pPr>
                      <a:r>
                        <a:rPr lang="es-EC"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s-EC" sz="13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a:noFill/>
                    </a:lnT>
                    <a:lnB>
                      <a:noFill/>
                    </a:lnB>
                  </a:tcPr>
                </a:tc>
                <a:tc>
                  <a:txBody>
                    <a:bodyPr/>
                    <a:lstStyle/>
                    <a:p>
                      <a:pPr>
                        <a:lnSpc>
                          <a:spcPct val="200000"/>
                        </a:lnSpc>
                      </a:pPr>
                      <a:r>
                        <a:rPr lang="es-EC"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Femenino</a:t>
                      </a:r>
                      <a:endParaRPr lang="es-EC" sz="13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a:noFill/>
                    </a:lnT>
                    <a:lnB>
                      <a:noFill/>
                    </a:lnB>
                  </a:tcPr>
                </a:tc>
                <a:tc>
                  <a:txBody>
                    <a:bodyPr/>
                    <a:lstStyle/>
                    <a:p>
                      <a:pPr>
                        <a:lnSpc>
                          <a:spcPct val="200000"/>
                        </a:lnSpc>
                      </a:pPr>
                      <a:r>
                        <a:rPr lang="es-EC"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Docente Marketing ESPE</a:t>
                      </a:r>
                      <a:endParaRPr lang="es-EC" sz="13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a:noFill/>
                    </a:lnT>
                    <a:lnB>
                      <a:noFill/>
                    </a:lnB>
                  </a:tcPr>
                </a:tc>
                <a:tc>
                  <a:txBody>
                    <a:bodyPr/>
                    <a:lstStyle/>
                    <a:p>
                      <a:pPr>
                        <a:lnSpc>
                          <a:spcPct val="200000"/>
                        </a:lnSpc>
                      </a:pPr>
                      <a:r>
                        <a:rPr lang="es-EC"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Posgrado</a:t>
                      </a:r>
                      <a:endParaRPr lang="es-EC" sz="13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a:noFill/>
                    </a:lnT>
                    <a:lnB>
                      <a:noFill/>
                    </a:lnB>
                  </a:tcPr>
                </a:tc>
                <a:extLst>
                  <a:ext uri="{0D108BD9-81ED-4DB2-BD59-A6C34878D82A}">
                    <a16:rowId xmlns:a16="http://schemas.microsoft.com/office/drawing/2014/main" val="2541597347"/>
                  </a:ext>
                </a:extLst>
              </a:tr>
              <a:tr h="317367">
                <a:tc>
                  <a:txBody>
                    <a:bodyPr/>
                    <a:lstStyle/>
                    <a:p>
                      <a:pPr>
                        <a:lnSpc>
                          <a:spcPct val="200000"/>
                        </a:lnSpc>
                      </a:pPr>
                      <a:r>
                        <a:rPr lang="es-EC"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s-EC" sz="13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a:noFill/>
                    </a:lnT>
                    <a:lnB>
                      <a:noFill/>
                    </a:lnB>
                  </a:tcPr>
                </a:tc>
                <a:tc>
                  <a:txBody>
                    <a:bodyPr/>
                    <a:lstStyle/>
                    <a:p>
                      <a:pPr>
                        <a:lnSpc>
                          <a:spcPct val="200000"/>
                        </a:lnSpc>
                      </a:pPr>
                      <a:r>
                        <a:rPr lang="es-EC"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Masculino</a:t>
                      </a:r>
                      <a:endParaRPr lang="es-EC" sz="13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a:noFill/>
                    </a:lnT>
                    <a:lnB>
                      <a:noFill/>
                    </a:lnB>
                  </a:tcPr>
                </a:tc>
                <a:tc>
                  <a:txBody>
                    <a:bodyPr/>
                    <a:lstStyle/>
                    <a:p>
                      <a:pPr>
                        <a:lnSpc>
                          <a:spcPct val="200000"/>
                        </a:lnSpc>
                      </a:pPr>
                      <a:r>
                        <a:rPr lang="es-EC"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Docente Marketing ESPE</a:t>
                      </a:r>
                      <a:endParaRPr lang="es-EC" sz="13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a:noFill/>
                    </a:lnT>
                    <a:lnB>
                      <a:noFill/>
                    </a:lnB>
                  </a:tcPr>
                </a:tc>
                <a:tc>
                  <a:txBody>
                    <a:bodyPr/>
                    <a:lstStyle/>
                    <a:p>
                      <a:pPr>
                        <a:lnSpc>
                          <a:spcPct val="200000"/>
                        </a:lnSpc>
                      </a:pPr>
                      <a:r>
                        <a:rPr lang="es-EC"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Ingeniería</a:t>
                      </a:r>
                      <a:endParaRPr lang="es-EC" sz="13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a:noFill/>
                    </a:lnT>
                    <a:lnB>
                      <a:noFill/>
                    </a:lnB>
                  </a:tcPr>
                </a:tc>
                <a:extLst>
                  <a:ext uri="{0D108BD9-81ED-4DB2-BD59-A6C34878D82A}">
                    <a16:rowId xmlns:a16="http://schemas.microsoft.com/office/drawing/2014/main" val="2750302326"/>
                  </a:ext>
                </a:extLst>
              </a:tr>
              <a:tr h="317367">
                <a:tc>
                  <a:txBody>
                    <a:bodyPr/>
                    <a:lstStyle/>
                    <a:p>
                      <a:pPr>
                        <a:lnSpc>
                          <a:spcPct val="200000"/>
                        </a:lnSpc>
                      </a:pPr>
                      <a:r>
                        <a:rPr lang="es-EC"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s-EC" sz="13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a:noFill/>
                    </a:lnT>
                    <a:lnB>
                      <a:noFill/>
                    </a:lnB>
                  </a:tcPr>
                </a:tc>
                <a:tc>
                  <a:txBody>
                    <a:bodyPr/>
                    <a:lstStyle/>
                    <a:p>
                      <a:pPr>
                        <a:lnSpc>
                          <a:spcPct val="200000"/>
                        </a:lnSpc>
                      </a:pPr>
                      <a:r>
                        <a:rPr lang="es-EC"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Femenino</a:t>
                      </a:r>
                      <a:endParaRPr lang="es-EC" sz="13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a:noFill/>
                    </a:lnT>
                    <a:lnB>
                      <a:noFill/>
                    </a:lnB>
                  </a:tcPr>
                </a:tc>
                <a:tc>
                  <a:txBody>
                    <a:bodyPr/>
                    <a:lstStyle/>
                    <a:p>
                      <a:pPr>
                        <a:lnSpc>
                          <a:spcPct val="200000"/>
                        </a:lnSpc>
                      </a:pPr>
                      <a:r>
                        <a:rPr lang="es-EC"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Gerente de Marketing UDLA</a:t>
                      </a:r>
                      <a:endParaRPr lang="es-EC" sz="13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a:noFill/>
                    </a:lnT>
                    <a:lnB>
                      <a:noFill/>
                    </a:lnB>
                  </a:tcPr>
                </a:tc>
                <a:tc>
                  <a:txBody>
                    <a:bodyPr/>
                    <a:lstStyle/>
                    <a:p>
                      <a:pPr>
                        <a:lnSpc>
                          <a:spcPct val="200000"/>
                        </a:lnSpc>
                      </a:pPr>
                      <a:r>
                        <a:rPr lang="es-EC"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Posgrado</a:t>
                      </a:r>
                      <a:endParaRPr lang="es-EC" sz="13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a:noFill/>
                    </a:lnT>
                    <a:lnB>
                      <a:noFill/>
                    </a:lnB>
                  </a:tcPr>
                </a:tc>
                <a:extLst>
                  <a:ext uri="{0D108BD9-81ED-4DB2-BD59-A6C34878D82A}">
                    <a16:rowId xmlns:a16="http://schemas.microsoft.com/office/drawing/2014/main" val="1653723767"/>
                  </a:ext>
                </a:extLst>
              </a:tr>
              <a:tr h="317367">
                <a:tc>
                  <a:txBody>
                    <a:bodyPr/>
                    <a:lstStyle/>
                    <a:p>
                      <a:pPr>
                        <a:lnSpc>
                          <a:spcPct val="200000"/>
                        </a:lnSpc>
                      </a:pPr>
                      <a:r>
                        <a:rPr lang="es-EC"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s-EC" sz="13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a:noFill/>
                    </a:lnT>
                    <a:lnB>
                      <a:noFill/>
                    </a:lnB>
                  </a:tcPr>
                </a:tc>
                <a:tc>
                  <a:txBody>
                    <a:bodyPr/>
                    <a:lstStyle/>
                    <a:p>
                      <a:pPr>
                        <a:lnSpc>
                          <a:spcPct val="200000"/>
                        </a:lnSpc>
                      </a:pPr>
                      <a:r>
                        <a:rPr lang="es-EC"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Femenino</a:t>
                      </a:r>
                      <a:endParaRPr lang="es-EC" sz="13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a:noFill/>
                    </a:lnT>
                    <a:lnB>
                      <a:noFill/>
                    </a:lnB>
                  </a:tcPr>
                </a:tc>
                <a:tc>
                  <a:txBody>
                    <a:bodyPr/>
                    <a:lstStyle/>
                    <a:p>
                      <a:pPr>
                        <a:lnSpc>
                          <a:spcPct val="200000"/>
                        </a:lnSpc>
                      </a:pPr>
                      <a:r>
                        <a:rPr lang="es-EC"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Consultor de Marketing UDLA</a:t>
                      </a:r>
                      <a:endParaRPr lang="es-EC" sz="13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a:noFill/>
                    </a:lnT>
                    <a:lnB>
                      <a:noFill/>
                    </a:lnB>
                  </a:tcPr>
                </a:tc>
                <a:tc>
                  <a:txBody>
                    <a:bodyPr/>
                    <a:lstStyle/>
                    <a:p>
                      <a:pPr>
                        <a:lnSpc>
                          <a:spcPct val="200000"/>
                        </a:lnSpc>
                      </a:pPr>
                      <a:r>
                        <a:rPr lang="es-EC"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Posgrado</a:t>
                      </a:r>
                      <a:endParaRPr lang="es-EC" sz="13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a:noFill/>
                    </a:lnT>
                    <a:lnB>
                      <a:noFill/>
                    </a:lnB>
                  </a:tcPr>
                </a:tc>
                <a:extLst>
                  <a:ext uri="{0D108BD9-81ED-4DB2-BD59-A6C34878D82A}">
                    <a16:rowId xmlns:a16="http://schemas.microsoft.com/office/drawing/2014/main" val="103499714"/>
                  </a:ext>
                </a:extLst>
              </a:tr>
              <a:tr h="317367">
                <a:tc>
                  <a:txBody>
                    <a:bodyPr/>
                    <a:lstStyle/>
                    <a:p>
                      <a:pPr>
                        <a:lnSpc>
                          <a:spcPct val="200000"/>
                        </a:lnSpc>
                      </a:pPr>
                      <a:r>
                        <a:rPr lang="es-EC"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s-EC" sz="13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pPr>
                      <a:r>
                        <a:rPr lang="es-EC"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Femenino</a:t>
                      </a:r>
                      <a:endParaRPr lang="es-EC" sz="13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pPr>
                      <a:r>
                        <a:rPr lang="es-EC"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Gestora de Marca UDLA</a:t>
                      </a:r>
                      <a:endParaRPr lang="es-EC" sz="13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pPr>
                      <a:r>
                        <a:rPr lang="es-EC"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Ingeniería</a:t>
                      </a:r>
                      <a:endParaRPr lang="es-EC" sz="13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9800" marR="4980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2062254"/>
                  </a:ext>
                </a:extLst>
              </a:tr>
            </a:tbl>
          </a:graphicData>
        </a:graphic>
      </p:graphicFrame>
    </p:spTree>
    <p:extLst>
      <p:ext uri="{BB962C8B-B14F-4D97-AF65-F5344CB8AC3E}">
        <p14:creationId xmlns:p14="http://schemas.microsoft.com/office/powerpoint/2010/main" val="1705481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2547" y="158749"/>
            <a:ext cx="10515600" cy="1325563"/>
          </a:xfrm>
        </p:spPr>
        <p:txBody>
          <a:bodyPr/>
          <a:lstStyle/>
          <a:p>
            <a:r>
              <a:rPr lang="es-ES" dirty="0">
                <a:latin typeface="Times New Roman" panose="02020603050405020304" pitchFamily="18" charset="0"/>
                <a:cs typeface="Times New Roman" panose="02020603050405020304" pitchFamily="18" charset="0"/>
              </a:rPr>
              <a:t>Validez de confiabilidad </a:t>
            </a:r>
          </a:p>
        </p:txBody>
      </p:sp>
      <p:sp>
        <p:nvSpPr>
          <p:cNvPr id="7" name="Marco 6"/>
          <p:cNvSpPr/>
          <p:nvPr/>
        </p:nvSpPr>
        <p:spPr>
          <a:xfrm>
            <a:off x="7562558" y="551512"/>
            <a:ext cx="3670479" cy="2184743"/>
          </a:xfrm>
          <a:prstGeom prst="frame">
            <a:avLst/>
          </a:prstGeom>
          <a:solidFill>
            <a:schemeClr val="accent1">
              <a:lumMod val="7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Fueron seleccionados el 10% de la muestra correspondiente a 30 encuestados. </a:t>
            </a:r>
            <a:endParaRPr kumimoji="0" lang="es-E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9467D9A9-7AE4-4EE9-BC04-0A0E17A464D4}"/>
              </a:ext>
            </a:extLst>
          </p:cNvPr>
          <p:cNvSpPr txBox="1"/>
          <p:nvPr/>
        </p:nvSpPr>
        <p:spPr>
          <a:xfrm>
            <a:off x="683874" y="1484313"/>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Resultados del Alfa de Cronbach por dimensiones </a:t>
            </a:r>
          </a:p>
        </p:txBody>
      </p:sp>
      <p:sp>
        <p:nvSpPr>
          <p:cNvPr id="15" name="CuadroTexto 14">
            <a:extLst>
              <a:ext uri="{FF2B5EF4-FFF2-40B4-BE49-F238E27FC236}">
                <a16:creationId xmlns:a16="http://schemas.microsoft.com/office/drawing/2014/main" id="{C7F87DA4-E57E-4438-8BAF-91DB00B68160}"/>
              </a:ext>
            </a:extLst>
          </p:cNvPr>
          <p:cNvSpPr txBox="1"/>
          <p:nvPr/>
        </p:nvSpPr>
        <p:spPr>
          <a:xfrm>
            <a:off x="683873" y="6172941"/>
            <a:ext cx="6372641" cy="336631"/>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EC" sz="16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Nota. </a:t>
            </a:r>
            <a:r>
              <a:rPr kumimoji="0" lang="es-EC"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Alpha de Cronbach del instrumento por dimensiones </a:t>
            </a:r>
            <a:endParaRPr kumimoji="0" lang="es-EC"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6" name="Rectángulo 15">
            <a:extLst>
              <a:ext uri="{FF2B5EF4-FFF2-40B4-BE49-F238E27FC236}">
                <a16:creationId xmlns:a16="http://schemas.microsoft.com/office/drawing/2014/main" id="{634FE2E2-83D5-4BFB-95A4-4E72ECFD4C0C}"/>
              </a:ext>
            </a:extLst>
          </p:cNvPr>
          <p:cNvSpPr/>
          <p:nvPr/>
        </p:nvSpPr>
        <p:spPr>
          <a:xfrm>
            <a:off x="0" y="0"/>
            <a:ext cx="303143" cy="6858000"/>
          </a:xfrm>
          <a:prstGeom prst="rect">
            <a:avLst/>
          </a:prstGeom>
          <a:blipFill>
            <a:blip r:embed="rId2"/>
            <a:tile tx="0" ty="0" sx="100000" sy="100000" flip="none" algn="tl"/>
          </a:blip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3" name="Tabla 2">
            <a:extLst>
              <a:ext uri="{FF2B5EF4-FFF2-40B4-BE49-F238E27FC236}">
                <a16:creationId xmlns:a16="http://schemas.microsoft.com/office/drawing/2014/main" id="{9EEC534D-3876-4E5D-A67D-DF0E54F64677}"/>
              </a:ext>
            </a:extLst>
          </p:cNvPr>
          <p:cNvGraphicFramePr>
            <a:graphicFrameLocks noGrp="1"/>
          </p:cNvGraphicFramePr>
          <p:nvPr>
            <p:extLst>
              <p:ext uri="{D42A27DB-BD31-4B8C-83A1-F6EECF244321}">
                <p14:modId xmlns:p14="http://schemas.microsoft.com/office/powerpoint/2010/main" val="2562546983"/>
              </p:ext>
            </p:extLst>
          </p:nvPr>
        </p:nvGraphicFramePr>
        <p:xfrm>
          <a:off x="746530" y="1967383"/>
          <a:ext cx="6372641" cy="4031620"/>
        </p:xfrm>
        <a:graphic>
          <a:graphicData uri="http://schemas.openxmlformats.org/drawingml/2006/table">
            <a:tbl>
              <a:tblPr firstRow="1" firstCol="1" bandRow="1"/>
              <a:tblGrid>
                <a:gridCol w="3314057">
                  <a:extLst>
                    <a:ext uri="{9D8B030D-6E8A-4147-A177-3AD203B41FA5}">
                      <a16:colId xmlns:a16="http://schemas.microsoft.com/office/drawing/2014/main" val="4026062726"/>
                    </a:ext>
                  </a:extLst>
                </a:gridCol>
                <a:gridCol w="1060530">
                  <a:extLst>
                    <a:ext uri="{9D8B030D-6E8A-4147-A177-3AD203B41FA5}">
                      <a16:colId xmlns:a16="http://schemas.microsoft.com/office/drawing/2014/main" val="682176141"/>
                    </a:ext>
                  </a:extLst>
                </a:gridCol>
                <a:gridCol w="999027">
                  <a:extLst>
                    <a:ext uri="{9D8B030D-6E8A-4147-A177-3AD203B41FA5}">
                      <a16:colId xmlns:a16="http://schemas.microsoft.com/office/drawing/2014/main" val="2098192297"/>
                    </a:ext>
                  </a:extLst>
                </a:gridCol>
                <a:gridCol w="999027">
                  <a:extLst>
                    <a:ext uri="{9D8B030D-6E8A-4147-A177-3AD203B41FA5}">
                      <a16:colId xmlns:a16="http://schemas.microsoft.com/office/drawing/2014/main" val="860790088"/>
                    </a:ext>
                  </a:extLst>
                </a:gridCol>
              </a:tblGrid>
              <a:tr h="541020">
                <a:tc>
                  <a:txBody>
                    <a:bodyPr/>
                    <a:lstStyle/>
                    <a:p>
                      <a:pPr>
                        <a:lnSpc>
                          <a:spcPct val="200000"/>
                        </a:lnSpc>
                      </a:pPr>
                      <a:r>
                        <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Dimensión</a:t>
                      </a:r>
                      <a:endParaRPr lang="es-EC"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pPr>
                      <a:r>
                        <a:rPr lang="es-EC"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Alfa de Cronbrach </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pPr>
                      <a:r>
                        <a:rPr lang="es-EC"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 de elementos</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pPr>
                      <a:r>
                        <a:rPr lang="es-EC"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 de encuestas</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7052147"/>
                  </a:ext>
                </a:extLst>
              </a:tr>
              <a:tr h="186055">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Apariencia visual </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.884</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36917595"/>
                  </a:ext>
                </a:extLst>
              </a:tr>
              <a:tr h="186055">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Entorno organizacional e infraestructura</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.929</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58388115"/>
                  </a:ext>
                </a:extLst>
              </a:tr>
              <a:tr h="186055">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Comunicación externa</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.868</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429950316"/>
                  </a:ext>
                </a:extLst>
              </a:tr>
              <a:tr h="186055">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Localización</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.842</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615761098"/>
                  </a:ext>
                </a:extLst>
              </a:tr>
              <a:tr h="186055">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Responsabilidad social corporativa</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.945</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430316093"/>
                  </a:ext>
                </a:extLst>
              </a:tr>
              <a:tr h="186055">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Precios</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.979</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2475054"/>
                  </a:ext>
                </a:extLst>
              </a:tr>
              <a:tr h="186055">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Lealtad</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.765</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092701647"/>
                  </a:ext>
                </a:extLst>
              </a:tr>
              <a:tr h="186055">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Satisfacción</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.973</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09166919"/>
                  </a:ext>
                </a:extLst>
              </a:tr>
              <a:tr h="186055">
                <a:tc>
                  <a:txBody>
                    <a:bodyPr/>
                    <a:lstStyle/>
                    <a:p>
                      <a:pPr>
                        <a:lnSpc>
                          <a:spcPct val="200000"/>
                        </a:lnSpc>
                      </a:pPr>
                      <a:r>
                        <a:rPr lang="es-EC"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Compromiso</a:t>
                      </a:r>
                      <a:endParaRPr lang="es-EC"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.810</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pPr>
                      <a:r>
                        <a:rPr lang="es-EC"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es-EC"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0684175"/>
                  </a:ext>
                </a:extLst>
              </a:tr>
            </a:tbl>
          </a:graphicData>
        </a:graphic>
      </p:graphicFrame>
      <p:sp>
        <p:nvSpPr>
          <p:cNvPr id="12" name="CuadroTexto 11">
            <a:extLst>
              <a:ext uri="{FF2B5EF4-FFF2-40B4-BE49-F238E27FC236}">
                <a16:creationId xmlns:a16="http://schemas.microsoft.com/office/drawing/2014/main" id="{C690BF47-9778-4403-98B8-9F31B33A5A80}"/>
              </a:ext>
            </a:extLst>
          </p:cNvPr>
          <p:cNvSpPr txBox="1"/>
          <p:nvPr/>
        </p:nvSpPr>
        <p:spPr>
          <a:xfrm>
            <a:off x="7562558" y="3311071"/>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Resultados del Alfa de Cronbach global</a:t>
            </a:r>
          </a:p>
        </p:txBody>
      </p:sp>
      <p:graphicFrame>
        <p:nvGraphicFramePr>
          <p:cNvPr id="4" name="Tabla 3">
            <a:extLst>
              <a:ext uri="{FF2B5EF4-FFF2-40B4-BE49-F238E27FC236}">
                <a16:creationId xmlns:a16="http://schemas.microsoft.com/office/drawing/2014/main" id="{2BD2C695-C7FA-4DCA-A750-2F8543A2A442}"/>
              </a:ext>
            </a:extLst>
          </p:cNvPr>
          <p:cNvGraphicFramePr>
            <a:graphicFrameLocks noGrp="1"/>
          </p:cNvGraphicFramePr>
          <p:nvPr>
            <p:extLst>
              <p:ext uri="{D42A27DB-BD31-4B8C-83A1-F6EECF244321}">
                <p14:modId xmlns:p14="http://schemas.microsoft.com/office/powerpoint/2010/main" val="1234989015"/>
              </p:ext>
            </p:extLst>
          </p:nvPr>
        </p:nvGraphicFramePr>
        <p:xfrm>
          <a:off x="7562558" y="3911984"/>
          <a:ext cx="4253394" cy="1830121"/>
        </p:xfrm>
        <a:graphic>
          <a:graphicData uri="http://schemas.openxmlformats.org/drawingml/2006/table">
            <a:tbl>
              <a:tblPr firstRow="1" firstCol="1" bandRow="1"/>
              <a:tblGrid>
                <a:gridCol w="1416862">
                  <a:extLst>
                    <a:ext uri="{9D8B030D-6E8A-4147-A177-3AD203B41FA5}">
                      <a16:colId xmlns:a16="http://schemas.microsoft.com/office/drawing/2014/main" val="3198784456"/>
                    </a:ext>
                  </a:extLst>
                </a:gridCol>
                <a:gridCol w="1416862">
                  <a:extLst>
                    <a:ext uri="{9D8B030D-6E8A-4147-A177-3AD203B41FA5}">
                      <a16:colId xmlns:a16="http://schemas.microsoft.com/office/drawing/2014/main" val="966922939"/>
                    </a:ext>
                  </a:extLst>
                </a:gridCol>
                <a:gridCol w="1419670">
                  <a:extLst>
                    <a:ext uri="{9D8B030D-6E8A-4147-A177-3AD203B41FA5}">
                      <a16:colId xmlns:a16="http://schemas.microsoft.com/office/drawing/2014/main" val="3736362705"/>
                    </a:ext>
                  </a:extLst>
                </a:gridCol>
              </a:tblGrid>
              <a:tr h="329372">
                <a:tc>
                  <a:txBody>
                    <a:bodyPr/>
                    <a:lstStyle/>
                    <a:p>
                      <a:pPr>
                        <a:lnSpc>
                          <a:spcPct val="200000"/>
                        </a:lnSpc>
                      </a:pPr>
                      <a:r>
                        <a:rPr lang="es-EC"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nSpc>
                          <a:spcPct val="200000"/>
                        </a:lnSpc>
                      </a:pPr>
                      <a:r>
                        <a:rPr lang="es-EC"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Estadísticos de fiabilidad</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1799610626"/>
                  </a:ext>
                </a:extLst>
              </a:tr>
              <a:tr h="1109141">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Alfa de Cronbach                       </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 de elementos</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 de encuestas</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37883686"/>
                  </a:ext>
                </a:extLst>
              </a:tr>
              <a:tr h="329372">
                <a:tc>
                  <a:txBody>
                    <a:bodyPr/>
                    <a:lstStyle/>
                    <a:p>
                      <a:pPr>
                        <a:lnSpc>
                          <a:spcPct val="200000"/>
                        </a:lnSpc>
                      </a:pPr>
                      <a:r>
                        <a:rPr lang="es-EC"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.976</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pPr>
                      <a:r>
                        <a:rPr lang="es-EC"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es-EC"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940228"/>
                  </a:ext>
                </a:extLst>
              </a:tr>
            </a:tbl>
          </a:graphicData>
        </a:graphic>
      </p:graphicFrame>
    </p:spTree>
    <p:extLst>
      <p:ext uri="{BB962C8B-B14F-4D97-AF65-F5344CB8AC3E}">
        <p14:creationId xmlns:p14="http://schemas.microsoft.com/office/powerpoint/2010/main" val="3126274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txBox="1">
            <a:spLocks/>
          </p:cNvSpPr>
          <p:nvPr/>
        </p:nvSpPr>
        <p:spPr>
          <a:xfrm>
            <a:off x="470903" y="293141"/>
            <a:ext cx="9144000" cy="55851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Población y Muestra </a:t>
            </a:r>
          </a:p>
        </p:txBody>
      </p:sp>
      <p:sp>
        <p:nvSpPr>
          <p:cNvPr id="18" name="Rectángulo 17">
            <a:extLst>
              <a:ext uri="{FF2B5EF4-FFF2-40B4-BE49-F238E27FC236}">
                <a16:creationId xmlns:a16="http://schemas.microsoft.com/office/drawing/2014/main" id="{1C9D037B-B00B-4967-BB4A-CEBCD1F8E734}"/>
              </a:ext>
            </a:extLst>
          </p:cNvPr>
          <p:cNvSpPr/>
          <p:nvPr/>
        </p:nvSpPr>
        <p:spPr>
          <a:xfrm>
            <a:off x="0" y="0"/>
            <a:ext cx="303143" cy="6858000"/>
          </a:xfrm>
          <a:prstGeom prst="rect">
            <a:avLst/>
          </a:prstGeom>
          <a:blipFill>
            <a:blip r:embed="rId2"/>
            <a:tile tx="0" ty="0" sx="100000" sy="100000" flip="none" algn="tl"/>
          </a:blip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CuadroTexto 18">
            <a:extLst>
              <a:ext uri="{FF2B5EF4-FFF2-40B4-BE49-F238E27FC236}">
                <a16:creationId xmlns:a16="http://schemas.microsoft.com/office/drawing/2014/main" id="{151D6019-5CD4-44BE-B38B-B8CBD510D610}"/>
              </a:ext>
            </a:extLst>
          </p:cNvPr>
          <p:cNvSpPr txBox="1"/>
          <p:nvPr/>
        </p:nvSpPr>
        <p:spPr>
          <a:xfrm>
            <a:off x="470903" y="1002167"/>
            <a:ext cx="6096000" cy="553998"/>
          </a:xfrm>
          <a:prstGeom prst="rect">
            <a:avLst/>
          </a:prstGeom>
          <a:noFill/>
        </p:spPr>
        <p:txBody>
          <a:bodyPr wrap="square">
            <a:spAutoFit/>
          </a:bodyPr>
          <a:lstStyle/>
          <a:p>
            <a:r>
              <a:rPr lang="es-ES" sz="1600" b="0" i="1" dirty="0">
                <a:solidFill>
                  <a:srgbClr val="000000"/>
                </a:solidFill>
                <a:effectLst/>
                <a:latin typeface="Arial" panose="020B0604020202020204" pitchFamily="34" charset="0"/>
                <a:ea typeface="Arial" panose="020B0604020202020204" pitchFamily="34" charset="0"/>
                <a:cs typeface="Arial" panose="020B0604020202020204" pitchFamily="34" charset="0"/>
              </a:rPr>
              <a:t>Sector Cooperativo de ahorro y crédito por segmentos</a:t>
            </a:r>
            <a:endParaRPr lang="es-EC" sz="16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CuadroTexto 19">
            <a:extLst>
              <a:ext uri="{FF2B5EF4-FFF2-40B4-BE49-F238E27FC236}">
                <a16:creationId xmlns:a16="http://schemas.microsoft.com/office/drawing/2014/main" id="{EAC3DA9B-2AA7-4EE1-B752-A7A8E2FBCC48}"/>
              </a:ext>
            </a:extLst>
          </p:cNvPr>
          <p:cNvSpPr txBox="1"/>
          <p:nvPr/>
        </p:nvSpPr>
        <p:spPr>
          <a:xfrm>
            <a:off x="561438" y="5824014"/>
            <a:ext cx="10361949" cy="1002197"/>
          </a:xfrm>
          <a:prstGeom prst="rect">
            <a:avLst/>
          </a:prstGeom>
          <a:noFill/>
        </p:spPr>
        <p:txBody>
          <a:bodyPr wrap="square">
            <a:spAutoFit/>
          </a:bodyPr>
          <a:lstStyle/>
          <a:p>
            <a:pPr>
              <a:lnSpc>
                <a:spcPct val="200000"/>
              </a:lnSpc>
            </a:pPr>
            <a:r>
              <a:rPr lang="es-EC" sz="1600" i="1" dirty="0">
                <a:effectLst/>
                <a:latin typeface="Arial" panose="020B0604020202020204" pitchFamily="34" charset="0"/>
                <a:ea typeface="Times New Roman" panose="02020603050405020304" pitchFamily="18" charset="0"/>
                <a:cs typeface="Arial" panose="020B0604020202020204" pitchFamily="34" charset="0"/>
              </a:rPr>
              <a:t>Fuente:</a:t>
            </a:r>
            <a:r>
              <a:rPr lang="es-EC" sz="1600" dirty="0">
                <a:effectLst/>
                <a:latin typeface="Arial" panose="020B0604020202020204" pitchFamily="34" charset="0"/>
                <a:ea typeface="Times New Roman" panose="02020603050405020304" pitchFamily="18" charset="0"/>
                <a:cs typeface="Arial" panose="020B0604020202020204" pitchFamily="34" charset="0"/>
              </a:rPr>
              <a:t> (Informes mensuales de las cooperativas, bancos públicos, privados EPS SFPS)</a:t>
            </a:r>
            <a:endParaRPr lang="es-EC" sz="16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es-EC"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a 1">
            <a:extLst>
              <a:ext uri="{FF2B5EF4-FFF2-40B4-BE49-F238E27FC236}">
                <a16:creationId xmlns:a16="http://schemas.microsoft.com/office/drawing/2014/main" id="{BCB5CE4E-0FB0-4FBD-B2B2-4D6B3C3CCFF6}"/>
              </a:ext>
            </a:extLst>
          </p:cNvPr>
          <p:cNvGraphicFramePr>
            <a:graphicFrameLocks noGrp="1"/>
          </p:cNvGraphicFramePr>
          <p:nvPr>
            <p:extLst>
              <p:ext uri="{D42A27DB-BD31-4B8C-83A1-F6EECF244321}">
                <p14:modId xmlns:p14="http://schemas.microsoft.com/office/powerpoint/2010/main" val="184331623"/>
              </p:ext>
            </p:extLst>
          </p:nvPr>
        </p:nvGraphicFramePr>
        <p:xfrm>
          <a:off x="561438" y="1522334"/>
          <a:ext cx="8078979" cy="4294670"/>
        </p:xfrm>
        <a:graphic>
          <a:graphicData uri="http://schemas.openxmlformats.org/drawingml/2006/table">
            <a:tbl>
              <a:tblPr firstRow="1" firstCol="1" bandRow="1"/>
              <a:tblGrid>
                <a:gridCol w="1537943">
                  <a:extLst>
                    <a:ext uri="{9D8B030D-6E8A-4147-A177-3AD203B41FA5}">
                      <a16:colId xmlns:a16="http://schemas.microsoft.com/office/drawing/2014/main" val="2439385155"/>
                    </a:ext>
                  </a:extLst>
                </a:gridCol>
                <a:gridCol w="2475395">
                  <a:extLst>
                    <a:ext uri="{9D8B030D-6E8A-4147-A177-3AD203B41FA5}">
                      <a16:colId xmlns:a16="http://schemas.microsoft.com/office/drawing/2014/main" val="3134266337"/>
                    </a:ext>
                  </a:extLst>
                </a:gridCol>
                <a:gridCol w="872071">
                  <a:extLst>
                    <a:ext uri="{9D8B030D-6E8A-4147-A177-3AD203B41FA5}">
                      <a16:colId xmlns:a16="http://schemas.microsoft.com/office/drawing/2014/main" val="69627253"/>
                    </a:ext>
                  </a:extLst>
                </a:gridCol>
                <a:gridCol w="2319487">
                  <a:extLst>
                    <a:ext uri="{9D8B030D-6E8A-4147-A177-3AD203B41FA5}">
                      <a16:colId xmlns:a16="http://schemas.microsoft.com/office/drawing/2014/main" val="2336094904"/>
                    </a:ext>
                  </a:extLst>
                </a:gridCol>
                <a:gridCol w="874083">
                  <a:extLst>
                    <a:ext uri="{9D8B030D-6E8A-4147-A177-3AD203B41FA5}">
                      <a16:colId xmlns:a16="http://schemas.microsoft.com/office/drawing/2014/main" val="3356107086"/>
                    </a:ext>
                  </a:extLst>
                </a:gridCol>
              </a:tblGrid>
              <a:tr h="775051">
                <a:tc gridSpan="5">
                  <a:txBody>
                    <a:bodyPr/>
                    <a:lstStyle/>
                    <a:p>
                      <a:pPr>
                        <a:lnSpc>
                          <a:spcPct val="200000"/>
                        </a:lnSpc>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Cantón Rumiñahui</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2604" marR="132604" marT="66302" marB="66302"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644589000"/>
                  </a:ext>
                </a:extLst>
              </a:tr>
              <a:tr h="587959">
                <a:tc>
                  <a:txBody>
                    <a:bodyPr/>
                    <a:lstStyle/>
                    <a:p>
                      <a:pPr>
                        <a:lnSpc>
                          <a:spcPct val="200000"/>
                        </a:lnSpc>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Segmento</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460" marR="6446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Número de COAC´S</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460" marR="6446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460" marR="6446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Número de Socios</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460" marR="6446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460" marR="6446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5321500"/>
                  </a:ext>
                </a:extLst>
              </a:tr>
              <a:tr h="586332">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Segmento 1</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460" marR="6446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460" marR="6446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46%</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460" marR="6446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33000</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460" marR="6446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460" marR="6446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84613820"/>
                  </a:ext>
                </a:extLst>
              </a:tr>
              <a:tr h="586332">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Segmento 2</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460" marR="64460" marT="0" marB="0" anchor="b">
                    <a:lnL>
                      <a:noFill/>
                    </a:lnL>
                    <a:lnR>
                      <a:noFill/>
                    </a:lnR>
                    <a:lnT>
                      <a:noFill/>
                    </a:lnT>
                    <a:lnB>
                      <a:noFill/>
                    </a:lnB>
                  </a:tcPr>
                </a:tc>
                <a:tc>
                  <a:txBody>
                    <a:bodyPr/>
                    <a:lstStyle/>
                    <a:p>
                      <a:pPr algn="ctr">
                        <a:lnSpc>
                          <a:spcPct val="200000"/>
                        </a:lnSpc>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460" marR="64460"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460" marR="64460"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21000</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460" marR="64460"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460" marR="64460" marT="0" marB="0" anchor="b">
                    <a:lnL>
                      <a:noFill/>
                    </a:lnL>
                    <a:lnR>
                      <a:noFill/>
                    </a:lnR>
                    <a:lnT>
                      <a:noFill/>
                    </a:lnT>
                    <a:lnB>
                      <a:noFill/>
                    </a:lnB>
                  </a:tcPr>
                </a:tc>
                <a:extLst>
                  <a:ext uri="{0D108BD9-81ED-4DB2-BD59-A6C34878D82A}">
                    <a16:rowId xmlns:a16="http://schemas.microsoft.com/office/drawing/2014/main" val="106457942"/>
                  </a:ext>
                </a:extLst>
              </a:tr>
              <a:tr h="586332">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Segmento 3</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460" marR="64460" marT="0" marB="0" anchor="b">
                    <a:lnL>
                      <a:noFill/>
                    </a:lnL>
                    <a:lnR>
                      <a:noFill/>
                    </a:lnR>
                    <a:lnT>
                      <a:noFill/>
                    </a:lnT>
                    <a:lnB>
                      <a:noFill/>
                    </a:lnB>
                  </a:tcPr>
                </a:tc>
                <a:tc>
                  <a:txBody>
                    <a:bodyPr/>
                    <a:lstStyle/>
                    <a:p>
                      <a:pPr algn="ctr">
                        <a:lnSpc>
                          <a:spcPct val="200000"/>
                        </a:lnSpc>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460" marR="64460"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460" marR="64460"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11000</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460" marR="64460"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460" marR="64460" marT="0" marB="0" anchor="b">
                    <a:lnL>
                      <a:noFill/>
                    </a:lnL>
                    <a:lnR>
                      <a:noFill/>
                    </a:lnR>
                    <a:lnT>
                      <a:noFill/>
                    </a:lnT>
                    <a:lnB>
                      <a:noFill/>
                    </a:lnB>
                  </a:tcPr>
                </a:tc>
                <a:extLst>
                  <a:ext uri="{0D108BD9-81ED-4DB2-BD59-A6C34878D82A}">
                    <a16:rowId xmlns:a16="http://schemas.microsoft.com/office/drawing/2014/main" val="1651527674"/>
                  </a:ext>
                </a:extLst>
              </a:tr>
              <a:tr h="586332">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Segmento 4</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460" marR="64460" marT="0" marB="0" anchor="b">
                    <a:lnL>
                      <a:noFill/>
                    </a:lnL>
                    <a:lnR>
                      <a:noFill/>
                    </a:lnR>
                    <a:lnT>
                      <a:noFill/>
                    </a:lnT>
                    <a:lnB>
                      <a:noFill/>
                    </a:lnB>
                  </a:tcPr>
                </a:tc>
                <a:tc>
                  <a:txBody>
                    <a:bodyPr/>
                    <a:lstStyle/>
                    <a:p>
                      <a:pPr algn="ctr">
                        <a:lnSpc>
                          <a:spcPct val="200000"/>
                        </a:lnSpc>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460" marR="64460"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460" marR="64460"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8700</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460" marR="64460" marT="0" marB="0" anchor="b">
                    <a:lnL>
                      <a:noFill/>
                    </a:lnL>
                    <a:lnR>
                      <a:noFill/>
                    </a:lnR>
                    <a:lnT>
                      <a:noFill/>
                    </a:lnT>
                    <a:lnB>
                      <a:noFill/>
                    </a:lnB>
                  </a:tcPr>
                </a:tc>
                <a:tc>
                  <a:txBody>
                    <a:bodyPr/>
                    <a:lstStyle/>
                    <a:p>
                      <a:pPr>
                        <a:lnSpc>
                          <a:spcPct val="200000"/>
                        </a:lnSpc>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a:t>
                      </a:r>
                      <a:endParaRPr lang="es-EC"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460" marR="64460" marT="0" marB="0" anchor="b">
                    <a:lnL>
                      <a:noFill/>
                    </a:lnL>
                    <a:lnR>
                      <a:noFill/>
                    </a:lnR>
                    <a:lnT>
                      <a:noFill/>
                    </a:lnT>
                    <a:lnB>
                      <a:noFill/>
                    </a:lnB>
                  </a:tcPr>
                </a:tc>
                <a:extLst>
                  <a:ext uri="{0D108BD9-81ED-4DB2-BD59-A6C34878D82A}">
                    <a16:rowId xmlns:a16="http://schemas.microsoft.com/office/drawing/2014/main" val="2357507445"/>
                  </a:ext>
                </a:extLst>
              </a:tr>
              <a:tr h="586332">
                <a:tc>
                  <a:txBody>
                    <a:bodyPr/>
                    <a:lstStyle/>
                    <a:p>
                      <a:pPr>
                        <a:lnSpc>
                          <a:spcPct val="200000"/>
                        </a:lnSpc>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460" marR="6446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pPr>
                      <a:r>
                        <a:rPr lang="es-EC"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a:t>
                      </a:r>
                      <a:endParaRPr lang="es-EC"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460" marR="6446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460" marR="6446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73700</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460" marR="6446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pPr>
                      <a:r>
                        <a:rPr lang="es-EC"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s-EC"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460" marR="6446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7323155"/>
                  </a:ext>
                </a:extLst>
              </a:tr>
            </a:tbl>
          </a:graphicData>
        </a:graphic>
      </p:graphicFrame>
    </p:spTree>
    <p:extLst>
      <p:ext uri="{BB962C8B-B14F-4D97-AF65-F5344CB8AC3E}">
        <p14:creationId xmlns:p14="http://schemas.microsoft.com/office/powerpoint/2010/main" val="3693069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36348"/>
            <a:ext cx="10515600" cy="1325563"/>
          </a:xfrm>
        </p:spPr>
        <p:txBody>
          <a:bodyPr>
            <a:normAutofit/>
          </a:bodyPr>
          <a:lstStyle/>
          <a:p>
            <a:r>
              <a:rPr lang="es-ES" sz="4000" dirty="0">
                <a:latin typeface="Times New Roman" panose="02020603050405020304" pitchFamily="18" charset="0"/>
                <a:cs typeface="Times New Roman" panose="02020603050405020304" pitchFamily="18" charset="0"/>
              </a:rPr>
              <a:t>Muestra estratificada aleatorio</a:t>
            </a:r>
          </a:p>
        </p:txBody>
      </p:sp>
      <p:sp>
        <p:nvSpPr>
          <p:cNvPr id="3" name="Marcador de contenido 2"/>
          <p:cNvSpPr>
            <a:spLocks noGrp="1"/>
          </p:cNvSpPr>
          <p:nvPr>
            <p:ph idx="1"/>
          </p:nvPr>
        </p:nvSpPr>
        <p:spPr>
          <a:xfrm>
            <a:off x="530843" y="937915"/>
            <a:ext cx="10822957" cy="5269231"/>
          </a:xfrm>
        </p:spPr>
        <p:txBody>
          <a:bodyPr>
            <a:normAutofit/>
          </a:bodyPr>
          <a:lstStyle/>
          <a:p>
            <a:pPr marL="0" indent="0">
              <a:buNone/>
            </a:pPr>
            <a:endParaRPr lang="es-EC" sz="2000" i="1" dirty="0">
              <a:latin typeface="Cambria Math" panose="02040503050406030204" pitchFamily="18" charset="0"/>
              <a:cs typeface="Times New Roman" panose="02020603050405020304" pitchFamily="18" charset="0"/>
            </a:endParaRPr>
          </a:p>
          <a:p>
            <a:pPr>
              <a:lnSpc>
                <a:spcPct val="200000"/>
              </a:lnSpc>
            </a:pPr>
            <a:r>
              <a:rPr lang="es-EC" sz="1600" b="1" dirty="0">
                <a:solidFill>
                  <a:srgbClr val="000000"/>
                </a:solidFill>
                <a:effectLst/>
                <a:highlight>
                  <a:srgbClr val="FFFFFF"/>
                </a:highlight>
                <a:latin typeface="Arial" panose="020B0604020202020204" pitchFamily="34" charset="0"/>
                <a:ea typeface="Times New Roman" panose="02020603050405020304" pitchFamily="18" charset="0"/>
              </a:rPr>
              <a:t>n=</a:t>
            </a:r>
            <a:r>
              <a:rPr lang="es-EC" sz="1600" dirty="0">
                <a:solidFill>
                  <a:srgbClr val="000000"/>
                </a:solidFill>
                <a:effectLst/>
                <a:highlight>
                  <a:srgbClr val="FFFFFF"/>
                </a:highlight>
                <a:latin typeface="Arial" panose="020B0604020202020204" pitchFamily="34" charset="0"/>
                <a:ea typeface="Times New Roman" panose="02020603050405020304" pitchFamily="18" charset="0"/>
              </a:rPr>
              <a:t> Muestra </a:t>
            </a:r>
            <a:endParaRPr lang="es-EC" sz="1600" dirty="0">
              <a:solidFill>
                <a:srgbClr val="000000"/>
              </a:solidFill>
              <a:effectLst/>
              <a:latin typeface="Arial" panose="020B0604020202020204" pitchFamily="34" charset="0"/>
              <a:ea typeface="Arial" panose="020B0604020202020204" pitchFamily="34" charset="0"/>
            </a:endParaRPr>
          </a:p>
          <a:p>
            <a:pPr>
              <a:lnSpc>
                <a:spcPct val="200000"/>
              </a:lnSpc>
            </a:pPr>
            <a:r>
              <a:rPr lang="es-EC" sz="1600" b="1" dirty="0">
                <a:solidFill>
                  <a:srgbClr val="000000"/>
                </a:solidFill>
                <a:effectLst/>
                <a:highlight>
                  <a:srgbClr val="FFFFFF"/>
                </a:highlight>
                <a:latin typeface="Arial" panose="020B0604020202020204" pitchFamily="34" charset="0"/>
                <a:ea typeface="Times New Roman" panose="02020603050405020304" pitchFamily="18" charset="0"/>
              </a:rPr>
              <a:t>N=</a:t>
            </a:r>
            <a:r>
              <a:rPr lang="es-EC" sz="1600" dirty="0">
                <a:solidFill>
                  <a:srgbClr val="000000"/>
                </a:solidFill>
                <a:effectLst/>
                <a:highlight>
                  <a:srgbClr val="FFFFFF"/>
                </a:highlight>
                <a:latin typeface="Arial" panose="020B0604020202020204" pitchFamily="34" charset="0"/>
                <a:ea typeface="Times New Roman" panose="02020603050405020304" pitchFamily="18" charset="0"/>
              </a:rPr>
              <a:t> Población de cada uno de los estratos </a:t>
            </a:r>
            <a:endParaRPr lang="es-EC" sz="1600" dirty="0">
              <a:solidFill>
                <a:srgbClr val="000000"/>
              </a:solidFill>
              <a:effectLst/>
              <a:latin typeface="Arial" panose="020B0604020202020204" pitchFamily="34" charset="0"/>
              <a:ea typeface="Arial" panose="020B0604020202020204" pitchFamily="34" charset="0"/>
            </a:endParaRPr>
          </a:p>
          <a:p>
            <a:pPr>
              <a:lnSpc>
                <a:spcPct val="200000"/>
              </a:lnSpc>
            </a:pPr>
            <a:r>
              <a:rPr lang="es-EC" sz="1600" b="1" dirty="0">
                <a:solidFill>
                  <a:srgbClr val="000000"/>
                </a:solidFill>
                <a:effectLst/>
                <a:highlight>
                  <a:srgbClr val="FFFFFF"/>
                </a:highlight>
                <a:latin typeface="Arial" panose="020B0604020202020204" pitchFamily="34" charset="0"/>
                <a:ea typeface="Times New Roman" panose="02020603050405020304" pitchFamily="18" charset="0"/>
              </a:rPr>
              <a:t>Z= </a:t>
            </a:r>
            <a:r>
              <a:rPr lang="es-EC" sz="1600" dirty="0">
                <a:solidFill>
                  <a:srgbClr val="000000"/>
                </a:solidFill>
                <a:effectLst/>
                <a:highlight>
                  <a:srgbClr val="FFFFFF"/>
                </a:highlight>
                <a:latin typeface="Arial" panose="020B0604020202020204" pitchFamily="34" charset="0"/>
                <a:ea typeface="Times New Roman" panose="02020603050405020304" pitchFamily="18" charset="0"/>
              </a:rPr>
              <a:t>N</a:t>
            </a:r>
            <a:r>
              <a:rPr lang="es-EC" sz="1600" dirty="0">
                <a:solidFill>
                  <a:srgbClr val="000000"/>
                </a:solidFill>
                <a:effectLst/>
                <a:latin typeface="Arial" panose="020B0604020202020204" pitchFamily="34" charset="0"/>
                <a:ea typeface="Times New Roman" panose="02020603050405020304" pitchFamily="18" charset="0"/>
              </a:rPr>
              <a:t>ivel de confianza</a:t>
            </a:r>
            <a:endParaRPr lang="es-EC" sz="1600" dirty="0">
              <a:solidFill>
                <a:srgbClr val="000000"/>
              </a:solidFill>
              <a:effectLst/>
              <a:latin typeface="Arial" panose="020B0604020202020204" pitchFamily="34" charset="0"/>
              <a:ea typeface="Arial" panose="020B0604020202020204" pitchFamily="34" charset="0"/>
            </a:endParaRPr>
          </a:p>
          <a:p>
            <a:pPr>
              <a:lnSpc>
                <a:spcPct val="200000"/>
              </a:lnSpc>
            </a:pPr>
            <a:r>
              <a:rPr lang="es-EC" sz="1600" b="1" dirty="0">
                <a:solidFill>
                  <a:srgbClr val="000000"/>
                </a:solidFill>
                <a:effectLst/>
                <a:latin typeface="Arial" panose="020B0604020202020204" pitchFamily="34" charset="0"/>
                <a:ea typeface="Times New Roman" panose="02020603050405020304" pitchFamily="18" charset="0"/>
              </a:rPr>
              <a:t>E= </a:t>
            </a:r>
            <a:r>
              <a:rPr lang="es-EC" sz="1600" dirty="0">
                <a:solidFill>
                  <a:srgbClr val="000000"/>
                </a:solidFill>
                <a:effectLst/>
                <a:latin typeface="Arial" panose="020B0604020202020204" pitchFamily="34" charset="0"/>
                <a:ea typeface="Times New Roman" panose="02020603050405020304" pitchFamily="18" charset="0"/>
              </a:rPr>
              <a:t>Margen de error</a:t>
            </a:r>
            <a:endParaRPr lang="es-EC" sz="1600" dirty="0">
              <a:solidFill>
                <a:srgbClr val="000000"/>
              </a:solidFill>
              <a:effectLst/>
              <a:latin typeface="Arial" panose="020B0604020202020204" pitchFamily="34" charset="0"/>
              <a:ea typeface="Arial" panose="020B0604020202020204" pitchFamily="34" charset="0"/>
            </a:endParaRPr>
          </a:p>
          <a:p>
            <a:pPr>
              <a:lnSpc>
                <a:spcPct val="200000"/>
              </a:lnSpc>
            </a:pPr>
            <a:r>
              <a:rPr lang="es-EC" sz="1600" b="1" dirty="0">
                <a:solidFill>
                  <a:srgbClr val="000000"/>
                </a:solidFill>
                <a:effectLst/>
                <a:highlight>
                  <a:srgbClr val="FFFFFF"/>
                </a:highlight>
                <a:latin typeface="Arial" panose="020B0604020202020204" pitchFamily="34" charset="0"/>
                <a:ea typeface="Times New Roman" panose="02020603050405020304" pitchFamily="18" charset="0"/>
              </a:rPr>
              <a:t>S²=</a:t>
            </a:r>
            <a:r>
              <a:rPr lang="es-EC" sz="1600" b="1" dirty="0">
                <a:solidFill>
                  <a:srgbClr val="000000"/>
                </a:solidFill>
                <a:effectLst/>
                <a:latin typeface="Arial" panose="020B0604020202020204" pitchFamily="34" charset="0"/>
                <a:ea typeface="Times New Roman" panose="02020603050405020304" pitchFamily="18" charset="0"/>
              </a:rPr>
              <a:t> </a:t>
            </a:r>
            <a:r>
              <a:rPr lang="es-EC" sz="1600" dirty="0">
                <a:solidFill>
                  <a:srgbClr val="000000"/>
                </a:solidFill>
                <a:effectLst/>
                <a:latin typeface="Arial" panose="020B0604020202020204" pitchFamily="34" charset="0"/>
                <a:ea typeface="Times New Roman" panose="02020603050405020304" pitchFamily="18" charset="0"/>
              </a:rPr>
              <a:t>Varianza de cada uno de los estratos</a:t>
            </a:r>
            <a:endParaRPr lang="es-EC" sz="1600" dirty="0">
              <a:solidFill>
                <a:srgbClr val="000000"/>
              </a:solidFill>
              <a:effectLst/>
              <a:latin typeface="Arial" panose="020B0604020202020204" pitchFamily="34" charset="0"/>
              <a:ea typeface="Arial" panose="020B0604020202020204" pitchFamily="34" charset="0"/>
            </a:endParaRPr>
          </a:p>
          <a:p>
            <a:r>
              <a:rPr lang="es-EC" sz="1600" b="1" dirty="0">
                <a:effectLst/>
                <a:highlight>
                  <a:srgbClr val="FFFFFF"/>
                </a:highlight>
                <a:latin typeface="Arial" panose="020B0604020202020204" pitchFamily="34" charset="0"/>
                <a:ea typeface="Times New Roman" panose="02020603050405020304" pitchFamily="18" charset="0"/>
              </a:rPr>
              <a:t>W=</a:t>
            </a:r>
            <a:r>
              <a:rPr lang="es-EC" sz="1600" dirty="0">
                <a:effectLst/>
                <a:highlight>
                  <a:srgbClr val="FFFFFF"/>
                </a:highlight>
                <a:latin typeface="Arial" panose="020B0604020202020204" pitchFamily="34" charset="0"/>
                <a:ea typeface="Times New Roman" panose="02020603050405020304" pitchFamily="18" charset="0"/>
              </a:rPr>
              <a:t>Ponderación de cada uno de los estratos</a:t>
            </a:r>
            <a:endParaRPr lang="es-EC" sz="1600" dirty="0">
              <a:latin typeface="Times New Roman" panose="02020603050405020304" pitchFamily="18" charset="0"/>
              <a:cs typeface="Times New Roman" panose="02020603050405020304" pitchFamily="18" charset="0"/>
            </a:endParaRPr>
          </a:p>
          <a:p>
            <a:pPr marL="0" indent="0">
              <a:buNone/>
            </a:pPr>
            <a:endParaRPr lang="es-ES" dirty="0"/>
          </a:p>
          <a:p>
            <a:pPr marL="0" indent="0">
              <a:buNone/>
            </a:pPr>
            <a:endParaRPr lang="es-ES" dirty="0"/>
          </a:p>
          <a:p>
            <a:pPr marL="0" indent="0">
              <a:buNone/>
            </a:pPr>
            <a:endParaRPr lang="es-ES" dirty="0"/>
          </a:p>
        </p:txBody>
      </p:sp>
      <p:sp>
        <p:nvSpPr>
          <p:cNvPr id="5" name="Flecha curvada hacia arriba 4">
            <a:hlinkClick r:id="rId2" action="ppaction://hlinksldjump"/>
          </p:cNvPr>
          <p:cNvSpPr/>
          <p:nvPr/>
        </p:nvSpPr>
        <p:spPr>
          <a:xfrm>
            <a:off x="11544300" y="6373039"/>
            <a:ext cx="477982" cy="339488"/>
          </a:xfrm>
          <a:prstGeom prst="upArrow">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 name="Shape 389">
            <a:extLst>
              <a:ext uri="{FF2B5EF4-FFF2-40B4-BE49-F238E27FC236}">
                <a16:creationId xmlns:a16="http://schemas.microsoft.com/office/drawing/2014/main" id="{9C3F3BC8-E991-407D-9C42-75BB1F124CD6}"/>
              </a:ext>
            </a:extLst>
          </p:cNvPr>
          <p:cNvGrpSpPr/>
          <p:nvPr/>
        </p:nvGrpSpPr>
        <p:grpSpPr>
          <a:xfrm>
            <a:off x="7749209" y="1461911"/>
            <a:ext cx="4678017" cy="3820060"/>
            <a:chOff x="1118224" y="283725"/>
            <a:chExt cx="2394477" cy="4076400"/>
          </a:xfrm>
        </p:grpSpPr>
        <p:sp>
          <p:nvSpPr>
            <p:cNvPr id="7" name="Shape 390">
              <a:extLst>
                <a:ext uri="{FF2B5EF4-FFF2-40B4-BE49-F238E27FC236}">
                  <a16:creationId xmlns:a16="http://schemas.microsoft.com/office/drawing/2014/main" id="{40252182-7355-4CFE-AEAB-28059A5C3F44}"/>
                </a:ext>
              </a:extLst>
            </p:cNvPr>
            <p:cNvSpPr/>
            <p:nvPr/>
          </p:nvSpPr>
          <p:spPr>
            <a:xfrm>
              <a:off x="1118224" y="283725"/>
              <a:ext cx="2090826" cy="4076400"/>
            </a:xfrm>
            <a:prstGeom prst="rect">
              <a:avLst/>
            </a:prstGeom>
            <a:solidFill>
              <a:srgbClr val="1B78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8" name="Shape 391">
                  <a:extLst>
                    <a:ext uri="{FF2B5EF4-FFF2-40B4-BE49-F238E27FC236}">
                      <a16:creationId xmlns:a16="http://schemas.microsoft.com/office/drawing/2014/main" id="{2FEA5C8C-8E33-423F-9D1B-655E201B05BB}"/>
                    </a:ext>
                  </a:extLst>
                </p:cNvPr>
                <p:cNvSpPr/>
                <p:nvPr/>
              </p:nvSpPr>
              <p:spPr>
                <a:xfrm>
                  <a:off x="1118224" y="341749"/>
                  <a:ext cx="2048100" cy="24906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a14:m>
                    <m:oMathPara xmlns:m="http://schemas.openxmlformats.org/officeDocument/2006/math">
                      <m:oMathParaPr>
                        <m:jc m:val="centerGroup"/>
                      </m:oMathParaPr>
                      <m:oMath xmlns:m="http://schemas.openxmlformats.org/officeDocument/2006/math">
                        <m:r>
                          <m:rPr>
                            <m:sty m:val="p"/>
                          </m:rPr>
                          <a:rPr lang="es-ES" sz="1800" smtClean="0">
                            <a:solidFill>
                              <a:srgbClr val="000000"/>
                            </a:solidFill>
                            <a:effectLst/>
                            <a:latin typeface="Cambria Math" panose="02040503050406030204" pitchFamily="18" charset="0"/>
                            <a:ea typeface="Times New Roman" panose="02020603050405020304" pitchFamily="18" charset="0"/>
                          </a:rPr>
                          <m:t>η</m:t>
                        </m:r>
                        <m:r>
                          <a:rPr lang="es-ES" sz="1800" i="1">
                            <a:solidFill>
                              <a:srgbClr val="000000"/>
                            </a:solidFill>
                            <a:effectLst/>
                            <a:latin typeface="Cambria Math" panose="02040503050406030204" pitchFamily="18" charset="0"/>
                            <a:ea typeface="Times New Roman" panose="02020603050405020304" pitchFamily="18" charset="0"/>
                          </a:rPr>
                          <m:t>=</m:t>
                        </m:r>
                        <m:f>
                          <m:fPr>
                            <m:ctrlPr>
                              <a:rPr lang="es-EC" sz="1800" i="1">
                                <a:solidFill>
                                  <a:srgbClr val="000000"/>
                                </a:solidFill>
                                <a:effectLst/>
                                <a:latin typeface="Cambria Math" panose="02040503050406030204" pitchFamily="18" charset="0"/>
                                <a:ea typeface="Times New Roman" panose="02020603050405020304" pitchFamily="18" charset="0"/>
                              </a:rPr>
                            </m:ctrlPr>
                          </m:fPr>
                          <m:num>
                            <m:sSup>
                              <m:sSupPr>
                                <m:ctrlPr>
                                  <a:rPr lang="es-EC" sz="1800" i="1">
                                    <a:solidFill>
                                      <a:srgbClr val="000000"/>
                                    </a:solidFill>
                                    <a:effectLst/>
                                    <a:latin typeface="Cambria Math" panose="02040503050406030204" pitchFamily="18" charset="0"/>
                                    <a:ea typeface="Times New Roman" panose="02020603050405020304" pitchFamily="18" charset="0"/>
                                  </a:rPr>
                                </m:ctrlPr>
                              </m:sSupPr>
                              <m:e>
                                <m:r>
                                  <a:rPr lang="es-ES" sz="1800" i="1">
                                    <a:solidFill>
                                      <a:srgbClr val="000000"/>
                                    </a:solidFill>
                                    <a:effectLst/>
                                    <a:latin typeface="Cambria Math" panose="02040503050406030204" pitchFamily="18" charset="0"/>
                                    <a:ea typeface="Times New Roman" panose="02020603050405020304" pitchFamily="18" charset="0"/>
                                  </a:rPr>
                                  <m:t>𝑁𝑍</m:t>
                                </m:r>
                              </m:e>
                              <m:sup>
                                <m:r>
                                  <a:rPr lang="es-ES" sz="1800" i="1">
                                    <a:solidFill>
                                      <a:srgbClr val="000000"/>
                                    </a:solidFill>
                                    <a:effectLst/>
                                    <a:latin typeface="Cambria Math" panose="02040503050406030204" pitchFamily="18" charset="0"/>
                                    <a:ea typeface="Times New Roman" panose="02020603050405020304" pitchFamily="18" charset="0"/>
                                  </a:rPr>
                                  <m:t>2</m:t>
                                </m:r>
                              </m:sup>
                            </m:sSup>
                            <m:r>
                              <m:rPr>
                                <m:sty m:val="p"/>
                              </m:rPr>
                              <a:rPr lang="es-ES" sz="1800">
                                <a:solidFill>
                                  <a:srgbClr val="000000"/>
                                </a:solidFill>
                                <a:effectLst/>
                                <a:latin typeface="Cambria Math" panose="02040503050406030204" pitchFamily="18" charset="0"/>
                                <a:ea typeface="Times New Roman" panose="02020603050405020304" pitchFamily="18" charset="0"/>
                              </a:rPr>
                              <m:t>Σ</m:t>
                            </m:r>
                            <m:sSub>
                              <m:sSubPr>
                                <m:ctrlPr>
                                  <a:rPr lang="es-EC" sz="1800" i="1">
                                    <a:solidFill>
                                      <a:srgbClr val="000000"/>
                                    </a:solidFill>
                                    <a:effectLst/>
                                    <a:latin typeface="Cambria Math" panose="02040503050406030204" pitchFamily="18" charset="0"/>
                                    <a:ea typeface="Times New Roman" panose="02020603050405020304" pitchFamily="18" charset="0"/>
                                  </a:rPr>
                                </m:ctrlPr>
                              </m:sSubPr>
                              <m:e>
                                <m:r>
                                  <a:rPr lang="es-ES" sz="1800" i="1">
                                    <a:solidFill>
                                      <a:srgbClr val="000000"/>
                                    </a:solidFill>
                                    <a:effectLst/>
                                    <a:latin typeface="Cambria Math" panose="02040503050406030204" pitchFamily="18" charset="0"/>
                                    <a:ea typeface="Times New Roman" panose="02020603050405020304" pitchFamily="18" charset="0"/>
                                  </a:rPr>
                                  <m:t>𝑊</m:t>
                                </m:r>
                              </m:e>
                              <m:sub>
                                <m:r>
                                  <a:rPr lang="es-ES" sz="1800" i="1">
                                    <a:solidFill>
                                      <a:srgbClr val="000000"/>
                                    </a:solidFill>
                                    <a:effectLst/>
                                    <a:latin typeface="Cambria Math" panose="02040503050406030204" pitchFamily="18" charset="0"/>
                                    <a:ea typeface="Times New Roman" panose="02020603050405020304" pitchFamily="18" charset="0"/>
                                  </a:rPr>
                                  <m:t>h</m:t>
                                </m:r>
                              </m:sub>
                            </m:sSub>
                            <m:sSubSup>
                              <m:sSubSupPr>
                                <m:ctrlPr>
                                  <a:rPr lang="es-EC" sz="1800" i="1">
                                    <a:solidFill>
                                      <a:srgbClr val="000000"/>
                                    </a:solidFill>
                                    <a:effectLst/>
                                    <a:latin typeface="Cambria Math" panose="02040503050406030204" pitchFamily="18" charset="0"/>
                                    <a:ea typeface="Times New Roman" panose="02020603050405020304" pitchFamily="18" charset="0"/>
                                  </a:rPr>
                                </m:ctrlPr>
                              </m:sSubSupPr>
                              <m:e>
                                <m:r>
                                  <a:rPr lang="es-ES" sz="1800" i="1">
                                    <a:solidFill>
                                      <a:srgbClr val="000000"/>
                                    </a:solidFill>
                                    <a:effectLst/>
                                    <a:latin typeface="Cambria Math" panose="02040503050406030204" pitchFamily="18" charset="0"/>
                                    <a:ea typeface="Times New Roman" panose="02020603050405020304" pitchFamily="18" charset="0"/>
                                  </a:rPr>
                                  <m:t>𝑆</m:t>
                                </m:r>
                              </m:e>
                              <m:sub>
                                <m:r>
                                  <a:rPr lang="es-ES" sz="1800" i="1">
                                    <a:solidFill>
                                      <a:srgbClr val="000000"/>
                                    </a:solidFill>
                                    <a:effectLst/>
                                    <a:latin typeface="Cambria Math" panose="02040503050406030204" pitchFamily="18" charset="0"/>
                                    <a:ea typeface="Times New Roman" panose="02020603050405020304" pitchFamily="18" charset="0"/>
                                  </a:rPr>
                                  <m:t>h</m:t>
                                </m:r>
                              </m:sub>
                              <m:sup>
                                <m:r>
                                  <a:rPr lang="es-ES" sz="1800" i="1">
                                    <a:solidFill>
                                      <a:srgbClr val="000000"/>
                                    </a:solidFill>
                                    <a:effectLst/>
                                    <a:latin typeface="Cambria Math" panose="02040503050406030204" pitchFamily="18" charset="0"/>
                                    <a:ea typeface="Times New Roman" panose="02020603050405020304" pitchFamily="18" charset="0"/>
                                  </a:rPr>
                                  <m:t>2</m:t>
                                </m:r>
                              </m:sup>
                            </m:sSubSup>
                          </m:num>
                          <m:den>
                            <m:sSup>
                              <m:sSupPr>
                                <m:ctrlPr>
                                  <a:rPr lang="es-EC" sz="1800" i="1">
                                    <a:solidFill>
                                      <a:srgbClr val="000000"/>
                                    </a:solidFill>
                                    <a:effectLst/>
                                    <a:latin typeface="Cambria Math" panose="02040503050406030204" pitchFamily="18" charset="0"/>
                                    <a:ea typeface="Times New Roman" panose="02020603050405020304" pitchFamily="18" charset="0"/>
                                  </a:rPr>
                                </m:ctrlPr>
                              </m:sSupPr>
                              <m:e>
                                <m:r>
                                  <a:rPr lang="es-ES" sz="1800" i="1">
                                    <a:solidFill>
                                      <a:srgbClr val="000000"/>
                                    </a:solidFill>
                                    <a:effectLst/>
                                    <a:latin typeface="Cambria Math" panose="02040503050406030204" pitchFamily="18" charset="0"/>
                                    <a:ea typeface="Times New Roman" panose="02020603050405020304" pitchFamily="18" charset="0"/>
                                  </a:rPr>
                                  <m:t>𝑁𝐸</m:t>
                                </m:r>
                              </m:e>
                              <m:sup>
                                <m:r>
                                  <a:rPr lang="es-ES" sz="1800" i="1">
                                    <a:solidFill>
                                      <a:srgbClr val="000000"/>
                                    </a:solidFill>
                                    <a:effectLst/>
                                    <a:latin typeface="Cambria Math" panose="02040503050406030204" pitchFamily="18" charset="0"/>
                                    <a:ea typeface="Times New Roman" panose="02020603050405020304" pitchFamily="18" charset="0"/>
                                  </a:rPr>
                                  <m:t>2</m:t>
                                </m:r>
                              </m:sup>
                            </m:sSup>
                            <m:r>
                              <a:rPr lang="es-ES" sz="1800">
                                <a:solidFill>
                                  <a:srgbClr val="000000"/>
                                </a:solidFill>
                                <a:effectLst/>
                                <a:latin typeface="Cambria Math" panose="02040503050406030204" pitchFamily="18" charset="0"/>
                                <a:ea typeface="Times New Roman" panose="02020603050405020304" pitchFamily="18" charset="0"/>
                              </a:rPr>
                              <m:t>+</m:t>
                            </m:r>
                            <m:sSub>
                              <m:sSubPr>
                                <m:ctrlPr>
                                  <a:rPr lang="es-EC" sz="1800" i="1">
                                    <a:solidFill>
                                      <a:srgbClr val="000000"/>
                                    </a:solidFill>
                                    <a:effectLst/>
                                    <a:latin typeface="Cambria Math" panose="02040503050406030204" pitchFamily="18" charset="0"/>
                                    <a:ea typeface="Times New Roman" panose="02020603050405020304" pitchFamily="18" charset="0"/>
                                  </a:rPr>
                                </m:ctrlPr>
                              </m:sSubPr>
                              <m:e>
                                <m:sSup>
                                  <m:sSupPr>
                                    <m:ctrlPr>
                                      <a:rPr lang="es-EC" sz="1800" i="1">
                                        <a:solidFill>
                                          <a:srgbClr val="000000"/>
                                        </a:solidFill>
                                        <a:effectLst/>
                                        <a:latin typeface="Cambria Math" panose="02040503050406030204" pitchFamily="18" charset="0"/>
                                        <a:ea typeface="Times New Roman" panose="02020603050405020304" pitchFamily="18" charset="0"/>
                                      </a:rPr>
                                    </m:ctrlPr>
                                  </m:sSupPr>
                                  <m:e>
                                    <m:r>
                                      <a:rPr lang="es-ES" sz="1800" i="1">
                                        <a:solidFill>
                                          <a:srgbClr val="000000"/>
                                        </a:solidFill>
                                        <a:effectLst/>
                                        <a:latin typeface="Cambria Math" panose="02040503050406030204" pitchFamily="18" charset="0"/>
                                        <a:ea typeface="Times New Roman" panose="02020603050405020304" pitchFamily="18" charset="0"/>
                                      </a:rPr>
                                      <m:t>𝑍</m:t>
                                    </m:r>
                                  </m:e>
                                  <m:sup>
                                    <m:r>
                                      <a:rPr lang="es-ES" sz="1800" i="1">
                                        <a:solidFill>
                                          <a:srgbClr val="000000"/>
                                        </a:solidFill>
                                        <a:effectLst/>
                                        <a:latin typeface="Cambria Math" panose="02040503050406030204" pitchFamily="18" charset="0"/>
                                        <a:ea typeface="Times New Roman" panose="02020603050405020304" pitchFamily="18" charset="0"/>
                                      </a:rPr>
                                      <m:t>2</m:t>
                                    </m:r>
                                  </m:sup>
                                </m:sSup>
                                <m:r>
                                  <m:rPr>
                                    <m:sty m:val="p"/>
                                  </m:rPr>
                                  <a:rPr lang="es-ES" sz="1800">
                                    <a:solidFill>
                                      <a:srgbClr val="000000"/>
                                    </a:solidFill>
                                    <a:effectLst/>
                                    <a:latin typeface="Cambria Math" panose="02040503050406030204" pitchFamily="18" charset="0"/>
                                    <a:ea typeface="Times New Roman" panose="02020603050405020304" pitchFamily="18" charset="0"/>
                                  </a:rPr>
                                  <m:t>Σ</m:t>
                                </m:r>
                                <m:r>
                                  <a:rPr lang="es-ES" sz="1800" i="1">
                                    <a:solidFill>
                                      <a:srgbClr val="000000"/>
                                    </a:solidFill>
                                    <a:effectLst/>
                                    <a:latin typeface="Cambria Math" panose="02040503050406030204" pitchFamily="18" charset="0"/>
                                    <a:ea typeface="Times New Roman" panose="02020603050405020304" pitchFamily="18" charset="0"/>
                                  </a:rPr>
                                  <m:t>𝑊</m:t>
                                </m:r>
                              </m:e>
                              <m:sub>
                                <m:r>
                                  <a:rPr lang="es-ES" sz="1800" i="1">
                                    <a:solidFill>
                                      <a:srgbClr val="000000"/>
                                    </a:solidFill>
                                    <a:effectLst/>
                                    <a:latin typeface="Cambria Math" panose="02040503050406030204" pitchFamily="18" charset="0"/>
                                    <a:ea typeface="Times New Roman" panose="02020603050405020304" pitchFamily="18" charset="0"/>
                                  </a:rPr>
                                  <m:t>h</m:t>
                                </m:r>
                              </m:sub>
                            </m:sSub>
                            <m:sSubSup>
                              <m:sSubSupPr>
                                <m:ctrlPr>
                                  <a:rPr lang="es-EC" sz="1800" i="1">
                                    <a:solidFill>
                                      <a:srgbClr val="000000"/>
                                    </a:solidFill>
                                    <a:effectLst/>
                                    <a:latin typeface="Cambria Math" panose="02040503050406030204" pitchFamily="18" charset="0"/>
                                    <a:ea typeface="Times New Roman" panose="02020603050405020304" pitchFamily="18" charset="0"/>
                                  </a:rPr>
                                </m:ctrlPr>
                              </m:sSubSupPr>
                              <m:e>
                                <m:r>
                                  <a:rPr lang="es-ES" sz="1800" i="1">
                                    <a:solidFill>
                                      <a:srgbClr val="000000"/>
                                    </a:solidFill>
                                    <a:effectLst/>
                                    <a:latin typeface="Cambria Math" panose="02040503050406030204" pitchFamily="18" charset="0"/>
                                    <a:ea typeface="Times New Roman" panose="02020603050405020304" pitchFamily="18" charset="0"/>
                                  </a:rPr>
                                  <m:t>𝑆</m:t>
                                </m:r>
                              </m:e>
                              <m:sub>
                                <m:r>
                                  <a:rPr lang="es-ES" sz="1800" i="1">
                                    <a:solidFill>
                                      <a:srgbClr val="000000"/>
                                    </a:solidFill>
                                    <a:effectLst/>
                                    <a:latin typeface="Cambria Math" panose="02040503050406030204" pitchFamily="18" charset="0"/>
                                    <a:ea typeface="Times New Roman" panose="02020603050405020304" pitchFamily="18" charset="0"/>
                                  </a:rPr>
                                  <m:t>h</m:t>
                                </m:r>
                              </m:sub>
                              <m:sup>
                                <m:r>
                                  <a:rPr lang="es-ES" sz="1800" i="1">
                                    <a:solidFill>
                                      <a:srgbClr val="000000"/>
                                    </a:solidFill>
                                    <a:effectLst/>
                                    <a:latin typeface="Cambria Math" panose="02040503050406030204" pitchFamily="18" charset="0"/>
                                    <a:ea typeface="Times New Roman" panose="02020603050405020304" pitchFamily="18" charset="0"/>
                                  </a:rPr>
                                  <m:t>2</m:t>
                                </m:r>
                              </m:sup>
                            </m:sSubSup>
                          </m:den>
                        </m:f>
                      </m:oMath>
                    </m:oMathPara>
                  </a14:m>
                  <a:endParaRPr lang="es-EC" sz="1800" dirty="0">
                    <a:solidFill>
                      <a:srgbClr val="00000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 name="Shape 391">
                  <a:extLst>
                    <a:ext uri="{FF2B5EF4-FFF2-40B4-BE49-F238E27FC236}">
                      <a16:creationId xmlns:a16="http://schemas.microsoft.com/office/drawing/2014/main" id="{2FEA5C8C-8E33-423F-9D1B-655E201B05BB}"/>
                    </a:ext>
                  </a:extLst>
                </p:cNvPr>
                <p:cNvSpPr>
                  <a:spLocks noRot="1" noChangeAspect="1" noMove="1" noResize="1" noEditPoints="1" noAdjustHandles="1" noChangeArrowheads="1" noChangeShapeType="1" noTextEdit="1"/>
                </p:cNvSpPr>
                <p:nvPr/>
              </p:nvSpPr>
              <p:spPr>
                <a:xfrm>
                  <a:off x="1118224" y="341749"/>
                  <a:ext cx="2048100" cy="2490600"/>
                </a:xfrm>
                <a:prstGeom prst="rect">
                  <a:avLst/>
                </a:prstGeom>
                <a:blipFill>
                  <a:blip r:embed="rId3"/>
                  <a:stretch>
                    <a:fillRect/>
                  </a:stretch>
                </a:blipFill>
                <a:ln w="19050" cap="flat" cmpd="sng">
                  <a:solidFill>
                    <a:srgbClr val="1D7E74"/>
                  </a:solidFill>
                  <a:prstDash val="solid"/>
                  <a:round/>
                  <a:headEnd type="none" w="sm" len="sm"/>
                  <a:tailEnd type="none" w="sm" len="sm"/>
                </a:ln>
              </p:spPr>
              <p:txBody>
                <a:bodyPr/>
                <a:lstStyle/>
                <a:p>
                  <a:r>
                    <a:rPr lang="es-EC">
                      <a:noFill/>
                    </a:rPr>
                    <a:t> </a:t>
                  </a:r>
                </a:p>
              </p:txBody>
            </p:sp>
          </mc:Fallback>
        </mc:AlternateContent>
        <p:sp>
          <p:nvSpPr>
            <p:cNvPr id="9" name="Shape 392">
              <a:extLst>
                <a:ext uri="{FF2B5EF4-FFF2-40B4-BE49-F238E27FC236}">
                  <a16:creationId xmlns:a16="http://schemas.microsoft.com/office/drawing/2014/main" id="{090A6C42-6B8C-4EB8-A823-2F7C2D89C5F0}"/>
                </a:ext>
              </a:extLst>
            </p:cNvPr>
            <p:cNvSpPr/>
            <p:nvPr/>
          </p:nvSpPr>
          <p:spPr>
            <a:xfrm>
              <a:off x="1234774" y="341749"/>
              <a:ext cx="1815000" cy="608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srgbClr val="1D7E74"/>
                  </a:solidFill>
                  <a:effectLst/>
                  <a:uLnTx/>
                  <a:uFillTx/>
                  <a:latin typeface="Roboto Medium"/>
                  <a:ea typeface="Roboto Medium"/>
                  <a:cs typeface="Roboto Medium"/>
                  <a:sym typeface="Roboto Medium"/>
                </a:rPr>
                <a:t>Muestreo estratificado</a:t>
              </a:r>
              <a:endParaRPr kumimoji="0" sz="1800" b="0" i="0" u="none" strike="noStrike" kern="1200" cap="none" spc="0" normalizeH="0" baseline="0" noProof="0" dirty="0">
                <a:ln>
                  <a:noFill/>
                </a:ln>
                <a:solidFill>
                  <a:srgbClr val="1D7E74"/>
                </a:solidFill>
                <a:effectLst/>
                <a:uLnTx/>
                <a:uFillTx/>
                <a:latin typeface="Roboto Medium"/>
                <a:ea typeface="Roboto Medium"/>
                <a:cs typeface="Roboto Medium"/>
                <a:sym typeface="Roboto Medium"/>
              </a:endParaRPr>
            </a:p>
          </p:txBody>
        </p:sp>
        <p:sp>
          <p:nvSpPr>
            <p:cNvPr id="10" name="Shape 393">
              <a:extLst>
                <a:ext uri="{FF2B5EF4-FFF2-40B4-BE49-F238E27FC236}">
                  <a16:creationId xmlns:a16="http://schemas.microsoft.com/office/drawing/2014/main" id="{2EC60C96-0E00-4EBF-96A6-4D5BF131B5D6}"/>
                </a:ext>
              </a:extLst>
            </p:cNvPr>
            <p:cNvSpPr/>
            <p:nvPr/>
          </p:nvSpPr>
          <p:spPr>
            <a:xfrm rot="5400000">
              <a:off x="1829371" y="2894891"/>
              <a:ext cx="608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Shape 394">
              <a:extLst>
                <a:ext uri="{FF2B5EF4-FFF2-40B4-BE49-F238E27FC236}">
                  <a16:creationId xmlns:a16="http://schemas.microsoft.com/office/drawing/2014/main" id="{F0E7548E-372A-4759-82FA-319DB012F40D}"/>
                </a:ext>
              </a:extLst>
            </p:cNvPr>
            <p:cNvSpPr/>
            <p:nvPr/>
          </p:nvSpPr>
          <p:spPr>
            <a:xfrm>
              <a:off x="1389419" y="3168750"/>
              <a:ext cx="2123282" cy="1085400"/>
            </a:xfrm>
            <a:prstGeom prst="rect">
              <a:avLst/>
            </a:prstGeom>
            <a:noFill/>
            <a:ln>
              <a:noFill/>
            </a:ln>
          </p:spPr>
          <p:txBody>
            <a:bodyPr spcFirstLastPara="1" wrap="square" lIns="91425" tIns="91425" rIns="91425" bIns="91425" anchor="t" anchorCtr="0">
              <a:noAutofit/>
            </a:bodyPr>
            <a:lstStyle/>
            <a:p>
              <a:pPr marL="139700" marR="0" lvl="0" indent="0" algn="l" defTabSz="914400" rtl="0" eaLnBrk="1" fontAlgn="auto" latinLnBrk="0" hangingPunct="1">
                <a:lnSpc>
                  <a:spcPct val="115000"/>
                </a:lnSpc>
                <a:spcBef>
                  <a:spcPts val="0"/>
                </a:spcBef>
                <a:spcAft>
                  <a:spcPts val="0"/>
                </a:spcAft>
                <a:buClr>
                  <a:srgbClr val="FFFFFF"/>
                </a:buClr>
                <a:buSzPts val="1400"/>
                <a:buFontTx/>
                <a:buNone/>
                <a:tabLst/>
                <a:defRPr/>
              </a:pPr>
              <a:r>
                <a:rPr lang="es-MX" sz="2800" dirty="0">
                  <a:solidFill>
                    <a:srgbClr val="FFFFFF"/>
                  </a:solidFill>
                  <a:latin typeface="Times New Roman" panose="02020603050405020304" pitchFamily="18" charset="0"/>
                  <a:ea typeface="Roboto"/>
                  <a:cs typeface="Times New Roman" panose="02020603050405020304" pitchFamily="18" charset="0"/>
                  <a:sym typeface="Roboto"/>
                </a:rPr>
                <a:t>293</a:t>
              </a:r>
              <a:r>
                <a:rPr kumimoji="0" lang="x-none" sz="2800" b="0" i="0" u="none" strike="noStrike" kern="120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rPr>
                <a:t> encuestas</a:t>
              </a:r>
              <a:endParaRPr kumimoji="0" sz="2800" b="0" i="0" u="none" strike="noStrike" kern="1200" cap="none" spc="0" normalizeH="0" baseline="0" noProof="0" dirty="0">
                <a:ln>
                  <a:noFill/>
                </a:ln>
                <a:solidFill>
                  <a:srgbClr val="FFFFFF"/>
                </a:solidFill>
                <a:effectLst/>
                <a:uLnTx/>
                <a:uFillTx/>
                <a:latin typeface="Times New Roman" panose="02020603050405020304" pitchFamily="18" charset="0"/>
                <a:ea typeface="Roboto"/>
                <a:cs typeface="Times New Roman" panose="02020603050405020304" pitchFamily="18" charset="0"/>
                <a:sym typeface="Roboto"/>
              </a:endParaRPr>
            </a:p>
          </p:txBody>
        </p:sp>
      </p:grpSp>
      <p:sp>
        <p:nvSpPr>
          <p:cNvPr id="13" name="CuadroTexto 12">
            <a:extLst>
              <a:ext uri="{FF2B5EF4-FFF2-40B4-BE49-F238E27FC236}">
                <a16:creationId xmlns:a16="http://schemas.microsoft.com/office/drawing/2014/main" id="{5A4B72D7-D489-43F3-9CE2-1235919A4C6D}"/>
              </a:ext>
            </a:extLst>
          </p:cNvPr>
          <p:cNvSpPr txBox="1"/>
          <p:nvPr/>
        </p:nvSpPr>
        <p:spPr>
          <a:xfrm>
            <a:off x="7645752" y="5399779"/>
            <a:ext cx="437653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Nota. </a:t>
            </a:r>
            <a:r>
              <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Tomado de </a:t>
            </a:r>
            <a:r>
              <a:rPr lang="es-EC" sz="1800" dirty="0">
                <a:effectLst/>
                <a:latin typeface="Arial" panose="020B0604020202020204" pitchFamily="34" charset="0"/>
                <a:ea typeface="Times New Roman" panose="02020603050405020304" pitchFamily="18" charset="0"/>
                <a:cs typeface="Arial" panose="020B0604020202020204" pitchFamily="34" charset="0"/>
              </a:rPr>
              <a:t>Martínez, 2012, p. 723) </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7" name="Rectángulo 16">
            <a:extLst>
              <a:ext uri="{FF2B5EF4-FFF2-40B4-BE49-F238E27FC236}">
                <a16:creationId xmlns:a16="http://schemas.microsoft.com/office/drawing/2014/main" id="{EFFB190B-F331-42D7-ADF6-FA2D0014A207}"/>
              </a:ext>
            </a:extLst>
          </p:cNvPr>
          <p:cNvSpPr/>
          <p:nvPr/>
        </p:nvSpPr>
        <p:spPr>
          <a:xfrm>
            <a:off x="0" y="0"/>
            <a:ext cx="303143" cy="6858000"/>
          </a:xfrm>
          <a:prstGeom prst="rect">
            <a:avLst/>
          </a:prstGeom>
          <a:blipFill>
            <a:blip r:embed="rId4"/>
            <a:tile tx="0" ty="0" sx="100000" sy="100000" flip="none" algn="tl"/>
          </a:blip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Imagen 11">
            <a:extLst>
              <a:ext uri="{FF2B5EF4-FFF2-40B4-BE49-F238E27FC236}">
                <a16:creationId xmlns:a16="http://schemas.microsoft.com/office/drawing/2014/main" id="{BCFD6D46-0066-490B-B47C-348D740CC2C4}"/>
              </a:ext>
            </a:extLst>
          </p:cNvPr>
          <p:cNvPicPr>
            <a:picLocks noChangeAspect="1"/>
          </p:cNvPicPr>
          <p:nvPr/>
        </p:nvPicPr>
        <p:blipFill rotWithShape="1">
          <a:blip r:embed="rId5"/>
          <a:srcRect l="28261" t="45021" r="55907" b="20871"/>
          <a:stretch/>
        </p:blipFill>
        <p:spPr>
          <a:xfrm>
            <a:off x="4858190" y="1538111"/>
            <a:ext cx="2721999" cy="3296902"/>
          </a:xfrm>
          <a:prstGeom prst="rect">
            <a:avLst/>
          </a:prstGeom>
        </p:spPr>
      </p:pic>
    </p:spTree>
    <p:extLst>
      <p:ext uri="{BB962C8B-B14F-4D97-AF65-F5344CB8AC3E}">
        <p14:creationId xmlns:p14="http://schemas.microsoft.com/office/powerpoint/2010/main" val="459253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1712" y="337548"/>
            <a:ext cx="10515600" cy="1325563"/>
          </a:xfrm>
        </p:spPr>
        <p:txBody>
          <a:bodyPr>
            <a:normAutofit/>
          </a:bodyPr>
          <a:lstStyle/>
          <a:p>
            <a:r>
              <a:rPr lang="es-ES" sz="4000" dirty="0">
                <a:latin typeface="Times New Roman" panose="02020603050405020304" pitchFamily="18" charset="0"/>
                <a:cs typeface="Times New Roman" panose="02020603050405020304" pitchFamily="18" charset="0"/>
              </a:rPr>
              <a:t>Tabla de la muestra estratificada</a:t>
            </a:r>
          </a:p>
        </p:txBody>
      </p:sp>
      <p:sp>
        <p:nvSpPr>
          <p:cNvPr id="7" name="Flecha curvada hacia arriba 6">
            <a:hlinkClick r:id="rId2" action="ppaction://hlinksldjump"/>
          </p:cNvPr>
          <p:cNvSpPr/>
          <p:nvPr/>
        </p:nvSpPr>
        <p:spPr>
          <a:xfrm>
            <a:off x="11395881" y="6223379"/>
            <a:ext cx="626401" cy="382137"/>
          </a:xfrm>
          <a:prstGeom prst="upArrow">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4951856-AD02-402B-97BD-65C52258C9DC}"/>
              </a:ext>
            </a:extLst>
          </p:cNvPr>
          <p:cNvSpPr txBox="1"/>
          <p:nvPr/>
        </p:nvSpPr>
        <p:spPr>
          <a:xfrm>
            <a:off x="691596" y="1618587"/>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Distribución de la muestra en cada estrato</a:t>
            </a:r>
          </a:p>
        </p:txBody>
      </p:sp>
      <p:sp>
        <p:nvSpPr>
          <p:cNvPr id="14" name="Rectángulo 13">
            <a:extLst>
              <a:ext uri="{FF2B5EF4-FFF2-40B4-BE49-F238E27FC236}">
                <a16:creationId xmlns:a16="http://schemas.microsoft.com/office/drawing/2014/main" id="{972D6C14-B33E-4B62-BEBF-0A8B67CCA870}"/>
              </a:ext>
            </a:extLst>
          </p:cNvPr>
          <p:cNvSpPr/>
          <p:nvPr/>
        </p:nvSpPr>
        <p:spPr>
          <a:xfrm>
            <a:off x="0" y="0"/>
            <a:ext cx="303143" cy="6858000"/>
          </a:xfrm>
          <a:prstGeom prst="rect">
            <a:avLst/>
          </a:prstGeom>
          <a:blipFill>
            <a:blip r:embed="rId3"/>
            <a:tile tx="0" ty="0" sx="100000" sy="100000" flip="none" algn="tl"/>
          </a:blip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3" name="Tabla 2">
            <a:extLst>
              <a:ext uri="{FF2B5EF4-FFF2-40B4-BE49-F238E27FC236}">
                <a16:creationId xmlns:a16="http://schemas.microsoft.com/office/drawing/2014/main" id="{C4069ACD-0127-40D3-B1A2-7221B6ED20BE}"/>
              </a:ext>
            </a:extLst>
          </p:cNvPr>
          <p:cNvGraphicFramePr>
            <a:graphicFrameLocks noGrp="1"/>
          </p:cNvGraphicFramePr>
          <p:nvPr>
            <p:extLst>
              <p:ext uri="{D42A27DB-BD31-4B8C-83A1-F6EECF244321}">
                <p14:modId xmlns:p14="http://schemas.microsoft.com/office/powerpoint/2010/main" val="1314356176"/>
              </p:ext>
            </p:extLst>
          </p:nvPr>
        </p:nvGraphicFramePr>
        <p:xfrm>
          <a:off x="691596" y="2254459"/>
          <a:ext cx="8266874" cy="3139173"/>
        </p:xfrm>
        <a:graphic>
          <a:graphicData uri="http://schemas.openxmlformats.org/drawingml/2006/table">
            <a:tbl>
              <a:tblPr firstRow="1" firstCol="1" bandRow="1"/>
              <a:tblGrid>
                <a:gridCol w="2047091">
                  <a:extLst>
                    <a:ext uri="{9D8B030D-6E8A-4147-A177-3AD203B41FA5}">
                      <a16:colId xmlns:a16="http://schemas.microsoft.com/office/drawing/2014/main" val="357862986"/>
                    </a:ext>
                  </a:extLst>
                </a:gridCol>
                <a:gridCol w="3141393">
                  <a:extLst>
                    <a:ext uri="{9D8B030D-6E8A-4147-A177-3AD203B41FA5}">
                      <a16:colId xmlns:a16="http://schemas.microsoft.com/office/drawing/2014/main" val="1694311826"/>
                    </a:ext>
                  </a:extLst>
                </a:gridCol>
                <a:gridCol w="1030330">
                  <a:extLst>
                    <a:ext uri="{9D8B030D-6E8A-4147-A177-3AD203B41FA5}">
                      <a16:colId xmlns:a16="http://schemas.microsoft.com/office/drawing/2014/main" val="327027065"/>
                    </a:ext>
                  </a:extLst>
                </a:gridCol>
                <a:gridCol w="2048060">
                  <a:extLst>
                    <a:ext uri="{9D8B030D-6E8A-4147-A177-3AD203B41FA5}">
                      <a16:colId xmlns:a16="http://schemas.microsoft.com/office/drawing/2014/main" val="1578515267"/>
                    </a:ext>
                  </a:extLst>
                </a:gridCol>
              </a:tblGrid>
              <a:tr h="554265">
                <a:tc gridSpan="4">
                  <a:txBody>
                    <a:bodyPr/>
                    <a:lstStyle/>
                    <a:p>
                      <a:pPr algn="ctr">
                        <a:lnSpc>
                          <a:spcPct val="200000"/>
                        </a:lnSpc>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Cantón Rumiñahui</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7992" marR="137992" marT="68996" marB="68996"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50889661"/>
                  </a:ext>
                </a:extLst>
              </a:tr>
              <a:tr h="430818">
                <a:tc>
                  <a:txBody>
                    <a:bodyPr/>
                    <a:lstStyle/>
                    <a:p>
                      <a:pPr>
                        <a:lnSpc>
                          <a:spcPct val="200000"/>
                        </a:lnSpc>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Segmento</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079" marR="6707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Número de Socios</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079" marR="6707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079" marR="6707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Encuestas</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079" marR="67079"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1565719"/>
                  </a:ext>
                </a:extLst>
              </a:tr>
              <a:tr h="430818">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Segmento 1</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079" marR="6707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33000</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079" marR="6707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079" marR="6707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131</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079" marR="67079"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95566865"/>
                  </a:ext>
                </a:extLst>
              </a:tr>
              <a:tr h="430818">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Segmento 2</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079" marR="67079"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21000</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079" marR="67079"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079" marR="67079"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83</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079" marR="67079" marT="0" marB="0" anchor="b">
                    <a:lnL>
                      <a:noFill/>
                    </a:lnL>
                    <a:lnR>
                      <a:noFill/>
                    </a:lnR>
                    <a:lnT>
                      <a:noFill/>
                    </a:lnT>
                    <a:lnB>
                      <a:noFill/>
                    </a:lnB>
                  </a:tcPr>
                </a:tc>
                <a:extLst>
                  <a:ext uri="{0D108BD9-81ED-4DB2-BD59-A6C34878D82A}">
                    <a16:rowId xmlns:a16="http://schemas.microsoft.com/office/drawing/2014/main" val="3369343622"/>
                  </a:ext>
                </a:extLst>
              </a:tr>
              <a:tr h="430818">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Segmento 3</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079" marR="67079"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11000</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079" marR="67079"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079" marR="67079"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44</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079" marR="67079" marT="0" marB="0" anchor="b">
                    <a:lnL>
                      <a:noFill/>
                    </a:lnL>
                    <a:lnR>
                      <a:noFill/>
                    </a:lnR>
                    <a:lnT>
                      <a:noFill/>
                    </a:lnT>
                    <a:lnB>
                      <a:noFill/>
                    </a:lnB>
                  </a:tcPr>
                </a:tc>
                <a:extLst>
                  <a:ext uri="{0D108BD9-81ED-4DB2-BD59-A6C34878D82A}">
                    <a16:rowId xmlns:a16="http://schemas.microsoft.com/office/drawing/2014/main" val="3397863918"/>
                  </a:ext>
                </a:extLst>
              </a:tr>
              <a:tr h="430818">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Segmento 4</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079" marR="67079"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8700</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079" marR="67079"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079" marR="67079"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079" marR="67079" marT="0" marB="0" anchor="b">
                    <a:lnL>
                      <a:noFill/>
                    </a:lnL>
                    <a:lnR>
                      <a:noFill/>
                    </a:lnR>
                    <a:lnT>
                      <a:noFill/>
                    </a:lnT>
                    <a:lnB>
                      <a:noFill/>
                    </a:lnB>
                  </a:tcPr>
                </a:tc>
                <a:extLst>
                  <a:ext uri="{0D108BD9-81ED-4DB2-BD59-A6C34878D82A}">
                    <a16:rowId xmlns:a16="http://schemas.microsoft.com/office/drawing/2014/main" val="387461267"/>
                  </a:ext>
                </a:extLst>
              </a:tr>
              <a:tr h="430818">
                <a:tc>
                  <a:txBody>
                    <a:bodyPr/>
                    <a:lstStyle/>
                    <a:p>
                      <a:pPr>
                        <a:lnSpc>
                          <a:spcPct val="200000"/>
                        </a:lnSpc>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079" marR="6707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73700</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079" marR="6707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s-EC"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079" marR="6707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pPr>
                      <a:r>
                        <a:rPr lang="es-EC"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293</a:t>
                      </a:r>
                      <a:endParaRPr lang="es-EC"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079" marR="67079"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1720600"/>
                  </a:ext>
                </a:extLst>
              </a:tr>
            </a:tbl>
          </a:graphicData>
        </a:graphic>
      </p:graphicFrame>
      <p:sp>
        <p:nvSpPr>
          <p:cNvPr id="4" name="CuadroTexto 3">
            <a:extLst>
              <a:ext uri="{FF2B5EF4-FFF2-40B4-BE49-F238E27FC236}">
                <a16:creationId xmlns:a16="http://schemas.microsoft.com/office/drawing/2014/main" id="{26E823D5-5C45-4CFE-B1DA-259D2AA61FF0}"/>
              </a:ext>
            </a:extLst>
          </p:cNvPr>
          <p:cNvSpPr txBox="1"/>
          <p:nvPr/>
        </p:nvSpPr>
        <p:spPr>
          <a:xfrm>
            <a:off x="691595" y="5658678"/>
            <a:ext cx="8536057" cy="861774"/>
          </a:xfrm>
          <a:prstGeom prst="rect">
            <a:avLst/>
          </a:prstGeom>
          <a:noFill/>
        </p:spPr>
        <p:txBody>
          <a:bodyPr wrap="square" rtlCol="0">
            <a:spAutoFit/>
          </a:bodyPr>
          <a:lstStyle/>
          <a:p>
            <a:r>
              <a:rPr lang="es-ES" sz="1600" i="1" dirty="0">
                <a:solidFill>
                  <a:srgbClr val="000000"/>
                </a:solidFill>
                <a:effectLst/>
                <a:latin typeface="Arial" panose="020B0604020202020204" pitchFamily="34" charset="0"/>
                <a:ea typeface="Times New Roman" panose="02020603050405020304" pitchFamily="18" charset="0"/>
              </a:rPr>
              <a:t>Nota:</a:t>
            </a:r>
            <a:r>
              <a:rPr lang="es-ES" sz="1600" dirty="0">
                <a:solidFill>
                  <a:srgbClr val="000000"/>
                </a:solidFill>
                <a:effectLst/>
                <a:latin typeface="Arial" panose="020B0604020202020204" pitchFamily="34" charset="0"/>
                <a:ea typeface="Times New Roman" panose="02020603050405020304" pitchFamily="18" charset="0"/>
              </a:rPr>
              <a:t> Se presenta el número de encuestas que se deben aplicar a cada uno de los segmentos que conforma el sistema financiero del cantón Rumiñahui.</a:t>
            </a:r>
            <a:endParaRPr lang="es-EC" sz="1600" dirty="0">
              <a:solidFill>
                <a:srgbClr val="000000"/>
              </a:solidFill>
              <a:effectLst/>
              <a:latin typeface="Arial" panose="020B0604020202020204" pitchFamily="34" charset="0"/>
              <a:ea typeface="Arial" panose="020B0604020202020204" pitchFamily="34" charset="0"/>
            </a:endParaRPr>
          </a:p>
          <a:p>
            <a:endParaRPr lang="es-EC" dirty="0"/>
          </a:p>
        </p:txBody>
      </p:sp>
    </p:spTree>
    <p:extLst>
      <p:ext uri="{BB962C8B-B14F-4D97-AF65-F5344CB8AC3E}">
        <p14:creationId xmlns:p14="http://schemas.microsoft.com/office/powerpoint/2010/main" val="3407394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p:cNvSpPr txBox="1">
            <a:spLocks/>
          </p:cNvSpPr>
          <p:nvPr/>
        </p:nvSpPr>
        <p:spPr>
          <a:xfrm>
            <a:off x="392029" y="1246910"/>
            <a:ext cx="10515600" cy="661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ANÁLISIS UNIVARIADO</a:t>
            </a:r>
          </a:p>
        </p:txBody>
      </p:sp>
      <p:sp>
        <p:nvSpPr>
          <p:cNvPr id="11" name="CuadroTexto 10">
            <a:extLst>
              <a:ext uri="{FF2B5EF4-FFF2-40B4-BE49-F238E27FC236}">
                <a16:creationId xmlns:a16="http://schemas.microsoft.com/office/drawing/2014/main" id="{C7C15A73-4F90-4A3C-A780-05C6BDDC8EEB}"/>
              </a:ext>
            </a:extLst>
          </p:cNvPr>
          <p:cNvSpPr txBox="1"/>
          <p:nvPr/>
        </p:nvSpPr>
        <p:spPr>
          <a:xfrm>
            <a:off x="392029" y="338424"/>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Capitulo III: Resultados </a:t>
            </a:r>
            <a:endParaRPr kumimoji="0" lang="es-EC"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 name="CuadroTexto 13"/>
          <p:cNvSpPr txBox="1"/>
          <p:nvPr/>
        </p:nvSpPr>
        <p:spPr>
          <a:xfrm>
            <a:off x="392029" y="2035821"/>
            <a:ext cx="354664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2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Frecuencia de Segmentos de las Cooperativas </a:t>
            </a:r>
            <a:endParaRPr kumimoji="0" lang="es-EC" sz="1000" b="1"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7" name="CuadroTexto 16"/>
          <p:cNvSpPr txBox="1"/>
          <p:nvPr/>
        </p:nvSpPr>
        <p:spPr>
          <a:xfrm>
            <a:off x="4829916" y="2008858"/>
            <a:ext cx="3536436" cy="330924"/>
          </a:xfrm>
          <a:prstGeom prst="rect">
            <a:avLst/>
          </a:prstGeom>
          <a:noFill/>
        </p:spPr>
        <p:txBody>
          <a:bodyPr wrap="square">
            <a:spAutoFit/>
          </a:bodyPr>
          <a:lstStyle/>
          <a:p>
            <a:pPr marL="0" marR="0" lvl="0" indent="0" algn="l" defTabSz="914400" rtl="0" eaLnBrk="1" fontAlgn="auto" latinLnBrk="0" hangingPunct="1">
              <a:lnSpc>
                <a:spcPts val="2000"/>
              </a:lnSpc>
              <a:spcBef>
                <a:spcPts val="0"/>
              </a:spcBef>
              <a:spcAft>
                <a:spcPts val="800"/>
              </a:spcAft>
              <a:buClrTx/>
              <a:buSzTx/>
              <a:buFontTx/>
              <a:buNone/>
              <a:tabLst/>
              <a:defRPr/>
            </a:pPr>
            <a:r>
              <a:rPr kumimoji="0" lang="es-EC" sz="1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Nombres de las Cooperativas</a:t>
            </a:r>
          </a:p>
        </p:txBody>
      </p:sp>
      <p:sp>
        <p:nvSpPr>
          <p:cNvPr id="20" name="CuadroTexto 19"/>
          <p:cNvSpPr txBox="1"/>
          <p:nvPr/>
        </p:nvSpPr>
        <p:spPr>
          <a:xfrm>
            <a:off x="8366352" y="1908414"/>
            <a:ext cx="3301035" cy="404406"/>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Tiempo de afiliación</a:t>
            </a:r>
          </a:p>
        </p:txBody>
      </p:sp>
      <p:pic>
        <p:nvPicPr>
          <p:cNvPr id="15" name="Imagen 14">
            <a:extLst>
              <a:ext uri="{FF2B5EF4-FFF2-40B4-BE49-F238E27FC236}">
                <a16:creationId xmlns:a16="http://schemas.microsoft.com/office/drawing/2014/main" id="{D1F609C5-BE90-4A0F-A400-B912D93698A3}"/>
              </a:ext>
            </a:extLst>
          </p:cNvPr>
          <p:cNvPicPr>
            <a:picLocks noChangeAspect="1"/>
          </p:cNvPicPr>
          <p:nvPr/>
        </p:nvPicPr>
        <p:blipFill rotWithShape="1">
          <a:blip r:embed="rId2">
            <a:extLst>
              <a:ext uri="{28A0092B-C50C-407E-A947-70E740481C1C}">
                <a14:useLocalDpi xmlns:a14="http://schemas.microsoft.com/office/drawing/2010/main" val="0"/>
              </a:ext>
            </a:extLst>
          </a:blip>
          <a:srcRect t="6501"/>
          <a:stretch/>
        </p:blipFill>
        <p:spPr bwMode="auto">
          <a:xfrm>
            <a:off x="0" y="2870477"/>
            <a:ext cx="3876011" cy="2899620"/>
          </a:xfrm>
          <a:prstGeom prst="rect">
            <a:avLst/>
          </a:prstGeom>
          <a:noFill/>
          <a:ln>
            <a:noFill/>
          </a:ln>
          <a:extLst>
            <a:ext uri="{53640926-AAD7-44D8-BBD7-CCE9431645EC}">
              <a14:shadowObscured xmlns:a14="http://schemas.microsoft.com/office/drawing/2010/main"/>
            </a:ext>
          </a:extLst>
        </p:spPr>
      </p:pic>
      <p:pic>
        <p:nvPicPr>
          <p:cNvPr id="18" name="Imagen 17">
            <a:extLst>
              <a:ext uri="{FF2B5EF4-FFF2-40B4-BE49-F238E27FC236}">
                <a16:creationId xmlns:a16="http://schemas.microsoft.com/office/drawing/2014/main" id="{03F5B7C6-90CE-42DA-B7A6-2B6D3B9AE6C3}"/>
              </a:ext>
            </a:extLst>
          </p:cNvPr>
          <p:cNvPicPr>
            <a:picLocks noChangeAspect="1"/>
          </p:cNvPicPr>
          <p:nvPr/>
        </p:nvPicPr>
        <p:blipFill rotWithShape="1">
          <a:blip r:embed="rId3">
            <a:extLst>
              <a:ext uri="{28A0092B-C50C-407E-A947-70E740481C1C}">
                <a14:useLocalDpi xmlns:a14="http://schemas.microsoft.com/office/drawing/2010/main" val="0"/>
              </a:ext>
            </a:extLst>
          </a:blip>
          <a:srcRect t="6542"/>
          <a:stretch/>
        </p:blipFill>
        <p:spPr bwMode="auto">
          <a:xfrm>
            <a:off x="4021165" y="2865121"/>
            <a:ext cx="3868852" cy="2894264"/>
          </a:xfrm>
          <a:prstGeom prst="rect">
            <a:avLst/>
          </a:prstGeom>
          <a:noFill/>
          <a:ln>
            <a:noFill/>
          </a:ln>
          <a:extLst>
            <a:ext uri="{53640926-AAD7-44D8-BBD7-CCE9431645EC}">
              <a14:shadowObscured xmlns:a14="http://schemas.microsoft.com/office/drawing/2010/main"/>
            </a:ext>
          </a:extLst>
        </p:spPr>
      </p:pic>
      <p:pic>
        <p:nvPicPr>
          <p:cNvPr id="21" name="Imagen 20">
            <a:extLst>
              <a:ext uri="{FF2B5EF4-FFF2-40B4-BE49-F238E27FC236}">
                <a16:creationId xmlns:a16="http://schemas.microsoft.com/office/drawing/2014/main" id="{DE9080EA-E6AE-4951-BB71-5752EC682BD2}"/>
              </a:ext>
            </a:extLst>
          </p:cNvPr>
          <p:cNvPicPr>
            <a:picLocks noChangeAspect="1"/>
          </p:cNvPicPr>
          <p:nvPr/>
        </p:nvPicPr>
        <p:blipFill rotWithShape="1">
          <a:blip r:embed="rId4">
            <a:extLst>
              <a:ext uri="{28A0092B-C50C-407E-A947-70E740481C1C}">
                <a14:useLocalDpi xmlns:a14="http://schemas.microsoft.com/office/drawing/2010/main" val="0"/>
              </a:ext>
            </a:extLst>
          </a:blip>
          <a:srcRect t="6405"/>
          <a:stretch/>
        </p:blipFill>
        <p:spPr bwMode="auto">
          <a:xfrm>
            <a:off x="8065313" y="2865121"/>
            <a:ext cx="3865447" cy="28942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6791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p:cNvSpPr txBox="1">
            <a:spLocks/>
          </p:cNvSpPr>
          <p:nvPr/>
        </p:nvSpPr>
        <p:spPr>
          <a:xfrm>
            <a:off x="392029" y="1246910"/>
            <a:ext cx="10515600" cy="661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ANÁLISIS UNIVARIADO</a:t>
            </a:r>
          </a:p>
        </p:txBody>
      </p:sp>
      <p:sp>
        <p:nvSpPr>
          <p:cNvPr id="11" name="CuadroTexto 10">
            <a:extLst>
              <a:ext uri="{FF2B5EF4-FFF2-40B4-BE49-F238E27FC236}">
                <a16:creationId xmlns:a16="http://schemas.microsoft.com/office/drawing/2014/main" id="{C7C15A73-4F90-4A3C-A780-05C6BDDC8EEB}"/>
              </a:ext>
            </a:extLst>
          </p:cNvPr>
          <p:cNvSpPr txBox="1"/>
          <p:nvPr/>
        </p:nvSpPr>
        <p:spPr>
          <a:xfrm>
            <a:off x="392029" y="338424"/>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Capitulo III: Resultados </a:t>
            </a:r>
            <a:endParaRPr kumimoji="0" lang="es-EC"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CuadroTexto 13"/>
          <p:cNvSpPr txBox="1"/>
          <p:nvPr/>
        </p:nvSpPr>
        <p:spPr>
          <a:xfrm>
            <a:off x="392029" y="2201282"/>
            <a:ext cx="354664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20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Género del encuestado</a:t>
            </a:r>
          </a:p>
        </p:txBody>
      </p:sp>
      <p:sp>
        <p:nvSpPr>
          <p:cNvPr id="17" name="CuadroTexto 16"/>
          <p:cNvSpPr txBox="1"/>
          <p:nvPr/>
        </p:nvSpPr>
        <p:spPr>
          <a:xfrm>
            <a:off x="4229013" y="2170569"/>
            <a:ext cx="3536436" cy="330924"/>
          </a:xfrm>
          <a:prstGeom prst="rect">
            <a:avLst/>
          </a:prstGeom>
          <a:noFill/>
        </p:spPr>
        <p:txBody>
          <a:bodyPr wrap="square">
            <a:spAutoFit/>
          </a:bodyPr>
          <a:lstStyle/>
          <a:p>
            <a:pPr marL="0" marR="0" lvl="0" indent="0" algn="l" defTabSz="914400" rtl="0" eaLnBrk="1" fontAlgn="auto" latinLnBrk="0" hangingPunct="1">
              <a:lnSpc>
                <a:spcPts val="2000"/>
              </a:lnSpc>
              <a:spcBef>
                <a:spcPts val="0"/>
              </a:spcBef>
              <a:spcAft>
                <a:spcPts val="800"/>
              </a:spcAft>
              <a:buClrTx/>
              <a:buSzTx/>
              <a:buFontTx/>
              <a:buNone/>
              <a:tabLst/>
              <a:defRPr/>
            </a:pPr>
            <a:r>
              <a:rPr kumimoji="0" lang="es-EC" sz="1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Edad del encuestado</a:t>
            </a:r>
          </a:p>
        </p:txBody>
      </p:sp>
      <p:sp>
        <p:nvSpPr>
          <p:cNvPr id="20" name="CuadroTexto 19"/>
          <p:cNvSpPr txBox="1"/>
          <p:nvPr/>
        </p:nvSpPr>
        <p:spPr>
          <a:xfrm>
            <a:off x="8339848" y="1783700"/>
            <a:ext cx="3301035" cy="773738"/>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s-MX" sz="12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Dimensión apariencia visual IA1, pregunta uno de la encuesta</a:t>
            </a:r>
            <a:endParaRPr kumimoji="0" lang="es-EC" sz="12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10" name="Imagen 9">
            <a:extLst>
              <a:ext uri="{FF2B5EF4-FFF2-40B4-BE49-F238E27FC236}">
                <a16:creationId xmlns:a16="http://schemas.microsoft.com/office/drawing/2014/main" id="{08A17309-0EE9-4A56-B7DE-E0D882DBDC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293" y="2865121"/>
            <a:ext cx="3861378" cy="3089345"/>
          </a:xfrm>
          <a:prstGeom prst="rect">
            <a:avLst/>
          </a:prstGeom>
          <a:noFill/>
          <a:ln>
            <a:noFill/>
          </a:ln>
        </p:spPr>
      </p:pic>
      <p:pic>
        <p:nvPicPr>
          <p:cNvPr id="12" name="Imagen 11">
            <a:extLst>
              <a:ext uri="{FF2B5EF4-FFF2-40B4-BE49-F238E27FC236}">
                <a16:creationId xmlns:a16="http://schemas.microsoft.com/office/drawing/2014/main" id="{9484D5DD-067B-4220-8D25-52E62F736369}"/>
              </a:ext>
            </a:extLst>
          </p:cNvPr>
          <p:cNvPicPr>
            <a:picLocks noChangeAspect="1"/>
          </p:cNvPicPr>
          <p:nvPr/>
        </p:nvPicPr>
        <p:blipFill rotWithShape="1">
          <a:blip r:embed="rId3">
            <a:extLst>
              <a:ext uri="{28A0092B-C50C-407E-A947-70E740481C1C}">
                <a14:useLocalDpi xmlns:a14="http://schemas.microsoft.com/office/drawing/2010/main" val="0"/>
              </a:ext>
            </a:extLst>
          </a:blip>
          <a:srcRect t="6031"/>
          <a:stretch/>
        </p:blipFill>
        <p:spPr bwMode="auto">
          <a:xfrm>
            <a:off x="3938671" y="2970507"/>
            <a:ext cx="4117120" cy="3095424"/>
          </a:xfrm>
          <a:prstGeom prst="rect">
            <a:avLst/>
          </a:prstGeom>
          <a:noFill/>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73719AAC-0FD3-40C2-8E18-C188C94378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59321" y="2865121"/>
            <a:ext cx="3955386" cy="3164557"/>
          </a:xfrm>
          <a:prstGeom prst="rect">
            <a:avLst/>
          </a:prstGeom>
          <a:noFill/>
          <a:ln>
            <a:noFill/>
          </a:ln>
        </p:spPr>
      </p:pic>
    </p:spTree>
    <p:extLst>
      <p:ext uri="{BB962C8B-B14F-4D97-AF65-F5344CB8AC3E}">
        <p14:creationId xmlns:p14="http://schemas.microsoft.com/office/powerpoint/2010/main" val="2935974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imera feria para la defensa en Sangolquí | Últimas Noticias">
            <a:extLst>
              <a:ext uri="{FF2B5EF4-FFF2-40B4-BE49-F238E27FC236}">
                <a16:creationId xmlns:a16="http://schemas.microsoft.com/office/drawing/2014/main" id="{8D2760A9-5C26-47A1-B627-B0A756AE231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150254" y="1600675"/>
            <a:ext cx="1803044" cy="523220"/>
          </a:xfrm>
          <a:prstGeom prst="rect">
            <a:avLst/>
          </a:prstGeom>
          <a:solidFill>
            <a:schemeClr val="accent6">
              <a:lumMod val="75000"/>
            </a:schemeClr>
          </a:solidFill>
          <a:ln>
            <a:solidFill>
              <a:schemeClr val="accent6"/>
            </a:solidFill>
          </a:ln>
          <a:effectLst>
            <a:glow rad="63500">
              <a:schemeClr val="accent5">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Capitulo I: Marco teórico</a:t>
            </a:r>
          </a:p>
        </p:txBody>
      </p:sp>
      <p:sp>
        <p:nvSpPr>
          <p:cNvPr id="9" name="CuadroTexto 8"/>
          <p:cNvSpPr txBox="1"/>
          <p:nvPr/>
        </p:nvSpPr>
        <p:spPr>
          <a:xfrm>
            <a:off x="150254" y="3013917"/>
            <a:ext cx="1803044" cy="523220"/>
          </a:xfrm>
          <a:prstGeom prst="rect">
            <a:avLst/>
          </a:prstGeom>
          <a:solidFill>
            <a:schemeClr val="accent6">
              <a:lumMod val="75000"/>
            </a:schemeClr>
          </a:solidFill>
          <a:ln>
            <a:solidFill>
              <a:schemeClr val="accent6"/>
            </a:solidFill>
          </a:ln>
          <a:effectLst>
            <a:glow rad="101600">
              <a:schemeClr val="accent1">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Capitulo II: Marco Metodológico</a:t>
            </a:r>
          </a:p>
        </p:txBody>
      </p:sp>
      <p:sp>
        <p:nvSpPr>
          <p:cNvPr id="10" name="CuadroTexto 9">
            <a:hlinkClick r:id="" action="ppaction://noaction"/>
          </p:cNvPr>
          <p:cNvSpPr txBox="1"/>
          <p:nvPr/>
        </p:nvSpPr>
        <p:spPr>
          <a:xfrm>
            <a:off x="2498498" y="3161161"/>
            <a:ext cx="2351796" cy="523220"/>
          </a:xfrm>
          <a:prstGeom prst="rect">
            <a:avLst/>
          </a:prstGeom>
          <a:solidFill>
            <a:schemeClr val="accent6">
              <a:lumMod val="75000"/>
            </a:schemeClr>
          </a:solidFill>
          <a:ln w="28575">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Modelo de relación entre las variables</a:t>
            </a:r>
          </a:p>
        </p:txBody>
      </p:sp>
      <p:sp>
        <p:nvSpPr>
          <p:cNvPr id="11" name="CuadroTexto 10">
            <a:hlinkClick r:id="" action="ppaction://noaction"/>
          </p:cNvPr>
          <p:cNvSpPr txBox="1"/>
          <p:nvPr/>
        </p:nvSpPr>
        <p:spPr>
          <a:xfrm>
            <a:off x="2498498" y="3742466"/>
            <a:ext cx="2351796" cy="307777"/>
          </a:xfrm>
          <a:prstGeom prst="rect">
            <a:avLst/>
          </a:prstGeom>
          <a:solidFill>
            <a:schemeClr val="accent6">
              <a:lumMod val="75000"/>
            </a:schemeClr>
          </a:solidFill>
          <a:ln w="28575">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Hipótesis</a:t>
            </a:r>
          </a:p>
        </p:txBody>
      </p:sp>
      <p:sp>
        <p:nvSpPr>
          <p:cNvPr id="12" name="CuadroTexto 11">
            <a:hlinkClick r:id="" action="ppaction://noaction"/>
          </p:cNvPr>
          <p:cNvSpPr txBox="1"/>
          <p:nvPr/>
        </p:nvSpPr>
        <p:spPr>
          <a:xfrm>
            <a:off x="2498498" y="4108328"/>
            <a:ext cx="2351796" cy="307777"/>
          </a:xfrm>
          <a:prstGeom prst="rect">
            <a:avLst/>
          </a:prstGeom>
          <a:solidFill>
            <a:schemeClr val="accent6">
              <a:lumMod val="75000"/>
            </a:schemeClr>
          </a:solidFill>
          <a:ln w="28575">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Recolección de datos</a:t>
            </a:r>
          </a:p>
        </p:txBody>
      </p:sp>
      <p:sp>
        <p:nvSpPr>
          <p:cNvPr id="13" name="CuadroTexto 12">
            <a:hlinkClick r:id="" action="ppaction://noaction"/>
          </p:cNvPr>
          <p:cNvSpPr txBox="1"/>
          <p:nvPr/>
        </p:nvSpPr>
        <p:spPr>
          <a:xfrm>
            <a:off x="2498498" y="4468115"/>
            <a:ext cx="2351796" cy="307777"/>
          </a:xfrm>
          <a:prstGeom prst="rect">
            <a:avLst/>
          </a:prstGeom>
          <a:solidFill>
            <a:schemeClr val="accent6">
              <a:lumMod val="75000"/>
            </a:schemeClr>
          </a:solidFill>
          <a:ln w="28575">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Validez</a:t>
            </a:r>
            <a:r>
              <a:rPr kumimoji="0" lang="es-EC"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de contenido</a:t>
            </a:r>
          </a:p>
        </p:txBody>
      </p:sp>
      <p:sp>
        <p:nvSpPr>
          <p:cNvPr id="14" name="CuadroTexto 13">
            <a:hlinkClick r:id="" action="ppaction://noaction"/>
          </p:cNvPr>
          <p:cNvSpPr txBox="1"/>
          <p:nvPr/>
        </p:nvSpPr>
        <p:spPr>
          <a:xfrm>
            <a:off x="2498498" y="1476725"/>
            <a:ext cx="2761399" cy="307777"/>
          </a:xfrm>
          <a:prstGeom prst="rect">
            <a:avLst/>
          </a:prstGeom>
          <a:solidFill>
            <a:schemeClr val="accent6">
              <a:lumMod val="75000"/>
            </a:schemeClr>
          </a:solidFill>
          <a:ln w="28575">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Teorías de soporte</a:t>
            </a:r>
            <a:endParaRPr kumimoji="0" lang="es-EC"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5" name="CuadroTexto 14"/>
          <p:cNvSpPr txBox="1"/>
          <p:nvPr/>
        </p:nvSpPr>
        <p:spPr>
          <a:xfrm>
            <a:off x="150254" y="5862136"/>
            <a:ext cx="1803044" cy="523220"/>
          </a:xfrm>
          <a:prstGeom prst="rect">
            <a:avLst/>
          </a:prstGeom>
          <a:solidFill>
            <a:schemeClr val="accent6"/>
          </a:solidFill>
          <a:ln>
            <a:solidFill>
              <a:schemeClr val="accent6"/>
            </a:solidFill>
          </a:ln>
          <a:effectLst>
            <a:glow rad="139700">
              <a:schemeClr val="accent1">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Capitulo III: Resultados</a:t>
            </a:r>
          </a:p>
        </p:txBody>
      </p:sp>
      <p:sp>
        <p:nvSpPr>
          <p:cNvPr id="16" name="CuadroTexto 15">
            <a:hlinkClick r:id="" action="ppaction://noaction"/>
          </p:cNvPr>
          <p:cNvSpPr txBox="1"/>
          <p:nvPr/>
        </p:nvSpPr>
        <p:spPr>
          <a:xfrm>
            <a:off x="2498498" y="5183195"/>
            <a:ext cx="2351796" cy="307777"/>
          </a:xfrm>
          <a:prstGeom prst="rect">
            <a:avLst/>
          </a:prstGeom>
          <a:solidFill>
            <a:schemeClr val="accent6">
              <a:lumMod val="75000"/>
            </a:schemeClr>
          </a:solidFill>
          <a:ln w="28575">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Población y muestra</a:t>
            </a:r>
          </a:p>
        </p:txBody>
      </p:sp>
      <p:sp>
        <p:nvSpPr>
          <p:cNvPr id="17" name="CuadroTexto 16">
            <a:hlinkClick r:id="" action="ppaction://noaction"/>
          </p:cNvPr>
          <p:cNvSpPr txBox="1"/>
          <p:nvPr/>
        </p:nvSpPr>
        <p:spPr>
          <a:xfrm>
            <a:off x="2498498" y="5876287"/>
            <a:ext cx="2021982" cy="307777"/>
          </a:xfrm>
          <a:prstGeom prst="rect">
            <a:avLst/>
          </a:prstGeom>
          <a:solidFill>
            <a:schemeClr val="accent6">
              <a:lumMod val="75000"/>
            </a:schemeClr>
          </a:solidFill>
          <a:ln w="28575">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Análisis univariado</a:t>
            </a:r>
          </a:p>
        </p:txBody>
      </p:sp>
      <p:sp>
        <p:nvSpPr>
          <p:cNvPr id="18" name="CuadroTexto 17">
            <a:hlinkClick r:id="" action="ppaction://noaction"/>
          </p:cNvPr>
          <p:cNvSpPr txBox="1"/>
          <p:nvPr/>
        </p:nvSpPr>
        <p:spPr>
          <a:xfrm>
            <a:off x="2498500" y="6228166"/>
            <a:ext cx="2021982" cy="307777"/>
          </a:xfrm>
          <a:prstGeom prst="rect">
            <a:avLst/>
          </a:prstGeom>
          <a:solidFill>
            <a:schemeClr val="accent6">
              <a:lumMod val="75000"/>
            </a:schemeClr>
          </a:solidFill>
          <a:ln w="28575">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Análisis bivariado</a:t>
            </a:r>
          </a:p>
        </p:txBody>
      </p:sp>
      <p:sp>
        <p:nvSpPr>
          <p:cNvPr id="19" name="CuadroTexto 18">
            <a:hlinkClick r:id="" action="ppaction://noaction"/>
          </p:cNvPr>
          <p:cNvSpPr txBox="1"/>
          <p:nvPr/>
        </p:nvSpPr>
        <p:spPr>
          <a:xfrm>
            <a:off x="2498498" y="2208717"/>
            <a:ext cx="2761398" cy="307777"/>
          </a:xfrm>
          <a:prstGeom prst="rect">
            <a:avLst/>
          </a:prstGeom>
          <a:solidFill>
            <a:schemeClr val="accent6">
              <a:lumMod val="75000"/>
            </a:schemeClr>
          </a:solidFill>
          <a:ln w="28575">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Marco conceptual </a:t>
            </a:r>
          </a:p>
        </p:txBody>
      </p:sp>
      <p:sp>
        <p:nvSpPr>
          <p:cNvPr id="20" name="CuadroTexto 19"/>
          <p:cNvSpPr txBox="1"/>
          <p:nvPr/>
        </p:nvSpPr>
        <p:spPr>
          <a:xfrm>
            <a:off x="6007988" y="311457"/>
            <a:ext cx="2021988" cy="307777"/>
          </a:xfrm>
          <a:prstGeom prst="rect">
            <a:avLst/>
          </a:prstGeom>
          <a:solidFill>
            <a:schemeClr val="accent6"/>
          </a:solidFill>
          <a:ln>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Capítulo IV: Propuesta</a:t>
            </a:r>
          </a:p>
        </p:txBody>
      </p:sp>
      <p:sp>
        <p:nvSpPr>
          <p:cNvPr id="22" name="CuadroTexto 21"/>
          <p:cNvSpPr txBox="1"/>
          <p:nvPr/>
        </p:nvSpPr>
        <p:spPr>
          <a:xfrm>
            <a:off x="150254" y="411491"/>
            <a:ext cx="1803044" cy="523220"/>
          </a:xfrm>
          <a:prstGeom prst="rect">
            <a:avLst/>
          </a:prstGeom>
          <a:solidFill>
            <a:schemeClr val="accent6"/>
          </a:solidFill>
          <a:ln>
            <a:solidFill>
              <a:schemeClr val="accent6"/>
            </a:solidFill>
          </a:ln>
          <a:effectLst>
            <a:glow rad="63500">
              <a:schemeClr val="accent5">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Capítulo Introductorio</a:t>
            </a:r>
          </a:p>
        </p:txBody>
      </p:sp>
      <p:sp>
        <p:nvSpPr>
          <p:cNvPr id="23" name="CuadroTexto 22"/>
          <p:cNvSpPr txBox="1"/>
          <p:nvPr/>
        </p:nvSpPr>
        <p:spPr>
          <a:xfrm>
            <a:off x="6007988" y="2925902"/>
            <a:ext cx="2021988" cy="307777"/>
          </a:xfrm>
          <a:prstGeom prst="rect">
            <a:avLst/>
          </a:prstGeom>
          <a:solidFill>
            <a:schemeClr val="accent6"/>
          </a:solidFill>
          <a:ln>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Capitulo V: Discusión</a:t>
            </a:r>
          </a:p>
        </p:txBody>
      </p:sp>
      <p:sp>
        <p:nvSpPr>
          <p:cNvPr id="24" name="CuadroTexto 23">
            <a:hlinkClick r:id="" action="ppaction://noaction"/>
          </p:cNvPr>
          <p:cNvSpPr txBox="1"/>
          <p:nvPr/>
        </p:nvSpPr>
        <p:spPr>
          <a:xfrm>
            <a:off x="9061186" y="3318963"/>
            <a:ext cx="1953298" cy="307777"/>
          </a:xfrm>
          <a:prstGeom prst="rect">
            <a:avLst/>
          </a:prstGeom>
          <a:solidFill>
            <a:schemeClr val="accent6">
              <a:lumMod val="75000"/>
            </a:schemeClr>
          </a:solidFill>
          <a:ln w="38100">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Conclusiones</a:t>
            </a:r>
          </a:p>
        </p:txBody>
      </p:sp>
      <p:sp>
        <p:nvSpPr>
          <p:cNvPr id="25" name="CuadroTexto 24">
            <a:hlinkClick r:id="" action="ppaction://noaction"/>
          </p:cNvPr>
          <p:cNvSpPr txBox="1"/>
          <p:nvPr/>
        </p:nvSpPr>
        <p:spPr>
          <a:xfrm>
            <a:off x="9061186" y="3824569"/>
            <a:ext cx="1953298" cy="307777"/>
          </a:xfrm>
          <a:prstGeom prst="rect">
            <a:avLst/>
          </a:prstGeom>
          <a:solidFill>
            <a:schemeClr val="accent6">
              <a:lumMod val="75000"/>
            </a:schemeClr>
          </a:solidFill>
          <a:ln w="38100">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Recomendaciones</a:t>
            </a:r>
          </a:p>
        </p:txBody>
      </p:sp>
      <p:sp>
        <p:nvSpPr>
          <p:cNvPr id="29" name="CuadroTexto 28">
            <a:hlinkClick r:id="" action="ppaction://noaction"/>
          </p:cNvPr>
          <p:cNvSpPr txBox="1"/>
          <p:nvPr/>
        </p:nvSpPr>
        <p:spPr>
          <a:xfrm>
            <a:off x="9051702" y="4353058"/>
            <a:ext cx="1953298" cy="523220"/>
          </a:xfrm>
          <a:prstGeom prst="rect">
            <a:avLst/>
          </a:prstGeom>
          <a:solidFill>
            <a:schemeClr val="accent6">
              <a:lumMod val="75000"/>
            </a:schemeClr>
          </a:solidFill>
          <a:ln w="38100">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Líneas de investigación</a:t>
            </a:r>
          </a:p>
        </p:txBody>
      </p:sp>
      <p:sp>
        <p:nvSpPr>
          <p:cNvPr id="28" name="CuadroTexto 27">
            <a:hlinkClick r:id="" action="ppaction://noaction"/>
          </p:cNvPr>
          <p:cNvSpPr txBox="1"/>
          <p:nvPr/>
        </p:nvSpPr>
        <p:spPr>
          <a:xfrm>
            <a:off x="2498498" y="2789896"/>
            <a:ext cx="2351796" cy="307777"/>
          </a:xfrm>
          <a:prstGeom prst="rect">
            <a:avLst/>
          </a:prstGeom>
          <a:solidFill>
            <a:schemeClr val="accent6">
              <a:lumMod val="75000"/>
            </a:schemeClr>
          </a:solidFill>
          <a:ln w="28575">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Tipo de investigación</a:t>
            </a:r>
          </a:p>
        </p:txBody>
      </p:sp>
      <p:sp>
        <p:nvSpPr>
          <p:cNvPr id="30" name="CuadroTexto 29">
            <a:hlinkClick r:id="" action="ppaction://noaction"/>
          </p:cNvPr>
          <p:cNvSpPr txBox="1"/>
          <p:nvPr/>
        </p:nvSpPr>
        <p:spPr>
          <a:xfrm>
            <a:off x="2498498" y="4819994"/>
            <a:ext cx="2351796" cy="307777"/>
          </a:xfrm>
          <a:prstGeom prst="rect">
            <a:avLst/>
          </a:prstGeom>
          <a:solidFill>
            <a:schemeClr val="accent6">
              <a:lumMod val="75000"/>
            </a:schemeClr>
          </a:solidFill>
          <a:ln w="28575">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V</a:t>
            </a:r>
            <a:r>
              <a:rPr kumimoji="0" lang="es-US" sz="1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á</a:t>
            </a:r>
            <a:r>
              <a:rPr kumimoji="0" lang="es-EC" sz="1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lidez </a:t>
            </a:r>
            <a:r>
              <a:rPr kumimoji="0" lang="es-EC"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 confiabilidad</a:t>
            </a:r>
          </a:p>
        </p:txBody>
      </p:sp>
      <p:sp>
        <p:nvSpPr>
          <p:cNvPr id="31" name="CuadroTexto 30">
            <a:hlinkClick r:id="" action="ppaction://noaction"/>
          </p:cNvPr>
          <p:cNvSpPr txBox="1"/>
          <p:nvPr/>
        </p:nvSpPr>
        <p:spPr>
          <a:xfrm>
            <a:off x="9051702" y="4876233"/>
            <a:ext cx="1953298" cy="307777"/>
          </a:xfrm>
          <a:prstGeom prst="rect">
            <a:avLst/>
          </a:prstGeom>
          <a:solidFill>
            <a:schemeClr val="accent6">
              <a:lumMod val="75000"/>
            </a:schemeClr>
          </a:solidFill>
          <a:ln w="38100">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Referencias</a:t>
            </a:r>
          </a:p>
        </p:txBody>
      </p:sp>
      <p:sp>
        <p:nvSpPr>
          <p:cNvPr id="33" name="CuadroTexto 32">
            <a:extLst>
              <a:ext uri="{FF2B5EF4-FFF2-40B4-BE49-F238E27FC236}">
                <a16:creationId xmlns:a16="http://schemas.microsoft.com/office/drawing/2014/main" id="{F6828E52-CF3C-45A8-86A9-F8960CD0A8CB}"/>
              </a:ext>
            </a:extLst>
          </p:cNvPr>
          <p:cNvSpPr txBox="1"/>
          <p:nvPr/>
        </p:nvSpPr>
        <p:spPr>
          <a:xfrm>
            <a:off x="150254" y="1603976"/>
            <a:ext cx="1803044" cy="523220"/>
          </a:xfrm>
          <a:prstGeom prst="rect">
            <a:avLst/>
          </a:prstGeom>
          <a:solidFill>
            <a:schemeClr val="accent6"/>
          </a:solidFill>
          <a:ln>
            <a:solidFill>
              <a:schemeClr val="accent6"/>
            </a:solidFill>
          </a:ln>
          <a:effectLst>
            <a:glow rad="63500">
              <a:schemeClr val="accent5">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Capitulo I: Marco teórico</a:t>
            </a:r>
          </a:p>
        </p:txBody>
      </p:sp>
      <p:sp>
        <p:nvSpPr>
          <p:cNvPr id="34" name="CuadroTexto 33">
            <a:extLst>
              <a:ext uri="{FF2B5EF4-FFF2-40B4-BE49-F238E27FC236}">
                <a16:creationId xmlns:a16="http://schemas.microsoft.com/office/drawing/2014/main" id="{28F3CA06-5D39-4426-84DD-1F0E7C7C27EE}"/>
              </a:ext>
            </a:extLst>
          </p:cNvPr>
          <p:cNvSpPr txBox="1"/>
          <p:nvPr/>
        </p:nvSpPr>
        <p:spPr>
          <a:xfrm>
            <a:off x="150254" y="3017218"/>
            <a:ext cx="1803044" cy="523220"/>
          </a:xfrm>
          <a:prstGeom prst="rect">
            <a:avLst/>
          </a:prstGeom>
          <a:solidFill>
            <a:schemeClr val="accent6"/>
          </a:solidFill>
          <a:ln>
            <a:solidFill>
              <a:schemeClr val="accent6"/>
            </a:solidFill>
          </a:ln>
          <a:effectLst>
            <a:glow rad="101600">
              <a:schemeClr val="accent1">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Capitulo II: Marco Metodológico</a:t>
            </a:r>
          </a:p>
        </p:txBody>
      </p:sp>
      <p:sp>
        <p:nvSpPr>
          <p:cNvPr id="35" name="CuadroTexto 34">
            <a:extLst>
              <a:ext uri="{FF2B5EF4-FFF2-40B4-BE49-F238E27FC236}">
                <a16:creationId xmlns:a16="http://schemas.microsoft.com/office/drawing/2014/main" id="{E1311355-E6DC-427E-9866-E8923425D175}"/>
              </a:ext>
            </a:extLst>
          </p:cNvPr>
          <p:cNvSpPr txBox="1"/>
          <p:nvPr/>
        </p:nvSpPr>
        <p:spPr>
          <a:xfrm>
            <a:off x="150254" y="414792"/>
            <a:ext cx="1803044" cy="523220"/>
          </a:xfrm>
          <a:prstGeom prst="rect">
            <a:avLst/>
          </a:prstGeom>
          <a:solidFill>
            <a:schemeClr val="accent6"/>
          </a:solidFill>
          <a:ln>
            <a:solidFill>
              <a:schemeClr val="accent6"/>
            </a:solidFill>
          </a:ln>
          <a:effectLst>
            <a:glow rad="63500">
              <a:schemeClr val="accent5">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Capítulo Introductorio</a:t>
            </a:r>
          </a:p>
        </p:txBody>
      </p:sp>
      <p:sp>
        <p:nvSpPr>
          <p:cNvPr id="36" name="CuadroTexto 35">
            <a:extLst>
              <a:ext uri="{FF2B5EF4-FFF2-40B4-BE49-F238E27FC236}">
                <a16:creationId xmlns:a16="http://schemas.microsoft.com/office/drawing/2014/main" id="{CD3168B1-466A-4733-B23F-134BD5BE0048}"/>
              </a:ext>
            </a:extLst>
          </p:cNvPr>
          <p:cNvSpPr txBox="1"/>
          <p:nvPr/>
        </p:nvSpPr>
        <p:spPr>
          <a:xfrm>
            <a:off x="6007988" y="257602"/>
            <a:ext cx="2021988" cy="307777"/>
          </a:xfrm>
          <a:prstGeom prst="rect">
            <a:avLst/>
          </a:prstGeom>
          <a:solidFill>
            <a:schemeClr val="accent6"/>
          </a:solidFill>
          <a:ln>
            <a:solidFill>
              <a:schemeClr val="accent6"/>
            </a:solidFill>
          </a:ln>
          <a:effectLst>
            <a:glow rad="101600">
              <a:schemeClr val="accent1">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Capítulo IV: Propuesta</a:t>
            </a:r>
          </a:p>
        </p:txBody>
      </p:sp>
      <p:sp>
        <p:nvSpPr>
          <p:cNvPr id="37" name="CuadroTexto 36">
            <a:extLst>
              <a:ext uri="{FF2B5EF4-FFF2-40B4-BE49-F238E27FC236}">
                <a16:creationId xmlns:a16="http://schemas.microsoft.com/office/drawing/2014/main" id="{5B0AD98A-7890-4D8B-AE5B-B3AF450D0FAC}"/>
              </a:ext>
            </a:extLst>
          </p:cNvPr>
          <p:cNvSpPr txBox="1"/>
          <p:nvPr/>
        </p:nvSpPr>
        <p:spPr>
          <a:xfrm>
            <a:off x="6007988" y="2872047"/>
            <a:ext cx="2021988" cy="307777"/>
          </a:xfrm>
          <a:prstGeom prst="rect">
            <a:avLst/>
          </a:prstGeom>
          <a:solidFill>
            <a:schemeClr val="accent6"/>
          </a:solidFill>
          <a:ln>
            <a:solidFill>
              <a:schemeClr val="accent6"/>
            </a:solidFill>
          </a:ln>
          <a:effectLst>
            <a:glow rad="101600">
              <a:schemeClr val="accent1">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Capitulo V: Discusión</a:t>
            </a:r>
          </a:p>
        </p:txBody>
      </p:sp>
      <p:sp>
        <p:nvSpPr>
          <p:cNvPr id="39" name="CuadroTexto 38">
            <a:hlinkClick r:id="" action="ppaction://noaction"/>
            <a:extLst>
              <a:ext uri="{FF2B5EF4-FFF2-40B4-BE49-F238E27FC236}">
                <a16:creationId xmlns:a16="http://schemas.microsoft.com/office/drawing/2014/main" id="{6C029854-1C09-44A9-A1D2-AB5A52E9BD0A}"/>
              </a:ext>
            </a:extLst>
          </p:cNvPr>
          <p:cNvSpPr txBox="1"/>
          <p:nvPr/>
        </p:nvSpPr>
        <p:spPr>
          <a:xfrm>
            <a:off x="2498498" y="976290"/>
            <a:ext cx="2351796" cy="307777"/>
          </a:xfrm>
          <a:prstGeom prst="rect">
            <a:avLst/>
          </a:prstGeom>
          <a:solidFill>
            <a:schemeClr val="accent6">
              <a:lumMod val="75000"/>
            </a:schemeClr>
          </a:solidFill>
          <a:ln w="28575">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Objetivos</a:t>
            </a:r>
          </a:p>
        </p:txBody>
      </p:sp>
      <p:sp>
        <p:nvSpPr>
          <p:cNvPr id="41" name="CuadroTexto 40">
            <a:extLst>
              <a:ext uri="{FF2B5EF4-FFF2-40B4-BE49-F238E27FC236}">
                <a16:creationId xmlns:a16="http://schemas.microsoft.com/office/drawing/2014/main" id="{D0D7FD60-8442-452A-A9DC-9D078E221774}"/>
              </a:ext>
            </a:extLst>
          </p:cNvPr>
          <p:cNvSpPr txBox="1"/>
          <p:nvPr/>
        </p:nvSpPr>
        <p:spPr>
          <a:xfrm>
            <a:off x="150254" y="1597374"/>
            <a:ext cx="1803044" cy="523220"/>
          </a:xfrm>
          <a:prstGeom prst="rect">
            <a:avLst/>
          </a:prstGeom>
          <a:solidFill>
            <a:schemeClr val="accent6">
              <a:lumMod val="75000"/>
            </a:schemeClr>
          </a:solidFill>
          <a:ln>
            <a:solidFill>
              <a:schemeClr val="accent6"/>
            </a:solidFill>
          </a:ln>
          <a:effectLst>
            <a:glow rad="63500">
              <a:schemeClr val="accent5">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Capitulo I: Marco teórico</a:t>
            </a:r>
          </a:p>
        </p:txBody>
      </p:sp>
      <p:sp>
        <p:nvSpPr>
          <p:cNvPr id="42" name="CuadroTexto 41">
            <a:extLst>
              <a:ext uri="{FF2B5EF4-FFF2-40B4-BE49-F238E27FC236}">
                <a16:creationId xmlns:a16="http://schemas.microsoft.com/office/drawing/2014/main" id="{8D14DB1C-B64A-4698-A0E4-F713D6405443}"/>
              </a:ext>
            </a:extLst>
          </p:cNvPr>
          <p:cNvSpPr txBox="1"/>
          <p:nvPr/>
        </p:nvSpPr>
        <p:spPr>
          <a:xfrm>
            <a:off x="150254" y="3010616"/>
            <a:ext cx="1803044" cy="523220"/>
          </a:xfrm>
          <a:prstGeom prst="rect">
            <a:avLst/>
          </a:prstGeom>
          <a:solidFill>
            <a:schemeClr val="accent6">
              <a:lumMod val="75000"/>
            </a:schemeClr>
          </a:solidFill>
          <a:ln>
            <a:solidFill>
              <a:schemeClr val="accent6"/>
            </a:solidFill>
          </a:ln>
          <a:effectLst>
            <a:glow rad="101600">
              <a:schemeClr val="accent1">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Capitulo II: Marco Metodológico</a:t>
            </a:r>
          </a:p>
        </p:txBody>
      </p:sp>
      <p:sp>
        <p:nvSpPr>
          <p:cNvPr id="48" name="CuadroTexto 47">
            <a:extLst>
              <a:ext uri="{FF2B5EF4-FFF2-40B4-BE49-F238E27FC236}">
                <a16:creationId xmlns:a16="http://schemas.microsoft.com/office/drawing/2014/main" id="{285439FE-61F2-4993-89FD-705599B7E90B}"/>
              </a:ext>
            </a:extLst>
          </p:cNvPr>
          <p:cNvSpPr txBox="1"/>
          <p:nvPr/>
        </p:nvSpPr>
        <p:spPr>
          <a:xfrm>
            <a:off x="150254" y="5858835"/>
            <a:ext cx="1803044" cy="523220"/>
          </a:xfrm>
          <a:prstGeom prst="rect">
            <a:avLst/>
          </a:prstGeom>
          <a:solidFill>
            <a:schemeClr val="accent6"/>
          </a:solidFill>
          <a:ln>
            <a:solidFill>
              <a:schemeClr val="accent6"/>
            </a:solidFill>
          </a:ln>
          <a:effectLst>
            <a:glow rad="139700">
              <a:schemeClr val="accent1">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Capitulo III: Resultados</a:t>
            </a:r>
          </a:p>
        </p:txBody>
      </p:sp>
      <p:sp>
        <p:nvSpPr>
          <p:cNvPr id="52" name="CuadroTexto 51">
            <a:hlinkClick r:id="" action="ppaction://noaction"/>
            <a:extLst>
              <a:ext uri="{FF2B5EF4-FFF2-40B4-BE49-F238E27FC236}">
                <a16:creationId xmlns:a16="http://schemas.microsoft.com/office/drawing/2014/main" id="{2191EA4A-D11D-4D09-8B09-38CA52DB5F53}"/>
              </a:ext>
            </a:extLst>
          </p:cNvPr>
          <p:cNvSpPr txBox="1"/>
          <p:nvPr/>
        </p:nvSpPr>
        <p:spPr>
          <a:xfrm>
            <a:off x="2498498" y="1842855"/>
            <a:ext cx="2761398" cy="307777"/>
          </a:xfrm>
          <a:prstGeom prst="rect">
            <a:avLst/>
          </a:prstGeom>
          <a:solidFill>
            <a:schemeClr val="accent6">
              <a:lumMod val="75000"/>
            </a:schemeClr>
          </a:solidFill>
          <a:ln w="28575">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Marco referencial </a:t>
            </a:r>
          </a:p>
        </p:txBody>
      </p:sp>
      <p:sp>
        <p:nvSpPr>
          <p:cNvPr id="53" name="CuadroTexto 52">
            <a:extLst>
              <a:ext uri="{FF2B5EF4-FFF2-40B4-BE49-F238E27FC236}">
                <a16:creationId xmlns:a16="http://schemas.microsoft.com/office/drawing/2014/main" id="{D88059DD-F346-4B2E-9706-ABF3E286DFFD}"/>
              </a:ext>
            </a:extLst>
          </p:cNvPr>
          <p:cNvSpPr txBox="1"/>
          <p:nvPr/>
        </p:nvSpPr>
        <p:spPr>
          <a:xfrm>
            <a:off x="6007988" y="308156"/>
            <a:ext cx="2021988" cy="307777"/>
          </a:xfrm>
          <a:prstGeom prst="rect">
            <a:avLst/>
          </a:prstGeom>
          <a:solidFill>
            <a:schemeClr val="accent6"/>
          </a:solidFill>
          <a:ln>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Capítulo IV: Propuesta</a:t>
            </a:r>
          </a:p>
        </p:txBody>
      </p:sp>
      <p:sp>
        <p:nvSpPr>
          <p:cNvPr id="54" name="CuadroTexto 53">
            <a:hlinkClick r:id="" action="ppaction://noaction"/>
            <a:extLst>
              <a:ext uri="{FF2B5EF4-FFF2-40B4-BE49-F238E27FC236}">
                <a16:creationId xmlns:a16="http://schemas.microsoft.com/office/drawing/2014/main" id="{80B063CA-18A6-471E-9669-1574ADBEB297}"/>
              </a:ext>
            </a:extLst>
          </p:cNvPr>
          <p:cNvSpPr txBox="1"/>
          <p:nvPr/>
        </p:nvSpPr>
        <p:spPr>
          <a:xfrm>
            <a:off x="8991887" y="199086"/>
            <a:ext cx="3032964" cy="738664"/>
          </a:xfrm>
          <a:prstGeom prst="rect">
            <a:avLst/>
          </a:prstGeom>
          <a:solidFill>
            <a:schemeClr val="accent6">
              <a:lumMod val="75000"/>
            </a:schemeClr>
          </a:solidFill>
          <a:ln w="28575">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Incidencia del Covid-19 en las Cooperativas de ahorro y crédito en el Ecuador</a:t>
            </a:r>
            <a:endParaRPr kumimoji="0" lang="es-EC"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5" name="CuadroTexto 54">
            <a:extLst>
              <a:ext uri="{FF2B5EF4-FFF2-40B4-BE49-F238E27FC236}">
                <a16:creationId xmlns:a16="http://schemas.microsoft.com/office/drawing/2014/main" id="{B8255E49-7786-4E37-BA3C-F59C36FFAFC6}"/>
              </a:ext>
            </a:extLst>
          </p:cNvPr>
          <p:cNvSpPr txBox="1"/>
          <p:nvPr/>
        </p:nvSpPr>
        <p:spPr>
          <a:xfrm>
            <a:off x="150254" y="408190"/>
            <a:ext cx="1803044" cy="523220"/>
          </a:xfrm>
          <a:prstGeom prst="rect">
            <a:avLst/>
          </a:prstGeom>
          <a:solidFill>
            <a:schemeClr val="accent6"/>
          </a:solidFill>
          <a:ln>
            <a:solidFill>
              <a:schemeClr val="accent6"/>
            </a:solidFill>
          </a:ln>
          <a:effectLst>
            <a:glow rad="63500">
              <a:schemeClr val="accent5">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Capítulo Introductorio</a:t>
            </a:r>
          </a:p>
        </p:txBody>
      </p:sp>
      <p:sp>
        <p:nvSpPr>
          <p:cNvPr id="56" name="CuadroTexto 55">
            <a:extLst>
              <a:ext uri="{FF2B5EF4-FFF2-40B4-BE49-F238E27FC236}">
                <a16:creationId xmlns:a16="http://schemas.microsoft.com/office/drawing/2014/main" id="{65E9F7E5-C7D6-47DA-AECB-DE63B255BBEB}"/>
              </a:ext>
            </a:extLst>
          </p:cNvPr>
          <p:cNvSpPr txBox="1"/>
          <p:nvPr/>
        </p:nvSpPr>
        <p:spPr>
          <a:xfrm>
            <a:off x="6007988" y="2922601"/>
            <a:ext cx="2021988" cy="307777"/>
          </a:xfrm>
          <a:prstGeom prst="rect">
            <a:avLst/>
          </a:prstGeom>
          <a:solidFill>
            <a:schemeClr val="accent6"/>
          </a:solidFill>
          <a:ln>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Capitulo V: Discusión</a:t>
            </a:r>
          </a:p>
        </p:txBody>
      </p:sp>
      <p:sp>
        <p:nvSpPr>
          <p:cNvPr id="59" name="CuadroTexto 58">
            <a:hlinkClick r:id="" action="ppaction://noaction"/>
            <a:extLst>
              <a:ext uri="{FF2B5EF4-FFF2-40B4-BE49-F238E27FC236}">
                <a16:creationId xmlns:a16="http://schemas.microsoft.com/office/drawing/2014/main" id="{CF667B19-5308-4EDB-B8BA-93F6A712B22F}"/>
              </a:ext>
            </a:extLst>
          </p:cNvPr>
          <p:cNvSpPr txBox="1"/>
          <p:nvPr/>
        </p:nvSpPr>
        <p:spPr>
          <a:xfrm>
            <a:off x="8991887" y="1889022"/>
            <a:ext cx="3032964" cy="523220"/>
          </a:xfrm>
          <a:prstGeom prst="rect">
            <a:avLst/>
          </a:prstGeom>
          <a:solidFill>
            <a:schemeClr val="accent6">
              <a:lumMod val="75000"/>
            </a:schemeClr>
          </a:solidFill>
          <a:ln w="28575">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Conclusiones y recomendaciones</a:t>
            </a:r>
          </a:p>
        </p:txBody>
      </p:sp>
      <p:sp>
        <p:nvSpPr>
          <p:cNvPr id="60" name="CuadroTexto 59">
            <a:hlinkClick r:id="" action="ppaction://noaction"/>
            <a:extLst>
              <a:ext uri="{FF2B5EF4-FFF2-40B4-BE49-F238E27FC236}">
                <a16:creationId xmlns:a16="http://schemas.microsoft.com/office/drawing/2014/main" id="{33F34C46-1365-4136-9698-BE92B03692E2}"/>
              </a:ext>
            </a:extLst>
          </p:cNvPr>
          <p:cNvSpPr txBox="1"/>
          <p:nvPr/>
        </p:nvSpPr>
        <p:spPr>
          <a:xfrm>
            <a:off x="9008782" y="1016154"/>
            <a:ext cx="3032964" cy="307777"/>
          </a:xfrm>
          <a:prstGeom prst="rect">
            <a:avLst/>
          </a:prstGeom>
          <a:solidFill>
            <a:schemeClr val="accent6">
              <a:lumMod val="75000"/>
            </a:schemeClr>
          </a:solidFill>
          <a:ln w="28575">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Análisis univariado </a:t>
            </a:r>
          </a:p>
        </p:txBody>
      </p:sp>
      <p:sp>
        <p:nvSpPr>
          <p:cNvPr id="65" name="CuadroTexto 64">
            <a:hlinkClick r:id="" action="ppaction://noaction"/>
            <a:extLst>
              <a:ext uri="{FF2B5EF4-FFF2-40B4-BE49-F238E27FC236}">
                <a16:creationId xmlns:a16="http://schemas.microsoft.com/office/drawing/2014/main" id="{15C398F5-D7AD-4EDA-86C7-BF9B46642B5B}"/>
              </a:ext>
            </a:extLst>
          </p:cNvPr>
          <p:cNvSpPr txBox="1"/>
          <p:nvPr/>
        </p:nvSpPr>
        <p:spPr>
          <a:xfrm>
            <a:off x="9061186" y="2758875"/>
            <a:ext cx="1953298" cy="307777"/>
          </a:xfrm>
          <a:prstGeom prst="rect">
            <a:avLst/>
          </a:prstGeom>
          <a:solidFill>
            <a:schemeClr val="accent6">
              <a:lumMod val="75000"/>
            </a:schemeClr>
          </a:solidFill>
          <a:ln w="38100">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Discusión</a:t>
            </a:r>
          </a:p>
        </p:txBody>
      </p:sp>
      <p:sp>
        <p:nvSpPr>
          <p:cNvPr id="66" name="CuadroTexto 65">
            <a:extLst>
              <a:ext uri="{FF2B5EF4-FFF2-40B4-BE49-F238E27FC236}">
                <a16:creationId xmlns:a16="http://schemas.microsoft.com/office/drawing/2014/main" id="{4780C9C5-AC7C-4B95-A7D8-903775C0C8DA}"/>
              </a:ext>
            </a:extLst>
          </p:cNvPr>
          <p:cNvSpPr txBox="1"/>
          <p:nvPr/>
        </p:nvSpPr>
        <p:spPr>
          <a:xfrm>
            <a:off x="150254" y="1600675"/>
            <a:ext cx="1803044" cy="523220"/>
          </a:xfrm>
          <a:prstGeom prst="rect">
            <a:avLst/>
          </a:prstGeom>
          <a:solidFill>
            <a:schemeClr val="accent6"/>
          </a:solidFill>
          <a:ln>
            <a:solidFill>
              <a:schemeClr val="accent6"/>
            </a:solidFill>
          </a:ln>
          <a:effectLst>
            <a:glow rad="63500">
              <a:schemeClr val="accent5">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Capitulo I: Marco teórico</a:t>
            </a:r>
          </a:p>
        </p:txBody>
      </p:sp>
      <p:sp>
        <p:nvSpPr>
          <p:cNvPr id="67" name="CuadroTexto 66">
            <a:extLst>
              <a:ext uri="{FF2B5EF4-FFF2-40B4-BE49-F238E27FC236}">
                <a16:creationId xmlns:a16="http://schemas.microsoft.com/office/drawing/2014/main" id="{24CAFC8D-B4D7-45B7-99FF-14562BB3070A}"/>
              </a:ext>
            </a:extLst>
          </p:cNvPr>
          <p:cNvSpPr txBox="1"/>
          <p:nvPr/>
        </p:nvSpPr>
        <p:spPr>
          <a:xfrm>
            <a:off x="150254" y="3013917"/>
            <a:ext cx="1803044" cy="523220"/>
          </a:xfrm>
          <a:prstGeom prst="rect">
            <a:avLst/>
          </a:prstGeom>
          <a:solidFill>
            <a:schemeClr val="accent6"/>
          </a:solidFill>
          <a:ln>
            <a:solidFill>
              <a:schemeClr val="accent6"/>
            </a:solidFill>
          </a:ln>
          <a:effectLst>
            <a:glow rad="101600">
              <a:schemeClr val="accent1">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Capitulo II: Marco metodológico</a:t>
            </a:r>
          </a:p>
        </p:txBody>
      </p:sp>
      <p:sp>
        <p:nvSpPr>
          <p:cNvPr id="68" name="CuadroTexto 67">
            <a:extLst>
              <a:ext uri="{FF2B5EF4-FFF2-40B4-BE49-F238E27FC236}">
                <a16:creationId xmlns:a16="http://schemas.microsoft.com/office/drawing/2014/main" id="{0C47D26E-ABD9-490F-9232-02E1BA6AF183}"/>
              </a:ext>
            </a:extLst>
          </p:cNvPr>
          <p:cNvSpPr txBox="1"/>
          <p:nvPr/>
        </p:nvSpPr>
        <p:spPr>
          <a:xfrm>
            <a:off x="150254" y="411491"/>
            <a:ext cx="1803044" cy="523220"/>
          </a:xfrm>
          <a:prstGeom prst="rect">
            <a:avLst/>
          </a:prstGeom>
          <a:solidFill>
            <a:schemeClr val="accent6"/>
          </a:solidFill>
          <a:ln>
            <a:solidFill>
              <a:schemeClr val="accent6"/>
            </a:solidFill>
          </a:ln>
          <a:effectLst>
            <a:glow rad="63500">
              <a:schemeClr val="accent5">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Capítulo Introductorio</a:t>
            </a:r>
          </a:p>
        </p:txBody>
      </p:sp>
      <p:sp>
        <p:nvSpPr>
          <p:cNvPr id="69" name="CuadroTexto 68">
            <a:extLst>
              <a:ext uri="{FF2B5EF4-FFF2-40B4-BE49-F238E27FC236}">
                <a16:creationId xmlns:a16="http://schemas.microsoft.com/office/drawing/2014/main" id="{FC7CBC37-FC66-4D81-8073-5D4B4E5D96AD}"/>
              </a:ext>
            </a:extLst>
          </p:cNvPr>
          <p:cNvSpPr txBox="1"/>
          <p:nvPr/>
        </p:nvSpPr>
        <p:spPr>
          <a:xfrm>
            <a:off x="6007988" y="254301"/>
            <a:ext cx="2021988" cy="523220"/>
          </a:xfrm>
          <a:prstGeom prst="rect">
            <a:avLst/>
          </a:prstGeom>
          <a:solidFill>
            <a:schemeClr val="accent6"/>
          </a:solidFill>
          <a:ln>
            <a:solidFill>
              <a:schemeClr val="accent6"/>
            </a:solidFill>
          </a:ln>
          <a:effectLst>
            <a:glow rad="101600">
              <a:schemeClr val="accent1">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Capítulo IV: Impacto del Covid-19</a:t>
            </a:r>
          </a:p>
        </p:txBody>
      </p:sp>
      <p:sp>
        <p:nvSpPr>
          <p:cNvPr id="70" name="CuadroTexto 69">
            <a:extLst>
              <a:ext uri="{FF2B5EF4-FFF2-40B4-BE49-F238E27FC236}">
                <a16:creationId xmlns:a16="http://schemas.microsoft.com/office/drawing/2014/main" id="{28886EF5-48E2-4FB4-AEEF-E0C1D01450DF}"/>
              </a:ext>
            </a:extLst>
          </p:cNvPr>
          <p:cNvSpPr txBox="1"/>
          <p:nvPr/>
        </p:nvSpPr>
        <p:spPr>
          <a:xfrm>
            <a:off x="6007988" y="2868746"/>
            <a:ext cx="2021988" cy="307777"/>
          </a:xfrm>
          <a:prstGeom prst="rect">
            <a:avLst/>
          </a:prstGeom>
          <a:solidFill>
            <a:schemeClr val="accent6"/>
          </a:solidFill>
          <a:ln>
            <a:solidFill>
              <a:schemeClr val="accent6"/>
            </a:solidFill>
          </a:ln>
          <a:effectLst>
            <a:glow rad="101600">
              <a:schemeClr val="accent1">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Capitulo V: Discusión</a:t>
            </a:r>
          </a:p>
        </p:txBody>
      </p:sp>
      <p:sp>
        <p:nvSpPr>
          <p:cNvPr id="71" name="CuadroTexto 70">
            <a:hlinkClick r:id="" action="ppaction://noaction"/>
            <a:extLst>
              <a:ext uri="{FF2B5EF4-FFF2-40B4-BE49-F238E27FC236}">
                <a16:creationId xmlns:a16="http://schemas.microsoft.com/office/drawing/2014/main" id="{E6E3C772-7324-4906-8358-57DAFEAFBDB6}"/>
              </a:ext>
            </a:extLst>
          </p:cNvPr>
          <p:cNvSpPr txBox="1"/>
          <p:nvPr/>
        </p:nvSpPr>
        <p:spPr>
          <a:xfrm>
            <a:off x="2498498" y="352975"/>
            <a:ext cx="2351796" cy="523220"/>
          </a:xfrm>
          <a:prstGeom prst="rect">
            <a:avLst/>
          </a:prstGeom>
          <a:solidFill>
            <a:schemeClr val="accent6">
              <a:lumMod val="75000"/>
            </a:schemeClr>
          </a:solidFill>
          <a:ln w="28575">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Planteamiento del problema</a:t>
            </a:r>
          </a:p>
        </p:txBody>
      </p:sp>
      <p:sp>
        <p:nvSpPr>
          <p:cNvPr id="73" name="CuadroTexto 72">
            <a:hlinkClick r:id="" action="ppaction://noaction"/>
            <a:extLst>
              <a:ext uri="{FF2B5EF4-FFF2-40B4-BE49-F238E27FC236}">
                <a16:creationId xmlns:a16="http://schemas.microsoft.com/office/drawing/2014/main" id="{0170826F-509A-4431-ADA2-A879D72C2114}"/>
              </a:ext>
            </a:extLst>
          </p:cNvPr>
          <p:cNvSpPr txBox="1"/>
          <p:nvPr/>
        </p:nvSpPr>
        <p:spPr>
          <a:xfrm>
            <a:off x="9008782" y="1450087"/>
            <a:ext cx="3032964" cy="307777"/>
          </a:xfrm>
          <a:prstGeom prst="rect">
            <a:avLst/>
          </a:prstGeom>
          <a:solidFill>
            <a:schemeClr val="accent6">
              <a:lumMod val="75000"/>
            </a:schemeClr>
          </a:solidFill>
          <a:ln w="28575">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Análisis bivariado </a:t>
            </a:r>
          </a:p>
        </p:txBody>
      </p:sp>
    </p:spTree>
    <p:extLst>
      <p:ext uri="{BB962C8B-B14F-4D97-AF65-F5344CB8AC3E}">
        <p14:creationId xmlns:p14="http://schemas.microsoft.com/office/powerpoint/2010/main" val="1448170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p:cNvSpPr txBox="1">
            <a:spLocks/>
          </p:cNvSpPr>
          <p:nvPr/>
        </p:nvSpPr>
        <p:spPr>
          <a:xfrm>
            <a:off x="392029" y="1246910"/>
            <a:ext cx="10515600" cy="661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ANÁLISIS UNIVARIADO</a:t>
            </a:r>
          </a:p>
        </p:txBody>
      </p:sp>
      <p:sp>
        <p:nvSpPr>
          <p:cNvPr id="11" name="CuadroTexto 10">
            <a:extLst>
              <a:ext uri="{FF2B5EF4-FFF2-40B4-BE49-F238E27FC236}">
                <a16:creationId xmlns:a16="http://schemas.microsoft.com/office/drawing/2014/main" id="{C7C15A73-4F90-4A3C-A780-05C6BDDC8EEB}"/>
              </a:ext>
            </a:extLst>
          </p:cNvPr>
          <p:cNvSpPr txBox="1"/>
          <p:nvPr/>
        </p:nvSpPr>
        <p:spPr>
          <a:xfrm>
            <a:off x="392029" y="338424"/>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Capitulo III: Resultados </a:t>
            </a:r>
            <a:endParaRPr kumimoji="0" lang="es-EC"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CuadroTexto 13"/>
          <p:cNvSpPr txBox="1"/>
          <p:nvPr/>
        </p:nvSpPr>
        <p:spPr>
          <a:xfrm>
            <a:off x="215510" y="2208628"/>
            <a:ext cx="354664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1"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Dimensión apariencia visual IA2, pregunta dos de la encuesta</a:t>
            </a:r>
            <a:endParaRPr kumimoji="0" lang="es-EC" sz="12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7" name="CuadroTexto 16"/>
          <p:cNvSpPr txBox="1"/>
          <p:nvPr/>
        </p:nvSpPr>
        <p:spPr>
          <a:xfrm>
            <a:off x="4239523" y="2131392"/>
            <a:ext cx="3536436" cy="576248"/>
          </a:xfrm>
          <a:prstGeom prst="rect">
            <a:avLst/>
          </a:prstGeom>
          <a:noFill/>
        </p:spPr>
        <p:txBody>
          <a:bodyPr wrap="square">
            <a:spAutoFit/>
          </a:bodyPr>
          <a:lstStyle/>
          <a:p>
            <a:pPr marL="0" marR="0" lvl="0" indent="0" algn="l" defTabSz="914400" rtl="0" eaLnBrk="1" fontAlgn="auto" latinLnBrk="0" hangingPunct="1">
              <a:lnSpc>
                <a:spcPts val="2000"/>
              </a:lnSpc>
              <a:spcBef>
                <a:spcPts val="0"/>
              </a:spcBef>
              <a:spcAft>
                <a:spcPts val="800"/>
              </a:spcAft>
              <a:buClrTx/>
              <a:buSzTx/>
              <a:buFontTx/>
              <a:buNone/>
              <a:tabLst/>
              <a:defRPr/>
            </a:pPr>
            <a:r>
              <a:rPr kumimoji="0" lang="es-MX" sz="1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Dimensión apariencia visual IA3, pregunta tres de la encuesta</a:t>
            </a:r>
            <a:endParaRPr kumimoji="0" lang="es-EC" sz="1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CuadroTexto 19"/>
          <p:cNvSpPr txBox="1"/>
          <p:nvPr/>
        </p:nvSpPr>
        <p:spPr>
          <a:xfrm>
            <a:off x="8253331" y="1917935"/>
            <a:ext cx="3301035" cy="1081515"/>
          </a:xfrm>
          <a:prstGeom prst="rect">
            <a:avLst/>
          </a:prstGeom>
          <a:noFill/>
        </p:spPr>
        <p:txBody>
          <a:bodyPr wrap="square">
            <a:spAutoFit/>
          </a:bodyPr>
          <a:lstStyle/>
          <a:p>
            <a:pPr>
              <a:lnSpc>
                <a:spcPct val="200000"/>
              </a:lnSpc>
            </a:pPr>
            <a:r>
              <a:rPr lang="es-ES" sz="1100" b="0" i="1" dirty="0">
                <a:solidFill>
                  <a:srgbClr val="000000"/>
                </a:solidFill>
                <a:effectLst/>
                <a:latin typeface="Arial" panose="020B0604020202020204" pitchFamily="34" charset="0"/>
                <a:ea typeface="Arial" panose="020B0604020202020204" pitchFamily="34" charset="0"/>
                <a:cs typeface="Arial" panose="020B0604020202020204" pitchFamily="34" charset="0"/>
              </a:rPr>
              <a:t>Dimensión apariencia visual IE4, pregunta cuatro de la encuesta</a:t>
            </a:r>
            <a:endParaRPr lang="es-EC"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es-EC" sz="12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15" name="Imagen 14">
            <a:extLst>
              <a:ext uri="{FF2B5EF4-FFF2-40B4-BE49-F238E27FC236}">
                <a16:creationId xmlns:a16="http://schemas.microsoft.com/office/drawing/2014/main" id="{10328B95-A39B-4F47-9DEC-51495EF656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991" y="2909689"/>
            <a:ext cx="3899680" cy="3119989"/>
          </a:xfrm>
          <a:prstGeom prst="rect">
            <a:avLst/>
          </a:prstGeom>
          <a:noFill/>
          <a:ln>
            <a:noFill/>
          </a:ln>
        </p:spPr>
      </p:pic>
      <p:pic>
        <p:nvPicPr>
          <p:cNvPr id="16" name="Imagen 15">
            <a:extLst>
              <a:ext uri="{FF2B5EF4-FFF2-40B4-BE49-F238E27FC236}">
                <a16:creationId xmlns:a16="http://schemas.microsoft.com/office/drawing/2014/main" id="{4B69D87E-1FDE-48AC-AB44-A08D58E724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24298" y="2909689"/>
            <a:ext cx="4049395" cy="3239770"/>
          </a:xfrm>
          <a:prstGeom prst="rect">
            <a:avLst/>
          </a:prstGeom>
          <a:noFill/>
          <a:ln>
            <a:noFill/>
          </a:ln>
        </p:spPr>
      </p:pic>
      <p:pic>
        <p:nvPicPr>
          <p:cNvPr id="18" name="Imagen 17">
            <a:extLst>
              <a:ext uri="{FF2B5EF4-FFF2-40B4-BE49-F238E27FC236}">
                <a16:creationId xmlns:a16="http://schemas.microsoft.com/office/drawing/2014/main" id="{3A3E9EF3-1A45-4039-8F31-869D9E8F6C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42605" y="2909689"/>
            <a:ext cx="4049395" cy="3239770"/>
          </a:xfrm>
          <a:prstGeom prst="rect">
            <a:avLst/>
          </a:prstGeom>
          <a:noFill/>
          <a:ln>
            <a:noFill/>
          </a:ln>
        </p:spPr>
      </p:pic>
    </p:spTree>
    <p:extLst>
      <p:ext uri="{BB962C8B-B14F-4D97-AF65-F5344CB8AC3E}">
        <p14:creationId xmlns:p14="http://schemas.microsoft.com/office/powerpoint/2010/main" val="4260420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p:cNvSpPr txBox="1">
            <a:spLocks/>
          </p:cNvSpPr>
          <p:nvPr/>
        </p:nvSpPr>
        <p:spPr>
          <a:xfrm>
            <a:off x="392029" y="1246910"/>
            <a:ext cx="10515600" cy="661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ANÁLISIS UNIVARIADO</a:t>
            </a:r>
          </a:p>
        </p:txBody>
      </p:sp>
      <p:sp>
        <p:nvSpPr>
          <p:cNvPr id="11" name="CuadroTexto 10">
            <a:extLst>
              <a:ext uri="{FF2B5EF4-FFF2-40B4-BE49-F238E27FC236}">
                <a16:creationId xmlns:a16="http://schemas.microsoft.com/office/drawing/2014/main" id="{C7C15A73-4F90-4A3C-A780-05C6BDDC8EEB}"/>
              </a:ext>
            </a:extLst>
          </p:cNvPr>
          <p:cNvSpPr txBox="1"/>
          <p:nvPr/>
        </p:nvSpPr>
        <p:spPr>
          <a:xfrm>
            <a:off x="392029" y="338424"/>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Capitulo III: Resultados </a:t>
            </a:r>
            <a:endParaRPr kumimoji="0" lang="es-EC"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CuadroTexto 13"/>
          <p:cNvSpPr txBox="1"/>
          <p:nvPr/>
        </p:nvSpPr>
        <p:spPr>
          <a:xfrm>
            <a:off x="215510" y="2208628"/>
            <a:ext cx="354664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1"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Dimensión apariencia visual IE5, pregunta cinco de la encuesta</a:t>
            </a:r>
            <a:endParaRPr kumimoji="0" lang="es-EC" sz="12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7" name="CuadroTexto 16"/>
          <p:cNvSpPr txBox="1"/>
          <p:nvPr/>
        </p:nvSpPr>
        <p:spPr>
          <a:xfrm>
            <a:off x="4239523" y="2131392"/>
            <a:ext cx="3536436" cy="576248"/>
          </a:xfrm>
          <a:prstGeom prst="rect">
            <a:avLst/>
          </a:prstGeom>
          <a:noFill/>
        </p:spPr>
        <p:txBody>
          <a:bodyPr wrap="square">
            <a:spAutoFit/>
          </a:bodyPr>
          <a:lstStyle/>
          <a:p>
            <a:pPr marL="0" marR="0" lvl="0" indent="0" algn="l" defTabSz="914400" rtl="0" eaLnBrk="1" fontAlgn="auto" latinLnBrk="0" hangingPunct="1">
              <a:lnSpc>
                <a:spcPts val="2000"/>
              </a:lnSpc>
              <a:spcBef>
                <a:spcPts val="0"/>
              </a:spcBef>
              <a:spcAft>
                <a:spcPts val="800"/>
              </a:spcAft>
              <a:buClrTx/>
              <a:buSzTx/>
              <a:buFontTx/>
              <a:buNone/>
              <a:tabLst/>
              <a:defRPr/>
            </a:pPr>
            <a:r>
              <a:rPr kumimoji="0" lang="es-MX" sz="1200" b="0" i="1"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Dimensión apariencia visual IE6, pregunta seis de la encuesta</a:t>
            </a:r>
            <a:endParaRPr kumimoji="0" lang="es-EC" sz="1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CuadroTexto 19"/>
          <p:cNvSpPr txBox="1"/>
          <p:nvPr/>
        </p:nvSpPr>
        <p:spPr>
          <a:xfrm>
            <a:off x="8253330" y="2032647"/>
            <a:ext cx="3301035" cy="773738"/>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s-MX" sz="1200" b="0" i="1"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Dimensión apariencia visual IE7, pregunta siete de la encuesta</a:t>
            </a:r>
            <a:endParaRPr kumimoji="0" lang="es-EC" sz="12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10" name="Imagen 9">
            <a:extLst>
              <a:ext uri="{FF2B5EF4-FFF2-40B4-BE49-F238E27FC236}">
                <a16:creationId xmlns:a16="http://schemas.microsoft.com/office/drawing/2014/main" id="{A0FC7786-B217-4741-A50B-E8907C1422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2999450"/>
            <a:ext cx="4049395" cy="3239770"/>
          </a:xfrm>
          <a:prstGeom prst="rect">
            <a:avLst/>
          </a:prstGeom>
          <a:noFill/>
          <a:ln>
            <a:noFill/>
          </a:ln>
        </p:spPr>
      </p:pic>
      <p:pic>
        <p:nvPicPr>
          <p:cNvPr id="12" name="Imagen 11">
            <a:extLst>
              <a:ext uri="{FF2B5EF4-FFF2-40B4-BE49-F238E27FC236}">
                <a16:creationId xmlns:a16="http://schemas.microsoft.com/office/drawing/2014/main" id="{ECBE4AEB-4605-4D94-918D-DAB95FD6D6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96385" y="2999450"/>
            <a:ext cx="4046220" cy="3239770"/>
          </a:xfrm>
          <a:prstGeom prst="rect">
            <a:avLst/>
          </a:prstGeom>
          <a:noFill/>
          <a:ln>
            <a:noFill/>
          </a:ln>
        </p:spPr>
      </p:pic>
      <p:pic>
        <p:nvPicPr>
          <p:cNvPr id="13" name="Imagen 12">
            <a:extLst>
              <a:ext uri="{FF2B5EF4-FFF2-40B4-BE49-F238E27FC236}">
                <a16:creationId xmlns:a16="http://schemas.microsoft.com/office/drawing/2014/main" id="{9B35CE42-025D-4EC2-AC1C-909D139D32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42605" y="2999450"/>
            <a:ext cx="4046220" cy="3239770"/>
          </a:xfrm>
          <a:prstGeom prst="rect">
            <a:avLst/>
          </a:prstGeom>
          <a:noFill/>
          <a:ln>
            <a:noFill/>
          </a:ln>
        </p:spPr>
      </p:pic>
    </p:spTree>
    <p:extLst>
      <p:ext uri="{BB962C8B-B14F-4D97-AF65-F5344CB8AC3E}">
        <p14:creationId xmlns:p14="http://schemas.microsoft.com/office/powerpoint/2010/main" val="4202703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p:cNvSpPr txBox="1">
            <a:spLocks/>
          </p:cNvSpPr>
          <p:nvPr/>
        </p:nvSpPr>
        <p:spPr>
          <a:xfrm>
            <a:off x="392029" y="1246910"/>
            <a:ext cx="10515600" cy="661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ANÁLISIS UNIVARIADO</a:t>
            </a:r>
          </a:p>
        </p:txBody>
      </p:sp>
      <p:sp>
        <p:nvSpPr>
          <p:cNvPr id="11" name="CuadroTexto 10">
            <a:extLst>
              <a:ext uri="{FF2B5EF4-FFF2-40B4-BE49-F238E27FC236}">
                <a16:creationId xmlns:a16="http://schemas.microsoft.com/office/drawing/2014/main" id="{C7C15A73-4F90-4A3C-A780-05C6BDDC8EEB}"/>
              </a:ext>
            </a:extLst>
          </p:cNvPr>
          <p:cNvSpPr txBox="1"/>
          <p:nvPr/>
        </p:nvSpPr>
        <p:spPr>
          <a:xfrm>
            <a:off x="392029" y="338424"/>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Capitulo III: Resultados </a:t>
            </a:r>
            <a:endParaRPr kumimoji="0" lang="es-EC"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CuadroTexto 13"/>
          <p:cNvSpPr txBox="1"/>
          <p:nvPr/>
        </p:nvSpPr>
        <p:spPr>
          <a:xfrm>
            <a:off x="215510" y="2208628"/>
            <a:ext cx="354664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1"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Dimensión apariencia visual IE8, pregunta ocho de la encuesta</a:t>
            </a:r>
            <a:endParaRPr kumimoji="0" lang="es-EC" sz="12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7" name="CuadroTexto 16"/>
          <p:cNvSpPr txBox="1"/>
          <p:nvPr/>
        </p:nvSpPr>
        <p:spPr>
          <a:xfrm>
            <a:off x="4239523" y="2165808"/>
            <a:ext cx="3536436" cy="576248"/>
          </a:xfrm>
          <a:prstGeom prst="rect">
            <a:avLst/>
          </a:prstGeom>
          <a:noFill/>
        </p:spPr>
        <p:txBody>
          <a:bodyPr wrap="square">
            <a:spAutoFit/>
          </a:bodyPr>
          <a:lstStyle/>
          <a:p>
            <a:pPr marL="0" marR="0" lvl="0" indent="0" algn="l" defTabSz="914400" rtl="0" eaLnBrk="1" fontAlgn="auto" latinLnBrk="0" hangingPunct="1">
              <a:lnSpc>
                <a:spcPts val="2000"/>
              </a:lnSpc>
              <a:spcBef>
                <a:spcPts val="0"/>
              </a:spcBef>
              <a:spcAft>
                <a:spcPts val="800"/>
              </a:spcAft>
              <a:buClrTx/>
              <a:buSzTx/>
              <a:buFontTx/>
              <a:buNone/>
              <a:tabLst/>
              <a:defRPr/>
            </a:pPr>
            <a:r>
              <a:rPr kumimoji="0" lang="es-MX" sz="1200" b="0" i="1"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Dimensión apariencia visual IC9, pregunta nueve de la encuesta</a:t>
            </a:r>
            <a:endParaRPr kumimoji="0" lang="es-EC" sz="1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CuadroTexto 19"/>
          <p:cNvSpPr txBox="1"/>
          <p:nvPr/>
        </p:nvSpPr>
        <p:spPr>
          <a:xfrm>
            <a:off x="8253330" y="2032647"/>
            <a:ext cx="3301035" cy="773738"/>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s-MX" sz="1200" b="0" i="1"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Dimensión apariencia visual IC10, pregunta diez de la encuesta</a:t>
            </a:r>
            <a:endParaRPr kumimoji="0" lang="es-EC" sz="12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15" name="Imagen 14">
            <a:extLst>
              <a:ext uri="{FF2B5EF4-FFF2-40B4-BE49-F238E27FC236}">
                <a16:creationId xmlns:a16="http://schemas.microsoft.com/office/drawing/2014/main" id="{04975030-B60E-45B7-BE21-AD2CBDC285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999450"/>
            <a:ext cx="4046220" cy="3239770"/>
          </a:xfrm>
          <a:prstGeom prst="rect">
            <a:avLst/>
          </a:prstGeom>
          <a:noFill/>
          <a:ln>
            <a:noFill/>
          </a:ln>
        </p:spPr>
      </p:pic>
      <p:pic>
        <p:nvPicPr>
          <p:cNvPr id="16" name="Imagen 15">
            <a:extLst>
              <a:ext uri="{FF2B5EF4-FFF2-40B4-BE49-F238E27FC236}">
                <a16:creationId xmlns:a16="http://schemas.microsoft.com/office/drawing/2014/main" id="{427066A9-0A2B-4861-8CE8-59CF9164F4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96385" y="2999450"/>
            <a:ext cx="4046220" cy="3239770"/>
          </a:xfrm>
          <a:prstGeom prst="rect">
            <a:avLst/>
          </a:prstGeom>
          <a:noFill/>
          <a:ln>
            <a:noFill/>
          </a:ln>
        </p:spPr>
      </p:pic>
      <p:pic>
        <p:nvPicPr>
          <p:cNvPr id="18" name="Imagen 17">
            <a:extLst>
              <a:ext uri="{FF2B5EF4-FFF2-40B4-BE49-F238E27FC236}">
                <a16:creationId xmlns:a16="http://schemas.microsoft.com/office/drawing/2014/main" id="{75346889-46F7-440B-87E0-2812A576BB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42605" y="3003405"/>
            <a:ext cx="4046220" cy="3239770"/>
          </a:xfrm>
          <a:prstGeom prst="rect">
            <a:avLst/>
          </a:prstGeom>
          <a:noFill/>
          <a:ln>
            <a:noFill/>
          </a:ln>
        </p:spPr>
      </p:pic>
    </p:spTree>
    <p:extLst>
      <p:ext uri="{BB962C8B-B14F-4D97-AF65-F5344CB8AC3E}">
        <p14:creationId xmlns:p14="http://schemas.microsoft.com/office/powerpoint/2010/main" val="1997642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p:cNvSpPr txBox="1">
            <a:spLocks/>
          </p:cNvSpPr>
          <p:nvPr/>
        </p:nvSpPr>
        <p:spPr>
          <a:xfrm>
            <a:off x="392029" y="1246910"/>
            <a:ext cx="10515600" cy="661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ANÁLISIS UNIVARIADO</a:t>
            </a:r>
          </a:p>
        </p:txBody>
      </p:sp>
      <p:sp>
        <p:nvSpPr>
          <p:cNvPr id="11" name="CuadroTexto 10">
            <a:extLst>
              <a:ext uri="{FF2B5EF4-FFF2-40B4-BE49-F238E27FC236}">
                <a16:creationId xmlns:a16="http://schemas.microsoft.com/office/drawing/2014/main" id="{C7C15A73-4F90-4A3C-A780-05C6BDDC8EEB}"/>
              </a:ext>
            </a:extLst>
          </p:cNvPr>
          <p:cNvSpPr txBox="1"/>
          <p:nvPr/>
        </p:nvSpPr>
        <p:spPr>
          <a:xfrm>
            <a:off x="392029" y="338424"/>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Capitulo III: Resultados </a:t>
            </a:r>
            <a:endParaRPr kumimoji="0" lang="es-EC"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CuadroTexto 13"/>
          <p:cNvSpPr txBox="1"/>
          <p:nvPr/>
        </p:nvSpPr>
        <p:spPr>
          <a:xfrm>
            <a:off x="215510" y="2208628"/>
            <a:ext cx="354664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1"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Dimensión apariencia visual IC11, pregunta once de la encuesta</a:t>
            </a:r>
            <a:endParaRPr kumimoji="0" lang="es-EC" sz="12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7" name="CuadroTexto 16"/>
          <p:cNvSpPr txBox="1"/>
          <p:nvPr/>
        </p:nvSpPr>
        <p:spPr>
          <a:xfrm>
            <a:off x="4239523" y="2165808"/>
            <a:ext cx="3536436" cy="576248"/>
          </a:xfrm>
          <a:prstGeom prst="rect">
            <a:avLst/>
          </a:prstGeom>
          <a:noFill/>
        </p:spPr>
        <p:txBody>
          <a:bodyPr wrap="square">
            <a:spAutoFit/>
          </a:bodyPr>
          <a:lstStyle/>
          <a:p>
            <a:pPr marL="0" marR="0" lvl="0" indent="0" algn="l" defTabSz="914400" rtl="0" eaLnBrk="1" fontAlgn="auto" latinLnBrk="0" hangingPunct="1">
              <a:lnSpc>
                <a:spcPts val="2000"/>
              </a:lnSpc>
              <a:spcBef>
                <a:spcPts val="0"/>
              </a:spcBef>
              <a:spcAft>
                <a:spcPts val="800"/>
              </a:spcAft>
              <a:buClrTx/>
              <a:buSzTx/>
              <a:buFontTx/>
              <a:buNone/>
              <a:tabLst/>
              <a:defRPr/>
            </a:pPr>
            <a:r>
              <a:rPr kumimoji="0" lang="es-MX" sz="1200" b="0" i="1"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Dimensión apariencia visual IL12, pregunta doce de la encuesta</a:t>
            </a:r>
            <a:endParaRPr kumimoji="0" lang="es-EC" sz="1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CuadroTexto 19"/>
          <p:cNvSpPr txBox="1"/>
          <p:nvPr/>
        </p:nvSpPr>
        <p:spPr>
          <a:xfrm>
            <a:off x="8253330" y="2032647"/>
            <a:ext cx="3301035" cy="773738"/>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s-MX" sz="1200" b="0" i="1"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Dimensión apariencia visual IL13, pregunta trece de la encuesta</a:t>
            </a:r>
            <a:endParaRPr kumimoji="0" lang="es-EC" sz="12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10" name="Imagen 9">
            <a:extLst>
              <a:ext uri="{FF2B5EF4-FFF2-40B4-BE49-F238E27FC236}">
                <a16:creationId xmlns:a16="http://schemas.microsoft.com/office/drawing/2014/main" id="{ABF26831-7DC9-4903-B005-FE6F4FC68D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165" y="3013581"/>
            <a:ext cx="4046220" cy="3239770"/>
          </a:xfrm>
          <a:prstGeom prst="rect">
            <a:avLst/>
          </a:prstGeom>
          <a:noFill/>
          <a:ln>
            <a:noFill/>
          </a:ln>
        </p:spPr>
      </p:pic>
      <p:pic>
        <p:nvPicPr>
          <p:cNvPr id="12" name="Imagen 11">
            <a:extLst>
              <a:ext uri="{FF2B5EF4-FFF2-40B4-BE49-F238E27FC236}">
                <a16:creationId xmlns:a16="http://schemas.microsoft.com/office/drawing/2014/main" id="{57AD63CB-AFDC-41B5-8FCC-43287D68C6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5901" y="3003405"/>
            <a:ext cx="4046220" cy="3239770"/>
          </a:xfrm>
          <a:prstGeom prst="rect">
            <a:avLst/>
          </a:prstGeom>
          <a:noFill/>
          <a:ln>
            <a:noFill/>
          </a:ln>
        </p:spPr>
      </p:pic>
      <p:pic>
        <p:nvPicPr>
          <p:cNvPr id="13" name="Imagen 12">
            <a:extLst>
              <a:ext uri="{FF2B5EF4-FFF2-40B4-BE49-F238E27FC236}">
                <a16:creationId xmlns:a16="http://schemas.microsoft.com/office/drawing/2014/main" id="{BD923BBC-3A8F-4F5B-835F-C9B6839F87D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95615" y="3013581"/>
            <a:ext cx="4046220" cy="3239770"/>
          </a:xfrm>
          <a:prstGeom prst="rect">
            <a:avLst/>
          </a:prstGeom>
          <a:noFill/>
          <a:ln>
            <a:noFill/>
          </a:ln>
        </p:spPr>
      </p:pic>
    </p:spTree>
    <p:extLst>
      <p:ext uri="{BB962C8B-B14F-4D97-AF65-F5344CB8AC3E}">
        <p14:creationId xmlns:p14="http://schemas.microsoft.com/office/powerpoint/2010/main" val="3170680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p:cNvSpPr txBox="1">
            <a:spLocks/>
          </p:cNvSpPr>
          <p:nvPr/>
        </p:nvSpPr>
        <p:spPr>
          <a:xfrm>
            <a:off x="392029" y="1246910"/>
            <a:ext cx="10515600" cy="661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ANÁLISIS UNIVARIADO</a:t>
            </a:r>
          </a:p>
        </p:txBody>
      </p:sp>
      <p:sp>
        <p:nvSpPr>
          <p:cNvPr id="11" name="CuadroTexto 10">
            <a:extLst>
              <a:ext uri="{FF2B5EF4-FFF2-40B4-BE49-F238E27FC236}">
                <a16:creationId xmlns:a16="http://schemas.microsoft.com/office/drawing/2014/main" id="{C7C15A73-4F90-4A3C-A780-05C6BDDC8EEB}"/>
              </a:ext>
            </a:extLst>
          </p:cNvPr>
          <p:cNvSpPr txBox="1"/>
          <p:nvPr/>
        </p:nvSpPr>
        <p:spPr>
          <a:xfrm>
            <a:off x="392029" y="338424"/>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Capitulo III: Resultados </a:t>
            </a:r>
            <a:endParaRPr kumimoji="0" lang="es-EC"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CuadroTexto 13"/>
          <p:cNvSpPr txBox="1"/>
          <p:nvPr/>
        </p:nvSpPr>
        <p:spPr>
          <a:xfrm>
            <a:off x="215510" y="2208628"/>
            <a:ext cx="354664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1"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Dimensión apariencia visual IR14, pregunta catorce de la encuesta</a:t>
            </a:r>
            <a:endParaRPr kumimoji="0" lang="es-EC" sz="12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7" name="CuadroTexto 16"/>
          <p:cNvSpPr txBox="1"/>
          <p:nvPr/>
        </p:nvSpPr>
        <p:spPr>
          <a:xfrm>
            <a:off x="4239523" y="2165808"/>
            <a:ext cx="3536436" cy="576248"/>
          </a:xfrm>
          <a:prstGeom prst="rect">
            <a:avLst/>
          </a:prstGeom>
          <a:noFill/>
        </p:spPr>
        <p:txBody>
          <a:bodyPr wrap="square">
            <a:spAutoFit/>
          </a:bodyPr>
          <a:lstStyle/>
          <a:p>
            <a:pPr marL="0" marR="0" lvl="0" indent="0" algn="l" defTabSz="914400" rtl="0" eaLnBrk="1" fontAlgn="auto" latinLnBrk="0" hangingPunct="1">
              <a:lnSpc>
                <a:spcPts val="2000"/>
              </a:lnSpc>
              <a:spcBef>
                <a:spcPts val="0"/>
              </a:spcBef>
              <a:spcAft>
                <a:spcPts val="800"/>
              </a:spcAft>
              <a:buClrTx/>
              <a:buSzTx/>
              <a:buFontTx/>
              <a:buNone/>
              <a:tabLst/>
              <a:defRPr/>
            </a:pPr>
            <a:r>
              <a:rPr kumimoji="0" lang="es-MX" sz="1200" b="0" i="1"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Dimensión apariencia visual IR15, pregunta quince de la encuesta</a:t>
            </a:r>
            <a:endParaRPr kumimoji="0" lang="es-EC" sz="1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CuadroTexto 19"/>
          <p:cNvSpPr txBox="1"/>
          <p:nvPr/>
        </p:nvSpPr>
        <p:spPr>
          <a:xfrm>
            <a:off x="8253330" y="2032647"/>
            <a:ext cx="3301035" cy="773738"/>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s-MX" sz="1200" b="0" i="1"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Dimensión apariencia visual IR16, pregunta dieciséis de la encuesta</a:t>
            </a:r>
            <a:endParaRPr kumimoji="0" lang="es-EC" sz="12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15" name="Imagen 14">
            <a:extLst>
              <a:ext uri="{FF2B5EF4-FFF2-40B4-BE49-F238E27FC236}">
                <a16:creationId xmlns:a16="http://schemas.microsoft.com/office/drawing/2014/main" id="{C7A9F59A-EEAA-49AF-9256-D7EA1B68CC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166" y="3003405"/>
            <a:ext cx="4046220" cy="3239770"/>
          </a:xfrm>
          <a:prstGeom prst="rect">
            <a:avLst/>
          </a:prstGeom>
          <a:noFill/>
          <a:ln>
            <a:noFill/>
          </a:ln>
        </p:spPr>
      </p:pic>
      <p:pic>
        <p:nvPicPr>
          <p:cNvPr id="16" name="Imagen 15">
            <a:extLst>
              <a:ext uri="{FF2B5EF4-FFF2-40B4-BE49-F238E27FC236}">
                <a16:creationId xmlns:a16="http://schemas.microsoft.com/office/drawing/2014/main" id="{67D182CC-07CD-4E7C-8F67-0FD0ECA47B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96386" y="3013581"/>
            <a:ext cx="4046220" cy="3239770"/>
          </a:xfrm>
          <a:prstGeom prst="rect">
            <a:avLst/>
          </a:prstGeom>
          <a:noFill/>
          <a:ln>
            <a:noFill/>
          </a:ln>
        </p:spPr>
      </p:pic>
      <p:pic>
        <p:nvPicPr>
          <p:cNvPr id="18" name="Imagen 17">
            <a:extLst>
              <a:ext uri="{FF2B5EF4-FFF2-40B4-BE49-F238E27FC236}">
                <a16:creationId xmlns:a16="http://schemas.microsoft.com/office/drawing/2014/main" id="{63AD492A-E77E-446B-BBD7-EFE5367AF5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95614" y="3013581"/>
            <a:ext cx="4046220" cy="3239770"/>
          </a:xfrm>
          <a:prstGeom prst="rect">
            <a:avLst/>
          </a:prstGeom>
          <a:noFill/>
          <a:ln>
            <a:noFill/>
          </a:ln>
        </p:spPr>
      </p:pic>
    </p:spTree>
    <p:extLst>
      <p:ext uri="{BB962C8B-B14F-4D97-AF65-F5344CB8AC3E}">
        <p14:creationId xmlns:p14="http://schemas.microsoft.com/office/powerpoint/2010/main" val="267001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p:cNvSpPr txBox="1">
            <a:spLocks/>
          </p:cNvSpPr>
          <p:nvPr/>
        </p:nvSpPr>
        <p:spPr>
          <a:xfrm>
            <a:off x="392029" y="1246910"/>
            <a:ext cx="10515600" cy="661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ANÁLISIS UNIVARIADO</a:t>
            </a:r>
          </a:p>
        </p:txBody>
      </p:sp>
      <p:sp>
        <p:nvSpPr>
          <p:cNvPr id="11" name="CuadroTexto 10">
            <a:extLst>
              <a:ext uri="{FF2B5EF4-FFF2-40B4-BE49-F238E27FC236}">
                <a16:creationId xmlns:a16="http://schemas.microsoft.com/office/drawing/2014/main" id="{C7C15A73-4F90-4A3C-A780-05C6BDDC8EEB}"/>
              </a:ext>
            </a:extLst>
          </p:cNvPr>
          <p:cNvSpPr txBox="1"/>
          <p:nvPr/>
        </p:nvSpPr>
        <p:spPr>
          <a:xfrm>
            <a:off x="392029" y="338424"/>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Capitulo III: Resultados </a:t>
            </a:r>
            <a:endParaRPr kumimoji="0" lang="es-EC"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CuadroTexto 13"/>
          <p:cNvSpPr txBox="1"/>
          <p:nvPr/>
        </p:nvSpPr>
        <p:spPr>
          <a:xfrm>
            <a:off x="215510" y="2208628"/>
            <a:ext cx="354664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1"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Dimensión apariencia visual IP17, pregunta diecisiete de la encuesta</a:t>
            </a:r>
            <a:endParaRPr kumimoji="0" lang="es-EC" sz="12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7" name="CuadroTexto 16"/>
          <p:cNvSpPr txBox="1"/>
          <p:nvPr/>
        </p:nvSpPr>
        <p:spPr>
          <a:xfrm>
            <a:off x="4239523" y="2165808"/>
            <a:ext cx="3536436" cy="576248"/>
          </a:xfrm>
          <a:prstGeom prst="rect">
            <a:avLst/>
          </a:prstGeom>
          <a:noFill/>
        </p:spPr>
        <p:txBody>
          <a:bodyPr wrap="square">
            <a:spAutoFit/>
          </a:bodyPr>
          <a:lstStyle/>
          <a:p>
            <a:pPr marL="0" marR="0" lvl="0" indent="0" algn="l" defTabSz="914400" rtl="0" eaLnBrk="1" fontAlgn="auto" latinLnBrk="0" hangingPunct="1">
              <a:lnSpc>
                <a:spcPts val="2000"/>
              </a:lnSpc>
              <a:spcBef>
                <a:spcPts val="0"/>
              </a:spcBef>
              <a:spcAft>
                <a:spcPts val="800"/>
              </a:spcAft>
              <a:buClrTx/>
              <a:buSzTx/>
              <a:buFontTx/>
              <a:buNone/>
              <a:tabLst/>
              <a:defRPr/>
            </a:pPr>
            <a:r>
              <a:rPr kumimoji="0" lang="es-MX" sz="1200" b="0" i="1"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Dimensión apariencia visual IP18, pregunta dieciocho de la encuesta</a:t>
            </a:r>
            <a:endParaRPr kumimoji="0" lang="es-EC" sz="1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CuadroTexto 19"/>
          <p:cNvSpPr txBox="1"/>
          <p:nvPr/>
        </p:nvSpPr>
        <p:spPr>
          <a:xfrm>
            <a:off x="8253330" y="2052591"/>
            <a:ext cx="3301035" cy="773738"/>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s-MX" sz="1200" b="0" i="1"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Dimensión lealtad, pregunta diecinueve de la encuesta</a:t>
            </a:r>
            <a:endParaRPr kumimoji="0" lang="es-EC" sz="12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10" name="Imagen 9">
            <a:extLst>
              <a:ext uri="{FF2B5EF4-FFF2-40B4-BE49-F238E27FC236}">
                <a16:creationId xmlns:a16="http://schemas.microsoft.com/office/drawing/2014/main" id="{6CB0DEA9-1801-4843-A6CA-754AB400E3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013581"/>
            <a:ext cx="4046220" cy="3239770"/>
          </a:xfrm>
          <a:prstGeom prst="rect">
            <a:avLst/>
          </a:prstGeom>
          <a:noFill/>
          <a:ln>
            <a:noFill/>
          </a:ln>
        </p:spPr>
      </p:pic>
      <p:pic>
        <p:nvPicPr>
          <p:cNvPr id="12" name="Imagen 11">
            <a:extLst>
              <a:ext uri="{FF2B5EF4-FFF2-40B4-BE49-F238E27FC236}">
                <a16:creationId xmlns:a16="http://schemas.microsoft.com/office/drawing/2014/main" id="{9CBFD034-094D-48F4-B23D-529359E173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6220" y="2996137"/>
            <a:ext cx="4046220" cy="3239770"/>
          </a:xfrm>
          <a:prstGeom prst="rect">
            <a:avLst/>
          </a:prstGeom>
          <a:noFill/>
          <a:ln>
            <a:noFill/>
          </a:ln>
        </p:spPr>
      </p:pic>
      <p:pic>
        <p:nvPicPr>
          <p:cNvPr id="13" name="Imagen 12">
            <a:extLst>
              <a:ext uri="{FF2B5EF4-FFF2-40B4-BE49-F238E27FC236}">
                <a16:creationId xmlns:a16="http://schemas.microsoft.com/office/drawing/2014/main" id="{9A3E18FC-C95E-47C1-8969-03F271E6D4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92440" y="2981741"/>
            <a:ext cx="4046220" cy="3239770"/>
          </a:xfrm>
          <a:prstGeom prst="rect">
            <a:avLst/>
          </a:prstGeom>
          <a:noFill/>
          <a:ln>
            <a:noFill/>
          </a:ln>
        </p:spPr>
      </p:pic>
    </p:spTree>
    <p:extLst>
      <p:ext uri="{BB962C8B-B14F-4D97-AF65-F5344CB8AC3E}">
        <p14:creationId xmlns:p14="http://schemas.microsoft.com/office/powerpoint/2010/main" val="2308008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p:cNvSpPr txBox="1">
            <a:spLocks/>
          </p:cNvSpPr>
          <p:nvPr/>
        </p:nvSpPr>
        <p:spPr>
          <a:xfrm>
            <a:off x="392029" y="1246910"/>
            <a:ext cx="10515600" cy="661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ANÁLISIS UNIVARIADO</a:t>
            </a:r>
          </a:p>
        </p:txBody>
      </p:sp>
      <p:sp>
        <p:nvSpPr>
          <p:cNvPr id="11" name="CuadroTexto 10">
            <a:extLst>
              <a:ext uri="{FF2B5EF4-FFF2-40B4-BE49-F238E27FC236}">
                <a16:creationId xmlns:a16="http://schemas.microsoft.com/office/drawing/2014/main" id="{C7C15A73-4F90-4A3C-A780-05C6BDDC8EEB}"/>
              </a:ext>
            </a:extLst>
          </p:cNvPr>
          <p:cNvSpPr txBox="1"/>
          <p:nvPr/>
        </p:nvSpPr>
        <p:spPr>
          <a:xfrm>
            <a:off x="392029" y="338424"/>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Capitulo III: Resultados </a:t>
            </a:r>
            <a:endParaRPr kumimoji="0" lang="es-EC"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CuadroTexto 13"/>
          <p:cNvSpPr txBox="1"/>
          <p:nvPr/>
        </p:nvSpPr>
        <p:spPr>
          <a:xfrm>
            <a:off x="215510" y="2208628"/>
            <a:ext cx="3546642" cy="774507"/>
          </a:xfrm>
          <a:prstGeom prst="rect">
            <a:avLst/>
          </a:prstGeom>
          <a:noFill/>
        </p:spPr>
        <p:txBody>
          <a:bodyPr wrap="square">
            <a:spAutoFit/>
          </a:bodyPr>
          <a:lstStyle/>
          <a:p>
            <a:pPr>
              <a:lnSpc>
                <a:spcPct val="200000"/>
              </a:lnSpc>
              <a:spcAft>
                <a:spcPts val="1000"/>
              </a:spcAft>
            </a:pPr>
            <a:r>
              <a:rPr lang="es-ES" sz="1200" b="0" i="1">
                <a:solidFill>
                  <a:srgbClr val="000000"/>
                </a:solidFill>
                <a:effectLst/>
                <a:latin typeface="Arial" panose="020B0604020202020204" pitchFamily="34" charset="0"/>
                <a:ea typeface="Arial" panose="020B0604020202020204" pitchFamily="34" charset="0"/>
                <a:cs typeface="Arial" panose="020B0604020202020204" pitchFamily="34" charset="0"/>
              </a:rPr>
              <a:t>Dimensión lealtad, pregunta veinte de la encuesta</a:t>
            </a:r>
            <a:endParaRPr lang="es-EC" sz="1400" b="1">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p:txBody>
      </p:sp>
      <p:sp>
        <p:nvSpPr>
          <p:cNvPr id="17" name="CuadroTexto 16"/>
          <p:cNvSpPr txBox="1"/>
          <p:nvPr/>
        </p:nvSpPr>
        <p:spPr>
          <a:xfrm>
            <a:off x="4239523" y="2165808"/>
            <a:ext cx="3536436" cy="774507"/>
          </a:xfrm>
          <a:prstGeom prst="rect">
            <a:avLst/>
          </a:prstGeom>
          <a:noFill/>
        </p:spPr>
        <p:txBody>
          <a:bodyPr wrap="square">
            <a:spAutoFit/>
          </a:bodyPr>
          <a:lstStyle/>
          <a:p>
            <a:pPr>
              <a:lnSpc>
                <a:spcPct val="200000"/>
              </a:lnSpc>
              <a:spcAft>
                <a:spcPts val="1000"/>
              </a:spcAft>
            </a:pPr>
            <a:r>
              <a:rPr lang="es-ES" sz="1200" b="0" i="1">
                <a:solidFill>
                  <a:srgbClr val="000000"/>
                </a:solidFill>
                <a:effectLst/>
                <a:latin typeface="Arial" panose="020B0604020202020204" pitchFamily="34" charset="0"/>
                <a:ea typeface="Arial" panose="020B0604020202020204" pitchFamily="34" charset="0"/>
                <a:cs typeface="Arial" panose="020B0604020202020204" pitchFamily="34" charset="0"/>
              </a:rPr>
              <a:t>Dimensión lealtad, pregunta veintiuno de la encuesta</a:t>
            </a:r>
            <a:endParaRPr lang="es-EC" sz="1400" b="1">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p:txBody>
      </p:sp>
      <p:sp>
        <p:nvSpPr>
          <p:cNvPr id="20" name="CuadroTexto 19"/>
          <p:cNvSpPr txBox="1"/>
          <p:nvPr/>
        </p:nvSpPr>
        <p:spPr>
          <a:xfrm>
            <a:off x="8403443" y="2065022"/>
            <a:ext cx="3301035" cy="774507"/>
          </a:xfrm>
          <a:prstGeom prst="rect">
            <a:avLst/>
          </a:prstGeom>
          <a:noFill/>
        </p:spPr>
        <p:txBody>
          <a:bodyPr wrap="square">
            <a:spAutoFit/>
          </a:bodyPr>
          <a:lstStyle/>
          <a:p>
            <a:pPr>
              <a:lnSpc>
                <a:spcPct val="200000"/>
              </a:lnSpc>
              <a:spcAft>
                <a:spcPts val="1000"/>
              </a:spcAft>
            </a:pPr>
            <a:r>
              <a:rPr lang="es-ES" sz="1200" b="0" i="1">
                <a:solidFill>
                  <a:srgbClr val="000000"/>
                </a:solidFill>
                <a:effectLst/>
                <a:latin typeface="Arial" panose="020B0604020202020204" pitchFamily="34" charset="0"/>
                <a:ea typeface="Arial" panose="020B0604020202020204" pitchFamily="34" charset="0"/>
                <a:cs typeface="Arial" panose="020B0604020202020204" pitchFamily="34" charset="0"/>
              </a:rPr>
              <a:t>Dimensión lealtad, pregunta veintidós de la encuesta</a:t>
            </a:r>
            <a:endParaRPr lang="es-EC" sz="1400" b="1">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p:txBody>
      </p:sp>
      <p:pic>
        <p:nvPicPr>
          <p:cNvPr id="15" name="Imagen 14">
            <a:extLst>
              <a:ext uri="{FF2B5EF4-FFF2-40B4-BE49-F238E27FC236}">
                <a16:creationId xmlns:a16="http://schemas.microsoft.com/office/drawing/2014/main" id="{73EF1DB8-7EEF-4FE3-91A8-D05F99787C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996137"/>
            <a:ext cx="4046220" cy="3239770"/>
          </a:xfrm>
          <a:prstGeom prst="rect">
            <a:avLst/>
          </a:prstGeom>
          <a:noFill/>
          <a:ln>
            <a:noFill/>
          </a:ln>
        </p:spPr>
      </p:pic>
      <p:pic>
        <p:nvPicPr>
          <p:cNvPr id="16" name="Imagen 15">
            <a:extLst>
              <a:ext uri="{FF2B5EF4-FFF2-40B4-BE49-F238E27FC236}">
                <a16:creationId xmlns:a16="http://schemas.microsoft.com/office/drawing/2014/main" id="{D65C0936-BB39-4EB0-AC83-C18B4BFC86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84631" y="2996137"/>
            <a:ext cx="4046220" cy="3239770"/>
          </a:xfrm>
          <a:prstGeom prst="rect">
            <a:avLst/>
          </a:prstGeom>
          <a:noFill/>
          <a:ln>
            <a:noFill/>
          </a:ln>
        </p:spPr>
      </p:pic>
      <p:pic>
        <p:nvPicPr>
          <p:cNvPr id="18" name="Imagen 17">
            <a:extLst>
              <a:ext uri="{FF2B5EF4-FFF2-40B4-BE49-F238E27FC236}">
                <a16:creationId xmlns:a16="http://schemas.microsoft.com/office/drawing/2014/main" id="{953CB7A2-137C-43B2-AD9F-841D31325E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30851" y="2996137"/>
            <a:ext cx="4046220" cy="3239770"/>
          </a:xfrm>
          <a:prstGeom prst="rect">
            <a:avLst/>
          </a:prstGeom>
          <a:noFill/>
          <a:ln>
            <a:noFill/>
          </a:ln>
        </p:spPr>
      </p:pic>
    </p:spTree>
    <p:extLst>
      <p:ext uri="{BB962C8B-B14F-4D97-AF65-F5344CB8AC3E}">
        <p14:creationId xmlns:p14="http://schemas.microsoft.com/office/powerpoint/2010/main" val="3769593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p:cNvSpPr txBox="1">
            <a:spLocks/>
          </p:cNvSpPr>
          <p:nvPr/>
        </p:nvSpPr>
        <p:spPr>
          <a:xfrm>
            <a:off x="392029" y="1246910"/>
            <a:ext cx="10515600" cy="661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ANÁLISIS UNIVARIADO</a:t>
            </a:r>
          </a:p>
        </p:txBody>
      </p:sp>
      <p:sp>
        <p:nvSpPr>
          <p:cNvPr id="11" name="CuadroTexto 10">
            <a:extLst>
              <a:ext uri="{FF2B5EF4-FFF2-40B4-BE49-F238E27FC236}">
                <a16:creationId xmlns:a16="http://schemas.microsoft.com/office/drawing/2014/main" id="{C7C15A73-4F90-4A3C-A780-05C6BDDC8EEB}"/>
              </a:ext>
            </a:extLst>
          </p:cNvPr>
          <p:cNvSpPr txBox="1"/>
          <p:nvPr/>
        </p:nvSpPr>
        <p:spPr>
          <a:xfrm>
            <a:off x="392029" y="338424"/>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Capitulo III: Resultados </a:t>
            </a:r>
            <a:endParaRPr kumimoji="0" lang="es-EC"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CuadroTexto 13"/>
          <p:cNvSpPr txBox="1"/>
          <p:nvPr/>
        </p:nvSpPr>
        <p:spPr>
          <a:xfrm>
            <a:off x="215510" y="2208628"/>
            <a:ext cx="3546642" cy="773738"/>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1000"/>
              </a:spcAft>
              <a:buClrTx/>
              <a:buSzTx/>
              <a:buFontTx/>
              <a:buNone/>
              <a:tabLst/>
              <a:defRPr/>
            </a:pPr>
            <a:r>
              <a:rPr kumimoji="0" lang="es-MX" sz="1200" i="1"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Dimensión lealtad, pregunta veintitrés de la encuesta</a:t>
            </a:r>
            <a:endParaRPr kumimoji="0" lang="es-EC" sz="1200" i="1"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7" name="CuadroTexto 16"/>
          <p:cNvSpPr txBox="1"/>
          <p:nvPr/>
        </p:nvSpPr>
        <p:spPr>
          <a:xfrm>
            <a:off x="4239523" y="2165808"/>
            <a:ext cx="3536436" cy="774507"/>
          </a:xfrm>
          <a:prstGeom prst="rect">
            <a:avLst/>
          </a:prstGeom>
          <a:noFill/>
        </p:spPr>
        <p:txBody>
          <a:bodyPr wrap="square">
            <a:spAutoFit/>
          </a:bodyPr>
          <a:lstStyle/>
          <a:p>
            <a:pPr>
              <a:lnSpc>
                <a:spcPct val="200000"/>
              </a:lnSpc>
              <a:spcAft>
                <a:spcPts val="1000"/>
              </a:spcAft>
            </a:pPr>
            <a:r>
              <a:rPr lang="es-ES" sz="1200" b="0" i="1" dirty="0">
                <a:solidFill>
                  <a:srgbClr val="000000"/>
                </a:solidFill>
                <a:effectLst/>
                <a:latin typeface="Arial" panose="020B0604020202020204" pitchFamily="34" charset="0"/>
                <a:ea typeface="Arial" panose="020B0604020202020204" pitchFamily="34" charset="0"/>
                <a:cs typeface="Arial" panose="020B0604020202020204" pitchFamily="34" charset="0"/>
              </a:rPr>
              <a:t>Dimensión lealtad, pregunta veinticuatro de la encuesta</a:t>
            </a:r>
            <a:endParaRPr lang="es-EC" sz="1400" b="1" dirty="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p:txBody>
      </p:sp>
      <p:sp>
        <p:nvSpPr>
          <p:cNvPr id="20" name="CuadroTexto 19"/>
          <p:cNvSpPr txBox="1"/>
          <p:nvPr/>
        </p:nvSpPr>
        <p:spPr>
          <a:xfrm>
            <a:off x="8468430" y="2086816"/>
            <a:ext cx="3301035" cy="773738"/>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1000"/>
              </a:spcAft>
              <a:buClrTx/>
              <a:buSzTx/>
              <a:buFontTx/>
              <a:buNone/>
              <a:tabLst/>
              <a:defRPr/>
            </a:pPr>
            <a:r>
              <a:rPr kumimoji="0" lang="es-MX" sz="1200" i="1"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Dimensión lealtad, pregunta veinticinco de la encuesta</a:t>
            </a:r>
            <a:endParaRPr kumimoji="0" lang="es-EC" sz="1200" i="1"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20D69B6B-7201-48FC-80E8-2C8CBD1922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942" y="3038957"/>
            <a:ext cx="4046220" cy="3239770"/>
          </a:xfrm>
          <a:prstGeom prst="rect">
            <a:avLst/>
          </a:prstGeom>
          <a:noFill/>
          <a:ln>
            <a:noFill/>
          </a:ln>
        </p:spPr>
      </p:pic>
      <p:pic>
        <p:nvPicPr>
          <p:cNvPr id="12" name="Imagen 11">
            <a:extLst>
              <a:ext uri="{FF2B5EF4-FFF2-40B4-BE49-F238E27FC236}">
                <a16:creationId xmlns:a16="http://schemas.microsoft.com/office/drawing/2014/main" id="{6010F607-C0D6-467B-8FBC-BC8B68B9D0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84631" y="3038957"/>
            <a:ext cx="4046220" cy="3239770"/>
          </a:xfrm>
          <a:prstGeom prst="rect">
            <a:avLst/>
          </a:prstGeom>
          <a:noFill/>
          <a:ln>
            <a:noFill/>
          </a:ln>
        </p:spPr>
      </p:pic>
      <p:pic>
        <p:nvPicPr>
          <p:cNvPr id="13" name="Imagen 12">
            <a:extLst>
              <a:ext uri="{FF2B5EF4-FFF2-40B4-BE49-F238E27FC236}">
                <a16:creationId xmlns:a16="http://schemas.microsoft.com/office/drawing/2014/main" id="{5BFA3808-642B-4FD1-AB69-EC9DEB921D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95838" y="3038957"/>
            <a:ext cx="4046220" cy="3239770"/>
          </a:xfrm>
          <a:prstGeom prst="rect">
            <a:avLst/>
          </a:prstGeom>
          <a:noFill/>
          <a:ln>
            <a:noFill/>
          </a:ln>
        </p:spPr>
      </p:pic>
    </p:spTree>
    <p:extLst>
      <p:ext uri="{BB962C8B-B14F-4D97-AF65-F5344CB8AC3E}">
        <p14:creationId xmlns:p14="http://schemas.microsoft.com/office/powerpoint/2010/main" val="1337901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p:cNvSpPr txBox="1">
            <a:spLocks/>
          </p:cNvSpPr>
          <p:nvPr/>
        </p:nvSpPr>
        <p:spPr>
          <a:xfrm>
            <a:off x="392029" y="1246910"/>
            <a:ext cx="10515600" cy="661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ANÁLISIS UNIVARIADO</a:t>
            </a:r>
          </a:p>
        </p:txBody>
      </p:sp>
      <p:sp>
        <p:nvSpPr>
          <p:cNvPr id="11" name="CuadroTexto 10">
            <a:extLst>
              <a:ext uri="{FF2B5EF4-FFF2-40B4-BE49-F238E27FC236}">
                <a16:creationId xmlns:a16="http://schemas.microsoft.com/office/drawing/2014/main" id="{C7C15A73-4F90-4A3C-A780-05C6BDDC8EEB}"/>
              </a:ext>
            </a:extLst>
          </p:cNvPr>
          <p:cNvSpPr txBox="1"/>
          <p:nvPr/>
        </p:nvSpPr>
        <p:spPr>
          <a:xfrm>
            <a:off x="392029" y="338424"/>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Capitulo III: Resultados </a:t>
            </a:r>
            <a:endParaRPr kumimoji="0" lang="es-EC"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CuadroTexto 13"/>
          <p:cNvSpPr txBox="1"/>
          <p:nvPr/>
        </p:nvSpPr>
        <p:spPr>
          <a:xfrm>
            <a:off x="4194332" y="2170569"/>
            <a:ext cx="4091795" cy="404406"/>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1000"/>
              </a:spcAft>
              <a:buClrTx/>
              <a:buSzTx/>
              <a:buFontTx/>
              <a:buNone/>
              <a:tabLst/>
              <a:defRPr/>
            </a:pPr>
            <a:r>
              <a:rPr kumimoji="0" lang="es-MX" sz="1200" b="0" i="1"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Dimensión lealtad, pregunta veintiséis de la encuesta</a:t>
            </a:r>
            <a:endParaRPr kumimoji="0" lang="es-EC" sz="1200" b="0" i="1"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15" name="Imagen 14">
            <a:extLst>
              <a:ext uri="{FF2B5EF4-FFF2-40B4-BE49-F238E27FC236}">
                <a16:creationId xmlns:a16="http://schemas.microsoft.com/office/drawing/2014/main" id="{6AEDC2F8-FB6B-4719-9DAC-C86C829D66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4332" y="2837130"/>
            <a:ext cx="4587394" cy="3673083"/>
          </a:xfrm>
          <a:prstGeom prst="rect">
            <a:avLst/>
          </a:prstGeom>
          <a:noFill/>
          <a:ln>
            <a:noFill/>
          </a:ln>
        </p:spPr>
      </p:pic>
    </p:spTree>
    <p:extLst>
      <p:ext uri="{BB962C8B-B14F-4D97-AF65-F5344CB8AC3E}">
        <p14:creationId xmlns:p14="http://schemas.microsoft.com/office/powerpoint/2010/main" val="1931656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BB503CDE-D6DD-4F3E-BA15-2F359EB1B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6908" y="2156247"/>
            <a:ext cx="4375138" cy="2914474"/>
          </a:xfrm>
          <a:prstGeom prst="rect">
            <a:avLst/>
          </a:prstGeom>
        </p:spPr>
      </p:pic>
      <p:sp>
        <p:nvSpPr>
          <p:cNvPr id="2" name="Título 1"/>
          <p:cNvSpPr>
            <a:spLocks noGrp="1"/>
          </p:cNvSpPr>
          <p:nvPr>
            <p:ph type="title"/>
          </p:nvPr>
        </p:nvSpPr>
        <p:spPr>
          <a:xfrm>
            <a:off x="353742" y="0"/>
            <a:ext cx="10515600" cy="1325563"/>
          </a:xfrm>
        </p:spPr>
        <p:txBody>
          <a:bodyPr>
            <a:normAutofit/>
          </a:bodyPr>
          <a:lstStyle/>
          <a:p>
            <a:r>
              <a:rPr lang="es-EC" sz="3600" dirty="0">
                <a:latin typeface="Times New Roman" panose="02020603050405020304" pitchFamily="18" charset="0"/>
                <a:cs typeface="Times New Roman" panose="02020603050405020304" pitchFamily="18" charset="0"/>
              </a:rPr>
              <a:t>Análisis bivariado </a:t>
            </a:r>
          </a:p>
        </p:txBody>
      </p:sp>
      <p:sp>
        <p:nvSpPr>
          <p:cNvPr id="3" name="Marcador de contenido 2"/>
          <p:cNvSpPr>
            <a:spLocks noGrp="1"/>
          </p:cNvSpPr>
          <p:nvPr>
            <p:ph idx="1"/>
          </p:nvPr>
        </p:nvSpPr>
        <p:spPr>
          <a:xfrm>
            <a:off x="353742" y="1033170"/>
            <a:ext cx="11090209" cy="4351338"/>
          </a:xfrm>
        </p:spPr>
        <p:txBody>
          <a:bodyPr/>
          <a:lstStyle/>
          <a:p>
            <a:pPr marL="0" indent="0">
              <a:buNone/>
            </a:pPr>
            <a:r>
              <a:rPr lang="es-MX" sz="1800" b="1" dirty="0">
                <a:latin typeface="Times New Roman" panose="02020603050405020304" pitchFamily="18" charset="0"/>
                <a:cs typeface="Times New Roman" panose="02020603050405020304" pitchFamily="18" charset="0"/>
              </a:rPr>
              <a:t>Hipótesis uno</a:t>
            </a:r>
          </a:p>
          <a:p>
            <a:pPr marL="0" indent="0">
              <a:buNone/>
            </a:pPr>
            <a:r>
              <a:rPr lang="es-MX" sz="1800" b="1" dirty="0">
                <a:latin typeface="Times New Roman" panose="02020603050405020304" pitchFamily="18" charset="0"/>
                <a:cs typeface="Times New Roman" panose="02020603050405020304" pitchFamily="18" charset="0"/>
              </a:rPr>
              <a:t>H0</a:t>
            </a:r>
            <a:r>
              <a:rPr lang="es-MX" sz="1800" dirty="0">
                <a:latin typeface="Times New Roman" panose="02020603050405020304" pitchFamily="18" charset="0"/>
                <a:cs typeface="Times New Roman" panose="02020603050405020304" pitchFamily="18" charset="0"/>
              </a:rPr>
              <a:t>: La apariencia visual de las cooperativas de ahorro y crédito no incide positivamente en la lealtad del consumidor.</a:t>
            </a:r>
          </a:p>
          <a:p>
            <a:pPr marL="0" indent="0">
              <a:buNone/>
            </a:pPr>
            <a:r>
              <a:rPr lang="es-MX" sz="1800" b="1" dirty="0">
                <a:latin typeface="Times New Roman" panose="02020603050405020304" pitchFamily="18" charset="0"/>
                <a:cs typeface="Times New Roman" panose="02020603050405020304" pitchFamily="18" charset="0"/>
              </a:rPr>
              <a:t>H1</a:t>
            </a:r>
            <a:r>
              <a:rPr lang="es-MX" sz="1800" dirty="0">
                <a:latin typeface="Times New Roman" panose="02020603050405020304" pitchFamily="18" charset="0"/>
                <a:cs typeface="Times New Roman" panose="02020603050405020304" pitchFamily="18" charset="0"/>
              </a:rPr>
              <a:t>: La apariencia visual de las cooperativas de ahorro y crédito incide positivamente en la lealtad del consumidor.</a:t>
            </a:r>
          </a:p>
          <a:p>
            <a:pPr marL="0" indent="0">
              <a:buNone/>
            </a:pPr>
            <a:endParaRPr lang="es-MX" sz="1600" dirty="0">
              <a:latin typeface="Times New Roman" panose="02020603050405020304" pitchFamily="18" charset="0"/>
              <a:cs typeface="Times New Roman" panose="02020603050405020304" pitchFamily="18" charset="0"/>
            </a:endParaRPr>
          </a:p>
          <a:p>
            <a:pPr marL="0" indent="0">
              <a:buNone/>
            </a:pPr>
            <a:endParaRPr lang="es-MX" sz="1600" dirty="0">
              <a:latin typeface="Times New Roman" panose="02020603050405020304" pitchFamily="18" charset="0"/>
              <a:cs typeface="Times New Roman" panose="02020603050405020304" pitchFamily="18" charset="0"/>
            </a:endParaRPr>
          </a:p>
        </p:txBody>
      </p:sp>
      <p:sp>
        <p:nvSpPr>
          <p:cNvPr id="8" name="Flecha curvada hacia arriba 7">
            <a:hlinkClick r:id="rId3" action="ppaction://hlinksldjump"/>
          </p:cNvPr>
          <p:cNvSpPr/>
          <p:nvPr/>
        </p:nvSpPr>
        <p:spPr>
          <a:xfrm>
            <a:off x="11544300" y="6373039"/>
            <a:ext cx="477982" cy="339488"/>
          </a:xfrm>
          <a:prstGeom prst="upArrow">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4" name="Tabla 3">
            <a:extLst>
              <a:ext uri="{FF2B5EF4-FFF2-40B4-BE49-F238E27FC236}">
                <a16:creationId xmlns:a16="http://schemas.microsoft.com/office/drawing/2014/main" id="{3ADCC932-3197-4837-8E92-1AA772828717}"/>
              </a:ext>
            </a:extLst>
          </p:cNvPr>
          <p:cNvGraphicFramePr>
            <a:graphicFrameLocks noGrp="1"/>
          </p:cNvGraphicFramePr>
          <p:nvPr>
            <p:extLst>
              <p:ext uri="{D42A27DB-BD31-4B8C-83A1-F6EECF244321}">
                <p14:modId xmlns:p14="http://schemas.microsoft.com/office/powerpoint/2010/main" val="2508620592"/>
              </p:ext>
            </p:extLst>
          </p:nvPr>
        </p:nvGraphicFramePr>
        <p:xfrm>
          <a:off x="353742" y="2834518"/>
          <a:ext cx="5742257" cy="1557932"/>
        </p:xfrm>
        <a:graphic>
          <a:graphicData uri="http://schemas.openxmlformats.org/drawingml/2006/table">
            <a:tbl>
              <a:tblPr/>
              <a:tblGrid>
                <a:gridCol w="2185785">
                  <a:extLst>
                    <a:ext uri="{9D8B030D-6E8A-4147-A177-3AD203B41FA5}">
                      <a16:colId xmlns:a16="http://schemas.microsoft.com/office/drawing/2014/main" val="462152793"/>
                    </a:ext>
                  </a:extLst>
                </a:gridCol>
                <a:gridCol w="1895911">
                  <a:extLst>
                    <a:ext uri="{9D8B030D-6E8A-4147-A177-3AD203B41FA5}">
                      <a16:colId xmlns:a16="http://schemas.microsoft.com/office/drawing/2014/main" val="3594758116"/>
                    </a:ext>
                  </a:extLst>
                </a:gridCol>
                <a:gridCol w="627369">
                  <a:extLst>
                    <a:ext uri="{9D8B030D-6E8A-4147-A177-3AD203B41FA5}">
                      <a16:colId xmlns:a16="http://schemas.microsoft.com/office/drawing/2014/main" val="1940627072"/>
                    </a:ext>
                  </a:extLst>
                </a:gridCol>
                <a:gridCol w="1033192">
                  <a:extLst>
                    <a:ext uri="{9D8B030D-6E8A-4147-A177-3AD203B41FA5}">
                      <a16:colId xmlns:a16="http://schemas.microsoft.com/office/drawing/2014/main" val="3500793380"/>
                    </a:ext>
                  </a:extLst>
                </a:gridCol>
              </a:tblGrid>
              <a:tr h="740670">
                <a:tc>
                  <a:txBody>
                    <a:bodyPr/>
                    <a:lstStyle/>
                    <a:p>
                      <a:pPr>
                        <a:lnSpc>
                          <a:spcPct val="200000"/>
                        </a:lnSpc>
                      </a:pPr>
                      <a:r>
                        <a:rPr lang="es-EC"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FEFEFE"/>
                    </a:solidFill>
                  </a:tcPr>
                </a:tc>
                <a:tc>
                  <a:txBody>
                    <a:bodyPr/>
                    <a:lstStyle/>
                    <a:p>
                      <a:pPr>
                        <a:lnSpc>
                          <a:spcPct val="200000"/>
                        </a:lnSpc>
                      </a:pPr>
                      <a:r>
                        <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Chi-cuadrada</a:t>
                      </a:r>
                      <a:endParaRPr lang="es-EC"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FEFEFE"/>
                    </a:solidFill>
                  </a:tcPr>
                </a:tc>
                <a:tc>
                  <a:txBody>
                    <a:bodyPr/>
                    <a:lstStyle/>
                    <a:p>
                      <a:pPr>
                        <a:lnSpc>
                          <a:spcPct val="200000"/>
                        </a:lnSpc>
                      </a:pPr>
                      <a:r>
                        <a:rPr lang="es-EC"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GL</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FEFEFE"/>
                    </a:solidFill>
                  </a:tcPr>
                </a:tc>
                <a:tc>
                  <a:txBody>
                    <a:bodyPr/>
                    <a:lstStyle/>
                    <a:p>
                      <a:pPr>
                        <a:lnSpc>
                          <a:spcPct val="200000"/>
                        </a:lnSpc>
                      </a:pPr>
                      <a:r>
                        <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200000"/>
                        </a:lnSpc>
                      </a:pPr>
                      <a:r>
                        <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Valor P</a:t>
                      </a:r>
                      <a:endParaRPr lang="es-EC"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100" marR="38100" marT="0" marB="0">
                    <a:lnL>
                      <a:noFill/>
                    </a:lnL>
                    <a:lnR>
                      <a:noFill/>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FEFEFE"/>
                    </a:solidFill>
                  </a:tcPr>
                </a:tc>
                <a:extLst>
                  <a:ext uri="{0D108BD9-81ED-4DB2-BD59-A6C34878D82A}">
                    <a16:rowId xmlns:a16="http://schemas.microsoft.com/office/drawing/2014/main" val="2151752074"/>
                  </a:ext>
                </a:extLst>
              </a:tr>
              <a:tr h="345152">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Pearson</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w="12700" cap="flat" cmpd="sng" algn="ctr">
                      <a:solidFill>
                        <a:srgbClr val="383838"/>
                      </a:solidFill>
                      <a:prstDash val="solid"/>
                      <a:round/>
                      <a:headEnd type="none" w="med" len="med"/>
                      <a:tailEnd type="none" w="med" len="med"/>
                    </a:lnT>
                    <a:lnB>
                      <a:noFill/>
                    </a:lnB>
                    <a:solidFill>
                      <a:srgbClr val="FEFEFE"/>
                    </a:solidFill>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100,592</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w="12700" cap="flat" cmpd="sng" algn="ctr">
                      <a:solidFill>
                        <a:srgbClr val="383838"/>
                      </a:solidFill>
                      <a:prstDash val="solid"/>
                      <a:round/>
                      <a:headEnd type="none" w="med" len="med"/>
                      <a:tailEnd type="none" w="med" len="med"/>
                    </a:lnT>
                    <a:lnB>
                      <a:noFill/>
                    </a:lnB>
                    <a:solidFill>
                      <a:srgbClr val="FEFEFE"/>
                    </a:solidFill>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w="12700" cap="flat" cmpd="sng" algn="ctr">
                      <a:solidFill>
                        <a:srgbClr val="383838"/>
                      </a:solidFill>
                      <a:prstDash val="solid"/>
                      <a:round/>
                      <a:headEnd type="none" w="med" len="med"/>
                      <a:tailEnd type="none" w="med" len="med"/>
                    </a:lnT>
                    <a:lnB>
                      <a:noFill/>
                    </a:lnB>
                    <a:solidFill>
                      <a:srgbClr val="FEFEFE"/>
                    </a:solidFill>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0,000</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100" marR="38100" marT="0" marB="0">
                    <a:lnL>
                      <a:noFill/>
                    </a:lnL>
                    <a:lnR>
                      <a:noFill/>
                    </a:lnR>
                    <a:lnT w="12700" cap="flat" cmpd="sng" algn="ctr">
                      <a:solidFill>
                        <a:srgbClr val="383838"/>
                      </a:solidFill>
                      <a:prstDash val="solid"/>
                      <a:round/>
                      <a:headEnd type="none" w="med" len="med"/>
                      <a:tailEnd type="none" w="med" len="med"/>
                    </a:lnT>
                    <a:lnB>
                      <a:noFill/>
                    </a:lnB>
                    <a:solidFill>
                      <a:srgbClr val="FEFEFE"/>
                    </a:solidFill>
                  </a:tcPr>
                </a:tc>
                <a:extLst>
                  <a:ext uri="{0D108BD9-81ED-4DB2-BD59-A6C34878D82A}">
                    <a16:rowId xmlns:a16="http://schemas.microsoft.com/office/drawing/2014/main" val="3740315019"/>
                  </a:ext>
                </a:extLst>
              </a:tr>
              <a:tr h="403882">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Relación de verosimilitud</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w="12700" cap="flat" cmpd="sng" algn="ctr">
                      <a:solidFill>
                        <a:srgbClr val="000000"/>
                      </a:solidFill>
                      <a:prstDash val="solid"/>
                      <a:round/>
                      <a:headEnd type="none" w="med" len="med"/>
                      <a:tailEnd type="none" w="med" len="med"/>
                    </a:lnB>
                    <a:solidFill>
                      <a:srgbClr val="FEFEFE"/>
                    </a:solidFill>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87,704</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w="12700" cap="flat" cmpd="sng" algn="ctr">
                      <a:solidFill>
                        <a:srgbClr val="000000"/>
                      </a:solidFill>
                      <a:prstDash val="solid"/>
                      <a:round/>
                      <a:headEnd type="none" w="med" len="med"/>
                      <a:tailEnd type="none" w="med" len="med"/>
                    </a:lnB>
                    <a:solidFill>
                      <a:srgbClr val="FEFEFE"/>
                    </a:solidFill>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w="12700" cap="flat" cmpd="sng" algn="ctr">
                      <a:solidFill>
                        <a:srgbClr val="000000"/>
                      </a:solidFill>
                      <a:prstDash val="solid"/>
                      <a:round/>
                      <a:headEnd type="none" w="med" len="med"/>
                      <a:tailEnd type="none" w="med" len="med"/>
                    </a:lnB>
                    <a:solidFill>
                      <a:srgbClr val="FEFEFE"/>
                    </a:solidFill>
                  </a:tcPr>
                </a:tc>
                <a:tc>
                  <a:txBody>
                    <a:bodyPr/>
                    <a:lstStyle/>
                    <a:p>
                      <a:pPr>
                        <a:lnSpc>
                          <a:spcPct val="200000"/>
                        </a:lnSpc>
                      </a:pPr>
                      <a:r>
                        <a:rPr lang="es-EC"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0,000</a:t>
                      </a:r>
                      <a:endParaRPr lang="es-EC"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100" marR="38100" marT="0" marB="0">
                    <a:lnL>
                      <a:noFill/>
                    </a:lnL>
                    <a:lnR>
                      <a:noFill/>
                    </a:lnR>
                    <a:lnT>
                      <a:noFill/>
                    </a:lnT>
                    <a:lnB w="12700" cap="flat" cmpd="sng" algn="ctr">
                      <a:solidFill>
                        <a:srgbClr val="000000"/>
                      </a:solidFill>
                      <a:prstDash val="solid"/>
                      <a:round/>
                      <a:headEnd type="none" w="med" len="med"/>
                      <a:tailEnd type="none" w="med" len="med"/>
                    </a:lnB>
                    <a:solidFill>
                      <a:srgbClr val="FEFEFE"/>
                    </a:solidFill>
                  </a:tcPr>
                </a:tc>
                <a:extLst>
                  <a:ext uri="{0D108BD9-81ED-4DB2-BD59-A6C34878D82A}">
                    <a16:rowId xmlns:a16="http://schemas.microsoft.com/office/drawing/2014/main" val="261282975"/>
                  </a:ext>
                </a:extLst>
              </a:tr>
            </a:tbl>
          </a:graphicData>
        </a:graphic>
      </p:graphicFrame>
      <p:sp>
        <p:nvSpPr>
          <p:cNvPr id="5" name="Rectangle 1">
            <a:extLst>
              <a:ext uri="{FF2B5EF4-FFF2-40B4-BE49-F238E27FC236}">
                <a16:creationId xmlns:a16="http://schemas.microsoft.com/office/drawing/2014/main" id="{6F716790-3803-4101-BFBE-DE456BA18C41}"/>
              </a:ext>
            </a:extLst>
          </p:cNvPr>
          <p:cNvSpPr>
            <a:spLocks noChangeArrowheads="1"/>
          </p:cNvSpPr>
          <p:nvPr/>
        </p:nvSpPr>
        <p:spPr bwMode="auto">
          <a:xfrm>
            <a:off x="-174811" y="2383563"/>
            <a:ext cx="653527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s-ES" altLang="es-EC" sz="1200" b="0" i="1" u="none" strike="noStrike" cap="none" normalizeH="0" baseline="0" dirty="0">
                <a:ln>
                  <a:noFill/>
                </a:ln>
                <a:solidFill>
                  <a:srgbClr val="000000"/>
                </a:solidFill>
                <a:effectLst/>
                <a:latin typeface="Arial" panose="020B0604020202020204" pitchFamily="34" charset="0"/>
                <a:ea typeface="Arial" panose="020B0604020202020204" pitchFamily="34" charset="0"/>
                <a:cs typeface="Arial" panose="020B0604020202020204" pitchFamily="34" charset="0"/>
              </a:rPr>
              <a:t>Tabla chi cuadrado dimensión apariencia visual (IA3) vs lealtad del consumidor (CL3)</a:t>
            </a:r>
            <a:endParaRPr kumimoji="0" lang="es-EC" altLang="es-EC" sz="12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ED627B87-AAF7-4AB3-8083-CE912D91C6CB}"/>
                  </a:ext>
                </a:extLst>
              </p:cNvPr>
              <p:cNvSpPr txBox="1"/>
              <p:nvPr/>
            </p:nvSpPr>
            <p:spPr>
              <a:xfrm>
                <a:off x="273060" y="4532168"/>
                <a:ext cx="1972599" cy="2585323"/>
              </a:xfrm>
              <a:prstGeom prst="rect">
                <a:avLst/>
              </a:prstGeom>
              <a:noFill/>
            </p:spPr>
            <p:txBody>
              <a:bodyPr wrap="square" rtlCol="0">
                <a:spAutoFit/>
              </a:bodyPr>
              <a:lstStyle/>
              <a:p>
                <a:pPr>
                  <a:lnSpc>
                    <a:spcPct val="200000"/>
                  </a:lnSpc>
                </a:pPr>
                <a:r>
                  <a:rPr lang="es-EC" sz="1200" b="1" dirty="0">
                    <a:solidFill>
                      <a:srgbClr val="000000"/>
                    </a:solidFill>
                    <a:effectLst/>
                    <a:latin typeface="Arial" panose="020B0604020202020204" pitchFamily="34" charset="0"/>
                    <a:ea typeface="Calibri" panose="020F0502020204030204" pitchFamily="34" charset="0"/>
                  </a:rPr>
                  <a:t>Reglas de decisión: </a:t>
                </a:r>
                <a:endParaRPr lang="es-EC" sz="1200" dirty="0">
                  <a:solidFill>
                    <a:srgbClr val="000000"/>
                  </a:solidFill>
                  <a:effectLst/>
                  <a:latin typeface="Arial" panose="020B0604020202020204" pitchFamily="34" charset="0"/>
                  <a:ea typeface="Arial" panose="020B0604020202020204" pitchFamily="34" charset="0"/>
                </a:endParaRPr>
              </a:p>
              <a:p>
                <a:pPr>
                  <a:lnSpc>
                    <a:spcPct val="200000"/>
                  </a:lnSpc>
                </a:pPr>
                <a:r>
                  <a:rPr lang="es-EC" sz="1200" dirty="0">
                    <a:solidFill>
                      <a:srgbClr val="000000"/>
                    </a:solidFill>
                    <a:effectLst/>
                    <a:latin typeface="Arial" panose="020B0604020202020204" pitchFamily="34" charset="0"/>
                    <a:ea typeface="Calibri" panose="020F0502020204030204" pitchFamily="34" charset="0"/>
                  </a:rPr>
                  <a:t>Grados de libertad= 16</a:t>
                </a:r>
                <a:endParaRPr lang="es-EC" sz="1200" dirty="0">
                  <a:solidFill>
                    <a:srgbClr val="000000"/>
                  </a:solidFill>
                  <a:effectLst/>
                  <a:latin typeface="Arial" panose="020B0604020202020204" pitchFamily="34" charset="0"/>
                  <a:ea typeface="Arial" panose="020B0604020202020204" pitchFamily="34" charset="0"/>
                </a:endParaRPr>
              </a:p>
              <a:p>
                <a:pPr>
                  <a:lnSpc>
                    <a:spcPct val="200000"/>
                  </a:lnSpc>
                </a:pPr>
                <a:r>
                  <a:rPr lang="es-EC" sz="1200" dirty="0">
                    <a:solidFill>
                      <a:srgbClr val="000000"/>
                    </a:solidFill>
                    <a:effectLst/>
                    <a:latin typeface="Arial" panose="020B0604020202020204" pitchFamily="34" charset="0"/>
                    <a:ea typeface="Calibri" panose="020F0502020204030204" pitchFamily="34" charset="0"/>
                  </a:rPr>
                  <a:t>α = 0,05</a:t>
                </a:r>
                <a:endParaRPr lang="es-EC" sz="1200" dirty="0">
                  <a:solidFill>
                    <a:srgbClr val="000000"/>
                  </a:solidFill>
                  <a:effectLst/>
                  <a:latin typeface="Arial" panose="020B0604020202020204" pitchFamily="34" charset="0"/>
                  <a:ea typeface="Arial" panose="020B0604020202020204" pitchFamily="34" charset="0"/>
                </a:endParaRPr>
              </a:p>
              <a:p>
                <a:pPr>
                  <a:lnSpc>
                    <a:spcPct val="200000"/>
                  </a:lnSpc>
                </a:pPr>
                <a:r>
                  <a:rPr lang="es-EC" sz="1200" dirty="0">
                    <a:solidFill>
                      <a:srgbClr val="000000"/>
                    </a:solidFill>
                    <a:effectLst/>
                    <a:latin typeface="Arial" panose="020B0604020202020204" pitchFamily="34" charset="0"/>
                    <a:ea typeface="Calibri" panose="020F0502020204030204" pitchFamily="34" charset="0"/>
                  </a:rPr>
                  <a:t>Valor crítico= 26,29</a:t>
                </a:r>
                <a:endParaRPr lang="es-EC" sz="1200" dirty="0">
                  <a:solidFill>
                    <a:srgbClr val="000000"/>
                  </a:solidFill>
                  <a:effectLst/>
                  <a:latin typeface="Arial" panose="020B0604020202020204" pitchFamily="34" charset="0"/>
                  <a:ea typeface="Arial" panose="020B0604020202020204" pitchFamily="34" charset="0"/>
                </a:endParaRPr>
              </a:p>
              <a:p>
                <a:pPr>
                  <a:lnSpc>
                    <a:spcPct val="200000"/>
                  </a:lnSpc>
                </a:pPr>
                <a:r>
                  <a:rPr lang="es-EC" sz="1200" dirty="0">
                    <a:solidFill>
                      <a:srgbClr val="000000"/>
                    </a:solidFill>
                    <a:effectLst/>
                    <a:latin typeface="Arial" panose="020B0604020202020204" pitchFamily="34" charset="0"/>
                    <a:ea typeface="Calibri" panose="020F0502020204030204" pitchFamily="34" charset="0"/>
                  </a:rPr>
                  <a:t>Valor p= 0,000</a:t>
                </a:r>
                <a:endParaRPr lang="es-EC" sz="1200" dirty="0">
                  <a:solidFill>
                    <a:srgbClr val="000000"/>
                  </a:solidFill>
                  <a:effectLst/>
                  <a:latin typeface="Arial" panose="020B0604020202020204" pitchFamily="34" charset="0"/>
                  <a:ea typeface="Arial" panose="020B0604020202020204" pitchFamily="34" charset="0"/>
                </a:endParaRPr>
              </a:p>
              <a:p>
                <a:pPr>
                  <a:lnSpc>
                    <a:spcPct val="200000"/>
                  </a:lnSpc>
                </a:pPr>
                <a14:m>
                  <m:oMath xmlns:m="http://schemas.openxmlformats.org/officeDocument/2006/math">
                    <m:sSup>
                      <m:sSupPr>
                        <m:ctrlPr>
                          <a:rPr lang="es-EC" sz="1200" i="1">
                            <a:solidFill>
                              <a:srgbClr val="000000"/>
                            </a:solidFill>
                            <a:effectLst/>
                            <a:latin typeface="Cambria Math" panose="02040503050406030204" pitchFamily="18" charset="0"/>
                            <a:ea typeface="Arial" panose="020B0604020202020204" pitchFamily="34" charset="0"/>
                          </a:rPr>
                        </m:ctrlPr>
                      </m:sSupPr>
                      <m:e>
                        <m:r>
                          <a:rPr lang="es-ES" sz="1200" i="1">
                            <a:solidFill>
                              <a:srgbClr val="000000"/>
                            </a:solidFill>
                            <a:effectLst/>
                            <a:latin typeface="Cambria Math" panose="02040503050406030204" pitchFamily="18" charset="0"/>
                            <a:ea typeface="Arial" panose="020B0604020202020204" pitchFamily="34" charset="0"/>
                          </a:rPr>
                          <m:t>𝑋</m:t>
                        </m:r>
                      </m:e>
                      <m:sup>
                        <m:r>
                          <a:rPr lang="es-ES" sz="1200">
                            <a:solidFill>
                              <a:srgbClr val="000000"/>
                            </a:solidFill>
                            <a:effectLst/>
                            <a:latin typeface="Cambria Math" panose="02040503050406030204" pitchFamily="18" charset="0"/>
                            <a:ea typeface="Arial" panose="020B0604020202020204" pitchFamily="34" charset="0"/>
                          </a:rPr>
                          <m:t>2</m:t>
                        </m:r>
                      </m:sup>
                    </m:sSup>
                  </m:oMath>
                </a14:m>
                <a:r>
                  <a:rPr lang="es-EC" sz="1200" dirty="0">
                    <a:solidFill>
                      <a:srgbClr val="000000"/>
                    </a:solidFill>
                    <a:effectLst/>
                    <a:latin typeface="Arial" panose="020B0604020202020204" pitchFamily="34" charset="0"/>
                    <a:ea typeface="Calibri" panose="020F0502020204030204" pitchFamily="34" charset="0"/>
                  </a:rPr>
                  <a:t>= 100,59</a:t>
                </a:r>
                <a:endParaRPr lang="es-EC" sz="1200" dirty="0">
                  <a:solidFill>
                    <a:srgbClr val="000000"/>
                  </a:solidFill>
                  <a:effectLst/>
                  <a:latin typeface="Arial" panose="020B0604020202020204" pitchFamily="34" charset="0"/>
                  <a:ea typeface="Arial" panose="020B0604020202020204" pitchFamily="34" charset="0"/>
                </a:endParaRPr>
              </a:p>
              <a:p>
                <a:endParaRPr lang="es-EC" dirty="0"/>
              </a:p>
            </p:txBody>
          </p:sp>
        </mc:Choice>
        <mc:Fallback xmlns="">
          <p:sp>
            <p:nvSpPr>
              <p:cNvPr id="6" name="CuadroTexto 5">
                <a:extLst>
                  <a:ext uri="{FF2B5EF4-FFF2-40B4-BE49-F238E27FC236}">
                    <a16:creationId xmlns:a16="http://schemas.microsoft.com/office/drawing/2014/main" id="{ED627B87-AAF7-4AB3-8083-CE912D91C6CB}"/>
                  </a:ext>
                </a:extLst>
              </p:cNvPr>
              <p:cNvSpPr txBox="1">
                <a:spLocks noRot="1" noChangeAspect="1" noMove="1" noResize="1" noEditPoints="1" noAdjustHandles="1" noChangeArrowheads="1" noChangeShapeType="1" noTextEdit="1"/>
              </p:cNvSpPr>
              <p:nvPr/>
            </p:nvSpPr>
            <p:spPr>
              <a:xfrm>
                <a:off x="273060" y="4532168"/>
                <a:ext cx="1972599" cy="2585323"/>
              </a:xfrm>
              <a:prstGeom prst="rect">
                <a:avLst/>
              </a:prstGeom>
              <a:blipFill>
                <a:blip r:embed="rId4"/>
                <a:stretch>
                  <a:fillRect l="-31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0798C375-556F-412E-A664-24DD476BEBE7}"/>
                  </a:ext>
                </a:extLst>
              </p:cNvPr>
              <p:cNvSpPr txBox="1"/>
              <p:nvPr/>
            </p:nvSpPr>
            <p:spPr>
              <a:xfrm>
                <a:off x="2055465" y="4485818"/>
                <a:ext cx="7109012" cy="2585323"/>
              </a:xfrm>
              <a:prstGeom prst="rect">
                <a:avLst/>
              </a:prstGeom>
              <a:noFill/>
            </p:spPr>
            <p:txBody>
              <a:bodyPr wrap="square" rtlCol="0">
                <a:spAutoFit/>
              </a:bodyPr>
              <a:lstStyle/>
              <a:p>
                <a:pPr>
                  <a:lnSpc>
                    <a:spcPct val="200000"/>
                  </a:lnSpc>
                </a:pPr>
                <a:r>
                  <a:rPr lang="es-EC" sz="1200" b="1" dirty="0">
                    <a:solidFill>
                      <a:srgbClr val="000000"/>
                    </a:solidFill>
                    <a:effectLst/>
                    <a:latin typeface="Arial" panose="020B0604020202020204" pitchFamily="34" charset="0"/>
                    <a:ea typeface="Calibri" panose="020F0502020204030204" pitchFamily="34" charset="0"/>
                  </a:rPr>
                  <a:t>Valor crítico:</a:t>
                </a:r>
                <a:endParaRPr lang="es-EC" sz="1200" dirty="0">
                  <a:solidFill>
                    <a:srgbClr val="000000"/>
                  </a:solidFill>
                  <a:effectLst/>
                  <a:latin typeface="Arial" panose="020B0604020202020204" pitchFamily="34" charset="0"/>
                  <a:ea typeface="Arial" panose="020B0604020202020204" pitchFamily="34" charset="0"/>
                </a:endParaRPr>
              </a:p>
              <a:p>
                <a:pPr>
                  <a:lnSpc>
                    <a:spcPct val="200000"/>
                  </a:lnSpc>
                </a:pPr>
                <a:r>
                  <a:rPr lang="es-EC" sz="1200" dirty="0">
                    <a:solidFill>
                      <a:srgbClr val="000000"/>
                    </a:solidFill>
                    <a:effectLst/>
                    <a:latin typeface="Arial" panose="020B0604020202020204" pitchFamily="34" charset="0"/>
                    <a:ea typeface="Calibri" panose="020F0502020204030204" pitchFamily="34" charset="0"/>
                  </a:rPr>
                  <a:t>Si </a:t>
                </a:r>
                <a14:m>
                  <m:oMath xmlns:m="http://schemas.openxmlformats.org/officeDocument/2006/math">
                    <m:sSup>
                      <m:sSupPr>
                        <m:ctrlPr>
                          <a:rPr lang="es-EC" sz="1200" i="1">
                            <a:solidFill>
                              <a:srgbClr val="000000"/>
                            </a:solidFill>
                            <a:effectLst/>
                            <a:latin typeface="Cambria Math" panose="02040503050406030204" pitchFamily="18" charset="0"/>
                            <a:ea typeface="Arial" panose="020B0604020202020204" pitchFamily="34" charset="0"/>
                          </a:rPr>
                        </m:ctrlPr>
                      </m:sSupPr>
                      <m:e>
                        <m:r>
                          <a:rPr lang="es-ES" sz="1200" i="1">
                            <a:solidFill>
                              <a:srgbClr val="000000"/>
                            </a:solidFill>
                            <a:effectLst/>
                            <a:latin typeface="Cambria Math" panose="02040503050406030204" pitchFamily="18" charset="0"/>
                            <a:ea typeface="Arial" panose="020B0604020202020204" pitchFamily="34" charset="0"/>
                          </a:rPr>
                          <m:t>𝑋</m:t>
                        </m:r>
                      </m:e>
                      <m:sup>
                        <m:r>
                          <a:rPr lang="es-ES" sz="1200">
                            <a:solidFill>
                              <a:srgbClr val="000000"/>
                            </a:solidFill>
                            <a:effectLst/>
                            <a:latin typeface="Cambria Math" panose="02040503050406030204" pitchFamily="18" charset="0"/>
                            <a:ea typeface="Arial" panose="020B0604020202020204" pitchFamily="34" charset="0"/>
                          </a:rPr>
                          <m:t>2</m:t>
                        </m:r>
                      </m:sup>
                    </m:sSup>
                  </m:oMath>
                </a14:m>
                <a:r>
                  <a:rPr lang="es-EC" sz="1200" dirty="0">
                    <a:solidFill>
                      <a:srgbClr val="000000"/>
                    </a:solidFill>
                    <a:effectLst/>
                    <a:latin typeface="Arial" panose="020B0604020202020204" pitchFamily="34" charset="0"/>
                    <a:ea typeface="Calibri" panose="020F0502020204030204" pitchFamily="34" charset="0"/>
                  </a:rPr>
                  <a:t> &gt; 26,29 se rechaza la hipótesis nula y se acepta la hipótesis alternativa.</a:t>
                </a:r>
                <a:endParaRPr lang="es-EC" sz="1200" dirty="0">
                  <a:solidFill>
                    <a:srgbClr val="000000"/>
                  </a:solidFill>
                  <a:effectLst/>
                  <a:latin typeface="Arial" panose="020B0604020202020204" pitchFamily="34" charset="0"/>
                  <a:ea typeface="Arial" panose="020B0604020202020204" pitchFamily="34" charset="0"/>
                </a:endParaRPr>
              </a:p>
              <a:p>
                <a:pPr>
                  <a:lnSpc>
                    <a:spcPct val="200000"/>
                  </a:lnSpc>
                </a:pPr>
                <a:r>
                  <a:rPr lang="es-EC" sz="1200" dirty="0">
                    <a:solidFill>
                      <a:srgbClr val="000000"/>
                    </a:solidFill>
                    <a:effectLst/>
                    <a:latin typeface="Arial" panose="020B0604020202020204" pitchFamily="34" charset="0"/>
                    <a:ea typeface="Calibri" panose="020F0502020204030204" pitchFamily="34" charset="0"/>
                  </a:rPr>
                  <a:t>Si </a:t>
                </a:r>
                <a14:m>
                  <m:oMath xmlns:m="http://schemas.openxmlformats.org/officeDocument/2006/math">
                    <m:sSup>
                      <m:sSupPr>
                        <m:ctrlPr>
                          <a:rPr lang="es-EC" sz="1200" i="1">
                            <a:solidFill>
                              <a:srgbClr val="000000"/>
                            </a:solidFill>
                            <a:effectLst/>
                            <a:latin typeface="Cambria Math" panose="02040503050406030204" pitchFamily="18" charset="0"/>
                            <a:ea typeface="Arial" panose="020B0604020202020204" pitchFamily="34" charset="0"/>
                          </a:rPr>
                        </m:ctrlPr>
                      </m:sSupPr>
                      <m:e>
                        <m:r>
                          <a:rPr lang="es-ES" sz="1200" i="1">
                            <a:solidFill>
                              <a:srgbClr val="000000"/>
                            </a:solidFill>
                            <a:effectLst/>
                            <a:latin typeface="Cambria Math" panose="02040503050406030204" pitchFamily="18" charset="0"/>
                            <a:ea typeface="Arial" panose="020B0604020202020204" pitchFamily="34" charset="0"/>
                          </a:rPr>
                          <m:t>𝑋</m:t>
                        </m:r>
                      </m:e>
                      <m:sup>
                        <m:r>
                          <a:rPr lang="es-ES" sz="1200">
                            <a:solidFill>
                              <a:srgbClr val="000000"/>
                            </a:solidFill>
                            <a:effectLst/>
                            <a:latin typeface="Cambria Math" panose="02040503050406030204" pitchFamily="18" charset="0"/>
                            <a:ea typeface="Arial" panose="020B0604020202020204" pitchFamily="34" charset="0"/>
                          </a:rPr>
                          <m:t>2</m:t>
                        </m:r>
                      </m:sup>
                    </m:sSup>
                  </m:oMath>
                </a14:m>
                <a:r>
                  <a:rPr lang="es-EC" sz="1200" dirty="0">
                    <a:solidFill>
                      <a:srgbClr val="000000"/>
                    </a:solidFill>
                    <a:effectLst/>
                    <a:latin typeface="Arial" panose="020B0604020202020204" pitchFamily="34" charset="0"/>
                    <a:ea typeface="Calibri" panose="020F0502020204030204" pitchFamily="34" charset="0"/>
                  </a:rPr>
                  <a:t> ≤ 26,29 se acepta la hipótesis nula.</a:t>
                </a:r>
                <a:endParaRPr lang="es-EC" sz="1200" dirty="0">
                  <a:solidFill>
                    <a:srgbClr val="000000"/>
                  </a:solidFill>
                  <a:effectLst/>
                  <a:latin typeface="Arial" panose="020B0604020202020204" pitchFamily="34" charset="0"/>
                  <a:ea typeface="Arial" panose="020B0604020202020204" pitchFamily="34" charset="0"/>
                </a:endParaRPr>
              </a:p>
              <a:p>
                <a:pPr>
                  <a:lnSpc>
                    <a:spcPct val="200000"/>
                  </a:lnSpc>
                </a:pPr>
                <a:r>
                  <a:rPr lang="es-EC" sz="1200" b="1" dirty="0">
                    <a:solidFill>
                      <a:srgbClr val="000000"/>
                    </a:solidFill>
                    <a:effectLst/>
                    <a:latin typeface="Arial" panose="020B0604020202020204" pitchFamily="34" charset="0"/>
                    <a:ea typeface="Calibri" panose="020F0502020204030204" pitchFamily="34" charset="0"/>
                  </a:rPr>
                  <a:t>Valor p:</a:t>
                </a:r>
                <a:endParaRPr lang="es-EC" sz="1200" dirty="0">
                  <a:solidFill>
                    <a:srgbClr val="000000"/>
                  </a:solidFill>
                  <a:effectLst/>
                  <a:latin typeface="Arial" panose="020B0604020202020204" pitchFamily="34" charset="0"/>
                  <a:ea typeface="Arial" panose="020B0604020202020204" pitchFamily="34" charset="0"/>
                </a:endParaRPr>
              </a:p>
              <a:p>
                <a:pPr>
                  <a:lnSpc>
                    <a:spcPct val="200000"/>
                  </a:lnSpc>
                </a:pPr>
                <a:r>
                  <a:rPr lang="es-EC" sz="1200" dirty="0">
                    <a:solidFill>
                      <a:srgbClr val="000000"/>
                    </a:solidFill>
                    <a:effectLst/>
                    <a:latin typeface="Arial" panose="020B0604020202020204" pitchFamily="34" charset="0"/>
                    <a:ea typeface="Calibri" panose="020F0502020204030204" pitchFamily="34" charset="0"/>
                  </a:rPr>
                  <a:t>Si p≤ α se rechaza la hipótesis nula y se acepta la hipótesis alternativa.</a:t>
                </a:r>
                <a:endParaRPr lang="es-EC" sz="1200" dirty="0">
                  <a:solidFill>
                    <a:srgbClr val="000000"/>
                  </a:solidFill>
                  <a:effectLst/>
                  <a:latin typeface="Arial" panose="020B0604020202020204" pitchFamily="34" charset="0"/>
                  <a:ea typeface="Arial" panose="020B0604020202020204" pitchFamily="34" charset="0"/>
                </a:endParaRPr>
              </a:p>
              <a:p>
                <a:pPr>
                  <a:lnSpc>
                    <a:spcPct val="200000"/>
                  </a:lnSpc>
                </a:pPr>
                <a:r>
                  <a:rPr lang="es-EC" sz="1200" dirty="0">
                    <a:solidFill>
                      <a:srgbClr val="000000"/>
                    </a:solidFill>
                    <a:effectLst/>
                    <a:latin typeface="Arial" panose="020B0604020202020204" pitchFamily="34" charset="0"/>
                    <a:ea typeface="Calibri" panose="020F0502020204030204" pitchFamily="34" charset="0"/>
                  </a:rPr>
                  <a:t>Si p&gt; α se acepta la hipótesis nula.</a:t>
                </a:r>
                <a:endParaRPr lang="es-EC" sz="1200" dirty="0">
                  <a:solidFill>
                    <a:srgbClr val="000000"/>
                  </a:solidFill>
                  <a:effectLst/>
                  <a:latin typeface="Arial" panose="020B0604020202020204" pitchFamily="34" charset="0"/>
                  <a:ea typeface="Arial" panose="020B0604020202020204" pitchFamily="34" charset="0"/>
                </a:endParaRPr>
              </a:p>
              <a:p>
                <a:endParaRPr lang="es-EC" dirty="0"/>
              </a:p>
            </p:txBody>
          </p:sp>
        </mc:Choice>
        <mc:Fallback xmlns="">
          <p:sp>
            <p:nvSpPr>
              <p:cNvPr id="11" name="CuadroTexto 10">
                <a:extLst>
                  <a:ext uri="{FF2B5EF4-FFF2-40B4-BE49-F238E27FC236}">
                    <a16:creationId xmlns:a16="http://schemas.microsoft.com/office/drawing/2014/main" id="{0798C375-556F-412E-A664-24DD476BEBE7}"/>
                  </a:ext>
                </a:extLst>
              </p:cNvPr>
              <p:cNvSpPr txBox="1">
                <a:spLocks noRot="1" noChangeAspect="1" noMove="1" noResize="1" noEditPoints="1" noAdjustHandles="1" noChangeArrowheads="1" noChangeShapeType="1" noTextEdit="1"/>
              </p:cNvSpPr>
              <p:nvPr/>
            </p:nvSpPr>
            <p:spPr>
              <a:xfrm>
                <a:off x="2055465" y="4485818"/>
                <a:ext cx="7109012" cy="2585323"/>
              </a:xfrm>
              <a:prstGeom prst="rect">
                <a:avLst/>
              </a:prstGeom>
              <a:blipFill>
                <a:blip r:embed="rId5"/>
                <a:stretch>
                  <a:fillRect/>
                </a:stretch>
              </a:blipFill>
            </p:spPr>
            <p:txBody>
              <a:bodyPr/>
              <a:lstStyle/>
              <a:p>
                <a:r>
                  <a:rPr lang="es-EC">
                    <a:noFill/>
                  </a:rPr>
                  <a:t> </a:t>
                </a:r>
              </a:p>
            </p:txBody>
          </p:sp>
        </mc:Fallback>
      </mc:AlternateContent>
      <p:graphicFrame>
        <p:nvGraphicFramePr>
          <p:cNvPr id="13" name="Tabla 13">
            <a:extLst>
              <a:ext uri="{FF2B5EF4-FFF2-40B4-BE49-F238E27FC236}">
                <a16:creationId xmlns:a16="http://schemas.microsoft.com/office/drawing/2014/main" id="{A77C6641-980A-416D-82D1-B297ACC8C0DA}"/>
              </a:ext>
            </a:extLst>
          </p:cNvPr>
          <p:cNvGraphicFramePr>
            <a:graphicFrameLocks noGrp="1"/>
          </p:cNvGraphicFramePr>
          <p:nvPr>
            <p:extLst>
              <p:ext uri="{D42A27DB-BD31-4B8C-83A1-F6EECF244321}">
                <p14:modId xmlns:p14="http://schemas.microsoft.com/office/powerpoint/2010/main" val="1979385017"/>
              </p:ext>
            </p:extLst>
          </p:nvPr>
        </p:nvGraphicFramePr>
        <p:xfrm>
          <a:off x="7651374" y="5170561"/>
          <a:ext cx="3214826" cy="1337024"/>
        </p:xfrm>
        <a:graphic>
          <a:graphicData uri="http://schemas.openxmlformats.org/drawingml/2006/table">
            <a:tbl>
              <a:tblPr firstRow="1" bandRow="1">
                <a:tableStyleId>{5940675A-B579-460E-94D1-54222C63F5DA}</a:tableStyleId>
              </a:tblPr>
              <a:tblGrid>
                <a:gridCol w="1607413">
                  <a:extLst>
                    <a:ext uri="{9D8B030D-6E8A-4147-A177-3AD203B41FA5}">
                      <a16:colId xmlns:a16="http://schemas.microsoft.com/office/drawing/2014/main" val="3606471255"/>
                    </a:ext>
                  </a:extLst>
                </a:gridCol>
                <a:gridCol w="1607413">
                  <a:extLst>
                    <a:ext uri="{9D8B030D-6E8A-4147-A177-3AD203B41FA5}">
                      <a16:colId xmlns:a16="http://schemas.microsoft.com/office/drawing/2014/main" val="3566952448"/>
                    </a:ext>
                  </a:extLst>
                </a:gridCol>
              </a:tblGrid>
              <a:tr h="668512">
                <a:tc>
                  <a:txBody>
                    <a:bodyPr/>
                    <a:lstStyle/>
                    <a:p>
                      <a:r>
                        <a:rPr lang="es-MX" sz="1400" dirty="0">
                          <a:latin typeface="Arial" panose="020B0604020202020204" pitchFamily="34" charset="0"/>
                          <a:cs typeface="Arial" panose="020B0604020202020204" pitchFamily="34" charset="0"/>
                        </a:rPr>
                        <a:t>Acepta Ho</a:t>
                      </a:r>
                      <a:endParaRPr lang="es-EC" sz="1400" dirty="0">
                        <a:latin typeface="Arial" panose="020B0604020202020204" pitchFamily="34" charset="0"/>
                        <a:cs typeface="Arial" panose="020B0604020202020204" pitchFamily="34" charset="0"/>
                      </a:endParaRPr>
                    </a:p>
                  </a:txBody>
                  <a:tcPr/>
                </a:tc>
                <a:tc>
                  <a:txBody>
                    <a:bodyPr/>
                    <a:lstStyle/>
                    <a:p>
                      <a:endParaRPr lang="es-EC" dirty="0"/>
                    </a:p>
                  </a:txBody>
                  <a:tcPr/>
                </a:tc>
                <a:extLst>
                  <a:ext uri="{0D108BD9-81ED-4DB2-BD59-A6C34878D82A}">
                    <a16:rowId xmlns:a16="http://schemas.microsoft.com/office/drawing/2014/main" val="1625126795"/>
                  </a:ext>
                </a:extLst>
              </a:tr>
              <a:tr h="668512">
                <a:tc>
                  <a:txBody>
                    <a:bodyPr/>
                    <a:lstStyle/>
                    <a:p>
                      <a:r>
                        <a:rPr lang="es-MX" sz="1400" dirty="0">
                          <a:latin typeface="Arial" panose="020B0604020202020204" pitchFamily="34" charset="0"/>
                          <a:cs typeface="Arial" panose="020B0604020202020204" pitchFamily="34" charset="0"/>
                        </a:rPr>
                        <a:t>Rechaza Ho</a:t>
                      </a:r>
                      <a:endParaRPr lang="es-EC" sz="1400" dirty="0">
                        <a:latin typeface="Arial" panose="020B0604020202020204" pitchFamily="34" charset="0"/>
                        <a:cs typeface="Arial" panose="020B0604020202020204" pitchFamily="34" charset="0"/>
                      </a:endParaRPr>
                    </a:p>
                  </a:txBody>
                  <a:tcPr/>
                </a:tc>
                <a:tc>
                  <a:txBody>
                    <a:bodyPr/>
                    <a:lstStyle/>
                    <a:p>
                      <a:pPr algn="ctr"/>
                      <a:r>
                        <a:rPr lang="es-MX" dirty="0"/>
                        <a:t>X</a:t>
                      </a:r>
                      <a:endParaRPr lang="es-EC" dirty="0"/>
                    </a:p>
                  </a:txBody>
                  <a:tcPr/>
                </a:tc>
                <a:extLst>
                  <a:ext uri="{0D108BD9-81ED-4DB2-BD59-A6C34878D82A}">
                    <a16:rowId xmlns:a16="http://schemas.microsoft.com/office/drawing/2014/main" val="1538366644"/>
                  </a:ext>
                </a:extLst>
              </a:tr>
            </a:tbl>
          </a:graphicData>
        </a:graphic>
      </p:graphicFrame>
    </p:spTree>
    <p:extLst>
      <p:ext uri="{BB962C8B-B14F-4D97-AF65-F5344CB8AC3E}">
        <p14:creationId xmlns:p14="http://schemas.microsoft.com/office/powerpoint/2010/main" val="115508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id="{054B3CA9-18BD-4530-9D4D-7B00E7EE60C4}"/>
              </a:ext>
            </a:extLst>
          </p:cNvPr>
          <p:cNvSpPr txBox="1">
            <a:spLocks/>
          </p:cNvSpPr>
          <p:nvPr/>
        </p:nvSpPr>
        <p:spPr>
          <a:xfrm>
            <a:off x="881269" y="848208"/>
            <a:ext cx="10429461"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C" sz="3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Capítulo Introductorio: </a:t>
            </a:r>
            <a:r>
              <a:rPr kumimoji="0" lang="es-EC" sz="3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Planteamiento del problema</a:t>
            </a:r>
          </a:p>
        </p:txBody>
      </p:sp>
      <p:graphicFrame>
        <p:nvGraphicFramePr>
          <p:cNvPr id="7" name="5 Diagrama">
            <a:extLst>
              <a:ext uri="{FF2B5EF4-FFF2-40B4-BE49-F238E27FC236}">
                <a16:creationId xmlns:a16="http://schemas.microsoft.com/office/drawing/2014/main" id="{7C00F516-FDB7-445C-BFF5-79DA83A0EE16}"/>
              </a:ext>
            </a:extLst>
          </p:cNvPr>
          <p:cNvGraphicFramePr/>
          <p:nvPr>
            <p:extLst>
              <p:ext uri="{D42A27DB-BD31-4B8C-83A1-F6EECF244321}">
                <p14:modId xmlns:p14="http://schemas.microsoft.com/office/powerpoint/2010/main" val="1165506284"/>
              </p:ext>
            </p:extLst>
          </p:nvPr>
        </p:nvGraphicFramePr>
        <p:xfrm>
          <a:off x="881269" y="1417981"/>
          <a:ext cx="10429461" cy="4591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1671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BB503CDE-D6DD-4F3E-BA15-2F359EB1B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5470" y="2156247"/>
            <a:ext cx="4375138" cy="2914474"/>
          </a:xfrm>
          <a:prstGeom prst="rect">
            <a:avLst/>
          </a:prstGeom>
        </p:spPr>
      </p:pic>
      <p:sp>
        <p:nvSpPr>
          <p:cNvPr id="2" name="Título 1"/>
          <p:cNvSpPr>
            <a:spLocks noGrp="1"/>
          </p:cNvSpPr>
          <p:nvPr>
            <p:ph type="title"/>
          </p:nvPr>
        </p:nvSpPr>
        <p:spPr>
          <a:xfrm>
            <a:off x="353742" y="0"/>
            <a:ext cx="10515600" cy="1325563"/>
          </a:xfrm>
        </p:spPr>
        <p:txBody>
          <a:bodyPr>
            <a:normAutofit/>
          </a:bodyPr>
          <a:lstStyle/>
          <a:p>
            <a:r>
              <a:rPr lang="es-EC" sz="3600" dirty="0">
                <a:latin typeface="Times New Roman" panose="02020603050405020304" pitchFamily="18" charset="0"/>
                <a:cs typeface="Times New Roman" panose="02020603050405020304" pitchFamily="18" charset="0"/>
              </a:rPr>
              <a:t>Análisis bivariado </a:t>
            </a:r>
          </a:p>
        </p:txBody>
      </p:sp>
      <p:sp>
        <p:nvSpPr>
          <p:cNvPr id="3" name="Marcador de contenido 2"/>
          <p:cNvSpPr>
            <a:spLocks noGrp="1"/>
          </p:cNvSpPr>
          <p:nvPr>
            <p:ph idx="1"/>
          </p:nvPr>
        </p:nvSpPr>
        <p:spPr>
          <a:xfrm>
            <a:off x="353742" y="1033170"/>
            <a:ext cx="11345199" cy="4351338"/>
          </a:xfrm>
        </p:spPr>
        <p:txBody>
          <a:bodyPr/>
          <a:lstStyle/>
          <a:p>
            <a:pPr marL="0" indent="0">
              <a:buNone/>
            </a:pPr>
            <a:r>
              <a:rPr lang="es-MX" sz="1600" b="1" dirty="0">
                <a:latin typeface="Arial" panose="020B0604020202020204" pitchFamily="34" charset="0"/>
                <a:cs typeface="Arial" panose="020B0604020202020204" pitchFamily="34" charset="0"/>
              </a:rPr>
              <a:t>Hipótesis dos</a:t>
            </a:r>
          </a:p>
          <a:p>
            <a:pPr marL="0" indent="0">
              <a:buNone/>
            </a:pPr>
            <a:r>
              <a:rPr lang="es-MX" sz="1500" b="1" dirty="0">
                <a:latin typeface="Arial" panose="020B0604020202020204" pitchFamily="34" charset="0"/>
                <a:cs typeface="Arial" panose="020B0604020202020204" pitchFamily="34" charset="0"/>
              </a:rPr>
              <a:t>H0: </a:t>
            </a:r>
            <a:r>
              <a:rPr lang="es-MX" sz="1500" dirty="0">
                <a:latin typeface="Arial" panose="020B0604020202020204" pitchFamily="34" charset="0"/>
                <a:cs typeface="Arial" panose="020B0604020202020204" pitchFamily="34" charset="0"/>
              </a:rPr>
              <a:t>El entorno organizacional e infraestructura de las cooperativas de ahorro y crédito no incide positivamente en la lealtad del consumidor.</a:t>
            </a:r>
          </a:p>
          <a:p>
            <a:pPr marL="0" indent="0">
              <a:buNone/>
            </a:pPr>
            <a:r>
              <a:rPr lang="es-MX" sz="1500" b="1" dirty="0">
                <a:latin typeface="Arial" panose="020B0604020202020204" pitchFamily="34" charset="0"/>
                <a:cs typeface="Arial" panose="020B0604020202020204" pitchFamily="34" charset="0"/>
              </a:rPr>
              <a:t>H1: </a:t>
            </a:r>
            <a:r>
              <a:rPr lang="es-MX" sz="1500" dirty="0">
                <a:latin typeface="Arial" panose="020B0604020202020204" pitchFamily="34" charset="0"/>
                <a:cs typeface="Arial" panose="020B0604020202020204" pitchFamily="34" charset="0"/>
              </a:rPr>
              <a:t>El entorno organizacional e infraestructura de las cooperativas de ahorro y crédito incide positivamente en la lealtad del consumidor.</a:t>
            </a:r>
          </a:p>
          <a:p>
            <a:pPr marL="0" indent="0">
              <a:buNone/>
            </a:pPr>
            <a:endParaRPr lang="es-MX" sz="1200" dirty="0">
              <a:latin typeface="Times New Roman" panose="02020603050405020304" pitchFamily="18" charset="0"/>
              <a:cs typeface="Times New Roman" panose="02020603050405020304" pitchFamily="18" charset="0"/>
            </a:endParaRPr>
          </a:p>
          <a:p>
            <a:pPr marL="0" indent="0">
              <a:buNone/>
            </a:pPr>
            <a:r>
              <a:rPr lang="es-MX" sz="1200" dirty="0">
                <a:latin typeface="Times New Roman" panose="02020603050405020304" pitchFamily="18" charset="0"/>
                <a:cs typeface="Times New Roman" panose="02020603050405020304" pitchFamily="18" charset="0"/>
              </a:rPr>
              <a:t>Tabla de chi cuadrado, dimensión entorno organizacional e infraestructura (IE7) vs lealtad del consumidor (CL1)</a:t>
            </a:r>
          </a:p>
          <a:p>
            <a:pPr marL="0" indent="0" algn="just">
              <a:buNone/>
            </a:pPr>
            <a:endParaRPr lang="es-MX" sz="1600" dirty="0">
              <a:latin typeface="Times New Roman" panose="02020603050405020304" pitchFamily="18" charset="0"/>
              <a:cs typeface="Times New Roman" panose="02020603050405020304" pitchFamily="18" charset="0"/>
            </a:endParaRPr>
          </a:p>
        </p:txBody>
      </p:sp>
      <p:sp>
        <p:nvSpPr>
          <p:cNvPr id="8" name="Flecha curvada hacia arriba 7">
            <a:hlinkClick r:id="rId3" action="ppaction://hlinksldjump"/>
          </p:cNvPr>
          <p:cNvSpPr/>
          <p:nvPr/>
        </p:nvSpPr>
        <p:spPr>
          <a:xfrm>
            <a:off x="11544300" y="6373039"/>
            <a:ext cx="477982" cy="339488"/>
          </a:xfrm>
          <a:prstGeom prst="upArrow">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1">
            <a:extLst>
              <a:ext uri="{FF2B5EF4-FFF2-40B4-BE49-F238E27FC236}">
                <a16:creationId xmlns:a16="http://schemas.microsoft.com/office/drawing/2014/main" id="{6F716790-3803-4101-BFBE-DE456BA18C41}"/>
              </a:ext>
            </a:extLst>
          </p:cNvPr>
          <p:cNvSpPr>
            <a:spLocks noChangeArrowheads="1"/>
          </p:cNvSpPr>
          <p:nvPr/>
        </p:nvSpPr>
        <p:spPr bwMode="auto">
          <a:xfrm>
            <a:off x="-174811" y="2383563"/>
            <a:ext cx="653527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defRPr/>
            </a:pPr>
            <a:endParaRPr kumimoji="0" lang="es-EC" altLang="es-EC"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457200" algn="l" defTabSz="914400" rtl="0" eaLnBrk="0" fontAlgn="base" latinLnBrk="0" hangingPunct="0">
              <a:lnSpc>
                <a:spcPct val="100000"/>
              </a:lnSpc>
              <a:spcBef>
                <a:spcPct val="0"/>
              </a:spcBef>
              <a:spcAft>
                <a:spcPct val="0"/>
              </a:spcAft>
              <a:buClrTx/>
              <a:buSzTx/>
              <a:buFontTx/>
              <a:buNone/>
              <a:tabLst/>
              <a:defRPr/>
            </a:pPr>
            <a:endParaRPr kumimoji="0" lang="es-EC" alt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ED627B87-AAF7-4AB3-8083-CE912D91C6CB}"/>
                  </a:ext>
                </a:extLst>
              </p:cNvPr>
              <p:cNvSpPr txBox="1"/>
              <p:nvPr/>
            </p:nvSpPr>
            <p:spPr>
              <a:xfrm>
                <a:off x="273060" y="4532168"/>
                <a:ext cx="1972599" cy="2585323"/>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Reglas de decisión: </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a:lnSpc>
                    <a:spcPct val="200000"/>
                  </a:lnSpc>
                </a:pPr>
                <a:r>
                  <a:rPr lang="es-EC" sz="1200" dirty="0">
                    <a:solidFill>
                      <a:srgbClr val="000000"/>
                    </a:solidFill>
                    <a:effectLst/>
                    <a:latin typeface="Arial" panose="020B0604020202020204" pitchFamily="34" charset="0"/>
                    <a:ea typeface="Calibri" panose="020F0502020204030204" pitchFamily="34" charset="0"/>
                  </a:rPr>
                  <a:t>Grados de libertad= 16</a:t>
                </a:r>
                <a:endParaRPr lang="es-EC" sz="1200" dirty="0">
                  <a:solidFill>
                    <a:srgbClr val="000000"/>
                  </a:solidFill>
                  <a:effectLst/>
                  <a:latin typeface="Arial" panose="020B0604020202020204" pitchFamily="34" charset="0"/>
                  <a:ea typeface="Arial" panose="020B0604020202020204" pitchFamily="34" charset="0"/>
                </a:endParaRPr>
              </a:p>
              <a:p>
                <a:pPr>
                  <a:lnSpc>
                    <a:spcPct val="200000"/>
                  </a:lnSpc>
                </a:pPr>
                <a:r>
                  <a:rPr lang="es-EC" sz="1200" dirty="0">
                    <a:solidFill>
                      <a:srgbClr val="000000"/>
                    </a:solidFill>
                    <a:effectLst/>
                    <a:latin typeface="Arial" panose="020B0604020202020204" pitchFamily="34" charset="0"/>
                    <a:ea typeface="Calibri" panose="020F0502020204030204" pitchFamily="34" charset="0"/>
                  </a:rPr>
                  <a:t>α = 0,05</a:t>
                </a:r>
                <a:endParaRPr lang="es-EC" sz="1200" dirty="0">
                  <a:solidFill>
                    <a:srgbClr val="000000"/>
                  </a:solidFill>
                  <a:effectLst/>
                  <a:latin typeface="Arial" panose="020B0604020202020204" pitchFamily="34" charset="0"/>
                  <a:ea typeface="Arial" panose="020B0604020202020204" pitchFamily="34" charset="0"/>
                </a:endParaRPr>
              </a:p>
              <a:p>
                <a:pPr>
                  <a:lnSpc>
                    <a:spcPct val="200000"/>
                  </a:lnSpc>
                </a:pPr>
                <a:r>
                  <a:rPr lang="es-EC" sz="1200" dirty="0">
                    <a:solidFill>
                      <a:srgbClr val="000000"/>
                    </a:solidFill>
                    <a:effectLst/>
                    <a:latin typeface="Arial" panose="020B0604020202020204" pitchFamily="34" charset="0"/>
                    <a:ea typeface="Calibri" panose="020F0502020204030204" pitchFamily="34" charset="0"/>
                  </a:rPr>
                  <a:t>Valor crítico= 26,29</a:t>
                </a:r>
                <a:endParaRPr lang="es-EC" sz="1200" dirty="0">
                  <a:solidFill>
                    <a:srgbClr val="000000"/>
                  </a:solidFill>
                  <a:effectLst/>
                  <a:latin typeface="Arial" panose="020B0604020202020204" pitchFamily="34" charset="0"/>
                  <a:ea typeface="Arial" panose="020B0604020202020204" pitchFamily="34" charset="0"/>
                </a:endParaRPr>
              </a:p>
              <a:p>
                <a:pPr>
                  <a:lnSpc>
                    <a:spcPct val="200000"/>
                  </a:lnSpc>
                </a:pPr>
                <a:r>
                  <a:rPr lang="es-EC" sz="1200" dirty="0">
                    <a:solidFill>
                      <a:srgbClr val="000000"/>
                    </a:solidFill>
                    <a:effectLst/>
                    <a:latin typeface="Arial" panose="020B0604020202020204" pitchFamily="34" charset="0"/>
                    <a:ea typeface="Calibri" panose="020F0502020204030204" pitchFamily="34" charset="0"/>
                  </a:rPr>
                  <a:t>Valor p= 0,000</a:t>
                </a:r>
                <a:endParaRPr lang="es-EC" sz="1200" dirty="0">
                  <a:solidFill>
                    <a:srgbClr val="000000"/>
                  </a:solidFill>
                  <a:effectLst/>
                  <a:latin typeface="Arial" panose="020B0604020202020204" pitchFamily="34" charset="0"/>
                  <a:ea typeface="Arial" panose="020B0604020202020204" pitchFamily="34" charset="0"/>
                </a:endParaRPr>
              </a:p>
              <a:p>
                <a:pPr>
                  <a:lnSpc>
                    <a:spcPct val="200000"/>
                  </a:lnSpc>
                </a:pPr>
                <a14:m>
                  <m:oMath xmlns:m="http://schemas.openxmlformats.org/officeDocument/2006/math">
                    <m:sSup>
                      <m:sSupPr>
                        <m:ctrlPr>
                          <a:rPr lang="es-EC" sz="1200" i="1">
                            <a:solidFill>
                              <a:srgbClr val="000000"/>
                            </a:solidFill>
                            <a:effectLst/>
                            <a:latin typeface="Cambria Math" panose="02040503050406030204" pitchFamily="18" charset="0"/>
                            <a:ea typeface="Arial" panose="020B0604020202020204" pitchFamily="34" charset="0"/>
                          </a:rPr>
                        </m:ctrlPr>
                      </m:sSupPr>
                      <m:e>
                        <m:r>
                          <a:rPr lang="es-ES" sz="1200" i="1">
                            <a:solidFill>
                              <a:srgbClr val="000000"/>
                            </a:solidFill>
                            <a:effectLst/>
                            <a:latin typeface="Cambria Math" panose="02040503050406030204" pitchFamily="18" charset="0"/>
                            <a:ea typeface="Arial" panose="020B0604020202020204" pitchFamily="34" charset="0"/>
                          </a:rPr>
                          <m:t>𝑋</m:t>
                        </m:r>
                      </m:e>
                      <m:sup>
                        <m:r>
                          <a:rPr lang="es-ES" sz="1200">
                            <a:solidFill>
                              <a:srgbClr val="000000"/>
                            </a:solidFill>
                            <a:effectLst/>
                            <a:latin typeface="Cambria Math" panose="02040503050406030204" pitchFamily="18" charset="0"/>
                            <a:ea typeface="Arial" panose="020B0604020202020204" pitchFamily="34" charset="0"/>
                          </a:rPr>
                          <m:t>2</m:t>
                        </m:r>
                      </m:sup>
                    </m:sSup>
                  </m:oMath>
                </a14:m>
                <a:r>
                  <a:rPr lang="es-EC" sz="1200" dirty="0">
                    <a:solidFill>
                      <a:srgbClr val="000000"/>
                    </a:solidFill>
                    <a:effectLst/>
                    <a:latin typeface="Arial" panose="020B0604020202020204" pitchFamily="34" charset="0"/>
                    <a:ea typeface="Calibri" panose="020F0502020204030204" pitchFamily="34" charset="0"/>
                  </a:rPr>
                  <a:t>= 191,05</a:t>
                </a:r>
                <a:endParaRPr lang="es-EC" sz="1200" dirty="0">
                  <a:solidFill>
                    <a:srgbClr val="00000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CuadroTexto 5">
                <a:extLst>
                  <a:ext uri="{FF2B5EF4-FFF2-40B4-BE49-F238E27FC236}">
                    <a16:creationId xmlns:a16="http://schemas.microsoft.com/office/drawing/2014/main" id="{ED627B87-AAF7-4AB3-8083-CE912D91C6CB}"/>
                  </a:ext>
                </a:extLst>
              </p:cNvPr>
              <p:cNvSpPr txBox="1">
                <a:spLocks noRot="1" noChangeAspect="1" noMove="1" noResize="1" noEditPoints="1" noAdjustHandles="1" noChangeArrowheads="1" noChangeShapeType="1" noTextEdit="1"/>
              </p:cNvSpPr>
              <p:nvPr/>
            </p:nvSpPr>
            <p:spPr>
              <a:xfrm>
                <a:off x="273060" y="4532168"/>
                <a:ext cx="1972599" cy="2585323"/>
              </a:xfrm>
              <a:prstGeom prst="rect">
                <a:avLst/>
              </a:prstGeom>
              <a:blipFill>
                <a:blip r:embed="rId4"/>
                <a:stretch>
                  <a:fillRect l="-31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0798C375-556F-412E-A664-24DD476BEBE7}"/>
                  </a:ext>
                </a:extLst>
              </p:cNvPr>
              <p:cNvSpPr txBox="1"/>
              <p:nvPr/>
            </p:nvSpPr>
            <p:spPr>
              <a:xfrm>
                <a:off x="2055465" y="4485818"/>
                <a:ext cx="7109012" cy="2585323"/>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Valor crítico:</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Si </a:t>
                </a:r>
                <a14:m>
                  <m:oMath xmlns:m="http://schemas.openxmlformats.org/officeDocument/2006/math">
                    <m:sSup>
                      <m:sSupPr>
                        <m:ctrlPr>
                          <a:rPr kumimoji="0" lang="es-EC" sz="1200" b="0" i="1"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ctrlPr>
                      </m:sSupPr>
                      <m:e>
                        <m:r>
                          <a:rPr kumimoji="0" lang="es-ES" sz="1200" b="0" i="1"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t>𝑋</m:t>
                        </m:r>
                      </m:e>
                      <m:sup>
                        <m:r>
                          <a:rPr kumimoji="0" lang="es-ES" sz="1200" b="0" i="0"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t>2</m:t>
                        </m:r>
                      </m:sup>
                    </m:sSup>
                  </m:oMath>
                </a14:m>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&gt; 26,29 se rechaza la hipótesis nula y se acepta la hipótesis alternativa.</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Si </a:t>
                </a:r>
                <a14:m>
                  <m:oMath xmlns:m="http://schemas.openxmlformats.org/officeDocument/2006/math">
                    <m:sSup>
                      <m:sSupPr>
                        <m:ctrlPr>
                          <a:rPr kumimoji="0" lang="es-EC" sz="1200" b="0" i="1"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ctrlPr>
                      </m:sSupPr>
                      <m:e>
                        <m:r>
                          <a:rPr kumimoji="0" lang="es-ES" sz="1200" b="0" i="1"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t>𝑋</m:t>
                        </m:r>
                      </m:e>
                      <m:sup>
                        <m:r>
                          <a:rPr kumimoji="0" lang="es-ES" sz="1200" b="0" i="0"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t>2</m:t>
                        </m:r>
                      </m:sup>
                    </m:sSup>
                  </m:oMath>
                </a14:m>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 26,29 se acepta la hipótesis nula.</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Valor p:</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Si p≤ α se rechaza la hipótesis nula y se acepta la hipótesis alternativa.</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Si p&gt; α se acepta la hipótesis nula.</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CuadroTexto 10">
                <a:extLst>
                  <a:ext uri="{FF2B5EF4-FFF2-40B4-BE49-F238E27FC236}">
                    <a16:creationId xmlns:a16="http://schemas.microsoft.com/office/drawing/2014/main" id="{0798C375-556F-412E-A664-24DD476BEBE7}"/>
                  </a:ext>
                </a:extLst>
              </p:cNvPr>
              <p:cNvSpPr txBox="1">
                <a:spLocks noRot="1" noChangeAspect="1" noMove="1" noResize="1" noEditPoints="1" noAdjustHandles="1" noChangeArrowheads="1" noChangeShapeType="1" noTextEdit="1"/>
              </p:cNvSpPr>
              <p:nvPr/>
            </p:nvSpPr>
            <p:spPr>
              <a:xfrm>
                <a:off x="2055465" y="4485818"/>
                <a:ext cx="7109012" cy="2585323"/>
              </a:xfrm>
              <a:prstGeom prst="rect">
                <a:avLst/>
              </a:prstGeom>
              <a:blipFill>
                <a:blip r:embed="rId5"/>
                <a:stretch>
                  <a:fillRect/>
                </a:stretch>
              </a:blipFill>
            </p:spPr>
            <p:txBody>
              <a:bodyPr/>
              <a:lstStyle/>
              <a:p>
                <a:r>
                  <a:rPr lang="es-EC">
                    <a:noFill/>
                  </a:rPr>
                  <a:t> </a:t>
                </a:r>
              </a:p>
            </p:txBody>
          </p:sp>
        </mc:Fallback>
      </mc:AlternateContent>
      <p:graphicFrame>
        <p:nvGraphicFramePr>
          <p:cNvPr id="13" name="Tabla 13">
            <a:extLst>
              <a:ext uri="{FF2B5EF4-FFF2-40B4-BE49-F238E27FC236}">
                <a16:creationId xmlns:a16="http://schemas.microsoft.com/office/drawing/2014/main" id="{A77C6641-980A-416D-82D1-B297ACC8C0DA}"/>
              </a:ext>
            </a:extLst>
          </p:cNvPr>
          <p:cNvGraphicFramePr>
            <a:graphicFrameLocks noGrp="1"/>
          </p:cNvGraphicFramePr>
          <p:nvPr/>
        </p:nvGraphicFramePr>
        <p:xfrm>
          <a:off x="7651374" y="5170561"/>
          <a:ext cx="3214826" cy="1337024"/>
        </p:xfrm>
        <a:graphic>
          <a:graphicData uri="http://schemas.openxmlformats.org/drawingml/2006/table">
            <a:tbl>
              <a:tblPr firstRow="1" bandRow="1">
                <a:tableStyleId>{5940675A-B579-460E-94D1-54222C63F5DA}</a:tableStyleId>
              </a:tblPr>
              <a:tblGrid>
                <a:gridCol w="1607413">
                  <a:extLst>
                    <a:ext uri="{9D8B030D-6E8A-4147-A177-3AD203B41FA5}">
                      <a16:colId xmlns:a16="http://schemas.microsoft.com/office/drawing/2014/main" val="3606471255"/>
                    </a:ext>
                  </a:extLst>
                </a:gridCol>
                <a:gridCol w="1607413">
                  <a:extLst>
                    <a:ext uri="{9D8B030D-6E8A-4147-A177-3AD203B41FA5}">
                      <a16:colId xmlns:a16="http://schemas.microsoft.com/office/drawing/2014/main" val="3566952448"/>
                    </a:ext>
                  </a:extLst>
                </a:gridCol>
              </a:tblGrid>
              <a:tr h="668512">
                <a:tc>
                  <a:txBody>
                    <a:bodyPr/>
                    <a:lstStyle/>
                    <a:p>
                      <a:r>
                        <a:rPr lang="es-MX" sz="1400" dirty="0">
                          <a:latin typeface="Arial" panose="020B0604020202020204" pitchFamily="34" charset="0"/>
                          <a:cs typeface="Arial" panose="020B0604020202020204" pitchFamily="34" charset="0"/>
                        </a:rPr>
                        <a:t>Acepta Ho</a:t>
                      </a:r>
                      <a:endParaRPr lang="es-EC" sz="1400" dirty="0">
                        <a:latin typeface="Arial" panose="020B0604020202020204" pitchFamily="34" charset="0"/>
                        <a:cs typeface="Arial" panose="020B0604020202020204" pitchFamily="34" charset="0"/>
                      </a:endParaRPr>
                    </a:p>
                  </a:txBody>
                  <a:tcPr/>
                </a:tc>
                <a:tc>
                  <a:txBody>
                    <a:bodyPr/>
                    <a:lstStyle/>
                    <a:p>
                      <a:endParaRPr lang="es-EC" dirty="0"/>
                    </a:p>
                  </a:txBody>
                  <a:tcPr/>
                </a:tc>
                <a:extLst>
                  <a:ext uri="{0D108BD9-81ED-4DB2-BD59-A6C34878D82A}">
                    <a16:rowId xmlns:a16="http://schemas.microsoft.com/office/drawing/2014/main" val="1625126795"/>
                  </a:ext>
                </a:extLst>
              </a:tr>
              <a:tr h="668512">
                <a:tc>
                  <a:txBody>
                    <a:bodyPr/>
                    <a:lstStyle/>
                    <a:p>
                      <a:r>
                        <a:rPr lang="es-MX" sz="1400" dirty="0">
                          <a:latin typeface="Arial" panose="020B0604020202020204" pitchFamily="34" charset="0"/>
                          <a:cs typeface="Arial" panose="020B0604020202020204" pitchFamily="34" charset="0"/>
                        </a:rPr>
                        <a:t>Rechaza Ho</a:t>
                      </a:r>
                      <a:endParaRPr lang="es-EC" sz="1400" dirty="0">
                        <a:latin typeface="Arial" panose="020B0604020202020204" pitchFamily="34" charset="0"/>
                        <a:cs typeface="Arial" panose="020B0604020202020204" pitchFamily="34" charset="0"/>
                      </a:endParaRPr>
                    </a:p>
                  </a:txBody>
                  <a:tcPr/>
                </a:tc>
                <a:tc>
                  <a:txBody>
                    <a:bodyPr/>
                    <a:lstStyle/>
                    <a:p>
                      <a:pPr algn="ctr"/>
                      <a:r>
                        <a:rPr lang="es-MX" dirty="0"/>
                        <a:t>X</a:t>
                      </a:r>
                      <a:endParaRPr lang="es-EC" dirty="0"/>
                    </a:p>
                  </a:txBody>
                  <a:tcPr/>
                </a:tc>
                <a:extLst>
                  <a:ext uri="{0D108BD9-81ED-4DB2-BD59-A6C34878D82A}">
                    <a16:rowId xmlns:a16="http://schemas.microsoft.com/office/drawing/2014/main" val="1538366644"/>
                  </a:ext>
                </a:extLst>
              </a:tr>
            </a:tbl>
          </a:graphicData>
        </a:graphic>
      </p:graphicFrame>
      <p:graphicFrame>
        <p:nvGraphicFramePr>
          <p:cNvPr id="7" name="Tabla 6">
            <a:extLst>
              <a:ext uri="{FF2B5EF4-FFF2-40B4-BE49-F238E27FC236}">
                <a16:creationId xmlns:a16="http://schemas.microsoft.com/office/drawing/2014/main" id="{1A55EFBD-D684-4D3C-B72C-AD3EA50215C8}"/>
              </a:ext>
            </a:extLst>
          </p:cNvPr>
          <p:cNvGraphicFramePr>
            <a:graphicFrameLocks noGrp="1"/>
          </p:cNvGraphicFramePr>
          <p:nvPr>
            <p:extLst>
              <p:ext uri="{D42A27DB-BD31-4B8C-83A1-F6EECF244321}">
                <p14:modId xmlns:p14="http://schemas.microsoft.com/office/powerpoint/2010/main" val="764787631"/>
              </p:ext>
            </p:extLst>
          </p:nvPr>
        </p:nvGraphicFramePr>
        <p:xfrm>
          <a:off x="452494" y="3051568"/>
          <a:ext cx="5280660" cy="1100520"/>
        </p:xfrm>
        <a:graphic>
          <a:graphicData uri="http://schemas.openxmlformats.org/drawingml/2006/table">
            <a:tbl>
              <a:tblPr/>
              <a:tblGrid>
                <a:gridCol w="2245360">
                  <a:extLst>
                    <a:ext uri="{9D8B030D-6E8A-4147-A177-3AD203B41FA5}">
                      <a16:colId xmlns:a16="http://schemas.microsoft.com/office/drawing/2014/main" val="2953711685"/>
                    </a:ext>
                  </a:extLst>
                </a:gridCol>
                <a:gridCol w="1359535">
                  <a:extLst>
                    <a:ext uri="{9D8B030D-6E8A-4147-A177-3AD203B41FA5}">
                      <a16:colId xmlns:a16="http://schemas.microsoft.com/office/drawing/2014/main" val="4047350302"/>
                    </a:ext>
                  </a:extLst>
                </a:gridCol>
                <a:gridCol w="680085">
                  <a:extLst>
                    <a:ext uri="{9D8B030D-6E8A-4147-A177-3AD203B41FA5}">
                      <a16:colId xmlns:a16="http://schemas.microsoft.com/office/drawing/2014/main" val="2399270226"/>
                    </a:ext>
                  </a:extLst>
                </a:gridCol>
                <a:gridCol w="995680">
                  <a:extLst>
                    <a:ext uri="{9D8B030D-6E8A-4147-A177-3AD203B41FA5}">
                      <a16:colId xmlns:a16="http://schemas.microsoft.com/office/drawing/2014/main" val="1490414693"/>
                    </a:ext>
                  </a:extLst>
                </a:gridCol>
              </a:tblGrid>
              <a:tr h="190500">
                <a:tc>
                  <a:txBody>
                    <a:bodyPr/>
                    <a:lstStyle/>
                    <a:p>
                      <a:pPr>
                        <a:lnSpc>
                          <a:spcPct val="200000"/>
                        </a:lnSpc>
                      </a:pPr>
                      <a:r>
                        <a:rPr lang="es-EC"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nchor="b">
                    <a:lnL>
                      <a:noFill/>
                    </a:lnL>
                    <a:lnR>
                      <a:noFill/>
                    </a:lnR>
                    <a:lnT w="12700" cap="flat" cmpd="sng" algn="ctr">
                      <a:solidFill>
                        <a:srgbClr val="000000"/>
                      </a:solidFill>
                      <a:prstDash val="solid"/>
                      <a:round/>
                      <a:headEnd type="none" w="med" len="med"/>
                      <a:tailEnd type="none" w="med" len="med"/>
                    </a:lnT>
                    <a:lnB>
                      <a:noFill/>
                    </a:lnB>
                    <a:solidFill>
                      <a:srgbClr val="FEFEFE"/>
                    </a:solidFill>
                  </a:tcPr>
                </a:tc>
                <a:tc>
                  <a:txBody>
                    <a:bodyPr/>
                    <a:lstStyle/>
                    <a:p>
                      <a:pPr>
                        <a:lnSpc>
                          <a:spcPct val="200000"/>
                        </a:lnSpc>
                      </a:pPr>
                      <a:r>
                        <a:rPr lang="es-EC"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Chi-cuadrada</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nchor="b">
                    <a:lnL>
                      <a:noFill/>
                    </a:lnL>
                    <a:lnR>
                      <a:noFill/>
                    </a:lnR>
                    <a:lnT w="12700" cap="flat" cmpd="sng" algn="ctr">
                      <a:solidFill>
                        <a:srgbClr val="000000"/>
                      </a:solidFill>
                      <a:prstDash val="solid"/>
                      <a:round/>
                      <a:headEnd type="none" w="med" len="med"/>
                      <a:tailEnd type="none" w="med" len="med"/>
                    </a:lnT>
                    <a:lnB>
                      <a:noFill/>
                    </a:lnB>
                    <a:solidFill>
                      <a:srgbClr val="FEFEFE"/>
                    </a:solidFill>
                  </a:tcPr>
                </a:tc>
                <a:tc>
                  <a:txBody>
                    <a:bodyPr/>
                    <a:lstStyle/>
                    <a:p>
                      <a:pPr>
                        <a:lnSpc>
                          <a:spcPct val="200000"/>
                        </a:lnSpc>
                      </a:pPr>
                      <a:r>
                        <a:rPr lang="es-EC"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GL</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nchor="b">
                    <a:lnL>
                      <a:noFill/>
                    </a:lnL>
                    <a:lnR>
                      <a:noFill/>
                    </a:lnR>
                    <a:lnT w="12700" cap="flat" cmpd="sng" algn="ctr">
                      <a:solidFill>
                        <a:srgbClr val="000000"/>
                      </a:solidFill>
                      <a:prstDash val="solid"/>
                      <a:round/>
                      <a:headEnd type="none" w="med" len="med"/>
                      <a:tailEnd type="none" w="med" len="med"/>
                    </a:lnT>
                    <a:lnB>
                      <a:noFill/>
                    </a:lnB>
                    <a:solidFill>
                      <a:srgbClr val="FEFEFE"/>
                    </a:solidFill>
                  </a:tcPr>
                </a:tc>
                <a:tc>
                  <a:txBody>
                    <a:bodyPr/>
                    <a:lstStyle/>
                    <a:p>
                      <a:pPr>
                        <a:lnSpc>
                          <a:spcPct val="200000"/>
                        </a:lnSpc>
                      </a:pPr>
                      <a:r>
                        <a:rPr lang="es-EC"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Valor P</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100" marR="38100" marT="0" marB="0">
                    <a:lnL>
                      <a:noFill/>
                    </a:lnL>
                    <a:lnR>
                      <a:noFill/>
                    </a:lnR>
                    <a:lnT w="12700" cap="flat" cmpd="sng" algn="ctr">
                      <a:solidFill>
                        <a:srgbClr val="000000"/>
                      </a:solidFill>
                      <a:prstDash val="solid"/>
                      <a:round/>
                      <a:headEnd type="none" w="med" len="med"/>
                      <a:tailEnd type="none" w="med" len="med"/>
                    </a:lnT>
                    <a:lnB>
                      <a:noFill/>
                    </a:lnB>
                    <a:solidFill>
                      <a:srgbClr val="FEFEFE"/>
                    </a:solidFill>
                  </a:tcPr>
                </a:tc>
                <a:extLst>
                  <a:ext uri="{0D108BD9-81ED-4DB2-BD59-A6C34878D82A}">
                    <a16:rowId xmlns:a16="http://schemas.microsoft.com/office/drawing/2014/main" val="1173549104"/>
                  </a:ext>
                </a:extLst>
              </a:tr>
              <a:tr h="96520">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Pearson</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a:noFill/>
                    </a:lnB>
                    <a:solidFill>
                      <a:srgbClr val="FEFEFE"/>
                    </a:solidFill>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191,053</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a:noFill/>
                    </a:lnB>
                    <a:solidFill>
                      <a:srgbClr val="FEFEFE"/>
                    </a:solidFill>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a:noFill/>
                    </a:lnB>
                    <a:solidFill>
                      <a:srgbClr val="FEFEFE"/>
                    </a:solidFill>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0,000</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100" marR="38100" marT="0" marB="0">
                    <a:lnL>
                      <a:noFill/>
                    </a:lnL>
                    <a:lnR>
                      <a:noFill/>
                    </a:lnR>
                    <a:lnT>
                      <a:noFill/>
                    </a:lnT>
                    <a:lnB>
                      <a:noFill/>
                    </a:lnB>
                    <a:solidFill>
                      <a:srgbClr val="FEFEFE"/>
                    </a:solidFill>
                  </a:tcPr>
                </a:tc>
                <a:extLst>
                  <a:ext uri="{0D108BD9-81ED-4DB2-BD59-A6C34878D82A}">
                    <a16:rowId xmlns:a16="http://schemas.microsoft.com/office/drawing/2014/main" val="711201805"/>
                  </a:ext>
                </a:extLst>
              </a:tr>
              <a:tr h="190500">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Relación de verosimilitud</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w="12700" cap="flat" cmpd="sng" algn="ctr">
                      <a:solidFill>
                        <a:srgbClr val="000000"/>
                      </a:solidFill>
                      <a:prstDash val="solid"/>
                      <a:round/>
                      <a:headEnd type="none" w="med" len="med"/>
                      <a:tailEnd type="none" w="med" len="med"/>
                    </a:lnB>
                    <a:solidFill>
                      <a:srgbClr val="FEFEFE"/>
                    </a:solidFill>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144,613</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w="12700" cap="flat" cmpd="sng" algn="ctr">
                      <a:solidFill>
                        <a:srgbClr val="000000"/>
                      </a:solidFill>
                      <a:prstDash val="solid"/>
                      <a:round/>
                      <a:headEnd type="none" w="med" len="med"/>
                      <a:tailEnd type="none" w="med" len="med"/>
                    </a:lnB>
                    <a:solidFill>
                      <a:srgbClr val="FEFEFE"/>
                    </a:solidFill>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w="12700" cap="flat" cmpd="sng" algn="ctr">
                      <a:solidFill>
                        <a:srgbClr val="000000"/>
                      </a:solidFill>
                      <a:prstDash val="solid"/>
                      <a:round/>
                      <a:headEnd type="none" w="med" len="med"/>
                      <a:tailEnd type="none" w="med" len="med"/>
                    </a:lnB>
                    <a:solidFill>
                      <a:srgbClr val="FEFEFE"/>
                    </a:solidFill>
                  </a:tcPr>
                </a:tc>
                <a:tc>
                  <a:txBody>
                    <a:bodyPr/>
                    <a:lstStyle/>
                    <a:p>
                      <a:pPr>
                        <a:lnSpc>
                          <a:spcPct val="200000"/>
                        </a:lnSpc>
                      </a:pPr>
                      <a:r>
                        <a:rPr lang="es-EC"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0,000</a:t>
                      </a:r>
                      <a:endParaRPr lang="es-EC"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100" marR="38100" marT="0" marB="0">
                    <a:lnL>
                      <a:noFill/>
                    </a:lnL>
                    <a:lnR>
                      <a:noFill/>
                    </a:lnR>
                    <a:lnT>
                      <a:noFill/>
                    </a:lnT>
                    <a:lnB w="12700" cap="flat" cmpd="sng" algn="ctr">
                      <a:solidFill>
                        <a:srgbClr val="000000"/>
                      </a:solidFill>
                      <a:prstDash val="solid"/>
                      <a:round/>
                      <a:headEnd type="none" w="med" len="med"/>
                      <a:tailEnd type="none" w="med" len="med"/>
                    </a:lnB>
                    <a:solidFill>
                      <a:srgbClr val="FEFEFE"/>
                    </a:solidFill>
                  </a:tcPr>
                </a:tc>
                <a:extLst>
                  <a:ext uri="{0D108BD9-81ED-4DB2-BD59-A6C34878D82A}">
                    <a16:rowId xmlns:a16="http://schemas.microsoft.com/office/drawing/2014/main" val="1104662789"/>
                  </a:ext>
                </a:extLst>
              </a:tr>
            </a:tbl>
          </a:graphicData>
        </a:graphic>
      </p:graphicFrame>
    </p:spTree>
    <p:extLst>
      <p:ext uri="{BB962C8B-B14F-4D97-AF65-F5344CB8AC3E}">
        <p14:creationId xmlns:p14="http://schemas.microsoft.com/office/powerpoint/2010/main" val="3192106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BB503CDE-D6DD-4F3E-BA15-2F359EB1B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5470" y="2156247"/>
            <a:ext cx="4375138" cy="2914474"/>
          </a:xfrm>
          <a:prstGeom prst="rect">
            <a:avLst/>
          </a:prstGeom>
        </p:spPr>
      </p:pic>
      <p:sp>
        <p:nvSpPr>
          <p:cNvPr id="2" name="Título 1"/>
          <p:cNvSpPr>
            <a:spLocks noGrp="1"/>
          </p:cNvSpPr>
          <p:nvPr>
            <p:ph type="title"/>
          </p:nvPr>
        </p:nvSpPr>
        <p:spPr>
          <a:xfrm>
            <a:off x="353742" y="0"/>
            <a:ext cx="10515600" cy="1325563"/>
          </a:xfrm>
        </p:spPr>
        <p:txBody>
          <a:bodyPr>
            <a:normAutofit/>
          </a:bodyPr>
          <a:lstStyle/>
          <a:p>
            <a:r>
              <a:rPr lang="es-EC" sz="3600" dirty="0">
                <a:latin typeface="Times New Roman" panose="02020603050405020304" pitchFamily="18" charset="0"/>
                <a:cs typeface="Times New Roman" panose="02020603050405020304" pitchFamily="18" charset="0"/>
              </a:rPr>
              <a:t>Análisis bivariado </a:t>
            </a:r>
          </a:p>
        </p:txBody>
      </p:sp>
      <p:sp>
        <p:nvSpPr>
          <p:cNvPr id="3" name="Marcador de contenido 2"/>
          <p:cNvSpPr>
            <a:spLocks noGrp="1"/>
          </p:cNvSpPr>
          <p:nvPr>
            <p:ph idx="1"/>
          </p:nvPr>
        </p:nvSpPr>
        <p:spPr>
          <a:xfrm>
            <a:off x="353742" y="1033170"/>
            <a:ext cx="11345199" cy="4351338"/>
          </a:xfrm>
        </p:spPr>
        <p:txBody>
          <a:bodyPr/>
          <a:lstStyle/>
          <a:p>
            <a:pPr marL="0" indent="0">
              <a:buNone/>
            </a:pPr>
            <a:r>
              <a:rPr lang="es-MX" sz="1600" b="1" dirty="0">
                <a:latin typeface="Arial" panose="020B0604020202020204" pitchFamily="34" charset="0"/>
                <a:cs typeface="Arial" panose="020B0604020202020204" pitchFamily="34" charset="0"/>
              </a:rPr>
              <a:t>Hipótesis tres</a:t>
            </a:r>
          </a:p>
          <a:p>
            <a:pPr marL="0" indent="0">
              <a:buNone/>
            </a:pPr>
            <a:r>
              <a:rPr lang="es-EC" sz="1500" b="1" dirty="0">
                <a:solidFill>
                  <a:srgbClr val="000000"/>
                </a:solidFill>
                <a:effectLst/>
                <a:latin typeface="Arial" panose="020B0604020202020204" pitchFamily="34" charset="0"/>
                <a:ea typeface="Calibri" panose="020F0502020204030204" pitchFamily="34" charset="0"/>
              </a:rPr>
              <a:t>H0:</a:t>
            </a:r>
            <a:r>
              <a:rPr lang="es-EC" sz="1500" dirty="0">
                <a:solidFill>
                  <a:srgbClr val="000000"/>
                </a:solidFill>
                <a:effectLst/>
                <a:latin typeface="Arial" panose="020B0604020202020204" pitchFamily="34" charset="0"/>
                <a:ea typeface="Calibri" panose="020F0502020204030204" pitchFamily="34" charset="0"/>
              </a:rPr>
              <a:t> La comunicación externa de las cooperativas de ahorro y crédito no incide positivamente en la satisfacción del consumidor.</a:t>
            </a:r>
            <a:endParaRPr lang="es-EC" sz="1500" dirty="0">
              <a:solidFill>
                <a:srgbClr val="000000"/>
              </a:solidFill>
              <a:latin typeface="Arial" panose="020B0604020202020204" pitchFamily="34" charset="0"/>
              <a:ea typeface="Calibri" panose="020F0502020204030204" pitchFamily="34" charset="0"/>
            </a:endParaRPr>
          </a:p>
          <a:p>
            <a:pPr marL="0" indent="0">
              <a:buNone/>
            </a:pPr>
            <a:r>
              <a:rPr lang="es-EC" sz="1500" b="1" dirty="0">
                <a:solidFill>
                  <a:srgbClr val="000000"/>
                </a:solidFill>
                <a:effectLst/>
                <a:latin typeface="Arial" panose="020B0604020202020204" pitchFamily="34" charset="0"/>
                <a:ea typeface="Calibri" panose="020F0502020204030204" pitchFamily="34" charset="0"/>
              </a:rPr>
              <a:t>H1</a:t>
            </a:r>
            <a:r>
              <a:rPr lang="es-EC" sz="1500" dirty="0">
                <a:solidFill>
                  <a:srgbClr val="000000"/>
                </a:solidFill>
                <a:effectLst/>
                <a:latin typeface="Arial" panose="020B0604020202020204" pitchFamily="34" charset="0"/>
                <a:ea typeface="Calibri" panose="020F0502020204030204" pitchFamily="34" charset="0"/>
              </a:rPr>
              <a:t>: La comunicación externa de las cooperativas de ahorro y crédito incide positivamente en la satisfacción del consumidor.</a:t>
            </a:r>
            <a:endParaRPr lang="es-EC" sz="1500" dirty="0">
              <a:solidFill>
                <a:srgbClr val="000000"/>
              </a:solidFill>
              <a:effectLst/>
              <a:latin typeface="Arial" panose="020B0604020202020204" pitchFamily="34" charset="0"/>
              <a:ea typeface="Arial" panose="020B0604020202020204" pitchFamily="34" charset="0"/>
            </a:endParaRPr>
          </a:p>
          <a:p>
            <a:pPr marL="0" indent="0">
              <a:buNone/>
            </a:pPr>
            <a:endParaRPr lang="es-MX" sz="1200" dirty="0">
              <a:latin typeface="Times New Roman" panose="02020603050405020304" pitchFamily="18" charset="0"/>
              <a:cs typeface="Times New Roman" panose="02020603050405020304" pitchFamily="18" charset="0"/>
            </a:endParaRPr>
          </a:p>
          <a:p>
            <a:pPr marL="0" indent="0">
              <a:lnSpc>
                <a:spcPct val="200000"/>
              </a:lnSpc>
              <a:spcAft>
                <a:spcPts val="1000"/>
              </a:spcAft>
              <a:buNone/>
            </a:pPr>
            <a:r>
              <a:rPr lang="es-ES" sz="1200" b="0" i="1" dirty="0">
                <a:solidFill>
                  <a:srgbClr val="000000"/>
                </a:solidFill>
                <a:effectLst/>
                <a:latin typeface="Arial" panose="020B0604020202020204" pitchFamily="34" charset="0"/>
                <a:ea typeface="Arial" panose="020B0604020202020204" pitchFamily="34" charset="0"/>
                <a:cs typeface="Arial" panose="020B0604020202020204" pitchFamily="34" charset="0"/>
              </a:rPr>
              <a:t>Tabla de chi cuadrado, dimensión comunicación externa (IC10) vs satisfacción del consumidor (CS5)</a:t>
            </a:r>
            <a:endParaRPr lang="es-EC" sz="1200" b="1" dirty="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p>
            <a:pPr marL="0" indent="0" algn="just">
              <a:buNone/>
            </a:pPr>
            <a:endParaRPr lang="es-MX" sz="1600" dirty="0">
              <a:latin typeface="Times New Roman" panose="02020603050405020304" pitchFamily="18" charset="0"/>
              <a:cs typeface="Times New Roman" panose="02020603050405020304" pitchFamily="18" charset="0"/>
            </a:endParaRPr>
          </a:p>
        </p:txBody>
      </p:sp>
      <p:sp>
        <p:nvSpPr>
          <p:cNvPr id="5" name="Rectangle 1">
            <a:extLst>
              <a:ext uri="{FF2B5EF4-FFF2-40B4-BE49-F238E27FC236}">
                <a16:creationId xmlns:a16="http://schemas.microsoft.com/office/drawing/2014/main" id="{6F716790-3803-4101-BFBE-DE456BA18C41}"/>
              </a:ext>
            </a:extLst>
          </p:cNvPr>
          <p:cNvSpPr>
            <a:spLocks noChangeArrowheads="1"/>
          </p:cNvSpPr>
          <p:nvPr/>
        </p:nvSpPr>
        <p:spPr bwMode="auto">
          <a:xfrm>
            <a:off x="-174811" y="2383563"/>
            <a:ext cx="653527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defRPr/>
            </a:pPr>
            <a:endParaRPr kumimoji="0" lang="es-EC" altLang="es-EC"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457200" algn="l" defTabSz="914400" rtl="0" eaLnBrk="0" fontAlgn="base" latinLnBrk="0" hangingPunct="0">
              <a:lnSpc>
                <a:spcPct val="100000"/>
              </a:lnSpc>
              <a:spcBef>
                <a:spcPct val="0"/>
              </a:spcBef>
              <a:spcAft>
                <a:spcPct val="0"/>
              </a:spcAft>
              <a:buClrTx/>
              <a:buSzTx/>
              <a:buFontTx/>
              <a:buNone/>
              <a:tabLst/>
              <a:defRPr/>
            </a:pPr>
            <a:endParaRPr kumimoji="0" lang="es-EC" alt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ED627B87-AAF7-4AB3-8083-CE912D91C6CB}"/>
                  </a:ext>
                </a:extLst>
              </p:cNvPr>
              <p:cNvSpPr txBox="1"/>
              <p:nvPr/>
            </p:nvSpPr>
            <p:spPr>
              <a:xfrm>
                <a:off x="273060" y="4532168"/>
                <a:ext cx="1972599" cy="2585323"/>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Reglas de decisión: </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Grados de libertad= 16</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α = 0,05</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Valor crítico= 26,29</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Valor p= 0,000</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14:m>
                  <m:oMath xmlns:m="http://schemas.openxmlformats.org/officeDocument/2006/math">
                    <m:sSup>
                      <m:sSupPr>
                        <m:ctrlPr>
                          <a:rPr kumimoji="0" lang="es-EC" sz="1200" b="0" i="1"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ctrlPr>
                      </m:sSupPr>
                      <m:e>
                        <m:r>
                          <a:rPr kumimoji="0" lang="es-ES" sz="1200" b="0" i="1"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t>𝑋</m:t>
                        </m:r>
                      </m:e>
                      <m:sup>
                        <m:r>
                          <a:rPr kumimoji="0" lang="es-ES" sz="1200" b="0" i="0"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t>2</m:t>
                        </m:r>
                      </m:sup>
                    </m:sSup>
                  </m:oMath>
                </a14:m>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a:t>
                </a:r>
                <a:r>
                  <a:rPr lang="es-EC" sz="1200" dirty="0">
                    <a:solidFill>
                      <a:srgbClr val="000000"/>
                    </a:solidFill>
                    <a:latin typeface="Arial" panose="020B0604020202020204" pitchFamily="34" charset="0"/>
                    <a:ea typeface="Calibri" panose="020F0502020204030204" pitchFamily="34" charset="0"/>
                  </a:rPr>
                  <a:t>218,529</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CuadroTexto 5">
                <a:extLst>
                  <a:ext uri="{FF2B5EF4-FFF2-40B4-BE49-F238E27FC236}">
                    <a16:creationId xmlns:a16="http://schemas.microsoft.com/office/drawing/2014/main" id="{ED627B87-AAF7-4AB3-8083-CE912D91C6CB}"/>
                  </a:ext>
                </a:extLst>
              </p:cNvPr>
              <p:cNvSpPr txBox="1">
                <a:spLocks noRot="1" noChangeAspect="1" noMove="1" noResize="1" noEditPoints="1" noAdjustHandles="1" noChangeArrowheads="1" noChangeShapeType="1" noTextEdit="1"/>
              </p:cNvSpPr>
              <p:nvPr/>
            </p:nvSpPr>
            <p:spPr>
              <a:xfrm>
                <a:off x="273060" y="4532168"/>
                <a:ext cx="1972599" cy="2585323"/>
              </a:xfrm>
              <a:prstGeom prst="rect">
                <a:avLst/>
              </a:prstGeom>
              <a:blipFill>
                <a:blip r:embed="rId3"/>
                <a:stretch>
                  <a:fillRect l="-31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0798C375-556F-412E-A664-24DD476BEBE7}"/>
                  </a:ext>
                </a:extLst>
              </p:cNvPr>
              <p:cNvSpPr txBox="1"/>
              <p:nvPr/>
            </p:nvSpPr>
            <p:spPr>
              <a:xfrm>
                <a:off x="2055465" y="4485818"/>
                <a:ext cx="7109012" cy="2585323"/>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Valor crítico:</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Si </a:t>
                </a:r>
                <a14:m>
                  <m:oMath xmlns:m="http://schemas.openxmlformats.org/officeDocument/2006/math">
                    <m:sSup>
                      <m:sSupPr>
                        <m:ctrlPr>
                          <a:rPr kumimoji="0" lang="es-EC" sz="1200" b="0" i="1"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ctrlPr>
                      </m:sSupPr>
                      <m:e>
                        <m:r>
                          <a:rPr kumimoji="0" lang="es-ES" sz="1200" b="0" i="1"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t>𝑋</m:t>
                        </m:r>
                      </m:e>
                      <m:sup>
                        <m:r>
                          <a:rPr kumimoji="0" lang="es-ES" sz="1200" b="0" i="0"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t>2</m:t>
                        </m:r>
                      </m:sup>
                    </m:sSup>
                  </m:oMath>
                </a14:m>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&gt; 26,29 se rechaza la hipótesis nula y se acepta la hipótesis alternativa.</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Si </a:t>
                </a:r>
                <a14:m>
                  <m:oMath xmlns:m="http://schemas.openxmlformats.org/officeDocument/2006/math">
                    <m:sSup>
                      <m:sSupPr>
                        <m:ctrlPr>
                          <a:rPr kumimoji="0" lang="es-EC" sz="1200" b="0" i="1"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ctrlPr>
                      </m:sSupPr>
                      <m:e>
                        <m:r>
                          <a:rPr kumimoji="0" lang="es-ES" sz="1200" b="0" i="1"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t>𝑋</m:t>
                        </m:r>
                      </m:e>
                      <m:sup>
                        <m:r>
                          <a:rPr kumimoji="0" lang="es-ES" sz="1200" b="0" i="0"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t>2</m:t>
                        </m:r>
                      </m:sup>
                    </m:sSup>
                  </m:oMath>
                </a14:m>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 26,29 se acepta la hipótesis nula.</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Valor p:</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Si p≤ α se rechaza la hipótesis nula y se acepta la hipótesis alternativa.</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Si p&gt; α se acepta la hipótesis nula.</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CuadroTexto 10">
                <a:extLst>
                  <a:ext uri="{FF2B5EF4-FFF2-40B4-BE49-F238E27FC236}">
                    <a16:creationId xmlns:a16="http://schemas.microsoft.com/office/drawing/2014/main" id="{0798C375-556F-412E-A664-24DD476BEBE7}"/>
                  </a:ext>
                </a:extLst>
              </p:cNvPr>
              <p:cNvSpPr txBox="1">
                <a:spLocks noRot="1" noChangeAspect="1" noMove="1" noResize="1" noEditPoints="1" noAdjustHandles="1" noChangeArrowheads="1" noChangeShapeType="1" noTextEdit="1"/>
              </p:cNvSpPr>
              <p:nvPr/>
            </p:nvSpPr>
            <p:spPr>
              <a:xfrm>
                <a:off x="2055465" y="4485818"/>
                <a:ext cx="7109012" cy="2585323"/>
              </a:xfrm>
              <a:prstGeom prst="rect">
                <a:avLst/>
              </a:prstGeom>
              <a:blipFill>
                <a:blip r:embed="rId4"/>
                <a:stretch>
                  <a:fillRect/>
                </a:stretch>
              </a:blipFill>
            </p:spPr>
            <p:txBody>
              <a:bodyPr/>
              <a:lstStyle/>
              <a:p>
                <a:r>
                  <a:rPr lang="es-EC">
                    <a:noFill/>
                  </a:rPr>
                  <a:t> </a:t>
                </a:r>
              </a:p>
            </p:txBody>
          </p:sp>
        </mc:Fallback>
      </mc:AlternateContent>
      <p:graphicFrame>
        <p:nvGraphicFramePr>
          <p:cNvPr id="13" name="Tabla 13">
            <a:extLst>
              <a:ext uri="{FF2B5EF4-FFF2-40B4-BE49-F238E27FC236}">
                <a16:creationId xmlns:a16="http://schemas.microsoft.com/office/drawing/2014/main" id="{A77C6641-980A-416D-82D1-B297ACC8C0DA}"/>
              </a:ext>
            </a:extLst>
          </p:cNvPr>
          <p:cNvGraphicFramePr>
            <a:graphicFrameLocks noGrp="1"/>
          </p:cNvGraphicFramePr>
          <p:nvPr/>
        </p:nvGraphicFramePr>
        <p:xfrm>
          <a:off x="7651374" y="5170561"/>
          <a:ext cx="3214826" cy="1337024"/>
        </p:xfrm>
        <a:graphic>
          <a:graphicData uri="http://schemas.openxmlformats.org/drawingml/2006/table">
            <a:tbl>
              <a:tblPr firstRow="1" bandRow="1">
                <a:tableStyleId>{5940675A-B579-460E-94D1-54222C63F5DA}</a:tableStyleId>
              </a:tblPr>
              <a:tblGrid>
                <a:gridCol w="1607413">
                  <a:extLst>
                    <a:ext uri="{9D8B030D-6E8A-4147-A177-3AD203B41FA5}">
                      <a16:colId xmlns:a16="http://schemas.microsoft.com/office/drawing/2014/main" val="3606471255"/>
                    </a:ext>
                  </a:extLst>
                </a:gridCol>
                <a:gridCol w="1607413">
                  <a:extLst>
                    <a:ext uri="{9D8B030D-6E8A-4147-A177-3AD203B41FA5}">
                      <a16:colId xmlns:a16="http://schemas.microsoft.com/office/drawing/2014/main" val="3566952448"/>
                    </a:ext>
                  </a:extLst>
                </a:gridCol>
              </a:tblGrid>
              <a:tr h="668512">
                <a:tc>
                  <a:txBody>
                    <a:bodyPr/>
                    <a:lstStyle/>
                    <a:p>
                      <a:r>
                        <a:rPr lang="es-MX" sz="1400" dirty="0">
                          <a:latin typeface="Arial" panose="020B0604020202020204" pitchFamily="34" charset="0"/>
                          <a:cs typeface="Arial" panose="020B0604020202020204" pitchFamily="34" charset="0"/>
                        </a:rPr>
                        <a:t>Acepta Ho</a:t>
                      </a:r>
                      <a:endParaRPr lang="es-EC" sz="1400" dirty="0">
                        <a:latin typeface="Arial" panose="020B0604020202020204" pitchFamily="34" charset="0"/>
                        <a:cs typeface="Arial" panose="020B0604020202020204" pitchFamily="34" charset="0"/>
                      </a:endParaRPr>
                    </a:p>
                  </a:txBody>
                  <a:tcPr/>
                </a:tc>
                <a:tc>
                  <a:txBody>
                    <a:bodyPr/>
                    <a:lstStyle/>
                    <a:p>
                      <a:endParaRPr lang="es-EC" dirty="0"/>
                    </a:p>
                  </a:txBody>
                  <a:tcPr/>
                </a:tc>
                <a:extLst>
                  <a:ext uri="{0D108BD9-81ED-4DB2-BD59-A6C34878D82A}">
                    <a16:rowId xmlns:a16="http://schemas.microsoft.com/office/drawing/2014/main" val="1625126795"/>
                  </a:ext>
                </a:extLst>
              </a:tr>
              <a:tr h="668512">
                <a:tc>
                  <a:txBody>
                    <a:bodyPr/>
                    <a:lstStyle/>
                    <a:p>
                      <a:r>
                        <a:rPr lang="es-MX" sz="1400" dirty="0">
                          <a:latin typeface="Arial" panose="020B0604020202020204" pitchFamily="34" charset="0"/>
                          <a:cs typeface="Arial" panose="020B0604020202020204" pitchFamily="34" charset="0"/>
                        </a:rPr>
                        <a:t>Rechaza Ho</a:t>
                      </a:r>
                      <a:endParaRPr lang="es-EC" sz="1400" dirty="0">
                        <a:latin typeface="Arial" panose="020B0604020202020204" pitchFamily="34" charset="0"/>
                        <a:cs typeface="Arial" panose="020B0604020202020204" pitchFamily="34" charset="0"/>
                      </a:endParaRPr>
                    </a:p>
                  </a:txBody>
                  <a:tcPr/>
                </a:tc>
                <a:tc>
                  <a:txBody>
                    <a:bodyPr/>
                    <a:lstStyle/>
                    <a:p>
                      <a:pPr algn="ctr"/>
                      <a:r>
                        <a:rPr lang="es-MX" dirty="0"/>
                        <a:t>X</a:t>
                      </a:r>
                      <a:endParaRPr lang="es-EC" dirty="0"/>
                    </a:p>
                  </a:txBody>
                  <a:tcPr/>
                </a:tc>
                <a:extLst>
                  <a:ext uri="{0D108BD9-81ED-4DB2-BD59-A6C34878D82A}">
                    <a16:rowId xmlns:a16="http://schemas.microsoft.com/office/drawing/2014/main" val="1538366644"/>
                  </a:ext>
                </a:extLst>
              </a:tr>
            </a:tbl>
          </a:graphicData>
        </a:graphic>
      </p:graphicFrame>
      <p:graphicFrame>
        <p:nvGraphicFramePr>
          <p:cNvPr id="4" name="Tabla 3">
            <a:extLst>
              <a:ext uri="{FF2B5EF4-FFF2-40B4-BE49-F238E27FC236}">
                <a16:creationId xmlns:a16="http://schemas.microsoft.com/office/drawing/2014/main" id="{D3F9EFD2-4F41-4B72-9010-9F98EFE95F24}"/>
              </a:ext>
            </a:extLst>
          </p:cNvPr>
          <p:cNvGraphicFramePr>
            <a:graphicFrameLocks noGrp="1"/>
          </p:cNvGraphicFramePr>
          <p:nvPr>
            <p:extLst>
              <p:ext uri="{D42A27DB-BD31-4B8C-83A1-F6EECF244321}">
                <p14:modId xmlns:p14="http://schemas.microsoft.com/office/powerpoint/2010/main" val="3826172431"/>
              </p:ext>
            </p:extLst>
          </p:nvPr>
        </p:nvGraphicFramePr>
        <p:xfrm>
          <a:off x="353742" y="3051568"/>
          <a:ext cx="5535295" cy="1100520"/>
        </p:xfrm>
        <a:graphic>
          <a:graphicData uri="http://schemas.openxmlformats.org/drawingml/2006/table">
            <a:tbl>
              <a:tblPr/>
              <a:tblGrid>
                <a:gridCol w="2264410">
                  <a:extLst>
                    <a:ext uri="{9D8B030D-6E8A-4147-A177-3AD203B41FA5}">
                      <a16:colId xmlns:a16="http://schemas.microsoft.com/office/drawing/2014/main" val="1337804095"/>
                    </a:ext>
                  </a:extLst>
                </a:gridCol>
                <a:gridCol w="1459865">
                  <a:extLst>
                    <a:ext uri="{9D8B030D-6E8A-4147-A177-3AD203B41FA5}">
                      <a16:colId xmlns:a16="http://schemas.microsoft.com/office/drawing/2014/main" val="2927889090"/>
                    </a:ext>
                  </a:extLst>
                </a:gridCol>
                <a:gridCol w="723900">
                  <a:extLst>
                    <a:ext uri="{9D8B030D-6E8A-4147-A177-3AD203B41FA5}">
                      <a16:colId xmlns:a16="http://schemas.microsoft.com/office/drawing/2014/main" val="2806143074"/>
                    </a:ext>
                  </a:extLst>
                </a:gridCol>
                <a:gridCol w="1087120">
                  <a:extLst>
                    <a:ext uri="{9D8B030D-6E8A-4147-A177-3AD203B41FA5}">
                      <a16:colId xmlns:a16="http://schemas.microsoft.com/office/drawing/2014/main" val="498853393"/>
                    </a:ext>
                  </a:extLst>
                </a:gridCol>
              </a:tblGrid>
              <a:tr h="194945">
                <a:tc>
                  <a:txBody>
                    <a:bodyPr/>
                    <a:lstStyle/>
                    <a:p>
                      <a:pPr>
                        <a:lnSpc>
                          <a:spcPct val="200000"/>
                        </a:lnSpc>
                      </a:pPr>
                      <a:r>
                        <a:rPr lang="es-EC"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nchor="b">
                    <a:lnL>
                      <a:noFill/>
                    </a:lnL>
                    <a:lnR>
                      <a:noFill/>
                    </a:lnR>
                    <a:lnT w="12700" cap="flat" cmpd="sng" algn="ctr">
                      <a:solidFill>
                        <a:srgbClr val="000000"/>
                      </a:solidFill>
                      <a:prstDash val="solid"/>
                      <a:round/>
                      <a:headEnd type="none" w="med" len="med"/>
                      <a:tailEnd type="none" w="med" len="med"/>
                    </a:lnT>
                    <a:lnB>
                      <a:noFill/>
                    </a:lnB>
                    <a:solidFill>
                      <a:srgbClr val="FEFEFE"/>
                    </a:solidFill>
                  </a:tcPr>
                </a:tc>
                <a:tc>
                  <a:txBody>
                    <a:bodyPr/>
                    <a:lstStyle/>
                    <a:p>
                      <a:pPr>
                        <a:lnSpc>
                          <a:spcPct val="200000"/>
                        </a:lnSpc>
                      </a:pPr>
                      <a:r>
                        <a:rPr lang="es-EC"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Chi-cuadrada</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nchor="b">
                    <a:lnL>
                      <a:noFill/>
                    </a:lnL>
                    <a:lnR>
                      <a:noFill/>
                    </a:lnR>
                    <a:lnT w="12700" cap="flat" cmpd="sng" algn="ctr">
                      <a:solidFill>
                        <a:srgbClr val="000000"/>
                      </a:solidFill>
                      <a:prstDash val="solid"/>
                      <a:round/>
                      <a:headEnd type="none" w="med" len="med"/>
                      <a:tailEnd type="none" w="med" len="med"/>
                    </a:lnT>
                    <a:lnB>
                      <a:noFill/>
                    </a:lnB>
                    <a:solidFill>
                      <a:srgbClr val="FEFEFE"/>
                    </a:solidFill>
                  </a:tcPr>
                </a:tc>
                <a:tc>
                  <a:txBody>
                    <a:bodyPr/>
                    <a:lstStyle/>
                    <a:p>
                      <a:pPr>
                        <a:lnSpc>
                          <a:spcPct val="200000"/>
                        </a:lnSpc>
                      </a:pPr>
                      <a:r>
                        <a:rPr lang="es-EC"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GL</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nchor="b">
                    <a:lnL>
                      <a:noFill/>
                    </a:lnL>
                    <a:lnR>
                      <a:noFill/>
                    </a:lnR>
                    <a:lnT w="12700" cap="flat" cmpd="sng" algn="ctr">
                      <a:solidFill>
                        <a:srgbClr val="000000"/>
                      </a:solidFill>
                      <a:prstDash val="solid"/>
                      <a:round/>
                      <a:headEnd type="none" w="med" len="med"/>
                      <a:tailEnd type="none" w="med" len="med"/>
                    </a:lnT>
                    <a:lnB>
                      <a:noFill/>
                    </a:lnB>
                    <a:solidFill>
                      <a:srgbClr val="FEFEFE"/>
                    </a:solidFill>
                  </a:tcPr>
                </a:tc>
                <a:tc>
                  <a:txBody>
                    <a:bodyPr/>
                    <a:lstStyle/>
                    <a:p>
                      <a:pPr>
                        <a:lnSpc>
                          <a:spcPct val="200000"/>
                        </a:lnSpc>
                      </a:pPr>
                      <a:r>
                        <a:rPr lang="es-EC"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Valor P</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100" marR="38100" marT="0" marB="0">
                    <a:lnL>
                      <a:noFill/>
                    </a:lnL>
                    <a:lnR>
                      <a:noFill/>
                    </a:lnR>
                    <a:lnT w="12700" cap="flat" cmpd="sng" algn="ctr">
                      <a:solidFill>
                        <a:srgbClr val="000000"/>
                      </a:solidFill>
                      <a:prstDash val="solid"/>
                      <a:round/>
                      <a:headEnd type="none" w="med" len="med"/>
                      <a:tailEnd type="none" w="med" len="med"/>
                    </a:lnT>
                    <a:lnB>
                      <a:noFill/>
                    </a:lnB>
                    <a:solidFill>
                      <a:srgbClr val="FEFEFE"/>
                    </a:solidFill>
                  </a:tcPr>
                </a:tc>
                <a:extLst>
                  <a:ext uri="{0D108BD9-81ED-4DB2-BD59-A6C34878D82A}">
                    <a16:rowId xmlns:a16="http://schemas.microsoft.com/office/drawing/2014/main" val="2637396357"/>
                  </a:ext>
                </a:extLst>
              </a:tr>
              <a:tr h="98425">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Pearson</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a:noFill/>
                    </a:lnB>
                    <a:solidFill>
                      <a:srgbClr val="FEFEFE"/>
                    </a:solidFill>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218,529</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a:noFill/>
                    </a:lnB>
                    <a:solidFill>
                      <a:srgbClr val="FEFEFE"/>
                    </a:solidFill>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a:noFill/>
                    </a:lnB>
                    <a:solidFill>
                      <a:srgbClr val="FEFEFE"/>
                    </a:solidFill>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0,000</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100" marR="38100" marT="0" marB="0">
                    <a:lnL>
                      <a:noFill/>
                    </a:lnL>
                    <a:lnR>
                      <a:noFill/>
                    </a:lnR>
                    <a:lnT>
                      <a:noFill/>
                    </a:lnT>
                    <a:lnB>
                      <a:noFill/>
                    </a:lnB>
                    <a:solidFill>
                      <a:srgbClr val="FEFEFE"/>
                    </a:solidFill>
                  </a:tcPr>
                </a:tc>
                <a:extLst>
                  <a:ext uri="{0D108BD9-81ED-4DB2-BD59-A6C34878D82A}">
                    <a16:rowId xmlns:a16="http://schemas.microsoft.com/office/drawing/2014/main" val="3082167025"/>
                  </a:ext>
                </a:extLst>
              </a:tr>
              <a:tr h="194945">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Relación de verosimilitud</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w="12700" cap="flat" cmpd="sng" algn="ctr">
                      <a:solidFill>
                        <a:srgbClr val="000000"/>
                      </a:solidFill>
                      <a:prstDash val="solid"/>
                      <a:round/>
                      <a:headEnd type="none" w="med" len="med"/>
                      <a:tailEnd type="none" w="med" len="med"/>
                    </a:lnB>
                    <a:solidFill>
                      <a:srgbClr val="FEFEFE"/>
                    </a:solidFill>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167,627</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w="12700" cap="flat" cmpd="sng" algn="ctr">
                      <a:solidFill>
                        <a:srgbClr val="000000"/>
                      </a:solidFill>
                      <a:prstDash val="solid"/>
                      <a:round/>
                      <a:headEnd type="none" w="med" len="med"/>
                      <a:tailEnd type="none" w="med" len="med"/>
                    </a:lnB>
                    <a:solidFill>
                      <a:srgbClr val="FEFEFE"/>
                    </a:solidFill>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w="12700" cap="flat" cmpd="sng" algn="ctr">
                      <a:solidFill>
                        <a:srgbClr val="000000"/>
                      </a:solidFill>
                      <a:prstDash val="solid"/>
                      <a:round/>
                      <a:headEnd type="none" w="med" len="med"/>
                      <a:tailEnd type="none" w="med" len="med"/>
                    </a:lnB>
                    <a:solidFill>
                      <a:srgbClr val="FEFEFE"/>
                    </a:solidFill>
                  </a:tcPr>
                </a:tc>
                <a:tc>
                  <a:txBody>
                    <a:bodyPr/>
                    <a:lstStyle/>
                    <a:p>
                      <a:pPr>
                        <a:lnSpc>
                          <a:spcPct val="200000"/>
                        </a:lnSpc>
                      </a:pPr>
                      <a:r>
                        <a:rPr lang="es-EC"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0,000</a:t>
                      </a:r>
                      <a:endParaRPr lang="es-EC"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100" marR="38100" marT="0" marB="0">
                    <a:lnL>
                      <a:noFill/>
                    </a:lnL>
                    <a:lnR>
                      <a:noFill/>
                    </a:lnR>
                    <a:lnT>
                      <a:noFill/>
                    </a:lnT>
                    <a:lnB w="12700" cap="flat" cmpd="sng" algn="ctr">
                      <a:solidFill>
                        <a:srgbClr val="000000"/>
                      </a:solidFill>
                      <a:prstDash val="solid"/>
                      <a:round/>
                      <a:headEnd type="none" w="med" len="med"/>
                      <a:tailEnd type="none" w="med" len="med"/>
                    </a:lnB>
                    <a:solidFill>
                      <a:srgbClr val="FEFEFE"/>
                    </a:solidFill>
                  </a:tcPr>
                </a:tc>
                <a:extLst>
                  <a:ext uri="{0D108BD9-81ED-4DB2-BD59-A6C34878D82A}">
                    <a16:rowId xmlns:a16="http://schemas.microsoft.com/office/drawing/2014/main" val="2990465174"/>
                  </a:ext>
                </a:extLst>
              </a:tr>
            </a:tbl>
          </a:graphicData>
        </a:graphic>
      </p:graphicFrame>
    </p:spTree>
    <p:extLst>
      <p:ext uri="{BB962C8B-B14F-4D97-AF65-F5344CB8AC3E}">
        <p14:creationId xmlns:p14="http://schemas.microsoft.com/office/powerpoint/2010/main" val="3959682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BB503CDE-D6DD-4F3E-BA15-2F359EB1B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5470" y="2156247"/>
            <a:ext cx="4375138" cy="2914474"/>
          </a:xfrm>
          <a:prstGeom prst="rect">
            <a:avLst/>
          </a:prstGeom>
        </p:spPr>
      </p:pic>
      <p:sp>
        <p:nvSpPr>
          <p:cNvPr id="2" name="Título 1"/>
          <p:cNvSpPr>
            <a:spLocks noGrp="1"/>
          </p:cNvSpPr>
          <p:nvPr>
            <p:ph type="title"/>
          </p:nvPr>
        </p:nvSpPr>
        <p:spPr>
          <a:xfrm>
            <a:off x="353742" y="0"/>
            <a:ext cx="10515600" cy="1325563"/>
          </a:xfrm>
        </p:spPr>
        <p:txBody>
          <a:bodyPr>
            <a:normAutofit/>
          </a:bodyPr>
          <a:lstStyle/>
          <a:p>
            <a:r>
              <a:rPr lang="es-EC" sz="3600" dirty="0">
                <a:latin typeface="Times New Roman" panose="02020603050405020304" pitchFamily="18" charset="0"/>
                <a:cs typeface="Times New Roman" panose="02020603050405020304" pitchFamily="18" charset="0"/>
              </a:rPr>
              <a:t>Análisis bivariado </a:t>
            </a:r>
          </a:p>
        </p:txBody>
      </p:sp>
      <p:sp>
        <p:nvSpPr>
          <p:cNvPr id="3" name="Marcador de contenido 2"/>
          <p:cNvSpPr>
            <a:spLocks noGrp="1"/>
          </p:cNvSpPr>
          <p:nvPr>
            <p:ph idx="1"/>
          </p:nvPr>
        </p:nvSpPr>
        <p:spPr>
          <a:xfrm>
            <a:off x="353742" y="1033170"/>
            <a:ext cx="11345199" cy="4351338"/>
          </a:xfrm>
        </p:spPr>
        <p:txBody>
          <a:bodyPr/>
          <a:lstStyle/>
          <a:p>
            <a:pPr marL="0" indent="0">
              <a:buNone/>
            </a:pPr>
            <a:r>
              <a:rPr lang="es-MX" sz="1600" b="1" dirty="0">
                <a:latin typeface="Arial" panose="020B0604020202020204" pitchFamily="34" charset="0"/>
                <a:cs typeface="Arial" panose="020B0604020202020204" pitchFamily="34" charset="0"/>
              </a:rPr>
              <a:t>Hipótesis cuatro</a:t>
            </a:r>
          </a:p>
          <a:p>
            <a:pPr marL="0" indent="0">
              <a:buNone/>
            </a:pPr>
            <a:r>
              <a:rPr lang="es-MX" sz="1600" dirty="0">
                <a:latin typeface="Arial" panose="020B0604020202020204" pitchFamily="34" charset="0"/>
                <a:cs typeface="Arial" panose="020B0604020202020204" pitchFamily="34" charset="0"/>
              </a:rPr>
              <a:t>H0: La localización de las cooperativas de ahorro y crédito no incide positivamente en la satisfacción del consumidor.</a:t>
            </a:r>
          </a:p>
          <a:p>
            <a:pPr marL="0" indent="0">
              <a:buNone/>
            </a:pPr>
            <a:r>
              <a:rPr lang="es-MX" sz="1600" dirty="0">
                <a:latin typeface="Arial" panose="020B0604020202020204" pitchFamily="34" charset="0"/>
                <a:cs typeface="Arial" panose="020B0604020202020204" pitchFamily="34" charset="0"/>
              </a:rPr>
              <a:t>H1: La localización de las cooperativas de ahorro y crédito incide positivamente en la satisfacción del consumidor.</a:t>
            </a:r>
          </a:p>
          <a:p>
            <a:pPr marL="0" indent="0">
              <a:buNone/>
            </a:pPr>
            <a:endParaRPr lang="es-MX" sz="1200" dirty="0">
              <a:latin typeface="Times New Roman" panose="02020603050405020304" pitchFamily="18" charset="0"/>
              <a:cs typeface="Times New Roman" panose="02020603050405020304" pitchFamily="18" charset="0"/>
            </a:endParaRPr>
          </a:p>
          <a:p>
            <a:pPr marL="0" indent="0" algn="just">
              <a:buNone/>
            </a:pPr>
            <a:r>
              <a:rPr lang="es-MX" sz="1200" i="1" dirty="0">
                <a:latin typeface="Arial" panose="020B0604020202020204" pitchFamily="34" charset="0"/>
                <a:cs typeface="Arial" panose="020B0604020202020204" pitchFamily="34" charset="0"/>
              </a:rPr>
              <a:t>Tabla chi cuadrado dimensión localización (IL12) vs satisfacción del consumidor (CS4)</a:t>
            </a:r>
          </a:p>
        </p:txBody>
      </p:sp>
      <p:sp>
        <p:nvSpPr>
          <p:cNvPr id="5" name="Rectangle 1">
            <a:extLst>
              <a:ext uri="{FF2B5EF4-FFF2-40B4-BE49-F238E27FC236}">
                <a16:creationId xmlns:a16="http://schemas.microsoft.com/office/drawing/2014/main" id="{6F716790-3803-4101-BFBE-DE456BA18C41}"/>
              </a:ext>
            </a:extLst>
          </p:cNvPr>
          <p:cNvSpPr>
            <a:spLocks noChangeArrowheads="1"/>
          </p:cNvSpPr>
          <p:nvPr/>
        </p:nvSpPr>
        <p:spPr bwMode="auto">
          <a:xfrm>
            <a:off x="-174811" y="2383563"/>
            <a:ext cx="653527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defRPr/>
            </a:pPr>
            <a:endParaRPr kumimoji="0" lang="es-EC" altLang="es-EC"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457200" algn="l" defTabSz="914400" rtl="0" eaLnBrk="0" fontAlgn="base" latinLnBrk="0" hangingPunct="0">
              <a:lnSpc>
                <a:spcPct val="100000"/>
              </a:lnSpc>
              <a:spcBef>
                <a:spcPct val="0"/>
              </a:spcBef>
              <a:spcAft>
                <a:spcPct val="0"/>
              </a:spcAft>
              <a:buClrTx/>
              <a:buSzTx/>
              <a:buFontTx/>
              <a:buNone/>
              <a:tabLst/>
              <a:defRPr/>
            </a:pPr>
            <a:endParaRPr kumimoji="0" lang="es-EC" alt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ED627B87-AAF7-4AB3-8083-CE912D91C6CB}"/>
                  </a:ext>
                </a:extLst>
              </p:cNvPr>
              <p:cNvSpPr txBox="1"/>
              <p:nvPr/>
            </p:nvSpPr>
            <p:spPr>
              <a:xfrm>
                <a:off x="273060" y="4532168"/>
                <a:ext cx="1972599" cy="2585323"/>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Reglas de decisión: </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Grados de libertad= 16</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α = 0,05</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Valor crítico= 26,29</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Valor p= 0,000</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14:m>
                  <m:oMath xmlns:m="http://schemas.openxmlformats.org/officeDocument/2006/math">
                    <m:sSup>
                      <m:sSupPr>
                        <m:ctrlPr>
                          <a:rPr kumimoji="0" lang="es-EC" sz="1200" b="0" i="1"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ctrlPr>
                      </m:sSupPr>
                      <m:e>
                        <m:r>
                          <a:rPr kumimoji="0" lang="es-ES" sz="1200" b="0" i="1"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t>𝑋</m:t>
                        </m:r>
                      </m:e>
                      <m:sup>
                        <m:r>
                          <a:rPr kumimoji="0" lang="es-ES" sz="1200" b="0" i="0"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t>2</m:t>
                        </m:r>
                      </m:sup>
                    </m:sSup>
                  </m:oMath>
                </a14:m>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a:t>
                </a:r>
                <a:r>
                  <a:rPr lang="es-EC" sz="1200" dirty="0">
                    <a:solidFill>
                      <a:srgbClr val="000000"/>
                    </a:solidFill>
                    <a:latin typeface="Arial" panose="020B0604020202020204" pitchFamily="34" charset="0"/>
                    <a:ea typeface="Calibri" panose="020F0502020204030204" pitchFamily="34" charset="0"/>
                  </a:rPr>
                  <a:t>214,630</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CuadroTexto 5">
                <a:extLst>
                  <a:ext uri="{FF2B5EF4-FFF2-40B4-BE49-F238E27FC236}">
                    <a16:creationId xmlns:a16="http://schemas.microsoft.com/office/drawing/2014/main" id="{ED627B87-AAF7-4AB3-8083-CE912D91C6CB}"/>
                  </a:ext>
                </a:extLst>
              </p:cNvPr>
              <p:cNvSpPr txBox="1">
                <a:spLocks noRot="1" noChangeAspect="1" noMove="1" noResize="1" noEditPoints="1" noAdjustHandles="1" noChangeArrowheads="1" noChangeShapeType="1" noTextEdit="1"/>
              </p:cNvSpPr>
              <p:nvPr/>
            </p:nvSpPr>
            <p:spPr>
              <a:xfrm>
                <a:off x="273060" y="4532168"/>
                <a:ext cx="1972599" cy="2585323"/>
              </a:xfrm>
              <a:prstGeom prst="rect">
                <a:avLst/>
              </a:prstGeom>
              <a:blipFill>
                <a:blip r:embed="rId3"/>
                <a:stretch>
                  <a:fillRect l="-31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0798C375-556F-412E-A664-24DD476BEBE7}"/>
                  </a:ext>
                </a:extLst>
              </p:cNvPr>
              <p:cNvSpPr txBox="1"/>
              <p:nvPr/>
            </p:nvSpPr>
            <p:spPr>
              <a:xfrm>
                <a:off x="2055465" y="4485818"/>
                <a:ext cx="7109012" cy="2585323"/>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Valor crítico:</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Si </a:t>
                </a:r>
                <a14:m>
                  <m:oMath xmlns:m="http://schemas.openxmlformats.org/officeDocument/2006/math">
                    <m:sSup>
                      <m:sSupPr>
                        <m:ctrlPr>
                          <a:rPr kumimoji="0" lang="es-EC" sz="1200" b="0" i="1"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ctrlPr>
                      </m:sSupPr>
                      <m:e>
                        <m:r>
                          <a:rPr kumimoji="0" lang="es-ES" sz="1200" b="0" i="1"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t>𝑋</m:t>
                        </m:r>
                      </m:e>
                      <m:sup>
                        <m:r>
                          <a:rPr kumimoji="0" lang="es-ES" sz="1200" b="0" i="0"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t>2</m:t>
                        </m:r>
                      </m:sup>
                    </m:sSup>
                  </m:oMath>
                </a14:m>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&gt; 26,29 se rechaza la hipótesis nula y se acepta la hipótesis alternativa.</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Si </a:t>
                </a:r>
                <a14:m>
                  <m:oMath xmlns:m="http://schemas.openxmlformats.org/officeDocument/2006/math">
                    <m:sSup>
                      <m:sSupPr>
                        <m:ctrlPr>
                          <a:rPr kumimoji="0" lang="es-EC" sz="1200" b="0" i="1"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ctrlPr>
                      </m:sSupPr>
                      <m:e>
                        <m:r>
                          <a:rPr kumimoji="0" lang="es-ES" sz="1200" b="0" i="1"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t>𝑋</m:t>
                        </m:r>
                      </m:e>
                      <m:sup>
                        <m:r>
                          <a:rPr kumimoji="0" lang="es-ES" sz="1200" b="0" i="0"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t>2</m:t>
                        </m:r>
                      </m:sup>
                    </m:sSup>
                  </m:oMath>
                </a14:m>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 26,29 se acepta la hipótesis nula.</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Valor p:</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Si p≤ α se rechaza la hipótesis nula y se acepta la hipótesis alternativa.</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Si p&gt; α se acepta la hipótesis nula.</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CuadroTexto 10">
                <a:extLst>
                  <a:ext uri="{FF2B5EF4-FFF2-40B4-BE49-F238E27FC236}">
                    <a16:creationId xmlns:a16="http://schemas.microsoft.com/office/drawing/2014/main" id="{0798C375-556F-412E-A664-24DD476BEBE7}"/>
                  </a:ext>
                </a:extLst>
              </p:cNvPr>
              <p:cNvSpPr txBox="1">
                <a:spLocks noRot="1" noChangeAspect="1" noMove="1" noResize="1" noEditPoints="1" noAdjustHandles="1" noChangeArrowheads="1" noChangeShapeType="1" noTextEdit="1"/>
              </p:cNvSpPr>
              <p:nvPr/>
            </p:nvSpPr>
            <p:spPr>
              <a:xfrm>
                <a:off x="2055465" y="4485818"/>
                <a:ext cx="7109012" cy="2585323"/>
              </a:xfrm>
              <a:prstGeom prst="rect">
                <a:avLst/>
              </a:prstGeom>
              <a:blipFill>
                <a:blip r:embed="rId4"/>
                <a:stretch>
                  <a:fillRect/>
                </a:stretch>
              </a:blipFill>
            </p:spPr>
            <p:txBody>
              <a:bodyPr/>
              <a:lstStyle/>
              <a:p>
                <a:r>
                  <a:rPr lang="es-EC">
                    <a:noFill/>
                  </a:rPr>
                  <a:t> </a:t>
                </a:r>
              </a:p>
            </p:txBody>
          </p:sp>
        </mc:Fallback>
      </mc:AlternateContent>
      <p:graphicFrame>
        <p:nvGraphicFramePr>
          <p:cNvPr id="13" name="Tabla 13">
            <a:extLst>
              <a:ext uri="{FF2B5EF4-FFF2-40B4-BE49-F238E27FC236}">
                <a16:creationId xmlns:a16="http://schemas.microsoft.com/office/drawing/2014/main" id="{A77C6641-980A-416D-82D1-B297ACC8C0DA}"/>
              </a:ext>
            </a:extLst>
          </p:cNvPr>
          <p:cNvGraphicFramePr>
            <a:graphicFrameLocks noGrp="1"/>
          </p:cNvGraphicFramePr>
          <p:nvPr/>
        </p:nvGraphicFramePr>
        <p:xfrm>
          <a:off x="7651374" y="5170561"/>
          <a:ext cx="3214826" cy="1337024"/>
        </p:xfrm>
        <a:graphic>
          <a:graphicData uri="http://schemas.openxmlformats.org/drawingml/2006/table">
            <a:tbl>
              <a:tblPr firstRow="1" bandRow="1">
                <a:tableStyleId>{5940675A-B579-460E-94D1-54222C63F5DA}</a:tableStyleId>
              </a:tblPr>
              <a:tblGrid>
                <a:gridCol w="1607413">
                  <a:extLst>
                    <a:ext uri="{9D8B030D-6E8A-4147-A177-3AD203B41FA5}">
                      <a16:colId xmlns:a16="http://schemas.microsoft.com/office/drawing/2014/main" val="3606471255"/>
                    </a:ext>
                  </a:extLst>
                </a:gridCol>
                <a:gridCol w="1607413">
                  <a:extLst>
                    <a:ext uri="{9D8B030D-6E8A-4147-A177-3AD203B41FA5}">
                      <a16:colId xmlns:a16="http://schemas.microsoft.com/office/drawing/2014/main" val="3566952448"/>
                    </a:ext>
                  </a:extLst>
                </a:gridCol>
              </a:tblGrid>
              <a:tr h="668512">
                <a:tc>
                  <a:txBody>
                    <a:bodyPr/>
                    <a:lstStyle/>
                    <a:p>
                      <a:r>
                        <a:rPr lang="es-MX" sz="1400" dirty="0">
                          <a:latin typeface="Arial" panose="020B0604020202020204" pitchFamily="34" charset="0"/>
                          <a:cs typeface="Arial" panose="020B0604020202020204" pitchFamily="34" charset="0"/>
                        </a:rPr>
                        <a:t>Acepta Ho</a:t>
                      </a:r>
                      <a:endParaRPr lang="es-EC" sz="1400" dirty="0">
                        <a:latin typeface="Arial" panose="020B0604020202020204" pitchFamily="34" charset="0"/>
                        <a:cs typeface="Arial" panose="020B0604020202020204" pitchFamily="34" charset="0"/>
                      </a:endParaRPr>
                    </a:p>
                  </a:txBody>
                  <a:tcPr/>
                </a:tc>
                <a:tc>
                  <a:txBody>
                    <a:bodyPr/>
                    <a:lstStyle/>
                    <a:p>
                      <a:endParaRPr lang="es-EC" dirty="0"/>
                    </a:p>
                  </a:txBody>
                  <a:tcPr/>
                </a:tc>
                <a:extLst>
                  <a:ext uri="{0D108BD9-81ED-4DB2-BD59-A6C34878D82A}">
                    <a16:rowId xmlns:a16="http://schemas.microsoft.com/office/drawing/2014/main" val="1625126795"/>
                  </a:ext>
                </a:extLst>
              </a:tr>
              <a:tr h="668512">
                <a:tc>
                  <a:txBody>
                    <a:bodyPr/>
                    <a:lstStyle/>
                    <a:p>
                      <a:r>
                        <a:rPr lang="es-MX" sz="1400" dirty="0">
                          <a:latin typeface="Arial" panose="020B0604020202020204" pitchFamily="34" charset="0"/>
                          <a:cs typeface="Arial" panose="020B0604020202020204" pitchFamily="34" charset="0"/>
                        </a:rPr>
                        <a:t>Rechaza Ho</a:t>
                      </a:r>
                      <a:endParaRPr lang="es-EC" sz="1400" dirty="0">
                        <a:latin typeface="Arial" panose="020B0604020202020204" pitchFamily="34" charset="0"/>
                        <a:cs typeface="Arial" panose="020B0604020202020204" pitchFamily="34" charset="0"/>
                      </a:endParaRPr>
                    </a:p>
                  </a:txBody>
                  <a:tcPr/>
                </a:tc>
                <a:tc>
                  <a:txBody>
                    <a:bodyPr/>
                    <a:lstStyle/>
                    <a:p>
                      <a:pPr algn="ctr"/>
                      <a:r>
                        <a:rPr lang="es-MX" dirty="0"/>
                        <a:t>X</a:t>
                      </a:r>
                      <a:endParaRPr lang="es-EC" dirty="0"/>
                    </a:p>
                  </a:txBody>
                  <a:tcPr/>
                </a:tc>
                <a:extLst>
                  <a:ext uri="{0D108BD9-81ED-4DB2-BD59-A6C34878D82A}">
                    <a16:rowId xmlns:a16="http://schemas.microsoft.com/office/drawing/2014/main" val="1538366644"/>
                  </a:ext>
                </a:extLst>
              </a:tr>
            </a:tbl>
          </a:graphicData>
        </a:graphic>
      </p:graphicFrame>
      <p:graphicFrame>
        <p:nvGraphicFramePr>
          <p:cNvPr id="7" name="Tabla 6">
            <a:extLst>
              <a:ext uri="{FF2B5EF4-FFF2-40B4-BE49-F238E27FC236}">
                <a16:creationId xmlns:a16="http://schemas.microsoft.com/office/drawing/2014/main" id="{3D9AD5B1-A51A-4ADF-BB73-0A32B333FB29}"/>
              </a:ext>
            </a:extLst>
          </p:cNvPr>
          <p:cNvGraphicFramePr>
            <a:graphicFrameLocks noGrp="1"/>
          </p:cNvGraphicFramePr>
          <p:nvPr>
            <p:extLst>
              <p:ext uri="{D42A27DB-BD31-4B8C-83A1-F6EECF244321}">
                <p14:modId xmlns:p14="http://schemas.microsoft.com/office/powerpoint/2010/main" val="3069209275"/>
              </p:ext>
            </p:extLst>
          </p:nvPr>
        </p:nvGraphicFramePr>
        <p:xfrm>
          <a:off x="353742" y="2994564"/>
          <a:ext cx="5443855" cy="1100520"/>
        </p:xfrm>
        <a:graphic>
          <a:graphicData uri="http://schemas.openxmlformats.org/drawingml/2006/table">
            <a:tbl>
              <a:tblPr/>
              <a:tblGrid>
                <a:gridCol w="2223135">
                  <a:extLst>
                    <a:ext uri="{9D8B030D-6E8A-4147-A177-3AD203B41FA5}">
                      <a16:colId xmlns:a16="http://schemas.microsoft.com/office/drawing/2014/main" val="1877674463"/>
                    </a:ext>
                  </a:extLst>
                </a:gridCol>
                <a:gridCol w="1496060">
                  <a:extLst>
                    <a:ext uri="{9D8B030D-6E8A-4147-A177-3AD203B41FA5}">
                      <a16:colId xmlns:a16="http://schemas.microsoft.com/office/drawing/2014/main" val="1914873200"/>
                    </a:ext>
                  </a:extLst>
                </a:gridCol>
                <a:gridCol w="862330">
                  <a:extLst>
                    <a:ext uri="{9D8B030D-6E8A-4147-A177-3AD203B41FA5}">
                      <a16:colId xmlns:a16="http://schemas.microsoft.com/office/drawing/2014/main" val="2193214280"/>
                    </a:ext>
                  </a:extLst>
                </a:gridCol>
                <a:gridCol w="862330">
                  <a:extLst>
                    <a:ext uri="{9D8B030D-6E8A-4147-A177-3AD203B41FA5}">
                      <a16:colId xmlns:a16="http://schemas.microsoft.com/office/drawing/2014/main" val="3002924624"/>
                    </a:ext>
                  </a:extLst>
                </a:gridCol>
              </a:tblGrid>
              <a:tr h="204470">
                <a:tc>
                  <a:txBody>
                    <a:bodyPr/>
                    <a:lstStyle/>
                    <a:p>
                      <a:pPr>
                        <a:lnSpc>
                          <a:spcPct val="200000"/>
                        </a:lnSpc>
                      </a:pPr>
                      <a:r>
                        <a:rPr lang="es-EC"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nchor="b">
                    <a:lnL>
                      <a:noFill/>
                    </a:lnL>
                    <a:lnR>
                      <a:noFill/>
                    </a:lnR>
                    <a:lnT w="12700" cap="flat" cmpd="sng" algn="ctr">
                      <a:solidFill>
                        <a:srgbClr val="000000"/>
                      </a:solidFill>
                      <a:prstDash val="solid"/>
                      <a:round/>
                      <a:headEnd type="none" w="med" len="med"/>
                      <a:tailEnd type="none" w="med" len="med"/>
                    </a:lnT>
                    <a:lnB>
                      <a:noFill/>
                    </a:lnB>
                    <a:solidFill>
                      <a:srgbClr val="FEFEFE"/>
                    </a:solidFill>
                  </a:tcPr>
                </a:tc>
                <a:tc>
                  <a:txBody>
                    <a:bodyPr/>
                    <a:lstStyle/>
                    <a:p>
                      <a:pPr>
                        <a:lnSpc>
                          <a:spcPct val="200000"/>
                        </a:lnSpc>
                      </a:pPr>
                      <a:r>
                        <a:rPr lang="es-EC"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Chi-cuadrada</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nchor="b">
                    <a:lnL>
                      <a:noFill/>
                    </a:lnL>
                    <a:lnR>
                      <a:noFill/>
                    </a:lnR>
                    <a:lnT w="12700" cap="flat" cmpd="sng" algn="ctr">
                      <a:solidFill>
                        <a:srgbClr val="000000"/>
                      </a:solidFill>
                      <a:prstDash val="solid"/>
                      <a:round/>
                      <a:headEnd type="none" w="med" len="med"/>
                      <a:tailEnd type="none" w="med" len="med"/>
                    </a:lnT>
                    <a:lnB>
                      <a:noFill/>
                    </a:lnB>
                    <a:solidFill>
                      <a:srgbClr val="FEFEFE"/>
                    </a:solidFill>
                  </a:tcPr>
                </a:tc>
                <a:tc>
                  <a:txBody>
                    <a:bodyPr/>
                    <a:lstStyle/>
                    <a:p>
                      <a:pPr>
                        <a:lnSpc>
                          <a:spcPct val="200000"/>
                        </a:lnSpc>
                      </a:pPr>
                      <a:r>
                        <a:rPr lang="es-EC"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GL</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nchor="b">
                    <a:lnL>
                      <a:noFill/>
                    </a:lnL>
                    <a:lnR>
                      <a:noFill/>
                    </a:lnR>
                    <a:lnT w="12700" cap="flat" cmpd="sng" algn="ctr">
                      <a:solidFill>
                        <a:srgbClr val="000000"/>
                      </a:solidFill>
                      <a:prstDash val="solid"/>
                      <a:round/>
                      <a:headEnd type="none" w="med" len="med"/>
                      <a:tailEnd type="none" w="med" len="med"/>
                    </a:lnT>
                    <a:lnB>
                      <a:noFill/>
                    </a:lnB>
                    <a:solidFill>
                      <a:srgbClr val="FEFEFE"/>
                    </a:solidFill>
                  </a:tcPr>
                </a:tc>
                <a:tc>
                  <a:txBody>
                    <a:bodyPr/>
                    <a:lstStyle/>
                    <a:p>
                      <a:pPr>
                        <a:lnSpc>
                          <a:spcPct val="200000"/>
                        </a:lnSpc>
                      </a:pPr>
                      <a:r>
                        <a:rPr lang="es-EC"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Valor P</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100" marR="38100" marT="0" marB="0">
                    <a:lnL>
                      <a:noFill/>
                    </a:lnL>
                    <a:lnR>
                      <a:noFill/>
                    </a:lnR>
                    <a:lnT w="12700" cap="flat" cmpd="sng" algn="ctr">
                      <a:solidFill>
                        <a:srgbClr val="000000"/>
                      </a:solidFill>
                      <a:prstDash val="solid"/>
                      <a:round/>
                      <a:headEnd type="none" w="med" len="med"/>
                      <a:tailEnd type="none" w="med" len="med"/>
                    </a:lnT>
                    <a:lnB>
                      <a:noFill/>
                    </a:lnB>
                    <a:solidFill>
                      <a:srgbClr val="FEFEFE"/>
                    </a:solidFill>
                  </a:tcPr>
                </a:tc>
                <a:extLst>
                  <a:ext uri="{0D108BD9-81ED-4DB2-BD59-A6C34878D82A}">
                    <a16:rowId xmlns:a16="http://schemas.microsoft.com/office/drawing/2014/main" val="4078996036"/>
                  </a:ext>
                </a:extLst>
              </a:tr>
              <a:tr h="103505">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Pearson</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a:noFill/>
                    </a:lnB>
                    <a:solidFill>
                      <a:srgbClr val="FEFEFE"/>
                    </a:solidFill>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214,630</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a:noFill/>
                    </a:lnB>
                    <a:solidFill>
                      <a:srgbClr val="FEFEFE"/>
                    </a:solidFill>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a:noFill/>
                    </a:lnB>
                    <a:solidFill>
                      <a:srgbClr val="FEFEFE"/>
                    </a:solidFill>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0,000</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100" marR="38100" marT="0" marB="0">
                    <a:lnL>
                      <a:noFill/>
                    </a:lnL>
                    <a:lnR>
                      <a:noFill/>
                    </a:lnR>
                    <a:lnT>
                      <a:noFill/>
                    </a:lnT>
                    <a:lnB>
                      <a:noFill/>
                    </a:lnB>
                    <a:solidFill>
                      <a:srgbClr val="FEFEFE"/>
                    </a:solidFill>
                  </a:tcPr>
                </a:tc>
                <a:extLst>
                  <a:ext uri="{0D108BD9-81ED-4DB2-BD59-A6C34878D82A}">
                    <a16:rowId xmlns:a16="http://schemas.microsoft.com/office/drawing/2014/main" val="3997188605"/>
                  </a:ext>
                </a:extLst>
              </a:tr>
              <a:tr h="204470">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Relación de verosimilitud</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w="12700" cap="flat" cmpd="sng" algn="ctr">
                      <a:solidFill>
                        <a:srgbClr val="000000"/>
                      </a:solidFill>
                      <a:prstDash val="solid"/>
                      <a:round/>
                      <a:headEnd type="none" w="med" len="med"/>
                      <a:tailEnd type="none" w="med" len="med"/>
                    </a:lnB>
                    <a:solidFill>
                      <a:srgbClr val="FEFEFE"/>
                    </a:solidFill>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156,389</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w="12700" cap="flat" cmpd="sng" algn="ctr">
                      <a:solidFill>
                        <a:srgbClr val="000000"/>
                      </a:solidFill>
                      <a:prstDash val="solid"/>
                      <a:round/>
                      <a:headEnd type="none" w="med" len="med"/>
                      <a:tailEnd type="none" w="med" len="med"/>
                    </a:lnB>
                    <a:solidFill>
                      <a:srgbClr val="FEFEFE"/>
                    </a:solidFill>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w="12700" cap="flat" cmpd="sng" algn="ctr">
                      <a:solidFill>
                        <a:srgbClr val="000000"/>
                      </a:solidFill>
                      <a:prstDash val="solid"/>
                      <a:round/>
                      <a:headEnd type="none" w="med" len="med"/>
                      <a:tailEnd type="none" w="med" len="med"/>
                    </a:lnB>
                    <a:solidFill>
                      <a:srgbClr val="FEFEFE"/>
                    </a:solidFill>
                  </a:tcPr>
                </a:tc>
                <a:tc>
                  <a:txBody>
                    <a:bodyPr/>
                    <a:lstStyle/>
                    <a:p>
                      <a:pPr>
                        <a:lnSpc>
                          <a:spcPct val="200000"/>
                        </a:lnSpc>
                      </a:pPr>
                      <a:r>
                        <a:rPr lang="es-EC"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0,000</a:t>
                      </a:r>
                      <a:endParaRPr lang="es-EC"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100" marR="38100" marT="0" marB="0">
                    <a:lnL>
                      <a:noFill/>
                    </a:lnL>
                    <a:lnR>
                      <a:noFill/>
                    </a:lnR>
                    <a:lnT>
                      <a:noFill/>
                    </a:lnT>
                    <a:lnB w="12700" cap="flat" cmpd="sng" algn="ctr">
                      <a:solidFill>
                        <a:srgbClr val="000000"/>
                      </a:solidFill>
                      <a:prstDash val="solid"/>
                      <a:round/>
                      <a:headEnd type="none" w="med" len="med"/>
                      <a:tailEnd type="none" w="med" len="med"/>
                    </a:lnB>
                    <a:solidFill>
                      <a:srgbClr val="FEFEFE"/>
                    </a:solidFill>
                  </a:tcPr>
                </a:tc>
                <a:extLst>
                  <a:ext uri="{0D108BD9-81ED-4DB2-BD59-A6C34878D82A}">
                    <a16:rowId xmlns:a16="http://schemas.microsoft.com/office/drawing/2014/main" val="38763541"/>
                  </a:ext>
                </a:extLst>
              </a:tr>
            </a:tbl>
          </a:graphicData>
        </a:graphic>
      </p:graphicFrame>
    </p:spTree>
    <p:extLst>
      <p:ext uri="{BB962C8B-B14F-4D97-AF65-F5344CB8AC3E}">
        <p14:creationId xmlns:p14="http://schemas.microsoft.com/office/powerpoint/2010/main" val="3638985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BB503CDE-D6DD-4F3E-BA15-2F359EB1B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5470" y="2156247"/>
            <a:ext cx="4375138" cy="2914474"/>
          </a:xfrm>
          <a:prstGeom prst="rect">
            <a:avLst/>
          </a:prstGeom>
        </p:spPr>
      </p:pic>
      <p:sp>
        <p:nvSpPr>
          <p:cNvPr id="2" name="Título 1"/>
          <p:cNvSpPr>
            <a:spLocks noGrp="1"/>
          </p:cNvSpPr>
          <p:nvPr>
            <p:ph type="title"/>
          </p:nvPr>
        </p:nvSpPr>
        <p:spPr>
          <a:xfrm>
            <a:off x="353742" y="0"/>
            <a:ext cx="10515600" cy="1325563"/>
          </a:xfrm>
        </p:spPr>
        <p:txBody>
          <a:bodyPr>
            <a:normAutofit/>
          </a:bodyPr>
          <a:lstStyle/>
          <a:p>
            <a:r>
              <a:rPr lang="es-EC" sz="3600" dirty="0">
                <a:latin typeface="Times New Roman" panose="02020603050405020304" pitchFamily="18" charset="0"/>
                <a:cs typeface="Times New Roman" panose="02020603050405020304" pitchFamily="18" charset="0"/>
              </a:rPr>
              <a:t>Análisis bivariado </a:t>
            </a:r>
          </a:p>
        </p:txBody>
      </p:sp>
      <p:sp>
        <p:nvSpPr>
          <p:cNvPr id="3" name="Marcador de contenido 2"/>
          <p:cNvSpPr>
            <a:spLocks noGrp="1"/>
          </p:cNvSpPr>
          <p:nvPr>
            <p:ph idx="1"/>
          </p:nvPr>
        </p:nvSpPr>
        <p:spPr>
          <a:xfrm>
            <a:off x="353742" y="1033170"/>
            <a:ext cx="11616866" cy="4351338"/>
          </a:xfrm>
        </p:spPr>
        <p:txBody>
          <a:bodyPr/>
          <a:lstStyle/>
          <a:p>
            <a:pPr marL="0" indent="0">
              <a:buNone/>
            </a:pPr>
            <a:r>
              <a:rPr lang="es-MX" sz="1600" b="1" dirty="0">
                <a:latin typeface="Arial" panose="020B0604020202020204" pitchFamily="34" charset="0"/>
                <a:cs typeface="Arial" panose="020B0604020202020204" pitchFamily="34" charset="0"/>
              </a:rPr>
              <a:t>Hipótesis cinco</a:t>
            </a:r>
          </a:p>
          <a:p>
            <a:pPr marL="0" indent="0">
              <a:buNone/>
            </a:pPr>
            <a:r>
              <a:rPr lang="es-MX" sz="1500" dirty="0">
                <a:latin typeface="Arial" panose="020B0604020202020204" pitchFamily="34" charset="0"/>
                <a:cs typeface="Arial" panose="020B0604020202020204" pitchFamily="34" charset="0"/>
              </a:rPr>
              <a:t>H0: La responsabilidad social corporativa de las cooperativas de ahorro y crédito no incide positivamente en el compromiso del consumidor.</a:t>
            </a:r>
          </a:p>
          <a:p>
            <a:pPr marL="0" indent="0">
              <a:buNone/>
            </a:pPr>
            <a:r>
              <a:rPr lang="es-MX" sz="1500" dirty="0">
                <a:latin typeface="Arial" panose="020B0604020202020204" pitchFamily="34" charset="0"/>
                <a:cs typeface="Arial" panose="020B0604020202020204" pitchFamily="34" charset="0"/>
              </a:rPr>
              <a:t>H1: La responsabilidad social corporativa de las cooperativas de ahorro y crédito incide positivamente en el compromiso del consumidor.</a:t>
            </a:r>
          </a:p>
          <a:p>
            <a:pPr marL="0" indent="0">
              <a:buNone/>
            </a:pPr>
            <a:endParaRPr lang="es-MX" sz="1200" dirty="0">
              <a:latin typeface="Times New Roman" panose="02020603050405020304" pitchFamily="18" charset="0"/>
              <a:cs typeface="Times New Roman" panose="02020603050405020304" pitchFamily="18" charset="0"/>
            </a:endParaRPr>
          </a:p>
          <a:p>
            <a:pPr marL="0" indent="0">
              <a:buNone/>
            </a:pPr>
            <a:r>
              <a:rPr lang="es-MX" sz="1200" dirty="0">
                <a:latin typeface="Arial" panose="020B0604020202020204" pitchFamily="34" charset="0"/>
                <a:cs typeface="Arial" panose="020B0604020202020204" pitchFamily="34" charset="0"/>
              </a:rPr>
              <a:t>Tabla chi cuadrado, dimensión responsabilidad social (IR16) vs compromiso del consumidor (CC6)</a:t>
            </a:r>
          </a:p>
        </p:txBody>
      </p:sp>
      <p:sp>
        <p:nvSpPr>
          <p:cNvPr id="5" name="Rectangle 1">
            <a:extLst>
              <a:ext uri="{FF2B5EF4-FFF2-40B4-BE49-F238E27FC236}">
                <a16:creationId xmlns:a16="http://schemas.microsoft.com/office/drawing/2014/main" id="{6F716790-3803-4101-BFBE-DE456BA18C41}"/>
              </a:ext>
            </a:extLst>
          </p:cNvPr>
          <p:cNvSpPr>
            <a:spLocks noChangeArrowheads="1"/>
          </p:cNvSpPr>
          <p:nvPr/>
        </p:nvSpPr>
        <p:spPr bwMode="auto">
          <a:xfrm>
            <a:off x="-174811" y="2383563"/>
            <a:ext cx="653527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defRPr/>
            </a:pPr>
            <a:endParaRPr kumimoji="0" lang="es-EC" altLang="es-EC"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457200" algn="l" defTabSz="914400" rtl="0" eaLnBrk="0" fontAlgn="base" latinLnBrk="0" hangingPunct="0">
              <a:lnSpc>
                <a:spcPct val="100000"/>
              </a:lnSpc>
              <a:spcBef>
                <a:spcPct val="0"/>
              </a:spcBef>
              <a:spcAft>
                <a:spcPct val="0"/>
              </a:spcAft>
              <a:buClrTx/>
              <a:buSzTx/>
              <a:buFontTx/>
              <a:buNone/>
              <a:tabLst/>
              <a:defRPr/>
            </a:pPr>
            <a:endParaRPr kumimoji="0" lang="es-EC" alt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ED627B87-AAF7-4AB3-8083-CE912D91C6CB}"/>
                  </a:ext>
                </a:extLst>
              </p:cNvPr>
              <p:cNvSpPr txBox="1"/>
              <p:nvPr/>
            </p:nvSpPr>
            <p:spPr>
              <a:xfrm>
                <a:off x="273060" y="4532168"/>
                <a:ext cx="1972599" cy="2585323"/>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Reglas de decisión: </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Grados de libertad= 16</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α = 0,05</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Valor crítico= 26,29</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Valor p= 0,000</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14:m>
                  <m:oMath xmlns:m="http://schemas.openxmlformats.org/officeDocument/2006/math">
                    <m:sSup>
                      <m:sSupPr>
                        <m:ctrlPr>
                          <a:rPr kumimoji="0" lang="es-EC" sz="1200" b="0" i="1"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ctrlPr>
                      </m:sSupPr>
                      <m:e>
                        <m:r>
                          <a:rPr kumimoji="0" lang="es-ES" sz="1200" b="0" i="1"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t>𝑋</m:t>
                        </m:r>
                      </m:e>
                      <m:sup>
                        <m:r>
                          <a:rPr kumimoji="0" lang="es-ES" sz="1200" b="0" i="0"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t>2</m:t>
                        </m:r>
                      </m:sup>
                    </m:sSup>
                  </m:oMath>
                </a14:m>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238,856</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CuadroTexto 5">
                <a:extLst>
                  <a:ext uri="{FF2B5EF4-FFF2-40B4-BE49-F238E27FC236}">
                    <a16:creationId xmlns:a16="http://schemas.microsoft.com/office/drawing/2014/main" id="{ED627B87-AAF7-4AB3-8083-CE912D91C6CB}"/>
                  </a:ext>
                </a:extLst>
              </p:cNvPr>
              <p:cNvSpPr txBox="1">
                <a:spLocks noRot="1" noChangeAspect="1" noMove="1" noResize="1" noEditPoints="1" noAdjustHandles="1" noChangeArrowheads="1" noChangeShapeType="1" noTextEdit="1"/>
              </p:cNvSpPr>
              <p:nvPr/>
            </p:nvSpPr>
            <p:spPr>
              <a:xfrm>
                <a:off x="273060" y="4532168"/>
                <a:ext cx="1972599" cy="2585323"/>
              </a:xfrm>
              <a:prstGeom prst="rect">
                <a:avLst/>
              </a:prstGeom>
              <a:blipFill>
                <a:blip r:embed="rId3"/>
                <a:stretch>
                  <a:fillRect l="-31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0798C375-556F-412E-A664-24DD476BEBE7}"/>
                  </a:ext>
                </a:extLst>
              </p:cNvPr>
              <p:cNvSpPr txBox="1"/>
              <p:nvPr/>
            </p:nvSpPr>
            <p:spPr>
              <a:xfrm>
                <a:off x="2055465" y="4485818"/>
                <a:ext cx="7109012" cy="2585323"/>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Valor crítico:</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Si </a:t>
                </a:r>
                <a14:m>
                  <m:oMath xmlns:m="http://schemas.openxmlformats.org/officeDocument/2006/math">
                    <m:sSup>
                      <m:sSupPr>
                        <m:ctrlPr>
                          <a:rPr kumimoji="0" lang="es-EC" sz="1200" b="0" i="1"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ctrlPr>
                      </m:sSupPr>
                      <m:e>
                        <m:r>
                          <a:rPr kumimoji="0" lang="es-ES" sz="1200" b="0" i="1"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t>𝑋</m:t>
                        </m:r>
                      </m:e>
                      <m:sup>
                        <m:r>
                          <a:rPr kumimoji="0" lang="es-ES" sz="1200" b="0" i="0"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t>2</m:t>
                        </m:r>
                      </m:sup>
                    </m:sSup>
                  </m:oMath>
                </a14:m>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&gt; 26,29 se rechaza la hipótesis nula y se acepta la hipótesis alternativa.</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Si </a:t>
                </a:r>
                <a14:m>
                  <m:oMath xmlns:m="http://schemas.openxmlformats.org/officeDocument/2006/math">
                    <m:sSup>
                      <m:sSupPr>
                        <m:ctrlPr>
                          <a:rPr kumimoji="0" lang="es-EC" sz="1200" b="0" i="1"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ctrlPr>
                      </m:sSupPr>
                      <m:e>
                        <m:r>
                          <a:rPr kumimoji="0" lang="es-ES" sz="1200" b="0" i="1"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t>𝑋</m:t>
                        </m:r>
                      </m:e>
                      <m:sup>
                        <m:r>
                          <a:rPr kumimoji="0" lang="es-ES" sz="1200" b="0" i="0"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t>2</m:t>
                        </m:r>
                      </m:sup>
                    </m:sSup>
                  </m:oMath>
                </a14:m>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 26,29 se acepta la hipótesis nula.</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Valor p:</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Si p≤ α se rechaza la hipótesis nula y se acepta la hipótesis alternativa.</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Si p&gt; α se acepta la hipótesis nula.</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CuadroTexto 10">
                <a:extLst>
                  <a:ext uri="{FF2B5EF4-FFF2-40B4-BE49-F238E27FC236}">
                    <a16:creationId xmlns:a16="http://schemas.microsoft.com/office/drawing/2014/main" id="{0798C375-556F-412E-A664-24DD476BEBE7}"/>
                  </a:ext>
                </a:extLst>
              </p:cNvPr>
              <p:cNvSpPr txBox="1">
                <a:spLocks noRot="1" noChangeAspect="1" noMove="1" noResize="1" noEditPoints="1" noAdjustHandles="1" noChangeArrowheads="1" noChangeShapeType="1" noTextEdit="1"/>
              </p:cNvSpPr>
              <p:nvPr/>
            </p:nvSpPr>
            <p:spPr>
              <a:xfrm>
                <a:off x="2055465" y="4485818"/>
                <a:ext cx="7109012" cy="2585323"/>
              </a:xfrm>
              <a:prstGeom prst="rect">
                <a:avLst/>
              </a:prstGeom>
              <a:blipFill>
                <a:blip r:embed="rId4"/>
                <a:stretch>
                  <a:fillRect/>
                </a:stretch>
              </a:blipFill>
            </p:spPr>
            <p:txBody>
              <a:bodyPr/>
              <a:lstStyle/>
              <a:p>
                <a:r>
                  <a:rPr lang="es-EC">
                    <a:noFill/>
                  </a:rPr>
                  <a:t> </a:t>
                </a:r>
              </a:p>
            </p:txBody>
          </p:sp>
        </mc:Fallback>
      </mc:AlternateContent>
      <p:graphicFrame>
        <p:nvGraphicFramePr>
          <p:cNvPr id="13" name="Tabla 13">
            <a:extLst>
              <a:ext uri="{FF2B5EF4-FFF2-40B4-BE49-F238E27FC236}">
                <a16:creationId xmlns:a16="http://schemas.microsoft.com/office/drawing/2014/main" id="{A77C6641-980A-416D-82D1-B297ACC8C0DA}"/>
              </a:ext>
            </a:extLst>
          </p:cNvPr>
          <p:cNvGraphicFramePr>
            <a:graphicFrameLocks noGrp="1"/>
          </p:cNvGraphicFramePr>
          <p:nvPr/>
        </p:nvGraphicFramePr>
        <p:xfrm>
          <a:off x="7651374" y="5170561"/>
          <a:ext cx="3214826" cy="1337024"/>
        </p:xfrm>
        <a:graphic>
          <a:graphicData uri="http://schemas.openxmlformats.org/drawingml/2006/table">
            <a:tbl>
              <a:tblPr firstRow="1" bandRow="1">
                <a:tableStyleId>{5940675A-B579-460E-94D1-54222C63F5DA}</a:tableStyleId>
              </a:tblPr>
              <a:tblGrid>
                <a:gridCol w="1607413">
                  <a:extLst>
                    <a:ext uri="{9D8B030D-6E8A-4147-A177-3AD203B41FA5}">
                      <a16:colId xmlns:a16="http://schemas.microsoft.com/office/drawing/2014/main" val="3606471255"/>
                    </a:ext>
                  </a:extLst>
                </a:gridCol>
                <a:gridCol w="1607413">
                  <a:extLst>
                    <a:ext uri="{9D8B030D-6E8A-4147-A177-3AD203B41FA5}">
                      <a16:colId xmlns:a16="http://schemas.microsoft.com/office/drawing/2014/main" val="3566952448"/>
                    </a:ext>
                  </a:extLst>
                </a:gridCol>
              </a:tblGrid>
              <a:tr h="668512">
                <a:tc>
                  <a:txBody>
                    <a:bodyPr/>
                    <a:lstStyle/>
                    <a:p>
                      <a:r>
                        <a:rPr lang="es-MX" sz="1400" dirty="0">
                          <a:latin typeface="Arial" panose="020B0604020202020204" pitchFamily="34" charset="0"/>
                          <a:cs typeface="Arial" panose="020B0604020202020204" pitchFamily="34" charset="0"/>
                        </a:rPr>
                        <a:t>Acepta Ho</a:t>
                      </a:r>
                      <a:endParaRPr lang="es-EC" sz="1400" dirty="0">
                        <a:latin typeface="Arial" panose="020B0604020202020204" pitchFamily="34" charset="0"/>
                        <a:cs typeface="Arial" panose="020B0604020202020204" pitchFamily="34" charset="0"/>
                      </a:endParaRPr>
                    </a:p>
                  </a:txBody>
                  <a:tcPr/>
                </a:tc>
                <a:tc>
                  <a:txBody>
                    <a:bodyPr/>
                    <a:lstStyle/>
                    <a:p>
                      <a:endParaRPr lang="es-EC" dirty="0"/>
                    </a:p>
                  </a:txBody>
                  <a:tcPr/>
                </a:tc>
                <a:extLst>
                  <a:ext uri="{0D108BD9-81ED-4DB2-BD59-A6C34878D82A}">
                    <a16:rowId xmlns:a16="http://schemas.microsoft.com/office/drawing/2014/main" val="1625126795"/>
                  </a:ext>
                </a:extLst>
              </a:tr>
              <a:tr h="668512">
                <a:tc>
                  <a:txBody>
                    <a:bodyPr/>
                    <a:lstStyle/>
                    <a:p>
                      <a:r>
                        <a:rPr lang="es-MX" sz="1400" dirty="0">
                          <a:latin typeface="Arial" panose="020B0604020202020204" pitchFamily="34" charset="0"/>
                          <a:cs typeface="Arial" panose="020B0604020202020204" pitchFamily="34" charset="0"/>
                        </a:rPr>
                        <a:t>Rechaza Ho</a:t>
                      </a:r>
                      <a:endParaRPr lang="es-EC" sz="1400" dirty="0">
                        <a:latin typeface="Arial" panose="020B0604020202020204" pitchFamily="34" charset="0"/>
                        <a:cs typeface="Arial" panose="020B0604020202020204" pitchFamily="34" charset="0"/>
                      </a:endParaRPr>
                    </a:p>
                  </a:txBody>
                  <a:tcPr/>
                </a:tc>
                <a:tc>
                  <a:txBody>
                    <a:bodyPr/>
                    <a:lstStyle/>
                    <a:p>
                      <a:pPr algn="ctr"/>
                      <a:r>
                        <a:rPr lang="es-MX" dirty="0"/>
                        <a:t>X</a:t>
                      </a:r>
                      <a:endParaRPr lang="es-EC" dirty="0"/>
                    </a:p>
                  </a:txBody>
                  <a:tcPr/>
                </a:tc>
                <a:extLst>
                  <a:ext uri="{0D108BD9-81ED-4DB2-BD59-A6C34878D82A}">
                    <a16:rowId xmlns:a16="http://schemas.microsoft.com/office/drawing/2014/main" val="1538366644"/>
                  </a:ext>
                </a:extLst>
              </a:tr>
            </a:tbl>
          </a:graphicData>
        </a:graphic>
      </p:graphicFrame>
      <p:graphicFrame>
        <p:nvGraphicFramePr>
          <p:cNvPr id="8" name="Tabla 7">
            <a:extLst>
              <a:ext uri="{FF2B5EF4-FFF2-40B4-BE49-F238E27FC236}">
                <a16:creationId xmlns:a16="http://schemas.microsoft.com/office/drawing/2014/main" id="{FD7E4E7A-99FC-4C73-8A54-16D36D36B290}"/>
              </a:ext>
            </a:extLst>
          </p:cNvPr>
          <p:cNvGraphicFramePr>
            <a:graphicFrameLocks noGrp="1"/>
          </p:cNvGraphicFramePr>
          <p:nvPr>
            <p:extLst>
              <p:ext uri="{D42A27DB-BD31-4B8C-83A1-F6EECF244321}">
                <p14:modId xmlns:p14="http://schemas.microsoft.com/office/powerpoint/2010/main" val="74012872"/>
              </p:ext>
            </p:extLst>
          </p:nvPr>
        </p:nvGraphicFramePr>
        <p:xfrm>
          <a:off x="353742" y="3254079"/>
          <a:ext cx="5542280" cy="1100520"/>
        </p:xfrm>
        <a:graphic>
          <a:graphicData uri="http://schemas.openxmlformats.org/drawingml/2006/table">
            <a:tbl>
              <a:tblPr/>
              <a:tblGrid>
                <a:gridCol w="2185670">
                  <a:extLst>
                    <a:ext uri="{9D8B030D-6E8A-4147-A177-3AD203B41FA5}">
                      <a16:colId xmlns:a16="http://schemas.microsoft.com/office/drawing/2014/main" val="1855743540"/>
                    </a:ext>
                  </a:extLst>
                </a:gridCol>
                <a:gridCol w="1678940">
                  <a:extLst>
                    <a:ext uri="{9D8B030D-6E8A-4147-A177-3AD203B41FA5}">
                      <a16:colId xmlns:a16="http://schemas.microsoft.com/office/drawing/2014/main" val="892753277"/>
                    </a:ext>
                  </a:extLst>
                </a:gridCol>
                <a:gridCol w="640080">
                  <a:extLst>
                    <a:ext uri="{9D8B030D-6E8A-4147-A177-3AD203B41FA5}">
                      <a16:colId xmlns:a16="http://schemas.microsoft.com/office/drawing/2014/main" val="1458232142"/>
                    </a:ext>
                  </a:extLst>
                </a:gridCol>
                <a:gridCol w="1037590">
                  <a:extLst>
                    <a:ext uri="{9D8B030D-6E8A-4147-A177-3AD203B41FA5}">
                      <a16:colId xmlns:a16="http://schemas.microsoft.com/office/drawing/2014/main" val="977232986"/>
                    </a:ext>
                  </a:extLst>
                </a:gridCol>
              </a:tblGrid>
              <a:tr h="200660">
                <a:tc>
                  <a:txBody>
                    <a:bodyPr/>
                    <a:lstStyle/>
                    <a:p>
                      <a:pPr>
                        <a:lnSpc>
                          <a:spcPct val="200000"/>
                        </a:lnSpc>
                      </a:pPr>
                      <a:r>
                        <a:rPr lang="es-EC"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nchor="b">
                    <a:lnL>
                      <a:noFill/>
                    </a:lnL>
                    <a:lnR>
                      <a:noFill/>
                    </a:lnR>
                    <a:lnT w="12700" cap="flat" cmpd="sng" algn="ctr">
                      <a:solidFill>
                        <a:srgbClr val="000000"/>
                      </a:solidFill>
                      <a:prstDash val="solid"/>
                      <a:round/>
                      <a:headEnd type="none" w="med" len="med"/>
                      <a:tailEnd type="none" w="med" len="med"/>
                    </a:lnT>
                    <a:lnB>
                      <a:noFill/>
                    </a:lnB>
                    <a:solidFill>
                      <a:srgbClr val="FEFEFE"/>
                    </a:solidFill>
                  </a:tcPr>
                </a:tc>
                <a:tc>
                  <a:txBody>
                    <a:bodyPr/>
                    <a:lstStyle/>
                    <a:p>
                      <a:pPr>
                        <a:lnSpc>
                          <a:spcPct val="200000"/>
                        </a:lnSpc>
                      </a:pPr>
                      <a:r>
                        <a:rPr lang="es-EC"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Chi-cuadrada</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nchor="b">
                    <a:lnL>
                      <a:noFill/>
                    </a:lnL>
                    <a:lnR>
                      <a:noFill/>
                    </a:lnR>
                    <a:lnT w="12700" cap="flat" cmpd="sng" algn="ctr">
                      <a:solidFill>
                        <a:srgbClr val="000000"/>
                      </a:solidFill>
                      <a:prstDash val="solid"/>
                      <a:round/>
                      <a:headEnd type="none" w="med" len="med"/>
                      <a:tailEnd type="none" w="med" len="med"/>
                    </a:lnT>
                    <a:lnB>
                      <a:noFill/>
                    </a:lnB>
                    <a:solidFill>
                      <a:srgbClr val="FEFEFE"/>
                    </a:solidFill>
                  </a:tcPr>
                </a:tc>
                <a:tc>
                  <a:txBody>
                    <a:bodyPr/>
                    <a:lstStyle/>
                    <a:p>
                      <a:pPr>
                        <a:lnSpc>
                          <a:spcPct val="200000"/>
                        </a:lnSpc>
                      </a:pPr>
                      <a:r>
                        <a:rPr lang="es-EC"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GL</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nchor="b">
                    <a:lnL>
                      <a:noFill/>
                    </a:lnL>
                    <a:lnR>
                      <a:noFill/>
                    </a:lnR>
                    <a:lnT w="12700" cap="flat" cmpd="sng" algn="ctr">
                      <a:solidFill>
                        <a:srgbClr val="000000"/>
                      </a:solidFill>
                      <a:prstDash val="solid"/>
                      <a:round/>
                      <a:headEnd type="none" w="med" len="med"/>
                      <a:tailEnd type="none" w="med" len="med"/>
                    </a:lnT>
                    <a:lnB>
                      <a:noFill/>
                    </a:lnB>
                    <a:solidFill>
                      <a:srgbClr val="FEFEFE"/>
                    </a:solidFill>
                  </a:tcPr>
                </a:tc>
                <a:tc>
                  <a:txBody>
                    <a:bodyPr/>
                    <a:lstStyle/>
                    <a:p>
                      <a:pPr>
                        <a:lnSpc>
                          <a:spcPct val="200000"/>
                        </a:lnSpc>
                      </a:pPr>
                      <a:r>
                        <a:rPr lang="es-EC"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Valor p</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nchor="b">
                    <a:lnL>
                      <a:noFill/>
                    </a:lnL>
                    <a:lnR>
                      <a:noFill/>
                    </a:lnR>
                    <a:lnT w="12700" cap="flat" cmpd="sng" algn="ctr">
                      <a:solidFill>
                        <a:srgbClr val="000000"/>
                      </a:solidFill>
                      <a:prstDash val="solid"/>
                      <a:round/>
                      <a:headEnd type="none" w="med" len="med"/>
                      <a:tailEnd type="none" w="med" len="med"/>
                    </a:lnT>
                    <a:lnB>
                      <a:noFill/>
                    </a:lnB>
                    <a:solidFill>
                      <a:srgbClr val="FEFEFE"/>
                    </a:solidFill>
                  </a:tcPr>
                </a:tc>
                <a:extLst>
                  <a:ext uri="{0D108BD9-81ED-4DB2-BD59-A6C34878D82A}">
                    <a16:rowId xmlns:a16="http://schemas.microsoft.com/office/drawing/2014/main" val="2891023632"/>
                  </a:ext>
                </a:extLst>
              </a:tr>
              <a:tr h="102235">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Pearson</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a:noFill/>
                    </a:lnB>
                    <a:solidFill>
                      <a:srgbClr val="FEFEFE"/>
                    </a:solidFill>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238,856</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a:noFill/>
                    </a:lnB>
                    <a:solidFill>
                      <a:srgbClr val="FEFEFE"/>
                    </a:solidFill>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a:noFill/>
                    </a:lnB>
                    <a:solidFill>
                      <a:srgbClr val="FEFEFE"/>
                    </a:solidFill>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0,000</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a:noFill/>
                    </a:lnB>
                    <a:solidFill>
                      <a:srgbClr val="FEFEFE"/>
                    </a:solidFill>
                  </a:tcPr>
                </a:tc>
                <a:extLst>
                  <a:ext uri="{0D108BD9-81ED-4DB2-BD59-A6C34878D82A}">
                    <a16:rowId xmlns:a16="http://schemas.microsoft.com/office/drawing/2014/main" val="3304029907"/>
                  </a:ext>
                </a:extLst>
              </a:tr>
              <a:tr h="200660">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Relación de verosimilitud</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w="12700" cap="flat" cmpd="sng" algn="ctr">
                      <a:solidFill>
                        <a:srgbClr val="000000"/>
                      </a:solidFill>
                      <a:prstDash val="solid"/>
                      <a:round/>
                      <a:headEnd type="none" w="med" len="med"/>
                      <a:tailEnd type="none" w="med" len="med"/>
                    </a:lnB>
                    <a:solidFill>
                      <a:srgbClr val="FEFEFE"/>
                    </a:solidFill>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168,322</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w="12700" cap="flat" cmpd="sng" algn="ctr">
                      <a:solidFill>
                        <a:srgbClr val="000000"/>
                      </a:solidFill>
                      <a:prstDash val="solid"/>
                      <a:round/>
                      <a:headEnd type="none" w="med" len="med"/>
                      <a:tailEnd type="none" w="med" len="med"/>
                    </a:lnB>
                    <a:solidFill>
                      <a:srgbClr val="FEFEFE"/>
                    </a:solidFill>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w="12700" cap="flat" cmpd="sng" algn="ctr">
                      <a:solidFill>
                        <a:srgbClr val="000000"/>
                      </a:solidFill>
                      <a:prstDash val="solid"/>
                      <a:round/>
                      <a:headEnd type="none" w="med" len="med"/>
                      <a:tailEnd type="none" w="med" len="med"/>
                    </a:lnB>
                    <a:solidFill>
                      <a:srgbClr val="FEFEFE"/>
                    </a:solidFill>
                  </a:tcPr>
                </a:tc>
                <a:tc>
                  <a:txBody>
                    <a:bodyPr/>
                    <a:lstStyle/>
                    <a:p>
                      <a:pPr>
                        <a:lnSpc>
                          <a:spcPct val="200000"/>
                        </a:lnSpc>
                      </a:pPr>
                      <a:r>
                        <a:rPr lang="es-EC"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0,000</a:t>
                      </a:r>
                      <a:endParaRPr lang="es-EC"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w="12700" cap="flat" cmpd="sng" algn="ctr">
                      <a:solidFill>
                        <a:srgbClr val="000000"/>
                      </a:solidFill>
                      <a:prstDash val="solid"/>
                      <a:round/>
                      <a:headEnd type="none" w="med" len="med"/>
                      <a:tailEnd type="none" w="med" len="med"/>
                    </a:lnB>
                    <a:solidFill>
                      <a:srgbClr val="FEFEFE"/>
                    </a:solidFill>
                  </a:tcPr>
                </a:tc>
                <a:extLst>
                  <a:ext uri="{0D108BD9-81ED-4DB2-BD59-A6C34878D82A}">
                    <a16:rowId xmlns:a16="http://schemas.microsoft.com/office/drawing/2014/main" val="2913448303"/>
                  </a:ext>
                </a:extLst>
              </a:tr>
            </a:tbl>
          </a:graphicData>
        </a:graphic>
      </p:graphicFrame>
    </p:spTree>
    <p:extLst>
      <p:ext uri="{BB962C8B-B14F-4D97-AF65-F5344CB8AC3E}">
        <p14:creationId xmlns:p14="http://schemas.microsoft.com/office/powerpoint/2010/main" val="1991137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BB503CDE-D6DD-4F3E-BA15-2F359EB1B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5470" y="2156247"/>
            <a:ext cx="4375138" cy="2914474"/>
          </a:xfrm>
          <a:prstGeom prst="rect">
            <a:avLst/>
          </a:prstGeom>
        </p:spPr>
      </p:pic>
      <p:sp>
        <p:nvSpPr>
          <p:cNvPr id="2" name="Título 1"/>
          <p:cNvSpPr>
            <a:spLocks noGrp="1"/>
          </p:cNvSpPr>
          <p:nvPr>
            <p:ph type="title"/>
          </p:nvPr>
        </p:nvSpPr>
        <p:spPr>
          <a:xfrm>
            <a:off x="353742" y="0"/>
            <a:ext cx="10515600" cy="1325563"/>
          </a:xfrm>
        </p:spPr>
        <p:txBody>
          <a:bodyPr>
            <a:normAutofit/>
          </a:bodyPr>
          <a:lstStyle/>
          <a:p>
            <a:r>
              <a:rPr lang="es-EC" sz="3600" dirty="0">
                <a:latin typeface="Times New Roman" panose="02020603050405020304" pitchFamily="18" charset="0"/>
                <a:cs typeface="Times New Roman" panose="02020603050405020304" pitchFamily="18" charset="0"/>
              </a:rPr>
              <a:t>Análisis bivariado </a:t>
            </a:r>
          </a:p>
        </p:txBody>
      </p:sp>
      <p:sp>
        <p:nvSpPr>
          <p:cNvPr id="3" name="Marcador de contenido 2"/>
          <p:cNvSpPr>
            <a:spLocks noGrp="1"/>
          </p:cNvSpPr>
          <p:nvPr>
            <p:ph idx="1"/>
          </p:nvPr>
        </p:nvSpPr>
        <p:spPr>
          <a:xfrm>
            <a:off x="353742" y="1033170"/>
            <a:ext cx="11616866" cy="4351338"/>
          </a:xfrm>
        </p:spPr>
        <p:txBody>
          <a:bodyPr/>
          <a:lstStyle/>
          <a:p>
            <a:pPr marL="0" indent="0">
              <a:buNone/>
            </a:pPr>
            <a:r>
              <a:rPr lang="es-MX" sz="1600" b="1" dirty="0">
                <a:latin typeface="Arial" panose="020B0604020202020204" pitchFamily="34" charset="0"/>
                <a:cs typeface="Arial" panose="020B0604020202020204" pitchFamily="34" charset="0"/>
              </a:rPr>
              <a:t>Hipótesis seis</a:t>
            </a:r>
          </a:p>
          <a:p>
            <a:pPr marL="0" indent="0">
              <a:buNone/>
            </a:pPr>
            <a:r>
              <a:rPr lang="es-MX" sz="1600" dirty="0">
                <a:latin typeface="Arial" panose="020B0604020202020204" pitchFamily="34" charset="0"/>
                <a:cs typeface="Arial" panose="020B0604020202020204" pitchFamily="34" charset="0"/>
              </a:rPr>
              <a:t>H0: Los precios de las cooperativas de ahorro y crédito no inciden positivamente en el compromiso del consumidor.</a:t>
            </a:r>
          </a:p>
          <a:p>
            <a:pPr marL="0" indent="0">
              <a:buNone/>
            </a:pPr>
            <a:r>
              <a:rPr lang="es-MX" sz="1600" dirty="0">
                <a:latin typeface="Arial" panose="020B0604020202020204" pitchFamily="34" charset="0"/>
                <a:cs typeface="Arial" panose="020B0604020202020204" pitchFamily="34" charset="0"/>
              </a:rPr>
              <a:t>H1: Los precios de las cooperativas de ahorro y crédito inciden positivamente en el compromiso del consumidor.</a:t>
            </a:r>
          </a:p>
          <a:p>
            <a:pPr marL="0" indent="0">
              <a:buNone/>
            </a:pPr>
            <a:endParaRPr lang="es-MX" sz="1200" dirty="0">
              <a:latin typeface="Times New Roman" panose="02020603050405020304" pitchFamily="18" charset="0"/>
              <a:cs typeface="Times New Roman" panose="02020603050405020304" pitchFamily="18" charset="0"/>
            </a:endParaRPr>
          </a:p>
          <a:p>
            <a:pPr marL="0" indent="0">
              <a:buNone/>
            </a:pPr>
            <a:r>
              <a:rPr lang="es-MX" sz="1200" dirty="0">
                <a:latin typeface="Times New Roman" panose="02020603050405020304" pitchFamily="18" charset="0"/>
                <a:cs typeface="Times New Roman" panose="02020603050405020304" pitchFamily="18" charset="0"/>
              </a:rPr>
              <a:t>Tabla de chi cuadrado, dimensión precios (IP17) vs compromiso del consumidor (CC6)</a:t>
            </a:r>
          </a:p>
        </p:txBody>
      </p:sp>
      <p:sp>
        <p:nvSpPr>
          <p:cNvPr id="5" name="Rectangle 1">
            <a:extLst>
              <a:ext uri="{FF2B5EF4-FFF2-40B4-BE49-F238E27FC236}">
                <a16:creationId xmlns:a16="http://schemas.microsoft.com/office/drawing/2014/main" id="{6F716790-3803-4101-BFBE-DE456BA18C41}"/>
              </a:ext>
            </a:extLst>
          </p:cNvPr>
          <p:cNvSpPr>
            <a:spLocks noChangeArrowheads="1"/>
          </p:cNvSpPr>
          <p:nvPr/>
        </p:nvSpPr>
        <p:spPr bwMode="auto">
          <a:xfrm>
            <a:off x="-174811" y="2383563"/>
            <a:ext cx="653527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defRPr/>
            </a:pPr>
            <a:endParaRPr kumimoji="0" lang="es-EC" altLang="es-EC"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457200" algn="l" defTabSz="914400" rtl="0" eaLnBrk="0" fontAlgn="base" latinLnBrk="0" hangingPunct="0">
              <a:lnSpc>
                <a:spcPct val="100000"/>
              </a:lnSpc>
              <a:spcBef>
                <a:spcPct val="0"/>
              </a:spcBef>
              <a:spcAft>
                <a:spcPct val="0"/>
              </a:spcAft>
              <a:buClrTx/>
              <a:buSzTx/>
              <a:buFontTx/>
              <a:buNone/>
              <a:tabLst/>
              <a:defRPr/>
            </a:pPr>
            <a:endParaRPr kumimoji="0" lang="es-EC" alt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ED627B87-AAF7-4AB3-8083-CE912D91C6CB}"/>
                  </a:ext>
                </a:extLst>
              </p:cNvPr>
              <p:cNvSpPr txBox="1"/>
              <p:nvPr/>
            </p:nvSpPr>
            <p:spPr>
              <a:xfrm>
                <a:off x="273060" y="4532168"/>
                <a:ext cx="1972599" cy="2585323"/>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Reglas de decisión: </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Grados de libertad= 16</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α = 0,05</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Valor crítico= 26,29</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Valor p= 0,000</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14:m>
                  <m:oMath xmlns:m="http://schemas.openxmlformats.org/officeDocument/2006/math">
                    <m:sSup>
                      <m:sSupPr>
                        <m:ctrlPr>
                          <a:rPr kumimoji="0" lang="es-EC" sz="1200" b="0" i="1"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ctrlPr>
                      </m:sSupPr>
                      <m:e>
                        <m:r>
                          <a:rPr kumimoji="0" lang="es-ES" sz="1200" b="0" i="1"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t>𝑋</m:t>
                        </m:r>
                      </m:e>
                      <m:sup>
                        <m:r>
                          <a:rPr kumimoji="0" lang="es-ES" sz="1200" b="0" i="0"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t>2</m:t>
                        </m:r>
                      </m:sup>
                    </m:sSup>
                  </m:oMath>
                </a14:m>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228,313</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CuadroTexto 5">
                <a:extLst>
                  <a:ext uri="{FF2B5EF4-FFF2-40B4-BE49-F238E27FC236}">
                    <a16:creationId xmlns:a16="http://schemas.microsoft.com/office/drawing/2014/main" id="{ED627B87-AAF7-4AB3-8083-CE912D91C6CB}"/>
                  </a:ext>
                </a:extLst>
              </p:cNvPr>
              <p:cNvSpPr txBox="1">
                <a:spLocks noRot="1" noChangeAspect="1" noMove="1" noResize="1" noEditPoints="1" noAdjustHandles="1" noChangeArrowheads="1" noChangeShapeType="1" noTextEdit="1"/>
              </p:cNvSpPr>
              <p:nvPr/>
            </p:nvSpPr>
            <p:spPr>
              <a:xfrm>
                <a:off x="273060" y="4532168"/>
                <a:ext cx="1972599" cy="2585323"/>
              </a:xfrm>
              <a:prstGeom prst="rect">
                <a:avLst/>
              </a:prstGeom>
              <a:blipFill>
                <a:blip r:embed="rId3"/>
                <a:stretch>
                  <a:fillRect l="-31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0798C375-556F-412E-A664-24DD476BEBE7}"/>
                  </a:ext>
                </a:extLst>
              </p:cNvPr>
              <p:cNvSpPr txBox="1"/>
              <p:nvPr/>
            </p:nvSpPr>
            <p:spPr>
              <a:xfrm>
                <a:off x="2055465" y="4485818"/>
                <a:ext cx="7109012" cy="2585323"/>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Valor crítico:</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Si </a:t>
                </a:r>
                <a14:m>
                  <m:oMath xmlns:m="http://schemas.openxmlformats.org/officeDocument/2006/math">
                    <m:sSup>
                      <m:sSupPr>
                        <m:ctrlPr>
                          <a:rPr kumimoji="0" lang="es-EC" sz="1200" b="0" i="1"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ctrlPr>
                      </m:sSupPr>
                      <m:e>
                        <m:r>
                          <a:rPr kumimoji="0" lang="es-ES" sz="1200" b="0" i="1"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t>𝑋</m:t>
                        </m:r>
                      </m:e>
                      <m:sup>
                        <m:r>
                          <a:rPr kumimoji="0" lang="es-ES" sz="1200" b="0" i="0"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t>2</m:t>
                        </m:r>
                      </m:sup>
                    </m:sSup>
                  </m:oMath>
                </a14:m>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&gt; 26,29 se rechaza la hipótesis nula y se acepta la hipótesis alternativa.</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Si </a:t>
                </a:r>
                <a14:m>
                  <m:oMath xmlns:m="http://schemas.openxmlformats.org/officeDocument/2006/math">
                    <m:sSup>
                      <m:sSupPr>
                        <m:ctrlPr>
                          <a:rPr kumimoji="0" lang="es-EC" sz="1200" b="0" i="1"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ctrlPr>
                      </m:sSupPr>
                      <m:e>
                        <m:r>
                          <a:rPr kumimoji="0" lang="es-ES" sz="1200" b="0" i="1"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t>𝑋</m:t>
                        </m:r>
                      </m:e>
                      <m:sup>
                        <m:r>
                          <a:rPr kumimoji="0" lang="es-ES" sz="1200" b="0" i="0"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t>2</m:t>
                        </m:r>
                      </m:sup>
                    </m:sSup>
                  </m:oMath>
                </a14:m>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 26,29 se acepta la hipótesis nula.</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Valor p:</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Si p≤ α se rechaza la hipótesis nula y se acepta la hipótesis alternativa.</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Si p&gt; α se acepta la hipótesis nula.</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CuadroTexto 10">
                <a:extLst>
                  <a:ext uri="{FF2B5EF4-FFF2-40B4-BE49-F238E27FC236}">
                    <a16:creationId xmlns:a16="http://schemas.microsoft.com/office/drawing/2014/main" id="{0798C375-556F-412E-A664-24DD476BEBE7}"/>
                  </a:ext>
                </a:extLst>
              </p:cNvPr>
              <p:cNvSpPr txBox="1">
                <a:spLocks noRot="1" noChangeAspect="1" noMove="1" noResize="1" noEditPoints="1" noAdjustHandles="1" noChangeArrowheads="1" noChangeShapeType="1" noTextEdit="1"/>
              </p:cNvSpPr>
              <p:nvPr/>
            </p:nvSpPr>
            <p:spPr>
              <a:xfrm>
                <a:off x="2055465" y="4485818"/>
                <a:ext cx="7109012" cy="2585323"/>
              </a:xfrm>
              <a:prstGeom prst="rect">
                <a:avLst/>
              </a:prstGeom>
              <a:blipFill>
                <a:blip r:embed="rId4"/>
                <a:stretch>
                  <a:fillRect/>
                </a:stretch>
              </a:blipFill>
            </p:spPr>
            <p:txBody>
              <a:bodyPr/>
              <a:lstStyle/>
              <a:p>
                <a:r>
                  <a:rPr lang="es-EC">
                    <a:noFill/>
                  </a:rPr>
                  <a:t> </a:t>
                </a:r>
              </a:p>
            </p:txBody>
          </p:sp>
        </mc:Fallback>
      </mc:AlternateContent>
      <p:graphicFrame>
        <p:nvGraphicFramePr>
          <p:cNvPr id="13" name="Tabla 13">
            <a:extLst>
              <a:ext uri="{FF2B5EF4-FFF2-40B4-BE49-F238E27FC236}">
                <a16:creationId xmlns:a16="http://schemas.microsoft.com/office/drawing/2014/main" id="{A77C6641-980A-416D-82D1-B297ACC8C0DA}"/>
              </a:ext>
            </a:extLst>
          </p:cNvPr>
          <p:cNvGraphicFramePr>
            <a:graphicFrameLocks noGrp="1"/>
          </p:cNvGraphicFramePr>
          <p:nvPr/>
        </p:nvGraphicFramePr>
        <p:xfrm>
          <a:off x="7651374" y="5170561"/>
          <a:ext cx="3214826" cy="1337024"/>
        </p:xfrm>
        <a:graphic>
          <a:graphicData uri="http://schemas.openxmlformats.org/drawingml/2006/table">
            <a:tbl>
              <a:tblPr firstRow="1" bandRow="1">
                <a:tableStyleId>{5940675A-B579-460E-94D1-54222C63F5DA}</a:tableStyleId>
              </a:tblPr>
              <a:tblGrid>
                <a:gridCol w="1607413">
                  <a:extLst>
                    <a:ext uri="{9D8B030D-6E8A-4147-A177-3AD203B41FA5}">
                      <a16:colId xmlns:a16="http://schemas.microsoft.com/office/drawing/2014/main" val="3606471255"/>
                    </a:ext>
                  </a:extLst>
                </a:gridCol>
                <a:gridCol w="1607413">
                  <a:extLst>
                    <a:ext uri="{9D8B030D-6E8A-4147-A177-3AD203B41FA5}">
                      <a16:colId xmlns:a16="http://schemas.microsoft.com/office/drawing/2014/main" val="3566952448"/>
                    </a:ext>
                  </a:extLst>
                </a:gridCol>
              </a:tblGrid>
              <a:tr h="668512">
                <a:tc>
                  <a:txBody>
                    <a:bodyPr/>
                    <a:lstStyle/>
                    <a:p>
                      <a:r>
                        <a:rPr lang="es-MX" sz="1400" dirty="0">
                          <a:latin typeface="Arial" panose="020B0604020202020204" pitchFamily="34" charset="0"/>
                          <a:cs typeface="Arial" panose="020B0604020202020204" pitchFamily="34" charset="0"/>
                        </a:rPr>
                        <a:t>Acepta Ho</a:t>
                      </a:r>
                      <a:endParaRPr lang="es-EC" sz="1400" dirty="0">
                        <a:latin typeface="Arial" panose="020B0604020202020204" pitchFamily="34" charset="0"/>
                        <a:cs typeface="Arial" panose="020B0604020202020204" pitchFamily="34" charset="0"/>
                      </a:endParaRPr>
                    </a:p>
                  </a:txBody>
                  <a:tcPr/>
                </a:tc>
                <a:tc>
                  <a:txBody>
                    <a:bodyPr/>
                    <a:lstStyle/>
                    <a:p>
                      <a:endParaRPr lang="es-EC" dirty="0"/>
                    </a:p>
                  </a:txBody>
                  <a:tcPr/>
                </a:tc>
                <a:extLst>
                  <a:ext uri="{0D108BD9-81ED-4DB2-BD59-A6C34878D82A}">
                    <a16:rowId xmlns:a16="http://schemas.microsoft.com/office/drawing/2014/main" val="1625126795"/>
                  </a:ext>
                </a:extLst>
              </a:tr>
              <a:tr h="668512">
                <a:tc>
                  <a:txBody>
                    <a:bodyPr/>
                    <a:lstStyle/>
                    <a:p>
                      <a:r>
                        <a:rPr lang="es-MX" sz="1400" dirty="0">
                          <a:latin typeface="Arial" panose="020B0604020202020204" pitchFamily="34" charset="0"/>
                          <a:cs typeface="Arial" panose="020B0604020202020204" pitchFamily="34" charset="0"/>
                        </a:rPr>
                        <a:t>Rechaza Ho</a:t>
                      </a:r>
                      <a:endParaRPr lang="es-EC" sz="1400" dirty="0">
                        <a:latin typeface="Arial" panose="020B0604020202020204" pitchFamily="34" charset="0"/>
                        <a:cs typeface="Arial" panose="020B0604020202020204" pitchFamily="34" charset="0"/>
                      </a:endParaRPr>
                    </a:p>
                  </a:txBody>
                  <a:tcPr/>
                </a:tc>
                <a:tc>
                  <a:txBody>
                    <a:bodyPr/>
                    <a:lstStyle/>
                    <a:p>
                      <a:pPr algn="ctr"/>
                      <a:r>
                        <a:rPr lang="es-MX" dirty="0"/>
                        <a:t>X</a:t>
                      </a:r>
                      <a:endParaRPr lang="es-EC" dirty="0"/>
                    </a:p>
                  </a:txBody>
                  <a:tcPr/>
                </a:tc>
                <a:extLst>
                  <a:ext uri="{0D108BD9-81ED-4DB2-BD59-A6C34878D82A}">
                    <a16:rowId xmlns:a16="http://schemas.microsoft.com/office/drawing/2014/main" val="1538366644"/>
                  </a:ext>
                </a:extLst>
              </a:tr>
            </a:tbl>
          </a:graphicData>
        </a:graphic>
      </p:graphicFrame>
      <p:graphicFrame>
        <p:nvGraphicFramePr>
          <p:cNvPr id="4" name="Tabla 3">
            <a:extLst>
              <a:ext uri="{FF2B5EF4-FFF2-40B4-BE49-F238E27FC236}">
                <a16:creationId xmlns:a16="http://schemas.microsoft.com/office/drawing/2014/main" id="{49674A0D-BECD-4673-B411-FE737AF74EBD}"/>
              </a:ext>
            </a:extLst>
          </p:cNvPr>
          <p:cNvGraphicFramePr>
            <a:graphicFrameLocks noGrp="1"/>
          </p:cNvGraphicFramePr>
          <p:nvPr>
            <p:extLst>
              <p:ext uri="{D42A27DB-BD31-4B8C-83A1-F6EECF244321}">
                <p14:modId xmlns:p14="http://schemas.microsoft.com/office/powerpoint/2010/main" val="447359142"/>
              </p:ext>
            </p:extLst>
          </p:nvPr>
        </p:nvGraphicFramePr>
        <p:xfrm>
          <a:off x="480695" y="2974655"/>
          <a:ext cx="5615305" cy="1100520"/>
        </p:xfrm>
        <a:graphic>
          <a:graphicData uri="http://schemas.openxmlformats.org/drawingml/2006/table">
            <a:tbl>
              <a:tblPr/>
              <a:tblGrid>
                <a:gridCol w="2347595">
                  <a:extLst>
                    <a:ext uri="{9D8B030D-6E8A-4147-A177-3AD203B41FA5}">
                      <a16:colId xmlns:a16="http://schemas.microsoft.com/office/drawing/2014/main" val="3200942667"/>
                    </a:ext>
                  </a:extLst>
                </a:gridCol>
                <a:gridCol w="1482090">
                  <a:extLst>
                    <a:ext uri="{9D8B030D-6E8A-4147-A177-3AD203B41FA5}">
                      <a16:colId xmlns:a16="http://schemas.microsoft.com/office/drawing/2014/main" val="3321019843"/>
                    </a:ext>
                  </a:extLst>
                </a:gridCol>
                <a:gridCol w="637540">
                  <a:extLst>
                    <a:ext uri="{9D8B030D-6E8A-4147-A177-3AD203B41FA5}">
                      <a16:colId xmlns:a16="http://schemas.microsoft.com/office/drawing/2014/main" val="1430796332"/>
                    </a:ext>
                  </a:extLst>
                </a:gridCol>
                <a:gridCol w="1148080">
                  <a:extLst>
                    <a:ext uri="{9D8B030D-6E8A-4147-A177-3AD203B41FA5}">
                      <a16:colId xmlns:a16="http://schemas.microsoft.com/office/drawing/2014/main" val="1177005197"/>
                    </a:ext>
                  </a:extLst>
                </a:gridCol>
              </a:tblGrid>
              <a:tr h="233045">
                <a:tc>
                  <a:txBody>
                    <a:bodyPr/>
                    <a:lstStyle/>
                    <a:p>
                      <a:pPr>
                        <a:lnSpc>
                          <a:spcPct val="200000"/>
                        </a:lnSpc>
                      </a:pPr>
                      <a:r>
                        <a:rPr lang="es-EC"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nchor="b">
                    <a:lnL>
                      <a:noFill/>
                    </a:lnL>
                    <a:lnR>
                      <a:noFill/>
                    </a:lnR>
                    <a:lnT w="12700" cap="flat" cmpd="sng" algn="ctr">
                      <a:solidFill>
                        <a:srgbClr val="000000"/>
                      </a:solidFill>
                      <a:prstDash val="solid"/>
                      <a:round/>
                      <a:headEnd type="none" w="med" len="med"/>
                      <a:tailEnd type="none" w="med" len="med"/>
                    </a:lnT>
                    <a:lnB>
                      <a:noFill/>
                    </a:lnB>
                    <a:solidFill>
                      <a:srgbClr val="FEFEFE"/>
                    </a:solidFill>
                  </a:tcPr>
                </a:tc>
                <a:tc>
                  <a:txBody>
                    <a:bodyPr/>
                    <a:lstStyle/>
                    <a:p>
                      <a:pPr>
                        <a:lnSpc>
                          <a:spcPct val="200000"/>
                        </a:lnSpc>
                      </a:pPr>
                      <a:r>
                        <a:rPr lang="es-EC"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Chi-cuadrada</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nchor="b">
                    <a:lnL>
                      <a:noFill/>
                    </a:lnL>
                    <a:lnR>
                      <a:noFill/>
                    </a:lnR>
                    <a:lnT w="12700" cap="flat" cmpd="sng" algn="ctr">
                      <a:solidFill>
                        <a:srgbClr val="000000"/>
                      </a:solidFill>
                      <a:prstDash val="solid"/>
                      <a:round/>
                      <a:headEnd type="none" w="med" len="med"/>
                      <a:tailEnd type="none" w="med" len="med"/>
                    </a:lnT>
                    <a:lnB>
                      <a:noFill/>
                    </a:lnB>
                    <a:solidFill>
                      <a:srgbClr val="FEFEFE"/>
                    </a:solidFill>
                  </a:tcPr>
                </a:tc>
                <a:tc>
                  <a:txBody>
                    <a:bodyPr/>
                    <a:lstStyle/>
                    <a:p>
                      <a:pPr>
                        <a:lnSpc>
                          <a:spcPct val="200000"/>
                        </a:lnSpc>
                      </a:pPr>
                      <a:r>
                        <a:rPr lang="es-EC"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GL</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nchor="b">
                    <a:lnL>
                      <a:noFill/>
                    </a:lnL>
                    <a:lnR>
                      <a:noFill/>
                    </a:lnR>
                    <a:lnT w="12700" cap="flat" cmpd="sng" algn="ctr">
                      <a:solidFill>
                        <a:srgbClr val="000000"/>
                      </a:solidFill>
                      <a:prstDash val="solid"/>
                      <a:round/>
                      <a:headEnd type="none" w="med" len="med"/>
                      <a:tailEnd type="none" w="med" len="med"/>
                    </a:lnT>
                    <a:lnB>
                      <a:noFill/>
                    </a:lnB>
                    <a:solidFill>
                      <a:srgbClr val="FEFEFE"/>
                    </a:solidFill>
                  </a:tcPr>
                </a:tc>
                <a:tc>
                  <a:txBody>
                    <a:bodyPr/>
                    <a:lstStyle/>
                    <a:p>
                      <a:pPr>
                        <a:lnSpc>
                          <a:spcPct val="200000"/>
                        </a:lnSpc>
                      </a:pPr>
                      <a:r>
                        <a:rPr lang="es-EC"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Valor p</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nchor="b">
                    <a:lnL>
                      <a:noFill/>
                    </a:lnL>
                    <a:lnR>
                      <a:noFill/>
                    </a:lnR>
                    <a:lnT w="12700" cap="flat" cmpd="sng" algn="ctr">
                      <a:solidFill>
                        <a:srgbClr val="000000"/>
                      </a:solidFill>
                      <a:prstDash val="solid"/>
                      <a:round/>
                      <a:headEnd type="none" w="med" len="med"/>
                      <a:tailEnd type="none" w="med" len="med"/>
                    </a:lnT>
                    <a:lnB>
                      <a:noFill/>
                    </a:lnB>
                    <a:solidFill>
                      <a:srgbClr val="FEFEFE"/>
                    </a:solidFill>
                  </a:tcPr>
                </a:tc>
                <a:extLst>
                  <a:ext uri="{0D108BD9-81ED-4DB2-BD59-A6C34878D82A}">
                    <a16:rowId xmlns:a16="http://schemas.microsoft.com/office/drawing/2014/main" val="3251995069"/>
                  </a:ext>
                </a:extLst>
              </a:tr>
              <a:tr h="118745">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Pearson</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a:noFill/>
                    </a:lnB>
                    <a:solidFill>
                      <a:srgbClr val="FEFEFE"/>
                    </a:solidFill>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228,313</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a:noFill/>
                    </a:lnB>
                    <a:solidFill>
                      <a:srgbClr val="FEFEFE"/>
                    </a:solidFill>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a:noFill/>
                    </a:lnB>
                    <a:solidFill>
                      <a:srgbClr val="FEFEFE"/>
                    </a:solidFill>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0,000</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a:noFill/>
                    </a:lnB>
                    <a:solidFill>
                      <a:srgbClr val="FEFEFE"/>
                    </a:solidFill>
                  </a:tcPr>
                </a:tc>
                <a:extLst>
                  <a:ext uri="{0D108BD9-81ED-4DB2-BD59-A6C34878D82A}">
                    <a16:rowId xmlns:a16="http://schemas.microsoft.com/office/drawing/2014/main" val="1503197119"/>
                  </a:ext>
                </a:extLst>
              </a:tr>
              <a:tr h="233045">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Relación de verosimilitud</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w="12700" cap="flat" cmpd="sng" algn="ctr">
                      <a:solidFill>
                        <a:srgbClr val="000000"/>
                      </a:solidFill>
                      <a:prstDash val="solid"/>
                      <a:round/>
                      <a:headEnd type="none" w="med" len="med"/>
                      <a:tailEnd type="none" w="med" len="med"/>
                    </a:lnB>
                    <a:solidFill>
                      <a:srgbClr val="FEFEFE"/>
                    </a:solidFill>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176,419</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w="12700" cap="flat" cmpd="sng" algn="ctr">
                      <a:solidFill>
                        <a:srgbClr val="000000"/>
                      </a:solidFill>
                      <a:prstDash val="solid"/>
                      <a:round/>
                      <a:headEnd type="none" w="med" len="med"/>
                      <a:tailEnd type="none" w="med" len="med"/>
                    </a:lnB>
                    <a:solidFill>
                      <a:srgbClr val="FEFEFE"/>
                    </a:solidFill>
                  </a:tcPr>
                </a:tc>
                <a:tc>
                  <a:txBody>
                    <a:bodyPr/>
                    <a:lstStyle/>
                    <a:p>
                      <a:pPr>
                        <a:lnSpc>
                          <a:spcPct val="200000"/>
                        </a:lnSpc>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s-EC"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w="12700" cap="flat" cmpd="sng" algn="ctr">
                      <a:solidFill>
                        <a:srgbClr val="000000"/>
                      </a:solidFill>
                      <a:prstDash val="solid"/>
                      <a:round/>
                      <a:headEnd type="none" w="med" len="med"/>
                      <a:tailEnd type="none" w="med" len="med"/>
                    </a:lnB>
                    <a:solidFill>
                      <a:srgbClr val="FEFEFE"/>
                    </a:solidFill>
                  </a:tcPr>
                </a:tc>
                <a:tc>
                  <a:txBody>
                    <a:bodyPr/>
                    <a:lstStyle/>
                    <a:p>
                      <a:pPr>
                        <a:lnSpc>
                          <a:spcPct val="200000"/>
                        </a:lnSpc>
                      </a:pPr>
                      <a:r>
                        <a:rPr lang="es-EC"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0,000</a:t>
                      </a:r>
                      <a:endParaRPr lang="es-EC"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2700" marR="12700" marT="6350" marB="0">
                    <a:lnL>
                      <a:noFill/>
                    </a:lnL>
                    <a:lnR>
                      <a:noFill/>
                    </a:lnR>
                    <a:lnT>
                      <a:noFill/>
                    </a:lnT>
                    <a:lnB w="12700" cap="flat" cmpd="sng" algn="ctr">
                      <a:solidFill>
                        <a:srgbClr val="000000"/>
                      </a:solidFill>
                      <a:prstDash val="solid"/>
                      <a:round/>
                      <a:headEnd type="none" w="med" len="med"/>
                      <a:tailEnd type="none" w="med" len="med"/>
                    </a:lnB>
                    <a:solidFill>
                      <a:srgbClr val="FEFEFE"/>
                    </a:solidFill>
                  </a:tcPr>
                </a:tc>
                <a:extLst>
                  <a:ext uri="{0D108BD9-81ED-4DB2-BD59-A6C34878D82A}">
                    <a16:rowId xmlns:a16="http://schemas.microsoft.com/office/drawing/2014/main" val="3697325556"/>
                  </a:ext>
                </a:extLst>
              </a:tr>
            </a:tbl>
          </a:graphicData>
        </a:graphic>
      </p:graphicFrame>
    </p:spTree>
    <p:extLst>
      <p:ext uri="{BB962C8B-B14F-4D97-AF65-F5344CB8AC3E}">
        <p14:creationId xmlns:p14="http://schemas.microsoft.com/office/powerpoint/2010/main" val="2190742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80221" y="464392"/>
            <a:ext cx="650275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ANÁLISIS BIVARIADO</a:t>
            </a:r>
          </a:p>
        </p:txBody>
      </p:sp>
      <p:sp>
        <p:nvSpPr>
          <p:cNvPr id="8" name="CuadroTexto 7">
            <a:extLst>
              <a:ext uri="{FF2B5EF4-FFF2-40B4-BE49-F238E27FC236}">
                <a16:creationId xmlns:a16="http://schemas.microsoft.com/office/drawing/2014/main" id="{041D8926-5297-4221-996C-7BC691BAEE81}"/>
              </a:ext>
            </a:extLst>
          </p:cNvPr>
          <p:cNvSpPr txBox="1"/>
          <p:nvPr/>
        </p:nvSpPr>
        <p:spPr>
          <a:xfrm>
            <a:off x="4540831" y="464392"/>
            <a:ext cx="6096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(Resumen de hipótesis) </a:t>
            </a:r>
            <a:endParaRPr kumimoji="0" lang="es-EC"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la 1">
            <a:extLst>
              <a:ext uri="{FF2B5EF4-FFF2-40B4-BE49-F238E27FC236}">
                <a16:creationId xmlns:a16="http://schemas.microsoft.com/office/drawing/2014/main" id="{66A2324C-933B-475B-94EF-02E1D543577A}"/>
              </a:ext>
            </a:extLst>
          </p:cNvPr>
          <p:cNvGraphicFramePr>
            <a:graphicFrameLocks noGrp="1"/>
          </p:cNvGraphicFramePr>
          <p:nvPr>
            <p:extLst>
              <p:ext uri="{D42A27DB-BD31-4B8C-83A1-F6EECF244321}">
                <p14:modId xmlns:p14="http://schemas.microsoft.com/office/powerpoint/2010/main" val="1859736845"/>
              </p:ext>
            </p:extLst>
          </p:nvPr>
        </p:nvGraphicFramePr>
        <p:xfrm>
          <a:off x="580220" y="1605413"/>
          <a:ext cx="10849781" cy="4401013"/>
        </p:xfrm>
        <a:graphic>
          <a:graphicData uri="http://schemas.openxmlformats.org/drawingml/2006/table">
            <a:tbl>
              <a:tblPr firstRow="1" firstCol="1" bandRow="1"/>
              <a:tblGrid>
                <a:gridCol w="2265665">
                  <a:extLst>
                    <a:ext uri="{9D8B030D-6E8A-4147-A177-3AD203B41FA5}">
                      <a16:colId xmlns:a16="http://schemas.microsoft.com/office/drawing/2014/main" val="1693464661"/>
                    </a:ext>
                  </a:extLst>
                </a:gridCol>
                <a:gridCol w="1430686">
                  <a:extLst>
                    <a:ext uri="{9D8B030D-6E8A-4147-A177-3AD203B41FA5}">
                      <a16:colId xmlns:a16="http://schemas.microsoft.com/office/drawing/2014/main" val="1083884339"/>
                    </a:ext>
                  </a:extLst>
                </a:gridCol>
                <a:gridCol w="1430686">
                  <a:extLst>
                    <a:ext uri="{9D8B030D-6E8A-4147-A177-3AD203B41FA5}">
                      <a16:colId xmlns:a16="http://schemas.microsoft.com/office/drawing/2014/main" val="1649023678"/>
                    </a:ext>
                  </a:extLst>
                </a:gridCol>
                <a:gridCol w="1430686">
                  <a:extLst>
                    <a:ext uri="{9D8B030D-6E8A-4147-A177-3AD203B41FA5}">
                      <a16:colId xmlns:a16="http://schemas.microsoft.com/office/drawing/2014/main" val="3935518987"/>
                    </a:ext>
                  </a:extLst>
                </a:gridCol>
                <a:gridCol w="1430686">
                  <a:extLst>
                    <a:ext uri="{9D8B030D-6E8A-4147-A177-3AD203B41FA5}">
                      <a16:colId xmlns:a16="http://schemas.microsoft.com/office/drawing/2014/main" val="2986495423"/>
                    </a:ext>
                  </a:extLst>
                </a:gridCol>
                <a:gridCol w="1430686">
                  <a:extLst>
                    <a:ext uri="{9D8B030D-6E8A-4147-A177-3AD203B41FA5}">
                      <a16:colId xmlns:a16="http://schemas.microsoft.com/office/drawing/2014/main" val="2616941786"/>
                    </a:ext>
                  </a:extLst>
                </a:gridCol>
                <a:gridCol w="1430686">
                  <a:extLst>
                    <a:ext uri="{9D8B030D-6E8A-4147-A177-3AD203B41FA5}">
                      <a16:colId xmlns:a16="http://schemas.microsoft.com/office/drawing/2014/main" val="662402796"/>
                    </a:ext>
                  </a:extLst>
                </a:gridCol>
              </a:tblGrid>
              <a:tr h="395276">
                <a:tc>
                  <a:txBody>
                    <a:bodyPr/>
                    <a:lstStyle/>
                    <a:p>
                      <a:pPr>
                        <a:lnSpc>
                          <a:spcPct val="107000"/>
                        </a:lnSpc>
                      </a:pPr>
                      <a:endParaRPr lang="es-EC" sz="1600">
                        <a:effectLst/>
                        <a:latin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200000"/>
                        </a:lnSpc>
                      </a:pPr>
                      <a:r>
                        <a:rPr lang="es-EC"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H1</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pPr>
                      <a:r>
                        <a:rPr lang="es-EC"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H2</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pPr>
                      <a:r>
                        <a:rPr lang="es-EC"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H3</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pPr>
                      <a:r>
                        <a:rPr lang="es-EC"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H4</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pPr>
                      <a:r>
                        <a:rPr lang="es-EC"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H5</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pPr>
                      <a:r>
                        <a:rPr lang="es-EC"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H6</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4288798"/>
                  </a:ext>
                </a:extLst>
              </a:tr>
              <a:tr h="395276">
                <a:tc>
                  <a:txBody>
                    <a:bodyPr/>
                    <a:lstStyle/>
                    <a:p>
                      <a:pPr>
                        <a:lnSpc>
                          <a:spcPct val="107000"/>
                        </a:lnSpc>
                      </a:pPr>
                      <a:endParaRPr lang="es-EC" sz="1600">
                        <a:effectLst/>
                        <a:latin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200000"/>
                        </a:lnSpc>
                      </a:pPr>
                      <a:r>
                        <a:rPr lang="es-EC"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IA3; CL3</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pPr>
                      <a:r>
                        <a:rPr lang="es-EC"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IE7; CL1</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pPr>
                      <a:r>
                        <a:rPr lang="es-EC"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IC10; CS5</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pPr>
                      <a:r>
                        <a:rPr lang="es-EC"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IL12; CS4</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pPr>
                      <a:r>
                        <a:rPr lang="es-EC"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IR16; CC6</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pPr>
                      <a:r>
                        <a:rPr lang="es-EC"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IP17; CC6</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7782191"/>
                  </a:ext>
                </a:extLst>
              </a:tr>
              <a:tr h="395276">
                <a:tc>
                  <a:txBody>
                    <a:bodyPr/>
                    <a:lstStyle/>
                    <a:p>
                      <a:pPr>
                        <a:lnSpc>
                          <a:spcPct val="200000"/>
                        </a:lnSpc>
                      </a:pPr>
                      <a:r>
                        <a:rPr lang="es-EC"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 cuadrado</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100,59</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191,05</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218,52</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218,52</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238,85</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228,31</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36024761"/>
                  </a:ext>
                </a:extLst>
              </a:tr>
              <a:tr h="395276">
                <a:tc>
                  <a:txBody>
                    <a:bodyPr/>
                    <a:lstStyle/>
                    <a:p>
                      <a:pPr>
                        <a:lnSpc>
                          <a:spcPct val="200000"/>
                        </a:lnSpc>
                      </a:pPr>
                      <a:r>
                        <a:rPr lang="es-EC"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Valor - p</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0,000</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0,000</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0,000</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0,000</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0,000</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0,000</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1178189500"/>
                  </a:ext>
                </a:extLst>
              </a:tr>
              <a:tr h="395276">
                <a:tc>
                  <a:txBody>
                    <a:bodyPr/>
                    <a:lstStyle/>
                    <a:p>
                      <a:pPr>
                        <a:lnSpc>
                          <a:spcPct val="200000"/>
                        </a:lnSpc>
                      </a:pPr>
                      <a:r>
                        <a:rPr lang="es-EC"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Valor crítico</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26,29</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26,29</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26,29</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26,29</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26,29</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26,29</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31479161"/>
                  </a:ext>
                </a:extLst>
              </a:tr>
              <a:tr h="395276">
                <a:tc>
                  <a:txBody>
                    <a:bodyPr/>
                    <a:lstStyle/>
                    <a:p>
                      <a:pPr>
                        <a:lnSpc>
                          <a:spcPct val="200000"/>
                        </a:lnSpc>
                      </a:pPr>
                      <a:r>
                        <a:rPr lang="es-EC"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Significancia</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0,05</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0,05</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0,05</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0,05</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0,05</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0,05</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2598126056"/>
                  </a:ext>
                </a:extLst>
              </a:tr>
              <a:tr h="863174">
                <a:tc>
                  <a:txBody>
                    <a:bodyPr/>
                    <a:lstStyle/>
                    <a:p>
                      <a:pPr>
                        <a:lnSpc>
                          <a:spcPct val="200000"/>
                        </a:lnSpc>
                      </a:pPr>
                      <a:r>
                        <a:rPr lang="es-EC"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Grados de libertad</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257621867"/>
                  </a:ext>
                </a:extLst>
              </a:tr>
              <a:tr h="232121">
                <a:tc>
                  <a:txBody>
                    <a:bodyPr/>
                    <a:lstStyle/>
                    <a:p>
                      <a:pPr>
                        <a:lnSpc>
                          <a:spcPct val="107000"/>
                        </a:lnSpc>
                      </a:pPr>
                      <a:endParaRPr lang="es-EC" sz="1600">
                        <a:effectLst/>
                        <a:latin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107000"/>
                        </a:lnSpc>
                      </a:pPr>
                      <a:endParaRPr lang="es-EC" sz="1600">
                        <a:effectLst/>
                        <a:latin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107000"/>
                        </a:lnSpc>
                      </a:pPr>
                      <a:endParaRPr lang="es-EC" sz="1600">
                        <a:effectLst/>
                        <a:latin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107000"/>
                        </a:lnSpc>
                      </a:pPr>
                      <a:endParaRPr lang="es-EC" sz="1600">
                        <a:effectLst/>
                        <a:latin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107000"/>
                        </a:lnSpc>
                      </a:pPr>
                      <a:endParaRPr lang="es-EC" sz="1600">
                        <a:effectLst/>
                        <a:latin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107000"/>
                        </a:lnSpc>
                      </a:pPr>
                      <a:endParaRPr lang="es-EC" sz="1600">
                        <a:effectLst/>
                        <a:latin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107000"/>
                        </a:lnSpc>
                      </a:pPr>
                      <a:endParaRPr lang="es-EC" sz="1600">
                        <a:effectLst/>
                        <a:latin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3112125120"/>
                  </a:ext>
                </a:extLst>
              </a:tr>
              <a:tr h="395276">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 acepta Ho</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107000"/>
                        </a:lnSpc>
                      </a:pPr>
                      <a:endParaRPr lang="es-EC" sz="1600">
                        <a:effectLst/>
                        <a:latin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107000"/>
                        </a:lnSpc>
                      </a:pPr>
                      <a:endParaRPr lang="es-EC" sz="1600">
                        <a:effectLst/>
                        <a:latin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107000"/>
                        </a:lnSpc>
                      </a:pPr>
                      <a:endParaRPr lang="es-EC" sz="1600">
                        <a:effectLst/>
                        <a:latin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107000"/>
                        </a:lnSpc>
                      </a:pPr>
                      <a:endParaRPr lang="es-EC" sz="1600">
                        <a:effectLst/>
                        <a:latin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107000"/>
                        </a:lnSpc>
                      </a:pPr>
                      <a:endParaRPr lang="es-EC" sz="1600">
                        <a:effectLst/>
                        <a:latin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107000"/>
                        </a:lnSpc>
                      </a:pPr>
                      <a:endParaRPr lang="es-EC" sz="1600">
                        <a:effectLst/>
                        <a:latin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679054721"/>
                  </a:ext>
                </a:extLst>
              </a:tr>
              <a:tr h="395276">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 rechaza Ho</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es-EC"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pPr>
                      <a:r>
                        <a:rPr lang="es-EC"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es-EC" sz="16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6770245"/>
                  </a:ext>
                </a:extLst>
              </a:tr>
            </a:tbl>
          </a:graphicData>
        </a:graphic>
      </p:graphicFrame>
    </p:spTree>
    <p:extLst>
      <p:ext uri="{BB962C8B-B14F-4D97-AF65-F5344CB8AC3E}">
        <p14:creationId xmlns:p14="http://schemas.microsoft.com/office/powerpoint/2010/main" val="1488437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1766" y="188088"/>
            <a:ext cx="11684133" cy="1197727"/>
          </a:xfrm>
        </p:spPr>
        <p:txBody>
          <a:bodyPr>
            <a:normAutofit fontScale="90000"/>
          </a:bodyPr>
          <a:lstStyle/>
          <a:p>
            <a:r>
              <a:rPr lang="es-ES" sz="3600" dirty="0">
                <a:latin typeface="Times New Roman" panose="02020603050405020304" pitchFamily="18" charset="0"/>
                <a:cs typeface="Times New Roman" panose="02020603050405020304" pitchFamily="18" charset="0"/>
              </a:rPr>
              <a:t>CAPITULO IV: </a:t>
            </a:r>
            <a:r>
              <a:rPr lang="es-EC" sz="18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s-EC" sz="20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Impacto del covid-19 en la imagen corporativa y el comportamiento del consumidor en las Cooperativas de ahorro y crédito del cantón Rumiñahui.</a:t>
            </a:r>
            <a:br>
              <a:rPr lang="es-EC"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s-ES" sz="4000" dirty="0">
                <a:latin typeface="Times New Roman" panose="02020603050405020304" pitchFamily="18" charset="0"/>
                <a:cs typeface="Times New Roman" panose="02020603050405020304" pitchFamily="18" charset="0"/>
              </a:rPr>
              <a:t> </a:t>
            </a:r>
            <a:endParaRPr lang="es-ES" sz="1600" dirty="0">
              <a:latin typeface="Times New Roman" panose="02020603050405020304" pitchFamily="18" charset="0"/>
              <a:cs typeface="Times New Roman" panose="02020603050405020304" pitchFamily="18" charset="0"/>
            </a:endParaRPr>
          </a:p>
        </p:txBody>
      </p:sp>
      <p:pic>
        <p:nvPicPr>
          <p:cNvPr id="16" name="Imagen 15">
            <a:extLst>
              <a:ext uri="{FF2B5EF4-FFF2-40B4-BE49-F238E27FC236}">
                <a16:creationId xmlns:a16="http://schemas.microsoft.com/office/drawing/2014/main" id="{71464483-BE5F-45BC-8371-BB27E8CAD6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447" t="37650" r="38334" b="7059"/>
          <a:stretch/>
        </p:blipFill>
        <p:spPr bwMode="auto">
          <a:xfrm>
            <a:off x="999603" y="1633766"/>
            <a:ext cx="3402106" cy="2148743"/>
          </a:xfrm>
          <a:prstGeom prst="rect">
            <a:avLst/>
          </a:prstGeom>
          <a:ln>
            <a:noFill/>
          </a:ln>
          <a:extLst>
            <a:ext uri="{53640926-AAD7-44D8-BBD7-CCE9431645EC}">
              <a14:shadowObscured xmlns:a14="http://schemas.microsoft.com/office/drawing/2010/main"/>
            </a:ext>
          </a:extLst>
        </p:spPr>
      </p:pic>
      <p:sp>
        <p:nvSpPr>
          <p:cNvPr id="5" name="CuadroTexto 4">
            <a:extLst>
              <a:ext uri="{FF2B5EF4-FFF2-40B4-BE49-F238E27FC236}">
                <a16:creationId xmlns:a16="http://schemas.microsoft.com/office/drawing/2014/main" id="{06CF2788-DFBD-4A43-A9FA-CE7CC5877E44}"/>
              </a:ext>
            </a:extLst>
          </p:cNvPr>
          <p:cNvSpPr txBox="1"/>
          <p:nvPr/>
        </p:nvSpPr>
        <p:spPr>
          <a:xfrm>
            <a:off x="749456" y="1179154"/>
            <a:ext cx="5015753" cy="584775"/>
          </a:xfrm>
          <a:prstGeom prst="rect">
            <a:avLst/>
          </a:prstGeom>
          <a:noFill/>
        </p:spPr>
        <p:txBody>
          <a:bodyPr wrap="square" rtlCol="0">
            <a:spAutoFit/>
          </a:bodyPr>
          <a:lstStyle/>
          <a:p>
            <a:r>
              <a:rPr lang="es-ES" sz="1400" b="0" i="1" dirty="0">
                <a:solidFill>
                  <a:srgbClr val="000000"/>
                </a:solidFill>
                <a:effectLst/>
                <a:latin typeface="Arial" panose="020B0604020202020204" pitchFamily="34" charset="0"/>
                <a:ea typeface="Arial" panose="020B0604020202020204" pitchFamily="34" charset="0"/>
                <a:cs typeface="Arial" panose="020B0604020202020204" pitchFamily="34" charset="0"/>
              </a:rPr>
              <a:t>Evolución de los depósitos y créditos del SFPS</a:t>
            </a:r>
            <a:endParaRPr lang="es-EC" sz="1400" b="1" dirty="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p>
            <a:endParaRPr lang="es-EC" dirty="0"/>
          </a:p>
        </p:txBody>
      </p:sp>
      <p:pic>
        <p:nvPicPr>
          <p:cNvPr id="18" name="Imagen 17">
            <a:extLst>
              <a:ext uri="{FF2B5EF4-FFF2-40B4-BE49-F238E27FC236}">
                <a16:creationId xmlns:a16="http://schemas.microsoft.com/office/drawing/2014/main" id="{FCE2903E-20ED-4BF9-86B8-7C60BE943A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447" t="34336" r="41842" b="11487"/>
          <a:stretch/>
        </p:blipFill>
        <p:spPr bwMode="auto">
          <a:xfrm>
            <a:off x="6764481" y="1419703"/>
            <a:ext cx="3638749" cy="2425833"/>
          </a:xfrm>
          <a:prstGeom prst="rect">
            <a:avLst/>
          </a:prstGeom>
          <a:ln>
            <a:noFill/>
          </a:ln>
          <a:extLst>
            <a:ext uri="{53640926-AAD7-44D8-BBD7-CCE9431645EC}">
              <a14:shadowObscured xmlns:a14="http://schemas.microsoft.com/office/drawing/2010/main"/>
            </a:ext>
          </a:extLst>
        </p:spPr>
      </p:pic>
      <p:sp>
        <p:nvSpPr>
          <p:cNvPr id="20" name="CuadroTexto 19">
            <a:extLst>
              <a:ext uri="{FF2B5EF4-FFF2-40B4-BE49-F238E27FC236}">
                <a16:creationId xmlns:a16="http://schemas.microsoft.com/office/drawing/2014/main" id="{CA4C9D61-7BA4-450E-8AD9-404FE4D310DB}"/>
              </a:ext>
            </a:extLst>
          </p:cNvPr>
          <p:cNvSpPr txBox="1"/>
          <p:nvPr/>
        </p:nvSpPr>
        <p:spPr>
          <a:xfrm>
            <a:off x="6764481" y="1093427"/>
            <a:ext cx="5015753" cy="584775"/>
          </a:xfrm>
          <a:prstGeom prst="rect">
            <a:avLst/>
          </a:prstGeom>
          <a:noFill/>
        </p:spPr>
        <p:txBody>
          <a:bodyPr wrap="square" rtlCol="0">
            <a:spAutoFit/>
          </a:bodyPr>
          <a:lstStyle/>
          <a:p>
            <a:r>
              <a:rPr lang="es-ES" sz="1400" b="0" i="1" dirty="0">
                <a:solidFill>
                  <a:srgbClr val="000000"/>
                </a:solidFill>
                <a:effectLst/>
                <a:latin typeface="Arial" panose="020B0604020202020204" pitchFamily="34" charset="0"/>
                <a:ea typeface="Arial" panose="020B0604020202020204" pitchFamily="34" charset="0"/>
                <a:cs typeface="Arial" panose="020B0604020202020204" pitchFamily="34" charset="0"/>
              </a:rPr>
              <a:t>Cartera de crédito del SFPS en septiembre 2020</a:t>
            </a:r>
            <a:endParaRPr lang="es-EC" sz="14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endParaRPr lang="es-EC" dirty="0"/>
          </a:p>
        </p:txBody>
      </p:sp>
      <p:pic>
        <p:nvPicPr>
          <p:cNvPr id="21" name="Imagen 20">
            <a:extLst>
              <a:ext uri="{FF2B5EF4-FFF2-40B4-BE49-F238E27FC236}">
                <a16:creationId xmlns:a16="http://schemas.microsoft.com/office/drawing/2014/main" id="{0DA146D0-D465-44E5-8E7F-079E321ED2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220" t="31583" r="39352" b="10480"/>
          <a:stretch/>
        </p:blipFill>
        <p:spPr bwMode="auto">
          <a:xfrm>
            <a:off x="951039" y="4440317"/>
            <a:ext cx="3450670" cy="2321070"/>
          </a:xfrm>
          <a:prstGeom prst="rect">
            <a:avLst/>
          </a:prstGeom>
          <a:ln>
            <a:noFill/>
          </a:ln>
          <a:extLst>
            <a:ext uri="{53640926-AAD7-44D8-BBD7-CCE9431645EC}">
              <a14:shadowObscured xmlns:a14="http://schemas.microsoft.com/office/drawing/2010/main"/>
            </a:ext>
          </a:extLst>
        </p:spPr>
      </p:pic>
      <p:sp>
        <p:nvSpPr>
          <p:cNvPr id="22" name="CuadroTexto 21">
            <a:extLst>
              <a:ext uri="{FF2B5EF4-FFF2-40B4-BE49-F238E27FC236}">
                <a16:creationId xmlns:a16="http://schemas.microsoft.com/office/drawing/2014/main" id="{D5AC2D5A-78F9-41CB-9D13-4A236B361184}"/>
              </a:ext>
            </a:extLst>
          </p:cNvPr>
          <p:cNvSpPr txBox="1"/>
          <p:nvPr/>
        </p:nvSpPr>
        <p:spPr>
          <a:xfrm>
            <a:off x="567342" y="4030460"/>
            <a:ext cx="5015753" cy="307777"/>
          </a:xfrm>
          <a:prstGeom prst="rect">
            <a:avLst/>
          </a:prstGeom>
          <a:noFill/>
        </p:spPr>
        <p:txBody>
          <a:bodyPr wrap="square" rtlCol="0">
            <a:spAutoFit/>
          </a:bodyPr>
          <a:lstStyle/>
          <a:p>
            <a:r>
              <a:rPr lang="es-MX" sz="1400" b="0" i="1" dirty="0">
                <a:solidFill>
                  <a:srgbClr val="000000"/>
                </a:solidFill>
                <a:effectLst/>
                <a:latin typeface="Arial" panose="020B0604020202020204" pitchFamily="34" charset="0"/>
                <a:ea typeface="Arial" panose="020B0604020202020204" pitchFamily="34" charset="0"/>
                <a:cs typeface="Arial" panose="020B0604020202020204" pitchFamily="34" charset="0"/>
              </a:rPr>
              <a:t>Evolución de la morosidad del SFPS</a:t>
            </a:r>
            <a:endParaRPr lang="es-EC" dirty="0"/>
          </a:p>
        </p:txBody>
      </p:sp>
      <p:pic>
        <p:nvPicPr>
          <p:cNvPr id="23" name="Imagen 22">
            <a:extLst>
              <a:ext uri="{FF2B5EF4-FFF2-40B4-BE49-F238E27FC236}">
                <a16:creationId xmlns:a16="http://schemas.microsoft.com/office/drawing/2014/main" id="{87BBB71C-02E0-41E9-B2C3-7321258CF5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106" t="32267" r="39240" b="8469"/>
          <a:stretch/>
        </p:blipFill>
        <p:spPr bwMode="auto">
          <a:xfrm>
            <a:off x="6987199" y="4184348"/>
            <a:ext cx="3416031" cy="2339722"/>
          </a:xfrm>
          <a:prstGeom prst="rect">
            <a:avLst/>
          </a:prstGeom>
          <a:ln>
            <a:noFill/>
          </a:ln>
          <a:extLst>
            <a:ext uri="{53640926-AAD7-44D8-BBD7-CCE9431645EC}">
              <a14:shadowObscured xmlns:a14="http://schemas.microsoft.com/office/drawing/2010/main"/>
            </a:ext>
          </a:extLst>
        </p:spPr>
      </p:pic>
      <p:sp>
        <p:nvSpPr>
          <p:cNvPr id="24" name="CuadroTexto 23">
            <a:extLst>
              <a:ext uri="{FF2B5EF4-FFF2-40B4-BE49-F238E27FC236}">
                <a16:creationId xmlns:a16="http://schemas.microsoft.com/office/drawing/2014/main" id="{CE2F277A-CDF9-4811-889C-B78BB67EBAEB}"/>
              </a:ext>
            </a:extLst>
          </p:cNvPr>
          <p:cNvSpPr txBox="1"/>
          <p:nvPr/>
        </p:nvSpPr>
        <p:spPr>
          <a:xfrm>
            <a:off x="6608905" y="4030460"/>
            <a:ext cx="5015753" cy="307777"/>
          </a:xfrm>
          <a:prstGeom prst="rect">
            <a:avLst/>
          </a:prstGeom>
          <a:noFill/>
        </p:spPr>
        <p:txBody>
          <a:bodyPr wrap="square" rtlCol="0">
            <a:spAutoFit/>
          </a:bodyPr>
          <a:lstStyle/>
          <a:p>
            <a:r>
              <a:rPr lang="es-MX" sz="1400" i="1" dirty="0">
                <a:latin typeface="Arial" panose="020B0604020202020204" pitchFamily="34" charset="0"/>
                <a:cs typeface="Arial" panose="020B0604020202020204" pitchFamily="34" charset="0"/>
              </a:rPr>
              <a:t>Evolución tasa morosidad cooperativas 1 y 2</a:t>
            </a:r>
            <a:endParaRPr lang="es-EC"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8406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5E0E6044-BF65-44A2-83F6-C84EAA993683}"/>
              </a:ext>
            </a:extLst>
          </p:cNvPr>
          <p:cNvSpPr>
            <a:spLocks noGrp="1"/>
          </p:cNvSpPr>
          <p:nvPr>
            <p:ph idx="1"/>
          </p:nvPr>
        </p:nvSpPr>
        <p:spPr>
          <a:xfrm>
            <a:off x="396871" y="386807"/>
            <a:ext cx="10515600" cy="904128"/>
          </a:xfrm>
        </p:spPr>
        <p:txBody>
          <a:bodyPr>
            <a:normAutofit/>
          </a:bodyPr>
          <a:lstStyle/>
          <a:p>
            <a:pPr marL="0" indent="0">
              <a:buNone/>
            </a:pPr>
            <a:r>
              <a:rPr lang="es-ES" sz="2400" b="1" dirty="0">
                <a:latin typeface="Times New Roman" panose="02020603050405020304" pitchFamily="18" charset="0"/>
                <a:cs typeface="Times New Roman" panose="02020603050405020304" pitchFamily="18" charset="0"/>
              </a:rPr>
              <a:t>ANÁLISIS UNIVARIADO</a:t>
            </a:r>
          </a:p>
        </p:txBody>
      </p:sp>
      <p:pic>
        <p:nvPicPr>
          <p:cNvPr id="5" name="Imagen 4">
            <a:extLst>
              <a:ext uri="{FF2B5EF4-FFF2-40B4-BE49-F238E27FC236}">
                <a16:creationId xmlns:a16="http://schemas.microsoft.com/office/drawing/2014/main" id="{471C089B-69D3-4568-9367-4CB6652CDE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5423" y="964034"/>
            <a:ext cx="3410711" cy="2728783"/>
          </a:xfrm>
          <a:prstGeom prst="rect">
            <a:avLst/>
          </a:prstGeom>
          <a:noFill/>
          <a:ln>
            <a:noFill/>
          </a:ln>
        </p:spPr>
      </p:pic>
      <p:pic>
        <p:nvPicPr>
          <p:cNvPr id="6" name="Imagen 5">
            <a:extLst>
              <a:ext uri="{FF2B5EF4-FFF2-40B4-BE49-F238E27FC236}">
                <a16:creationId xmlns:a16="http://schemas.microsoft.com/office/drawing/2014/main" id="{559637B6-37E5-456A-ADBE-503BF76BA1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9452" y="964034"/>
            <a:ext cx="3378501" cy="2703013"/>
          </a:xfrm>
          <a:prstGeom prst="rect">
            <a:avLst/>
          </a:prstGeom>
          <a:noFill/>
          <a:ln>
            <a:noFill/>
          </a:ln>
        </p:spPr>
      </p:pic>
      <p:pic>
        <p:nvPicPr>
          <p:cNvPr id="7" name="Imagen 6">
            <a:extLst>
              <a:ext uri="{FF2B5EF4-FFF2-40B4-BE49-F238E27FC236}">
                <a16:creationId xmlns:a16="http://schemas.microsoft.com/office/drawing/2014/main" id="{0F5147B4-5759-4B49-8652-C5726AE29E0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5424" y="3886200"/>
            <a:ext cx="3410710" cy="2728782"/>
          </a:xfrm>
          <a:prstGeom prst="rect">
            <a:avLst/>
          </a:prstGeom>
          <a:noFill/>
          <a:ln>
            <a:noFill/>
          </a:ln>
        </p:spPr>
      </p:pic>
      <p:pic>
        <p:nvPicPr>
          <p:cNvPr id="8" name="Imagen 7">
            <a:extLst>
              <a:ext uri="{FF2B5EF4-FFF2-40B4-BE49-F238E27FC236}">
                <a16:creationId xmlns:a16="http://schemas.microsoft.com/office/drawing/2014/main" id="{7B32997C-94F7-4483-B64E-7686D48E3E1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45388" y="3823828"/>
            <a:ext cx="3566627" cy="2853525"/>
          </a:xfrm>
          <a:prstGeom prst="rect">
            <a:avLst/>
          </a:prstGeom>
          <a:noFill/>
          <a:ln>
            <a:noFill/>
          </a:ln>
        </p:spPr>
      </p:pic>
    </p:spTree>
    <p:extLst>
      <p:ext uri="{BB962C8B-B14F-4D97-AF65-F5344CB8AC3E}">
        <p14:creationId xmlns:p14="http://schemas.microsoft.com/office/powerpoint/2010/main" val="2311050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E1643E26-5361-4B0C-9B1B-4AC4A3A036CA}"/>
              </a:ext>
            </a:extLst>
          </p:cNvPr>
          <p:cNvSpPr>
            <a:spLocks noGrp="1"/>
          </p:cNvSpPr>
          <p:nvPr>
            <p:ph idx="1"/>
          </p:nvPr>
        </p:nvSpPr>
        <p:spPr>
          <a:xfrm>
            <a:off x="383424" y="292677"/>
            <a:ext cx="10515600" cy="904128"/>
          </a:xfrm>
        </p:spPr>
        <p:txBody>
          <a:bodyPr>
            <a:normAutofit/>
          </a:bodyPr>
          <a:lstStyle/>
          <a:p>
            <a:pPr marL="0" indent="0">
              <a:buNone/>
            </a:pPr>
            <a:r>
              <a:rPr lang="es-ES" sz="2400" b="1" dirty="0">
                <a:latin typeface="Times New Roman" panose="02020603050405020304" pitchFamily="18" charset="0"/>
                <a:cs typeface="Times New Roman" panose="02020603050405020304" pitchFamily="18" charset="0"/>
              </a:rPr>
              <a:t>ANÁLISIS UNIVARIADO</a:t>
            </a:r>
          </a:p>
        </p:txBody>
      </p:sp>
      <p:pic>
        <p:nvPicPr>
          <p:cNvPr id="5" name="Imagen 4">
            <a:extLst>
              <a:ext uri="{FF2B5EF4-FFF2-40B4-BE49-F238E27FC236}">
                <a16:creationId xmlns:a16="http://schemas.microsoft.com/office/drawing/2014/main" id="{D38ADECF-CD51-45C0-8138-E20BB2485C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5033" y="864701"/>
            <a:ext cx="3705448" cy="2964591"/>
          </a:xfrm>
          <a:prstGeom prst="rect">
            <a:avLst/>
          </a:prstGeom>
          <a:noFill/>
          <a:ln>
            <a:noFill/>
          </a:ln>
        </p:spPr>
      </p:pic>
      <p:pic>
        <p:nvPicPr>
          <p:cNvPr id="6" name="Imagen 5">
            <a:extLst>
              <a:ext uri="{FF2B5EF4-FFF2-40B4-BE49-F238E27FC236}">
                <a16:creationId xmlns:a16="http://schemas.microsoft.com/office/drawing/2014/main" id="{B7C09F99-C2D6-4858-B2F2-53735875AA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1994" y="744741"/>
            <a:ext cx="3705448" cy="2964591"/>
          </a:xfrm>
          <a:prstGeom prst="rect">
            <a:avLst/>
          </a:prstGeom>
          <a:noFill/>
          <a:ln>
            <a:noFill/>
          </a:ln>
        </p:spPr>
      </p:pic>
      <p:pic>
        <p:nvPicPr>
          <p:cNvPr id="7" name="Imagen 6">
            <a:extLst>
              <a:ext uri="{FF2B5EF4-FFF2-40B4-BE49-F238E27FC236}">
                <a16:creationId xmlns:a16="http://schemas.microsoft.com/office/drawing/2014/main" id="{EEAB8F8F-84CC-411A-BAFB-0C204A6008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981" y="3893408"/>
            <a:ext cx="3705448" cy="2964592"/>
          </a:xfrm>
          <a:prstGeom prst="rect">
            <a:avLst/>
          </a:prstGeom>
          <a:noFill/>
          <a:ln>
            <a:noFill/>
          </a:ln>
        </p:spPr>
      </p:pic>
      <p:pic>
        <p:nvPicPr>
          <p:cNvPr id="8" name="Imagen 7">
            <a:extLst>
              <a:ext uri="{FF2B5EF4-FFF2-40B4-BE49-F238E27FC236}">
                <a16:creationId xmlns:a16="http://schemas.microsoft.com/office/drawing/2014/main" id="{56506F54-7160-4229-8D95-FE424759CDC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16954" y="3829292"/>
            <a:ext cx="3705448" cy="2964591"/>
          </a:xfrm>
          <a:prstGeom prst="rect">
            <a:avLst/>
          </a:prstGeom>
          <a:noFill/>
          <a:ln>
            <a:noFill/>
          </a:ln>
        </p:spPr>
      </p:pic>
      <p:pic>
        <p:nvPicPr>
          <p:cNvPr id="9" name="Imagen 8">
            <a:extLst>
              <a:ext uri="{FF2B5EF4-FFF2-40B4-BE49-F238E27FC236}">
                <a16:creationId xmlns:a16="http://schemas.microsoft.com/office/drawing/2014/main" id="{972527DE-7DB8-45B3-B454-C6ADA590702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75927" y="3788989"/>
            <a:ext cx="3705449" cy="2964592"/>
          </a:xfrm>
          <a:prstGeom prst="rect">
            <a:avLst/>
          </a:prstGeom>
          <a:noFill/>
          <a:ln>
            <a:noFill/>
          </a:ln>
        </p:spPr>
      </p:pic>
    </p:spTree>
    <p:extLst>
      <p:ext uri="{BB962C8B-B14F-4D97-AF65-F5344CB8AC3E}">
        <p14:creationId xmlns:p14="http://schemas.microsoft.com/office/powerpoint/2010/main" val="3436618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BB503CDE-D6DD-4F3E-BA15-2F359EB1B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5470" y="2156247"/>
            <a:ext cx="4375138" cy="2914474"/>
          </a:xfrm>
          <a:prstGeom prst="rect">
            <a:avLst/>
          </a:prstGeom>
        </p:spPr>
      </p:pic>
      <p:sp>
        <p:nvSpPr>
          <p:cNvPr id="2" name="Título 1"/>
          <p:cNvSpPr>
            <a:spLocks noGrp="1"/>
          </p:cNvSpPr>
          <p:nvPr>
            <p:ph type="title"/>
          </p:nvPr>
        </p:nvSpPr>
        <p:spPr>
          <a:xfrm>
            <a:off x="353742" y="0"/>
            <a:ext cx="10515600" cy="1325563"/>
          </a:xfrm>
        </p:spPr>
        <p:txBody>
          <a:bodyPr>
            <a:normAutofit/>
          </a:bodyPr>
          <a:lstStyle/>
          <a:p>
            <a:r>
              <a:rPr lang="es-EC" sz="3600" dirty="0">
                <a:latin typeface="Times New Roman" panose="02020603050405020304" pitchFamily="18" charset="0"/>
                <a:cs typeface="Times New Roman" panose="02020603050405020304" pitchFamily="18" charset="0"/>
              </a:rPr>
              <a:t>Análisis bivariado </a:t>
            </a:r>
          </a:p>
        </p:txBody>
      </p:sp>
      <p:sp>
        <p:nvSpPr>
          <p:cNvPr id="3" name="Marcador de contenido 2"/>
          <p:cNvSpPr>
            <a:spLocks noGrp="1"/>
          </p:cNvSpPr>
          <p:nvPr>
            <p:ph idx="1"/>
          </p:nvPr>
        </p:nvSpPr>
        <p:spPr>
          <a:xfrm>
            <a:off x="353742" y="1033170"/>
            <a:ext cx="11616866" cy="4351338"/>
          </a:xfrm>
        </p:spPr>
        <p:txBody>
          <a:bodyPr/>
          <a:lstStyle/>
          <a:p>
            <a:pPr marL="0" indent="0">
              <a:buNone/>
            </a:pPr>
            <a:r>
              <a:rPr lang="es-MX" sz="1600" b="1" dirty="0">
                <a:latin typeface="Arial" panose="020B0604020202020204" pitchFamily="34" charset="0"/>
                <a:cs typeface="Arial" panose="020B0604020202020204" pitchFamily="34" charset="0"/>
              </a:rPr>
              <a:t>Hipótesis </a:t>
            </a:r>
          </a:p>
          <a:p>
            <a:pPr marL="0" indent="0">
              <a:buNone/>
            </a:pPr>
            <a:r>
              <a:rPr lang="es-MX" sz="1400" dirty="0">
                <a:latin typeface="Arial" panose="020B0604020202020204" pitchFamily="34" charset="0"/>
                <a:cs typeface="Arial" panose="020B0604020202020204" pitchFamily="34" charset="0"/>
              </a:rPr>
              <a:t>H0 1: La situación por el covid-19 no tuvo afectación en la imagen corporativa en las Cooperativas de ahorro y crédito del cantón Rumiñahui; incidiendo de manera positiva en el comportamiento del consumidor.</a:t>
            </a:r>
          </a:p>
          <a:p>
            <a:pPr marL="0" indent="0">
              <a:buNone/>
            </a:pPr>
            <a:r>
              <a:rPr lang="es-MX" sz="1400" dirty="0">
                <a:latin typeface="Arial" panose="020B0604020202020204" pitchFamily="34" charset="0"/>
                <a:cs typeface="Arial" panose="020B0604020202020204" pitchFamily="34" charset="0"/>
              </a:rPr>
              <a:t>H1 1: La situación por el covid-19 tuvo afectación en la imagen corporativa en las Cooperativas de ahorro y crédito del cantón Rumiñahui; incidiendo de manera positiva en el comportamiento del consumidor.</a:t>
            </a:r>
            <a:endParaRPr lang="es-MX" sz="11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ED627B87-AAF7-4AB3-8083-CE912D91C6CB}"/>
                  </a:ext>
                </a:extLst>
              </p:cNvPr>
              <p:cNvSpPr txBox="1"/>
              <p:nvPr/>
            </p:nvSpPr>
            <p:spPr>
              <a:xfrm>
                <a:off x="273060" y="4532168"/>
                <a:ext cx="1972599" cy="2585323"/>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Reglas de decisión: </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Grados de libertad= 16</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α = 0,05</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Valor crítico= 26,29</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Valor p= 0,000</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14:m>
                  <m:oMath xmlns:m="http://schemas.openxmlformats.org/officeDocument/2006/math">
                    <m:sSup>
                      <m:sSupPr>
                        <m:ctrlPr>
                          <a:rPr kumimoji="0" lang="es-EC" sz="1200" b="0" i="1"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ctrlPr>
                      </m:sSupPr>
                      <m:e>
                        <m:r>
                          <a:rPr kumimoji="0" lang="es-ES" sz="1200" b="0" i="1"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t>𝑋</m:t>
                        </m:r>
                      </m:e>
                      <m:sup>
                        <m:r>
                          <a:rPr kumimoji="0" lang="es-ES" sz="1200" b="0" i="0"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t>2</m:t>
                        </m:r>
                      </m:sup>
                    </m:sSup>
                  </m:oMath>
                </a14:m>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21,741</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CuadroTexto 5">
                <a:extLst>
                  <a:ext uri="{FF2B5EF4-FFF2-40B4-BE49-F238E27FC236}">
                    <a16:creationId xmlns:a16="http://schemas.microsoft.com/office/drawing/2014/main" id="{ED627B87-AAF7-4AB3-8083-CE912D91C6CB}"/>
                  </a:ext>
                </a:extLst>
              </p:cNvPr>
              <p:cNvSpPr txBox="1">
                <a:spLocks noRot="1" noChangeAspect="1" noMove="1" noResize="1" noEditPoints="1" noAdjustHandles="1" noChangeArrowheads="1" noChangeShapeType="1" noTextEdit="1"/>
              </p:cNvSpPr>
              <p:nvPr/>
            </p:nvSpPr>
            <p:spPr>
              <a:xfrm>
                <a:off x="273060" y="4532168"/>
                <a:ext cx="1972599" cy="2585323"/>
              </a:xfrm>
              <a:prstGeom prst="rect">
                <a:avLst/>
              </a:prstGeom>
              <a:blipFill>
                <a:blip r:embed="rId3"/>
                <a:stretch>
                  <a:fillRect l="-31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0798C375-556F-412E-A664-24DD476BEBE7}"/>
                  </a:ext>
                </a:extLst>
              </p:cNvPr>
              <p:cNvSpPr txBox="1"/>
              <p:nvPr/>
            </p:nvSpPr>
            <p:spPr>
              <a:xfrm>
                <a:off x="2055465" y="4485818"/>
                <a:ext cx="7109012" cy="2585323"/>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Valor crítico:</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Si </a:t>
                </a:r>
                <a14:m>
                  <m:oMath xmlns:m="http://schemas.openxmlformats.org/officeDocument/2006/math">
                    <m:sSup>
                      <m:sSupPr>
                        <m:ctrlPr>
                          <a:rPr kumimoji="0" lang="es-EC" sz="1200" b="0" i="1"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ctrlPr>
                      </m:sSupPr>
                      <m:e>
                        <m:r>
                          <a:rPr kumimoji="0" lang="es-ES" sz="1200" b="0" i="1"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t>𝑋</m:t>
                        </m:r>
                      </m:e>
                      <m:sup>
                        <m:r>
                          <a:rPr kumimoji="0" lang="es-ES" sz="1200" b="0" i="0"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t>2</m:t>
                        </m:r>
                      </m:sup>
                    </m:sSup>
                  </m:oMath>
                </a14:m>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&gt; 26,29 se rechaza la hipótesis nula y se acepta la hipótesis alternativa.</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Si </a:t>
                </a:r>
                <a14:m>
                  <m:oMath xmlns:m="http://schemas.openxmlformats.org/officeDocument/2006/math">
                    <m:sSup>
                      <m:sSupPr>
                        <m:ctrlPr>
                          <a:rPr kumimoji="0" lang="es-EC" sz="1200" b="0" i="1"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ctrlPr>
                      </m:sSupPr>
                      <m:e>
                        <m:r>
                          <a:rPr kumimoji="0" lang="es-ES" sz="1200" b="0" i="1"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t>𝑋</m:t>
                        </m:r>
                      </m:e>
                      <m:sup>
                        <m:r>
                          <a:rPr kumimoji="0" lang="es-ES" sz="1200" b="0" i="0" u="none" strike="noStrike" kern="120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mn-cs"/>
                          </a:rPr>
                          <m:t>2</m:t>
                        </m:r>
                      </m:sup>
                    </m:sSup>
                  </m:oMath>
                </a14:m>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 26,29 se acepta la hipótesis nula.</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Valor p:</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Si p≤ α se rechaza la hipótesis nula y se acepta la hipótesis alternativa.</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Si p&gt; α se acepta la hipótesis nula.</a:t>
                </a:r>
                <a:endParaRPr kumimoji="0" lang="es-EC"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CuadroTexto 10">
                <a:extLst>
                  <a:ext uri="{FF2B5EF4-FFF2-40B4-BE49-F238E27FC236}">
                    <a16:creationId xmlns:a16="http://schemas.microsoft.com/office/drawing/2014/main" id="{0798C375-556F-412E-A664-24DD476BEBE7}"/>
                  </a:ext>
                </a:extLst>
              </p:cNvPr>
              <p:cNvSpPr txBox="1">
                <a:spLocks noRot="1" noChangeAspect="1" noMove="1" noResize="1" noEditPoints="1" noAdjustHandles="1" noChangeArrowheads="1" noChangeShapeType="1" noTextEdit="1"/>
              </p:cNvSpPr>
              <p:nvPr/>
            </p:nvSpPr>
            <p:spPr>
              <a:xfrm>
                <a:off x="2055465" y="4485818"/>
                <a:ext cx="7109012" cy="2585323"/>
              </a:xfrm>
              <a:prstGeom prst="rect">
                <a:avLst/>
              </a:prstGeom>
              <a:blipFill>
                <a:blip r:embed="rId4"/>
                <a:stretch>
                  <a:fillRect/>
                </a:stretch>
              </a:blipFill>
            </p:spPr>
            <p:txBody>
              <a:bodyPr/>
              <a:lstStyle/>
              <a:p>
                <a:r>
                  <a:rPr lang="es-EC">
                    <a:noFill/>
                  </a:rPr>
                  <a:t> </a:t>
                </a:r>
              </a:p>
            </p:txBody>
          </p:sp>
        </mc:Fallback>
      </mc:AlternateContent>
      <p:graphicFrame>
        <p:nvGraphicFramePr>
          <p:cNvPr id="13" name="Tabla 13">
            <a:extLst>
              <a:ext uri="{FF2B5EF4-FFF2-40B4-BE49-F238E27FC236}">
                <a16:creationId xmlns:a16="http://schemas.microsoft.com/office/drawing/2014/main" id="{A77C6641-980A-416D-82D1-B297ACC8C0DA}"/>
              </a:ext>
            </a:extLst>
          </p:cNvPr>
          <p:cNvGraphicFramePr>
            <a:graphicFrameLocks noGrp="1"/>
          </p:cNvGraphicFramePr>
          <p:nvPr>
            <p:extLst>
              <p:ext uri="{D42A27DB-BD31-4B8C-83A1-F6EECF244321}">
                <p14:modId xmlns:p14="http://schemas.microsoft.com/office/powerpoint/2010/main" val="3162178166"/>
              </p:ext>
            </p:extLst>
          </p:nvPr>
        </p:nvGraphicFramePr>
        <p:xfrm>
          <a:off x="7651374" y="5170561"/>
          <a:ext cx="3214826" cy="1337024"/>
        </p:xfrm>
        <a:graphic>
          <a:graphicData uri="http://schemas.openxmlformats.org/drawingml/2006/table">
            <a:tbl>
              <a:tblPr firstRow="1" bandRow="1">
                <a:tableStyleId>{5940675A-B579-460E-94D1-54222C63F5DA}</a:tableStyleId>
              </a:tblPr>
              <a:tblGrid>
                <a:gridCol w="1607413">
                  <a:extLst>
                    <a:ext uri="{9D8B030D-6E8A-4147-A177-3AD203B41FA5}">
                      <a16:colId xmlns:a16="http://schemas.microsoft.com/office/drawing/2014/main" val="3606471255"/>
                    </a:ext>
                  </a:extLst>
                </a:gridCol>
                <a:gridCol w="1607413">
                  <a:extLst>
                    <a:ext uri="{9D8B030D-6E8A-4147-A177-3AD203B41FA5}">
                      <a16:colId xmlns:a16="http://schemas.microsoft.com/office/drawing/2014/main" val="3566952448"/>
                    </a:ext>
                  </a:extLst>
                </a:gridCol>
              </a:tblGrid>
              <a:tr h="668512">
                <a:tc>
                  <a:txBody>
                    <a:bodyPr/>
                    <a:lstStyle/>
                    <a:p>
                      <a:r>
                        <a:rPr lang="es-MX" sz="1400" dirty="0">
                          <a:latin typeface="Arial" panose="020B0604020202020204" pitchFamily="34" charset="0"/>
                          <a:cs typeface="Arial" panose="020B0604020202020204" pitchFamily="34" charset="0"/>
                        </a:rPr>
                        <a:t>Acepta Ho</a:t>
                      </a:r>
                      <a:endParaRPr lang="es-EC" sz="1400" dirty="0">
                        <a:latin typeface="Arial" panose="020B0604020202020204" pitchFamily="34" charset="0"/>
                        <a:cs typeface="Arial" panose="020B0604020202020204" pitchFamily="34" charset="0"/>
                      </a:endParaRPr>
                    </a:p>
                  </a:txBody>
                  <a:tcPr/>
                </a:tc>
                <a:tc>
                  <a:txBody>
                    <a:bodyPr/>
                    <a:lstStyle/>
                    <a:p>
                      <a:pPr algn="ctr"/>
                      <a:r>
                        <a:rPr lang="es-MX" dirty="0"/>
                        <a:t>  X</a:t>
                      </a:r>
                      <a:endParaRPr lang="es-EC" dirty="0"/>
                    </a:p>
                  </a:txBody>
                  <a:tcPr/>
                </a:tc>
                <a:extLst>
                  <a:ext uri="{0D108BD9-81ED-4DB2-BD59-A6C34878D82A}">
                    <a16:rowId xmlns:a16="http://schemas.microsoft.com/office/drawing/2014/main" val="1625126795"/>
                  </a:ext>
                </a:extLst>
              </a:tr>
              <a:tr h="668512">
                <a:tc>
                  <a:txBody>
                    <a:bodyPr/>
                    <a:lstStyle/>
                    <a:p>
                      <a:r>
                        <a:rPr lang="es-MX" sz="1400" dirty="0">
                          <a:latin typeface="Arial" panose="020B0604020202020204" pitchFamily="34" charset="0"/>
                          <a:cs typeface="Arial" panose="020B0604020202020204" pitchFamily="34" charset="0"/>
                        </a:rPr>
                        <a:t>Rechaza Ho</a:t>
                      </a:r>
                      <a:endParaRPr lang="es-EC" sz="1400" dirty="0">
                        <a:latin typeface="Arial" panose="020B0604020202020204" pitchFamily="34" charset="0"/>
                        <a:cs typeface="Arial" panose="020B0604020202020204" pitchFamily="34" charset="0"/>
                      </a:endParaRPr>
                    </a:p>
                  </a:txBody>
                  <a:tcPr/>
                </a:tc>
                <a:tc>
                  <a:txBody>
                    <a:bodyPr/>
                    <a:lstStyle/>
                    <a:p>
                      <a:pPr algn="ctr"/>
                      <a:endParaRPr lang="es-EC" dirty="0"/>
                    </a:p>
                  </a:txBody>
                  <a:tcPr/>
                </a:tc>
                <a:extLst>
                  <a:ext uri="{0D108BD9-81ED-4DB2-BD59-A6C34878D82A}">
                    <a16:rowId xmlns:a16="http://schemas.microsoft.com/office/drawing/2014/main" val="1538366644"/>
                  </a:ext>
                </a:extLst>
              </a:tr>
            </a:tbl>
          </a:graphicData>
        </a:graphic>
      </p:graphicFrame>
      <p:pic>
        <p:nvPicPr>
          <p:cNvPr id="4" name="Imagen 3">
            <a:extLst>
              <a:ext uri="{FF2B5EF4-FFF2-40B4-BE49-F238E27FC236}">
                <a16:creationId xmlns:a16="http://schemas.microsoft.com/office/drawing/2014/main" id="{DEF2BE6E-1B6B-462C-A1DF-4191B9E826AC}"/>
              </a:ext>
            </a:extLst>
          </p:cNvPr>
          <p:cNvPicPr>
            <a:picLocks noChangeAspect="1"/>
          </p:cNvPicPr>
          <p:nvPr/>
        </p:nvPicPr>
        <p:blipFill rotWithShape="1">
          <a:blip r:embed="rId5"/>
          <a:srcRect b="37871"/>
          <a:stretch/>
        </p:blipFill>
        <p:spPr>
          <a:xfrm>
            <a:off x="391003" y="2500278"/>
            <a:ext cx="5273040" cy="1985540"/>
          </a:xfrm>
          <a:prstGeom prst="rect">
            <a:avLst/>
          </a:prstGeom>
        </p:spPr>
      </p:pic>
    </p:spTree>
    <p:extLst>
      <p:ext uri="{BB962C8B-B14F-4D97-AF65-F5344CB8AC3E}">
        <p14:creationId xmlns:p14="http://schemas.microsoft.com/office/powerpoint/2010/main" val="3737775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0691" y="187345"/>
            <a:ext cx="10515600" cy="1325563"/>
          </a:xfrm>
        </p:spPr>
        <p:txBody>
          <a:bodyPr>
            <a:normAutofit/>
          </a:bodyPr>
          <a:lstStyle/>
          <a:p>
            <a:r>
              <a:rPr lang="es-EC" sz="3400" b="1" dirty="0">
                <a:latin typeface="Arial (Títulos)"/>
                <a:cs typeface="Arial" panose="020B0604020202020204" pitchFamily="34" charset="0"/>
              </a:rPr>
              <a:t>Objetivos</a:t>
            </a:r>
          </a:p>
        </p:txBody>
      </p:sp>
      <p:graphicFrame>
        <p:nvGraphicFramePr>
          <p:cNvPr id="4" name="Diagrama 3"/>
          <p:cNvGraphicFramePr/>
          <p:nvPr>
            <p:extLst>
              <p:ext uri="{D42A27DB-BD31-4B8C-83A1-F6EECF244321}">
                <p14:modId xmlns:p14="http://schemas.microsoft.com/office/powerpoint/2010/main" val="1794381865"/>
              </p:ext>
            </p:extLst>
          </p:nvPr>
        </p:nvGraphicFramePr>
        <p:xfrm>
          <a:off x="4242222" y="527251"/>
          <a:ext cx="7542726" cy="51207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1490338413"/>
              </p:ext>
            </p:extLst>
          </p:nvPr>
        </p:nvGraphicFramePr>
        <p:xfrm>
          <a:off x="630691" y="1666867"/>
          <a:ext cx="3755809" cy="49550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ctángulo 6">
            <a:extLst>
              <a:ext uri="{FF2B5EF4-FFF2-40B4-BE49-F238E27FC236}">
                <a16:creationId xmlns:a16="http://schemas.microsoft.com/office/drawing/2014/main" id="{E43CD6E5-9CF6-4B86-83C3-0B25EC564F62}"/>
              </a:ext>
            </a:extLst>
          </p:cNvPr>
          <p:cNvSpPr/>
          <p:nvPr/>
        </p:nvSpPr>
        <p:spPr>
          <a:xfrm>
            <a:off x="0" y="0"/>
            <a:ext cx="303143" cy="6858000"/>
          </a:xfrm>
          <a:prstGeom prst="rect">
            <a:avLst/>
          </a:prstGeom>
          <a:blipFill>
            <a:blip r:embed="rId12"/>
            <a:tile tx="0" ty="0" sx="100000" sy="100000" flip="none" algn="tl"/>
          </a:blip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9326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4918" y="218830"/>
            <a:ext cx="10515600" cy="683746"/>
          </a:xfrm>
        </p:spPr>
        <p:txBody>
          <a:bodyPr>
            <a:normAutofit fontScale="90000"/>
          </a:bodyPr>
          <a:lstStyle/>
          <a:p>
            <a:r>
              <a:rPr lang="es-ES" dirty="0">
                <a:latin typeface="Times New Roman" panose="02020603050405020304" pitchFamily="18" charset="0"/>
                <a:cs typeface="Times New Roman" panose="02020603050405020304" pitchFamily="18" charset="0"/>
              </a:rPr>
              <a:t>Capitulo V: Discusión </a:t>
            </a:r>
          </a:p>
        </p:txBody>
      </p:sp>
      <p:grpSp>
        <p:nvGrpSpPr>
          <p:cNvPr id="6" name="Shape 557">
            <a:extLst>
              <a:ext uri="{FF2B5EF4-FFF2-40B4-BE49-F238E27FC236}">
                <a16:creationId xmlns:a16="http://schemas.microsoft.com/office/drawing/2014/main" id="{0BEEFF18-D696-4A52-8150-35AF05481FFD}"/>
              </a:ext>
            </a:extLst>
          </p:cNvPr>
          <p:cNvGrpSpPr/>
          <p:nvPr/>
        </p:nvGrpSpPr>
        <p:grpSpPr>
          <a:xfrm>
            <a:off x="382729" y="1097325"/>
            <a:ext cx="667531" cy="584775"/>
            <a:chOff x="4858109" y="2631368"/>
            <a:chExt cx="316442" cy="315000"/>
          </a:xfrm>
        </p:grpSpPr>
        <p:sp>
          <p:nvSpPr>
            <p:cNvPr id="9" name="Shape 558">
              <a:extLst>
                <a:ext uri="{FF2B5EF4-FFF2-40B4-BE49-F238E27FC236}">
                  <a16:creationId xmlns:a16="http://schemas.microsoft.com/office/drawing/2014/main" id="{B62F8CB8-7D6A-4F2D-9159-5F8B07A8BCBC}"/>
                </a:ext>
              </a:extLst>
            </p:cNvPr>
            <p:cNvSpPr/>
            <p:nvPr/>
          </p:nvSpPr>
          <p:spPr>
            <a:xfrm>
              <a:off x="4859551" y="2631368"/>
              <a:ext cx="315000" cy="315000"/>
            </a:xfrm>
            <a:prstGeom prst="ellipse">
              <a:avLst/>
            </a:pr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Shape 559">
              <a:extLst>
                <a:ext uri="{FF2B5EF4-FFF2-40B4-BE49-F238E27FC236}">
                  <a16:creationId xmlns:a16="http://schemas.microsoft.com/office/drawing/2014/main" id="{7225B257-83A6-4C7C-A4A3-00AAB3F3797F}"/>
                </a:ext>
              </a:extLst>
            </p:cNvPr>
            <p:cNvSpPr/>
            <p:nvPr/>
          </p:nvSpPr>
          <p:spPr>
            <a:xfrm>
              <a:off x="4858109" y="2739300"/>
              <a:ext cx="239100" cy="99000"/>
            </a:xfrm>
            <a:prstGeom prst="rightArrow">
              <a:avLst>
                <a:gd name="adj1" fmla="val 32020"/>
                <a:gd name="adj2" fmla="val 669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3" name="CuadroTexto 22">
            <a:extLst>
              <a:ext uri="{FF2B5EF4-FFF2-40B4-BE49-F238E27FC236}">
                <a16:creationId xmlns:a16="http://schemas.microsoft.com/office/drawing/2014/main" id="{46719930-6551-4D63-AC09-DC54B367F57B}"/>
              </a:ext>
            </a:extLst>
          </p:cNvPr>
          <p:cNvSpPr txBox="1"/>
          <p:nvPr/>
        </p:nvSpPr>
        <p:spPr>
          <a:xfrm>
            <a:off x="1180356" y="1099260"/>
            <a:ext cx="10655842"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 Tran et al., 2015) determinaron en su estudio a la apariencia visual como uno de los enfoques más importantes de la expresión visual memorable que debe tener una empresa hacia los consumidores</a:t>
            </a:r>
            <a:endParaRPr kumimoji="0" lang="es-EC"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5" name="CuadroTexto 24">
            <a:extLst>
              <a:ext uri="{FF2B5EF4-FFF2-40B4-BE49-F238E27FC236}">
                <a16:creationId xmlns:a16="http://schemas.microsoft.com/office/drawing/2014/main" id="{D644C397-0796-4F93-A361-FB8494B02098}"/>
              </a:ext>
            </a:extLst>
          </p:cNvPr>
          <p:cNvSpPr txBox="1"/>
          <p:nvPr/>
        </p:nvSpPr>
        <p:spPr>
          <a:xfrm>
            <a:off x="1140601" y="1793966"/>
            <a:ext cx="10842705"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(Pérez et al., 2014) determinaron en su estudio al entorno organizacional e infraestructura como factores de suma importancia para representar a una empresa debido a que para un consumidor la primera impresión es la que queda plasmada a largo plazo</a:t>
            </a:r>
            <a:endParaRPr kumimoji="0" lang="es-EC"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id="{0E9F136D-3194-4E1C-9FCD-21F65F035A8C}"/>
              </a:ext>
            </a:extLst>
          </p:cNvPr>
          <p:cNvSpPr txBox="1"/>
          <p:nvPr/>
        </p:nvSpPr>
        <p:spPr>
          <a:xfrm>
            <a:off x="1180356" y="2761977"/>
            <a:ext cx="10802950"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 Tran et al. (2015) que determinaron en su investigación a la comunicación externa como un apoyo al proceso de formación de imagen corporativa, debido a que las comunicaciones externas ayudan a las partes interesadas a crear una mejor imagen corporativa en sus mentes.</a:t>
            </a:r>
            <a:endParaRPr kumimoji="0" lang="es-EC"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 name="CuadroTexto 28">
            <a:extLst>
              <a:ext uri="{FF2B5EF4-FFF2-40B4-BE49-F238E27FC236}">
                <a16:creationId xmlns:a16="http://schemas.microsoft.com/office/drawing/2014/main" id="{8EDFDCDF-F5C3-4EFE-AF0D-7144C4E5E035}"/>
              </a:ext>
            </a:extLst>
          </p:cNvPr>
          <p:cNvSpPr txBox="1"/>
          <p:nvPr/>
        </p:nvSpPr>
        <p:spPr>
          <a:xfrm>
            <a:off x="1180356" y="3821351"/>
            <a:ext cx="1092756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(Bravo et al, 2011) determinaron en su investigación que la localización ejerce un efecto positivo sobre la satisfacción del consumidor sin embargo mencionaron que, si el objetivo de la entidad es conseguir satisfacción en el cliente</a:t>
            </a:r>
            <a:endParaRPr kumimoji="0" lang="es-EC"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4" name="CuadroTexto 33">
            <a:extLst>
              <a:ext uri="{FF2B5EF4-FFF2-40B4-BE49-F238E27FC236}">
                <a16:creationId xmlns:a16="http://schemas.microsoft.com/office/drawing/2014/main" id="{02CF1716-173C-4A1D-B9B5-313060A51456}"/>
              </a:ext>
            </a:extLst>
          </p:cNvPr>
          <p:cNvSpPr txBox="1"/>
          <p:nvPr/>
        </p:nvSpPr>
        <p:spPr>
          <a:xfrm>
            <a:off x="1222784" y="4641778"/>
            <a:ext cx="1084270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(Luo &amp; Bhattacharya, 2006) mencionaron que la responsabilidad social corporativa en las empresas en general y las instituciones financieras en particular están interesadas en maximizar el comportamiento socialmente responsable en los medios, ya que les permite fortalecer su imagen corporativa y diferenciarse frente a la competencia. </a:t>
            </a:r>
            <a:endParaRPr kumimoji="0" lang="es-EC"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26" name="Shape 557">
            <a:extLst>
              <a:ext uri="{FF2B5EF4-FFF2-40B4-BE49-F238E27FC236}">
                <a16:creationId xmlns:a16="http://schemas.microsoft.com/office/drawing/2014/main" id="{54B303A8-7F51-4215-A36A-1559A80F4E1A}"/>
              </a:ext>
            </a:extLst>
          </p:cNvPr>
          <p:cNvGrpSpPr/>
          <p:nvPr/>
        </p:nvGrpSpPr>
        <p:grpSpPr>
          <a:xfrm>
            <a:off x="343070" y="1917076"/>
            <a:ext cx="667531" cy="584775"/>
            <a:chOff x="4858109" y="2631368"/>
            <a:chExt cx="316442" cy="315000"/>
          </a:xfrm>
        </p:grpSpPr>
        <p:sp>
          <p:nvSpPr>
            <p:cNvPr id="28" name="Shape 558">
              <a:extLst>
                <a:ext uri="{FF2B5EF4-FFF2-40B4-BE49-F238E27FC236}">
                  <a16:creationId xmlns:a16="http://schemas.microsoft.com/office/drawing/2014/main" id="{E13566AF-4447-4E7C-8557-A264E8CF362F}"/>
                </a:ext>
              </a:extLst>
            </p:cNvPr>
            <p:cNvSpPr/>
            <p:nvPr/>
          </p:nvSpPr>
          <p:spPr>
            <a:xfrm>
              <a:off x="4859551" y="2631368"/>
              <a:ext cx="315000" cy="315000"/>
            </a:xfrm>
            <a:prstGeom prst="ellipse">
              <a:avLst/>
            </a:pr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Shape 559">
              <a:extLst>
                <a:ext uri="{FF2B5EF4-FFF2-40B4-BE49-F238E27FC236}">
                  <a16:creationId xmlns:a16="http://schemas.microsoft.com/office/drawing/2014/main" id="{087A1D8C-2A48-419F-B75F-09724C639038}"/>
                </a:ext>
              </a:extLst>
            </p:cNvPr>
            <p:cNvSpPr/>
            <p:nvPr/>
          </p:nvSpPr>
          <p:spPr>
            <a:xfrm>
              <a:off x="4858109" y="2739300"/>
              <a:ext cx="239100" cy="99000"/>
            </a:xfrm>
            <a:prstGeom prst="rightArrow">
              <a:avLst>
                <a:gd name="adj1" fmla="val 32020"/>
                <a:gd name="adj2" fmla="val 669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5" name="Shape 557">
            <a:extLst>
              <a:ext uri="{FF2B5EF4-FFF2-40B4-BE49-F238E27FC236}">
                <a16:creationId xmlns:a16="http://schemas.microsoft.com/office/drawing/2014/main" id="{B3F27DA0-9421-4201-9A61-E4151B108786}"/>
              </a:ext>
            </a:extLst>
          </p:cNvPr>
          <p:cNvGrpSpPr/>
          <p:nvPr/>
        </p:nvGrpSpPr>
        <p:grpSpPr>
          <a:xfrm>
            <a:off x="316469" y="2896684"/>
            <a:ext cx="667531" cy="584775"/>
            <a:chOff x="4858109" y="2631368"/>
            <a:chExt cx="316442" cy="315000"/>
          </a:xfrm>
        </p:grpSpPr>
        <p:sp>
          <p:nvSpPr>
            <p:cNvPr id="36" name="Shape 558">
              <a:extLst>
                <a:ext uri="{FF2B5EF4-FFF2-40B4-BE49-F238E27FC236}">
                  <a16:creationId xmlns:a16="http://schemas.microsoft.com/office/drawing/2014/main" id="{33F3890A-06F8-47D0-8187-6F1756D4B43F}"/>
                </a:ext>
              </a:extLst>
            </p:cNvPr>
            <p:cNvSpPr/>
            <p:nvPr/>
          </p:nvSpPr>
          <p:spPr>
            <a:xfrm>
              <a:off x="4859551" y="2631368"/>
              <a:ext cx="315000" cy="315000"/>
            </a:xfrm>
            <a:prstGeom prst="ellipse">
              <a:avLst/>
            </a:pr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Shape 559">
              <a:extLst>
                <a:ext uri="{FF2B5EF4-FFF2-40B4-BE49-F238E27FC236}">
                  <a16:creationId xmlns:a16="http://schemas.microsoft.com/office/drawing/2014/main" id="{C18E773B-9847-419B-9F0E-B16D8996EAA3}"/>
                </a:ext>
              </a:extLst>
            </p:cNvPr>
            <p:cNvSpPr/>
            <p:nvPr/>
          </p:nvSpPr>
          <p:spPr>
            <a:xfrm>
              <a:off x="4858109" y="2739300"/>
              <a:ext cx="239100" cy="99000"/>
            </a:xfrm>
            <a:prstGeom prst="rightArrow">
              <a:avLst>
                <a:gd name="adj1" fmla="val 32020"/>
                <a:gd name="adj2" fmla="val 669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 name="Shape 557">
            <a:extLst>
              <a:ext uri="{FF2B5EF4-FFF2-40B4-BE49-F238E27FC236}">
                <a16:creationId xmlns:a16="http://schemas.microsoft.com/office/drawing/2014/main" id="{BA5DCD59-5B86-4490-969A-B95A8F796071}"/>
              </a:ext>
            </a:extLst>
          </p:cNvPr>
          <p:cNvGrpSpPr/>
          <p:nvPr/>
        </p:nvGrpSpPr>
        <p:grpSpPr>
          <a:xfrm>
            <a:off x="317989" y="3811316"/>
            <a:ext cx="667531" cy="584775"/>
            <a:chOff x="4858109" y="2631368"/>
            <a:chExt cx="316442" cy="315000"/>
          </a:xfrm>
        </p:grpSpPr>
        <p:sp>
          <p:nvSpPr>
            <p:cNvPr id="39" name="Shape 558">
              <a:extLst>
                <a:ext uri="{FF2B5EF4-FFF2-40B4-BE49-F238E27FC236}">
                  <a16:creationId xmlns:a16="http://schemas.microsoft.com/office/drawing/2014/main" id="{401DA7F9-FA1D-4123-B680-14807E453E39}"/>
                </a:ext>
              </a:extLst>
            </p:cNvPr>
            <p:cNvSpPr/>
            <p:nvPr/>
          </p:nvSpPr>
          <p:spPr>
            <a:xfrm>
              <a:off x="4859551" y="2631368"/>
              <a:ext cx="315000" cy="315000"/>
            </a:xfrm>
            <a:prstGeom prst="ellipse">
              <a:avLst/>
            </a:pr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Shape 559">
              <a:extLst>
                <a:ext uri="{FF2B5EF4-FFF2-40B4-BE49-F238E27FC236}">
                  <a16:creationId xmlns:a16="http://schemas.microsoft.com/office/drawing/2014/main" id="{430F3BEB-75B1-4D14-8FB1-BECD9A654A64}"/>
                </a:ext>
              </a:extLst>
            </p:cNvPr>
            <p:cNvSpPr/>
            <p:nvPr/>
          </p:nvSpPr>
          <p:spPr>
            <a:xfrm>
              <a:off x="4858109" y="2739300"/>
              <a:ext cx="239100" cy="99000"/>
            </a:xfrm>
            <a:prstGeom prst="rightArrow">
              <a:avLst>
                <a:gd name="adj1" fmla="val 32020"/>
                <a:gd name="adj2" fmla="val 669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1" name="Shape 557">
            <a:extLst>
              <a:ext uri="{FF2B5EF4-FFF2-40B4-BE49-F238E27FC236}">
                <a16:creationId xmlns:a16="http://schemas.microsoft.com/office/drawing/2014/main" id="{FA74D78B-6B59-453D-BDF5-BD022504FF91}"/>
              </a:ext>
            </a:extLst>
          </p:cNvPr>
          <p:cNvGrpSpPr/>
          <p:nvPr/>
        </p:nvGrpSpPr>
        <p:grpSpPr>
          <a:xfrm>
            <a:off x="316469" y="4764888"/>
            <a:ext cx="667531" cy="584775"/>
            <a:chOff x="4858109" y="2631368"/>
            <a:chExt cx="316442" cy="315000"/>
          </a:xfrm>
        </p:grpSpPr>
        <p:sp>
          <p:nvSpPr>
            <p:cNvPr id="42" name="Shape 558">
              <a:extLst>
                <a:ext uri="{FF2B5EF4-FFF2-40B4-BE49-F238E27FC236}">
                  <a16:creationId xmlns:a16="http://schemas.microsoft.com/office/drawing/2014/main" id="{1F873158-05F4-41F9-A748-9EB1C56873B8}"/>
                </a:ext>
              </a:extLst>
            </p:cNvPr>
            <p:cNvSpPr/>
            <p:nvPr/>
          </p:nvSpPr>
          <p:spPr>
            <a:xfrm>
              <a:off x="4859551" y="2631368"/>
              <a:ext cx="315000" cy="315000"/>
            </a:xfrm>
            <a:prstGeom prst="ellipse">
              <a:avLst/>
            </a:pr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Shape 559">
              <a:extLst>
                <a:ext uri="{FF2B5EF4-FFF2-40B4-BE49-F238E27FC236}">
                  <a16:creationId xmlns:a16="http://schemas.microsoft.com/office/drawing/2014/main" id="{FB4665CE-CFF4-40C3-9196-D8E254A858EF}"/>
                </a:ext>
              </a:extLst>
            </p:cNvPr>
            <p:cNvSpPr/>
            <p:nvPr/>
          </p:nvSpPr>
          <p:spPr>
            <a:xfrm>
              <a:off x="4858109" y="2739300"/>
              <a:ext cx="239100" cy="99000"/>
            </a:xfrm>
            <a:prstGeom prst="rightArrow">
              <a:avLst>
                <a:gd name="adj1" fmla="val 32020"/>
                <a:gd name="adj2" fmla="val 669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4" name="CuadroTexto 43">
            <a:extLst>
              <a:ext uri="{FF2B5EF4-FFF2-40B4-BE49-F238E27FC236}">
                <a16:creationId xmlns:a16="http://schemas.microsoft.com/office/drawing/2014/main" id="{4AE5D672-C08E-460E-9913-D9FD1142FCC8}"/>
              </a:ext>
            </a:extLst>
          </p:cNvPr>
          <p:cNvSpPr txBox="1"/>
          <p:nvPr/>
        </p:nvSpPr>
        <p:spPr>
          <a:xfrm>
            <a:off x="1180356" y="5758740"/>
            <a:ext cx="1084270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Silva &amp; Alwi (2006) mencionaron que si el objetivo de la entidad es conseguir el compromiso del cliente, entonces el esfuerzo debe ir principalmente hacia las áreas de precios y RSC. </a:t>
            </a:r>
            <a:endParaRPr kumimoji="0" lang="es-EC"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45" name="Shape 557">
            <a:extLst>
              <a:ext uri="{FF2B5EF4-FFF2-40B4-BE49-F238E27FC236}">
                <a16:creationId xmlns:a16="http://schemas.microsoft.com/office/drawing/2014/main" id="{5F8EED4D-1ABA-42D0-BB2A-137AC0D6D8D6}"/>
              </a:ext>
            </a:extLst>
          </p:cNvPr>
          <p:cNvGrpSpPr/>
          <p:nvPr/>
        </p:nvGrpSpPr>
        <p:grpSpPr>
          <a:xfrm>
            <a:off x="274041" y="5749551"/>
            <a:ext cx="667531" cy="584775"/>
            <a:chOff x="4858109" y="2631368"/>
            <a:chExt cx="316442" cy="315000"/>
          </a:xfrm>
        </p:grpSpPr>
        <p:sp>
          <p:nvSpPr>
            <p:cNvPr id="46" name="Shape 558">
              <a:extLst>
                <a:ext uri="{FF2B5EF4-FFF2-40B4-BE49-F238E27FC236}">
                  <a16:creationId xmlns:a16="http://schemas.microsoft.com/office/drawing/2014/main" id="{BF123806-32BE-43FE-A995-12C996FC9005}"/>
                </a:ext>
              </a:extLst>
            </p:cNvPr>
            <p:cNvSpPr/>
            <p:nvPr/>
          </p:nvSpPr>
          <p:spPr>
            <a:xfrm>
              <a:off x="4859551" y="2631368"/>
              <a:ext cx="315000" cy="315000"/>
            </a:xfrm>
            <a:prstGeom prst="ellipse">
              <a:avLst/>
            </a:pr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Shape 559">
              <a:extLst>
                <a:ext uri="{FF2B5EF4-FFF2-40B4-BE49-F238E27FC236}">
                  <a16:creationId xmlns:a16="http://schemas.microsoft.com/office/drawing/2014/main" id="{6CC54FC2-ED4E-4085-99DE-6F4FBDFF4CDE}"/>
                </a:ext>
              </a:extLst>
            </p:cNvPr>
            <p:cNvSpPr/>
            <p:nvPr/>
          </p:nvSpPr>
          <p:spPr>
            <a:xfrm>
              <a:off x="4858109" y="2739300"/>
              <a:ext cx="239100" cy="99000"/>
            </a:xfrm>
            <a:prstGeom prst="rightArrow">
              <a:avLst>
                <a:gd name="adj1" fmla="val 32020"/>
                <a:gd name="adj2" fmla="val 6697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13252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5678" y="214622"/>
            <a:ext cx="10515600" cy="818216"/>
          </a:xfrm>
        </p:spPr>
        <p:txBody>
          <a:bodyPr/>
          <a:lstStyle/>
          <a:p>
            <a:r>
              <a:rPr lang="es-ES" dirty="0">
                <a:latin typeface="Times New Roman" panose="02020603050405020304" pitchFamily="18" charset="0"/>
                <a:cs typeface="Times New Roman" panose="02020603050405020304" pitchFamily="18" charset="0"/>
              </a:rPr>
              <a:t>Conclusiones </a:t>
            </a:r>
          </a:p>
        </p:txBody>
      </p:sp>
      <p:graphicFrame>
        <p:nvGraphicFramePr>
          <p:cNvPr id="10" name="Diagrama 9">
            <a:extLst>
              <a:ext uri="{FF2B5EF4-FFF2-40B4-BE49-F238E27FC236}">
                <a16:creationId xmlns:a16="http://schemas.microsoft.com/office/drawing/2014/main" id="{1188CEBB-857D-48E5-B1DF-3B5DC613C229}"/>
              </a:ext>
            </a:extLst>
          </p:cNvPr>
          <p:cNvGraphicFramePr/>
          <p:nvPr>
            <p:extLst>
              <p:ext uri="{D42A27DB-BD31-4B8C-83A1-F6EECF244321}">
                <p14:modId xmlns:p14="http://schemas.microsoft.com/office/powerpoint/2010/main" val="779295783"/>
              </p:ext>
            </p:extLst>
          </p:nvPr>
        </p:nvGraphicFramePr>
        <p:xfrm>
          <a:off x="-515179" y="1266013"/>
          <a:ext cx="13222357" cy="5107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adroTexto 8">
            <a:extLst>
              <a:ext uri="{FF2B5EF4-FFF2-40B4-BE49-F238E27FC236}">
                <a16:creationId xmlns:a16="http://schemas.microsoft.com/office/drawing/2014/main" id="{106A3621-2D00-4C76-BCF1-0C128662130A}"/>
              </a:ext>
            </a:extLst>
          </p:cNvPr>
          <p:cNvSpPr txBox="1"/>
          <p:nvPr/>
        </p:nvSpPr>
        <p:spPr>
          <a:xfrm>
            <a:off x="437322" y="1285927"/>
            <a:ext cx="11169926"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a:solidFill>
                  <a:srgbClr val="000000"/>
                </a:solidFill>
                <a:latin typeface="Arial" panose="020B0604020202020204" pitchFamily="34" charset="0"/>
                <a:ea typeface="Arial" panose="020B0604020202020204" pitchFamily="34" charset="0"/>
              </a:rPr>
              <a:t>L</a:t>
            </a:r>
            <a:r>
              <a:rPr lang="es-ES" sz="1600" dirty="0">
                <a:solidFill>
                  <a:srgbClr val="000000"/>
                </a:solidFill>
                <a:effectLst/>
                <a:latin typeface="Arial" panose="020B0604020202020204" pitchFamily="34" charset="0"/>
                <a:ea typeface="Arial" panose="020B0604020202020204" pitchFamily="34" charset="0"/>
              </a:rPr>
              <a:t>a apariencia visual incide positivamente en la lealtad del consumidor, debido a que los consumidores actuales necesitan que la </a:t>
            </a:r>
            <a:r>
              <a:rPr lang="es-EC" sz="1600" dirty="0">
                <a:effectLst/>
                <a:latin typeface="Arial" panose="020B0604020202020204" pitchFamily="34" charset="0"/>
                <a:ea typeface="Calibri" panose="020F0502020204030204" pitchFamily="34" charset="0"/>
              </a:rPr>
              <a:t>expresión visual de las Cooperativas de ahorro y crédito sea memorable para que su entidad financiera sea la primera opción en la mente del </a:t>
            </a:r>
            <a:r>
              <a:rPr lang="es-MX" sz="1600" dirty="0">
                <a:effectLst/>
                <a:latin typeface="Arial" panose="020B0604020202020204" pitchFamily="34" charset="0"/>
                <a:ea typeface="Calibri" panose="020F0502020204030204" pitchFamily="34" charset="0"/>
              </a:rPr>
              <a:t>consumidor.</a:t>
            </a:r>
            <a:endParaRPr kumimoji="0" lang="es-EC"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88645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5678" y="214622"/>
            <a:ext cx="10515600" cy="818216"/>
          </a:xfrm>
        </p:spPr>
        <p:txBody>
          <a:bodyPr/>
          <a:lstStyle/>
          <a:p>
            <a:r>
              <a:rPr lang="es-ES" dirty="0">
                <a:latin typeface="Times New Roman" panose="02020603050405020304" pitchFamily="18" charset="0"/>
                <a:cs typeface="Times New Roman" panose="02020603050405020304" pitchFamily="18" charset="0"/>
              </a:rPr>
              <a:t>Conclusiones </a:t>
            </a:r>
          </a:p>
        </p:txBody>
      </p:sp>
      <p:graphicFrame>
        <p:nvGraphicFramePr>
          <p:cNvPr id="10" name="Diagrama 9">
            <a:extLst>
              <a:ext uri="{FF2B5EF4-FFF2-40B4-BE49-F238E27FC236}">
                <a16:creationId xmlns:a16="http://schemas.microsoft.com/office/drawing/2014/main" id="{1188CEBB-857D-48E5-B1DF-3B5DC613C229}"/>
              </a:ext>
            </a:extLst>
          </p:cNvPr>
          <p:cNvGraphicFramePr/>
          <p:nvPr>
            <p:extLst>
              <p:ext uri="{D42A27DB-BD31-4B8C-83A1-F6EECF244321}">
                <p14:modId xmlns:p14="http://schemas.microsoft.com/office/powerpoint/2010/main" val="1596760252"/>
              </p:ext>
            </p:extLst>
          </p:nvPr>
        </p:nvGraphicFramePr>
        <p:xfrm>
          <a:off x="-262560" y="-1775792"/>
          <a:ext cx="12717120" cy="7215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443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9259" y="120426"/>
            <a:ext cx="10515600" cy="893659"/>
          </a:xfrm>
        </p:spPr>
        <p:txBody>
          <a:bodyPr>
            <a:noAutofit/>
          </a:bodyPr>
          <a:lstStyle/>
          <a:p>
            <a:r>
              <a:rPr lang="es-ES" dirty="0">
                <a:latin typeface="Times New Roman" panose="02020603050405020304" pitchFamily="18" charset="0"/>
                <a:cs typeface="Times New Roman" panose="02020603050405020304" pitchFamily="18" charset="0"/>
              </a:rPr>
              <a:t>Recomendaciones</a:t>
            </a:r>
            <a:r>
              <a:rPr lang="es-ES" dirty="0">
                <a:solidFill>
                  <a:srgbClr val="7030A0"/>
                </a:solidFill>
                <a:latin typeface="Times New Roman" panose="02020603050405020304" pitchFamily="18" charset="0"/>
                <a:cs typeface="Times New Roman" panose="02020603050405020304" pitchFamily="18" charset="0"/>
              </a:rPr>
              <a:t> </a:t>
            </a:r>
            <a:r>
              <a:rPr lang="es-ES" sz="6600" dirty="0">
                <a:solidFill>
                  <a:srgbClr val="7030A0"/>
                </a:solidFill>
              </a:rPr>
              <a:t> </a:t>
            </a:r>
          </a:p>
        </p:txBody>
      </p:sp>
      <p:sp>
        <p:nvSpPr>
          <p:cNvPr id="5" name="Flecha curvada hacia arriba 4">
            <a:hlinkClick r:id="rId2" action="ppaction://hlinksldjump"/>
          </p:cNvPr>
          <p:cNvSpPr/>
          <p:nvPr/>
        </p:nvSpPr>
        <p:spPr>
          <a:xfrm>
            <a:off x="11544300" y="6373039"/>
            <a:ext cx="477982" cy="339488"/>
          </a:xfrm>
          <a:prstGeom prst="upArrow">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sp>
        <p:nvSpPr>
          <p:cNvPr id="7" name="Rectángulo 6">
            <a:extLst>
              <a:ext uri="{FF2B5EF4-FFF2-40B4-BE49-F238E27FC236}">
                <a16:creationId xmlns:a16="http://schemas.microsoft.com/office/drawing/2014/main" id="{3688B815-2672-4E35-B435-F17FF7C4AEA6}"/>
              </a:ext>
            </a:extLst>
          </p:cNvPr>
          <p:cNvSpPr/>
          <p:nvPr/>
        </p:nvSpPr>
        <p:spPr>
          <a:xfrm>
            <a:off x="168498" y="966577"/>
            <a:ext cx="2417267"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a:extLst>
              <a:ext uri="{FF2B5EF4-FFF2-40B4-BE49-F238E27FC236}">
                <a16:creationId xmlns:a16="http://schemas.microsoft.com/office/drawing/2014/main" id="{A4D263F9-467D-4789-B144-9DF655557FAA}"/>
              </a:ext>
            </a:extLst>
          </p:cNvPr>
          <p:cNvSpPr/>
          <p:nvPr/>
        </p:nvSpPr>
        <p:spPr>
          <a:xfrm>
            <a:off x="2585766" y="966577"/>
            <a:ext cx="3245192"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CuadroTexto 17">
            <a:extLst>
              <a:ext uri="{FF2B5EF4-FFF2-40B4-BE49-F238E27FC236}">
                <a16:creationId xmlns:a16="http://schemas.microsoft.com/office/drawing/2014/main" id="{A1822967-83BB-45F1-8153-2F555A461A19}"/>
              </a:ext>
            </a:extLst>
          </p:cNvPr>
          <p:cNvSpPr txBox="1"/>
          <p:nvPr/>
        </p:nvSpPr>
        <p:spPr>
          <a:xfrm>
            <a:off x="1377131" y="1396782"/>
            <a:ext cx="8852452" cy="923330"/>
          </a:xfrm>
          <a:prstGeom prst="rect">
            <a:avLst/>
          </a:prstGeom>
          <a:noFill/>
        </p:spPr>
        <p:txBody>
          <a:bodyPr wrap="square">
            <a:spAutoFit/>
          </a:bodyPr>
          <a:lstStyle/>
          <a:p>
            <a:pPr algn="just"/>
            <a:r>
              <a:rPr lang="es-EC" sz="1800" dirty="0">
                <a:effectLst/>
                <a:latin typeface="Times New Roman" panose="02020603050405020304" pitchFamily="18" charset="0"/>
                <a:ea typeface="Arial" panose="020B0604020202020204" pitchFamily="34" charset="0"/>
              </a:rPr>
              <a:t>Se recomienda tomar en cuenta cada una de las dimensiones del valor percibido de los consumidores y que inciden de manera directa en la decisión de compra para generar estrategias adecuadas en la comercialización de vajillas desechables biodegradables.</a:t>
            </a:r>
            <a:endParaRPr lang="es-EC" dirty="0"/>
          </a:p>
        </p:txBody>
      </p:sp>
      <p:sp>
        <p:nvSpPr>
          <p:cNvPr id="20" name="CuadroTexto 19">
            <a:extLst>
              <a:ext uri="{FF2B5EF4-FFF2-40B4-BE49-F238E27FC236}">
                <a16:creationId xmlns:a16="http://schemas.microsoft.com/office/drawing/2014/main" id="{0C878CE4-01CE-4D04-9326-9AFA2D11A360}"/>
              </a:ext>
            </a:extLst>
          </p:cNvPr>
          <p:cNvSpPr txBox="1"/>
          <p:nvPr/>
        </p:nvSpPr>
        <p:spPr>
          <a:xfrm>
            <a:off x="1377131" y="2505670"/>
            <a:ext cx="8852452" cy="923330"/>
          </a:xfrm>
          <a:prstGeom prst="rect">
            <a:avLst/>
          </a:prstGeom>
          <a:noFill/>
        </p:spPr>
        <p:txBody>
          <a:bodyPr wrap="square">
            <a:spAutoFit/>
          </a:bodyPr>
          <a:lstStyle/>
          <a:p>
            <a:pPr algn="just"/>
            <a:r>
              <a:rPr lang="es-EC" sz="1800" dirty="0">
                <a:effectLst/>
                <a:latin typeface="Times New Roman" panose="02020603050405020304" pitchFamily="18" charset="0"/>
                <a:ea typeface="Arial" panose="020B0604020202020204" pitchFamily="34" charset="0"/>
              </a:rPr>
              <a:t>Se recomienda enfocar esfuerzos en identificar cuáles son dimensiones del valor percibido que mayormente inciden en que una toma de decisiones de compra favorable para las comercializadoras. </a:t>
            </a:r>
            <a:endParaRPr lang="es-EC" dirty="0"/>
          </a:p>
        </p:txBody>
      </p:sp>
      <p:sp>
        <p:nvSpPr>
          <p:cNvPr id="24" name="CuadroTexto 23">
            <a:extLst>
              <a:ext uri="{FF2B5EF4-FFF2-40B4-BE49-F238E27FC236}">
                <a16:creationId xmlns:a16="http://schemas.microsoft.com/office/drawing/2014/main" id="{4DB50C23-61F3-420C-BF45-C94F97DA805A}"/>
              </a:ext>
            </a:extLst>
          </p:cNvPr>
          <p:cNvSpPr txBox="1"/>
          <p:nvPr/>
        </p:nvSpPr>
        <p:spPr>
          <a:xfrm>
            <a:off x="1377131" y="3614558"/>
            <a:ext cx="8852452" cy="923330"/>
          </a:xfrm>
          <a:prstGeom prst="rect">
            <a:avLst/>
          </a:prstGeom>
          <a:noFill/>
        </p:spPr>
        <p:txBody>
          <a:bodyPr wrap="square">
            <a:spAutoFit/>
          </a:bodyPr>
          <a:lstStyle/>
          <a:p>
            <a:pPr algn="just"/>
            <a:r>
              <a:rPr lang="es-MX" dirty="0">
                <a:latin typeface="Times New Roman" panose="02020603050405020304" pitchFamily="18" charset="0"/>
                <a:cs typeface="Times New Roman" panose="02020603050405020304" pitchFamily="18" charset="0"/>
              </a:rPr>
              <a:t>Se recomienda permitir el ingreso de mayor variedad de fabricantes de estos desechables biodegradables al mercado comercial y así se permita el consumidor tener una visión amplia y conozca mayor oferta de los mismos.</a:t>
            </a:r>
            <a:endParaRPr lang="es-EC" dirty="0">
              <a:latin typeface="Times New Roman" panose="02020603050405020304" pitchFamily="18" charset="0"/>
              <a:cs typeface="Times New Roman" panose="02020603050405020304" pitchFamily="18" charset="0"/>
            </a:endParaRPr>
          </a:p>
        </p:txBody>
      </p:sp>
      <p:sp>
        <p:nvSpPr>
          <p:cNvPr id="26" name="CuadroTexto 25">
            <a:extLst>
              <a:ext uri="{FF2B5EF4-FFF2-40B4-BE49-F238E27FC236}">
                <a16:creationId xmlns:a16="http://schemas.microsoft.com/office/drawing/2014/main" id="{E358A5EE-6411-4836-A9C9-503792F7201E}"/>
              </a:ext>
            </a:extLst>
          </p:cNvPr>
          <p:cNvSpPr txBox="1"/>
          <p:nvPr/>
        </p:nvSpPr>
        <p:spPr>
          <a:xfrm>
            <a:off x="1377131" y="4814887"/>
            <a:ext cx="8852452" cy="923330"/>
          </a:xfrm>
          <a:prstGeom prst="rect">
            <a:avLst/>
          </a:prstGeom>
          <a:noFill/>
        </p:spPr>
        <p:txBody>
          <a:bodyPr wrap="square">
            <a:spAutoFit/>
          </a:bodyPr>
          <a:lstStyle/>
          <a:p>
            <a:pPr algn="just"/>
            <a:r>
              <a:rPr lang="es-EC" dirty="0">
                <a:effectLst/>
                <a:latin typeface="Times New Roman" panose="02020603050405020304" pitchFamily="18" charset="0"/>
                <a:ea typeface="Arial" panose="020B0604020202020204" pitchFamily="34" charset="0"/>
              </a:rPr>
              <a:t>Se recomienda informar más a los consumidores sobre los beneficios del uso de vajillas desechables biodegradables y que estas cuentan con las mismas funcionalidades que las tradiciones incluso por su tipo elaboración son orgánicos lo que no es perjudicial para la salud.</a:t>
            </a:r>
            <a:endParaRPr lang="es-EC" sz="2800" dirty="0"/>
          </a:p>
        </p:txBody>
      </p:sp>
      <p:grpSp>
        <p:nvGrpSpPr>
          <p:cNvPr id="27" name="Shape 557">
            <a:extLst>
              <a:ext uri="{FF2B5EF4-FFF2-40B4-BE49-F238E27FC236}">
                <a16:creationId xmlns:a16="http://schemas.microsoft.com/office/drawing/2014/main" id="{A13E2E0B-FB8B-4CC4-BEF1-A50A0ED84663}"/>
              </a:ext>
            </a:extLst>
          </p:cNvPr>
          <p:cNvGrpSpPr/>
          <p:nvPr/>
        </p:nvGrpSpPr>
        <p:grpSpPr>
          <a:xfrm>
            <a:off x="619259" y="1526489"/>
            <a:ext cx="757872" cy="663916"/>
            <a:chOff x="4858109" y="2631368"/>
            <a:chExt cx="316442" cy="315000"/>
          </a:xfrm>
        </p:grpSpPr>
        <p:sp>
          <p:nvSpPr>
            <p:cNvPr id="28" name="Shape 558">
              <a:extLst>
                <a:ext uri="{FF2B5EF4-FFF2-40B4-BE49-F238E27FC236}">
                  <a16:creationId xmlns:a16="http://schemas.microsoft.com/office/drawing/2014/main" id="{6B9821F4-9540-4523-8E2B-A8E94D37718D}"/>
                </a:ext>
              </a:extLst>
            </p:cNvPr>
            <p:cNvSpPr/>
            <p:nvPr/>
          </p:nvSpPr>
          <p:spPr>
            <a:xfrm>
              <a:off x="4859551" y="2631368"/>
              <a:ext cx="315000" cy="315000"/>
            </a:xfrm>
            <a:prstGeom prst="ellipse">
              <a:avLst/>
            </a:prstGeom>
            <a:solidFill>
              <a:schemeClr val="accent6">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559">
              <a:extLst>
                <a:ext uri="{FF2B5EF4-FFF2-40B4-BE49-F238E27FC236}">
                  <a16:creationId xmlns:a16="http://schemas.microsoft.com/office/drawing/2014/main" id="{0FFAE8C7-7701-4256-8532-390F19FFE8C5}"/>
                </a:ext>
              </a:extLst>
            </p:cNvPr>
            <p:cNvSpPr/>
            <p:nvPr/>
          </p:nvSpPr>
          <p:spPr>
            <a:xfrm>
              <a:off x="4858109" y="2739300"/>
              <a:ext cx="239100" cy="99000"/>
            </a:xfrm>
            <a:prstGeom prst="rightArrow">
              <a:avLst>
                <a:gd name="adj1" fmla="val 32020"/>
                <a:gd name="adj2" fmla="val 66970"/>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br>
                <a:rPr lang="x-none"/>
              </a:br>
              <a:endParaRPr/>
            </a:p>
          </p:txBody>
        </p:sp>
      </p:grpSp>
      <p:sp>
        <p:nvSpPr>
          <p:cNvPr id="31" name="Shape 558">
            <a:extLst>
              <a:ext uri="{FF2B5EF4-FFF2-40B4-BE49-F238E27FC236}">
                <a16:creationId xmlns:a16="http://schemas.microsoft.com/office/drawing/2014/main" id="{72108A96-E322-49A7-97CF-D2B5C0DE56F4}"/>
              </a:ext>
            </a:extLst>
          </p:cNvPr>
          <p:cNvSpPr/>
          <p:nvPr/>
        </p:nvSpPr>
        <p:spPr>
          <a:xfrm>
            <a:off x="619259" y="2507515"/>
            <a:ext cx="754418" cy="663916"/>
          </a:xfrm>
          <a:prstGeom prst="ellipse">
            <a:avLst/>
          </a:prstGeom>
          <a:solidFill>
            <a:schemeClr val="accent6">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559">
            <a:extLst>
              <a:ext uri="{FF2B5EF4-FFF2-40B4-BE49-F238E27FC236}">
                <a16:creationId xmlns:a16="http://schemas.microsoft.com/office/drawing/2014/main" id="{D92822A5-890B-4ACA-BB04-B2DE0CAE5875}"/>
              </a:ext>
            </a:extLst>
          </p:cNvPr>
          <p:cNvSpPr/>
          <p:nvPr/>
        </p:nvSpPr>
        <p:spPr>
          <a:xfrm>
            <a:off x="615805" y="2735000"/>
            <a:ext cx="572640" cy="208659"/>
          </a:xfrm>
          <a:prstGeom prst="rightArrow">
            <a:avLst>
              <a:gd name="adj1" fmla="val 32020"/>
              <a:gd name="adj2" fmla="val 66970"/>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br>
              <a:rPr lang="x-none"/>
            </a:br>
            <a:endParaRPr/>
          </a:p>
        </p:txBody>
      </p:sp>
      <p:sp>
        <p:nvSpPr>
          <p:cNvPr id="33" name="Shape 558">
            <a:extLst>
              <a:ext uri="{FF2B5EF4-FFF2-40B4-BE49-F238E27FC236}">
                <a16:creationId xmlns:a16="http://schemas.microsoft.com/office/drawing/2014/main" id="{C68E0315-E289-4446-8F32-E9D3020DDD6E}"/>
              </a:ext>
            </a:extLst>
          </p:cNvPr>
          <p:cNvSpPr/>
          <p:nvPr/>
        </p:nvSpPr>
        <p:spPr>
          <a:xfrm>
            <a:off x="615805" y="3716026"/>
            <a:ext cx="754418" cy="663916"/>
          </a:xfrm>
          <a:prstGeom prst="ellipse">
            <a:avLst/>
          </a:prstGeom>
          <a:solidFill>
            <a:schemeClr val="accent6">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559">
            <a:extLst>
              <a:ext uri="{FF2B5EF4-FFF2-40B4-BE49-F238E27FC236}">
                <a16:creationId xmlns:a16="http://schemas.microsoft.com/office/drawing/2014/main" id="{755517B8-7679-4AA4-94FE-3EBE7861B6AC}"/>
              </a:ext>
            </a:extLst>
          </p:cNvPr>
          <p:cNvSpPr/>
          <p:nvPr/>
        </p:nvSpPr>
        <p:spPr>
          <a:xfrm>
            <a:off x="612351" y="3943511"/>
            <a:ext cx="572640" cy="208659"/>
          </a:xfrm>
          <a:prstGeom prst="rightArrow">
            <a:avLst>
              <a:gd name="adj1" fmla="val 32020"/>
              <a:gd name="adj2" fmla="val 66970"/>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br>
              <a:rPr lang="x-none"/>
            </a:br>
            <a:endParaRPr/>
          </a:p>
        </p:txBody>
      </p:sp>
      <p:sp>
        <p:nvSpPr>
          <p:cNvPr id="35" name="Shape 558">
            <a:extLst>
              <a:ext uri="{FF2B5EF4-FFF2-40B4-BE49-F238E27FC236}">
                <a16:creationId xmlns:a16="http://schemas.microsoft.com/office/drawing/2014/main" id="{DCEAB526-922B-4EEB-B230-85A21B7C4950}"/>
              </a:ext>
            </a:extLst>
          </p:cNvPr>
          <p:cNvSpPr/>
          <p:nvPr/>
        </p:nvSpPr>
        <p:spPr>
          <a:xfrm>
            <a:off x="615805" y="4892059"/>
            <a:ext cx="754418" cy="663916"/>
          </a:xfrm>
          <a:prstGeom prst="ellipse">
            <a:avLst/>
          </a:prstGeom>
          <a:solidFill>
            <a:schemeClr val="accent6">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559">
            <a:extLst>
              <a:ext uri="{FF2B5EF4-FFF2-40B4-BE49-F238E27FC236}">
                <a16:creationId xmlns:a16="http://schemas.microsoft.com/office/drawing/2014/main" id="{66C05735-40EA-4877-BADB-17496C02846C}"/>
              </a:ext>
            </a:extLst>
          </p:cNvPr>
          <p:cNvSpPr/>
          <p:nvPr/>
        </p:nvSpPr>
        <p:spPr>
          <a:xfrm>
            <a:off x="612351" y="5119544"/>
            <a:ext cx="572640" cy="208659"/>
          </a:xfrm>
          <a:prstGeom prst="rightArrow">
            <a:avLst>
              <a:gd name="adj1" fmla="val 32020"/>
              <a:gd name="adj2" fmla="val 66970"/>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br>
              <a:rPr lang="x-none"/>
            </a:br>
            <a:endParaRPr/>
          </a:p>
        </p:txBody>
      </p:sp>
    </p:spTree>
    <p:extLst>
      <p:ext uri="{BB962C8B-B14F-4D97-AF65-F5344CB8AC3E}">
        <p14:creationId xmlns:p14="http://schemas.microsoft.com/office/powerpoint/2010/main" val="3415448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04842" y="763512"/>
            <a:ext cx="10515600" cy="818216"/>
          </a:xfrm>
        </p:spPr>
        <p:txBody>
          <a:bodyPr/>
          <a:lstStyle/>
          <a:p>
            <a:r>
              <a:rPr lang="es-ES" dirty="0">
                <a:latin typeface="Times New Roman" panose="02020603050405020304" pitchFamily="18" charset="0"/>
                <a:cs typeface="Times New Roman" panose="02020603050405020304" pitchFamily="18" charset="0"/>
              </a:rPr>
              <a:t>Futuras líneas de investigación </a:t>
            </a:r>
          </a:p>
        </p:txBody>
      </p:sp>
      <p:sp>
        <p:nvSpPr>
          <p:cNvPr id="11" name="Shape 551">
            <a:extLst>
              <a:ext uri="{FF2B5EF4-FFF2-40B4-BE49-F238E27FC236}">
                <a16:creationId xmlns:a16="http://schemas.microsoft.com/office/drawing/2014/main" id="{43A12141-72E6-44E7-8C77-2963100D5A90}"/>
              </a:ext>
            </a:extLst>
          </p:cNvPr>
          <p:cNvSpPr/>
          <p:nvPr/>
        </p:nvSpPr>
        <p:spPr>
          <a:xfrm>
            <a:off x="6460401" y="2393644"/>
            <a:ext cx="3424503" cy="3326733"/>
          </a:xfrm>
          <a:prstGeom prst="round2DiagRect">
            <a:avLst>
              <a:gd name="adj1" fmla="val 0"/>
              <a:gd name="adj2" fmla="val 17764"/>
            </a:avLst>
          </a:prstGeom>
          <a:solidFill>
            <a:schemeClr val="accent2">
              <a:lumMod val="75000"/>
              <a:alpha val="38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r>
              <a:rPr lang="es-MX" sz="1600" dirty="0">
                <a:latin typeface="Arial" panose="020B0604020202020204" pitchFamily="34" charset="0"/>
                <a:cs typeface="Arial" panose="020B0604020202020204" pitchFamily="34" charset="0"/>
              </a:rPr>
              <a:t>Se aconseja para futuras investigaciones realizar estudios en los sectores de construcción, turismo, gastronomía, sistema bancario y otros a nivel nacional.</a:t>
            </a:r>
          </a:p>
          <a:p>
            <a:pPr marL="0" lvl="0" indent="0">
              <a:spcBef>
                <a:spcPts val="0"/>
              </a:spcBef>
              <a:spcAft>
                <a:spcPts val="0"/>
              </a:spcAft>
              <a:buNone/>
            </a:pPr>
            <a:endParaRPr lang="es-MX" sz="2000" dirty="0"/>
          </a:p>
          <a:p>
            <a:pPr marL="0" lvl="0" indent="0">
              <a:spcBef>
                <a:spcPts val="0"/>
              </a:spcBef>
              <a:spcAft>
                <a:spcPts val="0"/>
              </a:spcAft>
              <a:buNone/>
            </a:pPr>
            <a:endParaRPr lang="es-MX" sz="2000" dirty="0"/>
          </a:p>
        </p:txBody>
      </p:sp>
      <p:grpSp>
        <p:nvGrpSpPr>
          <p:cNvPr id="13" name="Shape 553">
            <a:extLst>
              <a:ext uri="{FF2B5EF4-FFF2-40B4-BE49-F238E27FC236}">
                <a16:creationId xmlns:a16="http://schemas.microsoft.com/office/drawing/2014/main" id="{27122A4E-8C57-42EE-892E-18829E91D958}"/>
              </a:ext>
            </a:extLst>
          </p:cNvPr>
          <p:cNvGrpSpPr/>
          <p:nvPr/>
        </p:nvGrpSpPr>
        <p:grpSpPr>
          <a:xfrm>
            <a:off x="2491411" y="2265923"/>
            <a:ext cx="3663886" cy="3223205"/>
            <a:chOff x="5015938" y="2013875"/>
            <a:chExt cx="3001200" cy="1569600"/>
          </a:xfrm>
          <a:solidFill>
            <a:srgbClr val="339933">
              <a:alpha val="20000"/>
            </a:srgbClr>
          </a:solidFill>
        </p:grpSpPr>
        <p:sp>
          <p:nvSpPr>
            <p:cNvPr id="14" name="Shape 554">
              <a:extLst>
                <a:ext uri="{FF2B5EF4-FFF2-40B4-BE49-F238E27FC236}">
                  <a16:creationId xmlns:a16="http://schemas.microsoft.com/office/drawing/2014/main" id="{A5C32834-C971-49CC-AF18-57240A37EC75}"/>
                </a:ext>
              </a:extLst>
            </p:cNvPr>
            <p:cNvSpPr/>
            <p:nvPr/>
          </p:nvSpPr>
          <p:spPr>
            <a:xfrm>
              <a:off x="5015938" y="2013875"/>
              <a:ext cx="3001200" cy="1569600"/>
            </a:xfrm>
            <a:prstGeom prst="round2DiagRect">
              <a:avLst>
                <a:gd name="adj1" fmla="val 0"/>
                <a:gd name="adj2" fmla="val 17764"/>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p:txBody>
        </p:sp>
        <p:sp>
          <p:nvSpPr>
            <p:cNvPr id="15" name="Shape 555">
              <a:extLst>
                <a:ext uri="{FF2B5EF4-FFF2-40B4-BE49-F238E27FC236}">
                  <a16:creationId xmlns:a16="http://schemas.microsoft.com/office/drawing/2014/main" id="{CDB68C0F-5228-47D7-8106-541E9C2104B9}"/>
                </a:ext>
              </a:extLst>
            </p:cNvPr>
            <p:cNvSpPr txBox="1"/>
            <p:nvPr/>
          </p:nvSpPr>
          <p:spPr>
            <a:xfrm>
              <a:off x="5360226" y="2256387"/>
              <a:ext cx="2417100" cy="459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sz="1100">
                <a:solidFill>
                  <a:srgbClr val="FFFFFF"/>
                </a:solidFill>
                <a:latin typeface="Roboto"/>
                <a:ea typeface="Roboto"/>
                <a:cs typeface="Roboto"/>
                <a:sym typeface="Roboto"/>
              </a:endParaRPr>
            </a:p>
          </p:txBody>
        </p:sp>
        <p:sp>
          <p:nvSpPr>
            <p:cNvPr id="16" name="Shape 556">
              <a:extLst>
                <a:ext uri="{FF2B5EF4-FFF2-40B4-BE49-F238E27FC236}">
                  <a16:creationId xmlns:a16="http://schemas.microsoft.com/office/drawing/2014/main" id="{E5B078BD-D5FB-407D-995F-9CE0BF79B22D}"/>
                </a:ext>
              </a:extLst>
            </p:cNvPr>
            <p:cNvSpPr txBox="1"/>
            <p:nvPr/>
          </p:nvSpPr>
          <p:spPr>
            <a:xfrm>
              <a:off x="5307988" y="2134064"/>
              <a:ext cx="2417100" cy="512400"/>
            </a:xfrm>
            <a:prstGeom prst="rect">
              <a:avLst/>
            </a:prstGeom>
            <a:noFill/>
            <a:ln>
              <a:noFill/>
            </a:ln>
          </p:spPr>
          <p:txBody>
            <a:bodyPr spcFirstLastPara="1" wrap="square" lIns="91425" tIns="91425" rIns="91425" bIns="91425" anchor="t" anchorCtr="0">
              <a:noAutofit/>
            </a:bodyPr>
            <a:lstStyle/>
            <a:p>
              <a:pPr>
                <a:lnSpc>
                  <a:spcPct val="115000"/>
                </a:lnSpc>
              </a:pPr>
              <a:r>
                <a:rPr lang="es-EC"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Esta investigación tuvo direccionamiento al sector de Cooperativas de ahorro y crédito, sin embargo, en Ecuador aún no hay suficiente investigación sobre el tema de imagen corporativa y su influencia en el comportamiento del consumidor. </a:t>
              </a:r>
              <a:endParaRPr lang="es-EC" sz="16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lvl="0" indent="0" rtl="0">
                <a:lnSpc>
                  <a:spcPct val="115000"/>
                </a:lnSpc>
                <a:spcBef>
                  <a:spcPts val="0"/>
                </a:spcBef>
                <a:spcAft>
                  <a:spcPts val="0"/>
                </a:spcAft>
                <a:buNone/>
              </a:pPr>
              <a:endParaRPr sz="900" dirty="0">
                <a:solidFill>
                  <a:srgbClr val="FFFFFF"/>
                </a:solidFill>
                <a:latin typeface="Roboto"/>
                <a:ea typeface="Roboto"/>
                <a:cs typeface="Roboto"/>
                <a:sym typeface="Roboto"/>
              </a:endParaRPr>
            </a:p>
          </p:txBody>
        </p:sp>
      </p:grpSp>
      <p:grpSp>
        <p:nvGrpSpPr>
          <p:cNvPr id="17" name="Shape 557">
            <a:extLst>
              <a:ext uri="{FF2B5EF4-FFF2-40B4-BE49-F238E27FC236}">
                <a16:creationId xmlns:a16="http://schemas.microsoft.com/office/drawing/2014/main" id="{0A98DB51-C8CA-4E41-84BD-E31351079B9E}"/>
              </a:ext>
            </a:extLst>
          </p:cNvPr>
          <p:cNvGrpSpPr/>
          <p:nvPr/>
        </p:nvGrpSpPr>
        <p:grpSpPr>
          <a:xfrm>
            <a:off x="5962642" y="3406828"/>
            <a:ext cx="597769" cy="663916"/>
            <a:chOff x="4858109" y="2631368"/>
            <a:chExt cx="316442" cy="315000"/>
          </a:xfrm>
        </p:grpSpPr>
        <p:sp>
          <p:nvSpPr>
            <p:cNvPr id="18" name="Shape 558">
              <a:extLst>
                <a:ext uri="{FF2B5EF4-FFF2-40B4-BE49-F238E27FC236}">
                  <a16:creationId xmlns:a16="http://schemas.microsoft.com/office/drawing/2014/main" id="{C9043425-9EC4-434A-AEDA-13E6802B6213}"/>
                </a:ext>
              </a:extLst>
            </p:cNvPr>
            <p:cNvSpPr/>
            <p:nvPr/>
          </p:nvSpPr>
          <p:spPr>
            <a:xfrm>
              <a:off x="4859551" y="2631368"/>
              <a:ext cx="315000" cy="315000"/>
            </a:xfrm>
            <a:prstGeom prst="ellipse">
              <a:avLst/>
            </a:prstGeom>
            <a:solidFill>
              <a:schemeClr val="bg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559">
              <a:extLst>
                <a:ext uri="{FF2B5EF4-FFF2-40B4-BE49-F238E27FC236}">
                  <a16:creationId xmlns:a16="http://schemas.microsoft.com/office/drawing/2014/main" id="{EEDADAA8-082C-4CCC-9185-CF4D481F4F2D}"/>
                </a:ext>
              </a:extLst>
            </p:cNvPr>
            <p:cNvSpPr/>
            <p:nvPr/>
          </p:nvSpPr>
          <p:spPr>
            <a:xfrm>
              <a:off x="4858109" y="2739300"/>
              <a:ext cx="239100" cy="99000"/>
            </a:xfrm>
            <a:prstGeom prst="rightArrow">
              <a:avLst>
                <a:gd name="adj1" fmla="val 32020"/>
                <a:gd name="adj2" fmla="val 66970"/>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br>
                <a:rPr lang="x-none"/>
              </a:br>
              <a:endParaRPr/>
            </a:p>
          </p:txBody>
        </p:sp>
      </p:grpSp>
    </p:spTree>
    <p:extLst>
      <p:ext uri="{BB962C8B-B14F-4D97-AF65-F5344CB8AC3E}">
        <p14:creationId xmlns:p14="http://schemas.microsoft.com/office/powerpoint/2010/main" val="18497229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adroTexto 24">
            <a:extLst>
              <a:ext uri="{FF2B5EF4-FFF2-40B4-BE49-F238E27FC236}">
                <a16:creationId xmlns:a16="http://schemas.microsoft.com/office/drawing/2014/main" id="{F8502D0A-DE9B-48DF-83B3-58B2BF0FCFF8}"/>
              </a:ext>
            </a:extLst>
          </p:cNvPr>
          <p:cNvSpPr txBox="1"/>
          <p:nvPr/>
        </p:nvSpPr>
        <p:spPr>
          <a:xfrm>
            <a:off x="2372138" y="2051136"/>
            <a:ext cx="8044071" cy="221599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3800" b="1"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mn-ea"/>
                <a:cs typeface="Times New Roman" panose="02020603050405020304" pitchFamily="18" charset="0"/>
              </a:rPr>
              <a:t>Gracias!</a:t>
            </a:r>
            <a:endParaRPr kumimoji="0" lang="es-EC" sz="13800" b="1"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15551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694" y="447638"/>
            <a:ext cx="10515600" cy="786782"/>
          </a:xfrm>
        </p:spPr>
        <p:txBody>
          <a:bodyPr/>
          <a:lstStyle/>
          <a:p>
            <a:r>
              <a:rPr lang="es-ES" dirty="0">
                <a:latin typeface="Times New Roman" panose="02020603050405020304" pitchFamily="18" charset="0"/>
                <a:cs typeface="Times New Roman" panose="02020603050405020304" pitchFamily="18" charset="0"/>
              </a:rPr>
              <a:t>Referencias </a:t>
            </a:r>
          </a:p>
        </p:txBody>
      </p:sp>
      <p:sp>
        <p:nvSpPr>
          <p:cNvPr id="3" name="Marcador de contenido 2"/>
          <p:cNvSpPr>
            <a:spLocks noGrp="1"/>
          </p:cNvSpPr>
          <p:nvPr>
            <p:ph idx="1"/>
          </p:nvPr>
        </p:nvSpPr>
        <p:spPr>
          <a:xfrm>
            <a:off x="743197" y="969096"/>
            <a:ext cx="10515600" cy="5412385"/>
          </a:xfrm>
        </p:spPr>
        <p:txBody>
          <a:bodyPr>
            <a:noAutofit/>
          </a:bodyPr>
          <a:lstStyle/>
          <a:p>
            <a:pPr marL="457200" indent="-457200" algn="just">
              <a:lnSpc>
                <a:spcPct val="150000"/>
              </a:lnSpc>
              <a:spcAft>
                <a:spcPts val="1000"/>
              </a:spcAft>
            </a:pPr>
            <a:endParaRPr lang="es-ES" sz="12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spcAft>
                <a:spcPts val="1000"/>
              </a:spcAft>
            </a:pPr>
            <a:endParaRPr lang="es-ES" sz="1200" dirty="0">
              <a:latin typeface="Times New Roman" panose="02020603050405020304" pitchFamily="18" charset="0"/>
              <a:ea typeface="Calibri" panose="020F0502020204030204" pitchFamily="34" charset="0"/>
              <a:cs typeface="Times New Roman" panose="02020603050405020304" pitchFamily="18" charset="0"/>
            </a:endParaRPr>
          </a:p>
          <a:p>
            <a:endParaRPr lang="es-ES" sz="1200" dirty="0">
              <a:latin typeface="Times New Roman" panose="02020603050405020304" pitchFamily="18" charset="0"/>
              <a:cs typeface="Times New Roman" panose="02020603050405020304" pitchFamily="18" charset="0"/>
            </a:endParaRPr>
          </a:p>
        </p:txBody>
      </p:sp>
      <p:sp>
        <p:nvSpPr>
          <p:cNvPr id="10" name="CuadroTexto 9">
            <a:extLst>
              <a:ext uri="{FF2B5EF4-FFF2-40B4-BE49-F238E27FC236}">
                <a16:creationId xmlns:a16="http://schemas.microsoft.com/office/drawing/2014/main" id="{FBD51785-C652-4210-BBEC-BE4DE3EC848B}"/>
              </a:ext>
            </a:extLst>
          </p:cNvPr>
          <p:cNvSpPr txBox="1"/>
          <p:nvPr/>
        </p:nvSpPr>
        <p:spPr>
          <a:xfrm>
            <a:off x="457694" y="1506920"/>
            <a:ext cx="11086606" cy="5848973"/>
          </a:xfrm>
          <a:prstGeom prst="rect">
            <a:avLst/>
          </a:prstGeom>
          <a:noFill/>
        </p:spPr>
        <p:txBody>
          <a:bodyPr wrap="square">
            <a:spAutoFit/>
          </a:bodyPr>
          <a:lstStyle/>
          <a:p>
            <a:pPr marL="457200" indent="-457200">
              <a:lnSpc>
                <a:spcPct val="200000"/>
              </a:lnSpc>
            </a:pPr>
            <a:r>
              <a:rPr lang="es-ES" sz="1400" dirty="0">
                <a:solidFill>
                  <a:srgbClr val="000000"/>
                </a:solidFill>
                <a:effectLst/>
                <a:latin typeface="Arial" panose="020B0604020202020204" pitchFamily="34" charset="0"/>
                <a:ea typeface="Times New Roman" panose="02020603050405020304" pitchFamily="18" charset="0"/>
              </a:rPr>
              <a:t>Aguilar, S., Salguero, R., &amp; Barriga, S. (2017). </a:t>
            </a:r>
            <a:r>
              <a:rPr lang="es-ES" sz="1400" i="1" dirty="0">
                <a:solidFill>
                  <a:srgbClr val="000000"/>
                </a:solidFill>
                <a:effectLst/>
                <a:latin typeface="Arial" panose="020B0604020202020204" pitchFamily="34" charset="0"/>
                <a:ea typeface="Times New Roman" panose="02020603050405020304" pitchFamily="18" charset="0"/>
              </a:rPr>
              <a:t>repositorio.utmachala.edu.ec.</a:t>
            </a:r>
            <a:r>
              <a:rPr lang="es-ES" sz="1400" dirty="0">
                <a:solidFill>
                  <a:srgbClr val="000000"/>
                </a:solidFill>
                <a:effectLst/>
                <a:latin typeface="Arial" panose="020B0604020202020204" pitchFamily="34" charset="0"/>
                <a:ea typeface="Times New Roman" panose="02020603050405020304" pitchFamily="18" charset="0"/>
              </a:rPr>
              <a:t> UTMACH. Recuperado el 26 de septiembre de 2021, de http://repositorio.utmachala.edu.ec/bitstream/48000/12502/1/Comunicacion-e-eImagenCorporativa.pdf</a:t>
            </a:r>
            <a:endParaRPr lang="es-EC" sz="1400" dirty="0">
              <a:solidFill>
                <a:srgbClr val="000000"/>
              </a:solidFill>
              <a:effectLst/>
              <a:latin typeface="Arial" panose="020B0604020202020204" pitchFamily="34" charset="0"/>
              <a:ea typeface="Arial" panose="020B0604020202020204" pitchFamily="34" charset="0"/>
            </a:endParaRPr>
          </a:p>
          <a:p>
            <a:pPr marL="457200" indent="-457200">
              <a:lnSpc>
                <a:spcPct val="200000"/>
              </a:lnSpc>
            </a:pPr>
            <a:r>
              <a:rPr lang="es-ES" sz="1400" dirty="0">
                <a:solidFill>
                  <a:srgbClr val="000000"/>
                </a:solidFill>
                <a:effectLst/>
                <a:latin typeface="Arial" panose="020B0604020202020204" pitchFamily="34" charset="0"/>
                <a:ea typeface="Times New Roman" panose="02020603050405020304" pitchFamily="18" charset="0"/>
              </a:rPr>
              <a:t>Arellano, C. R. (2002, p.32). Comportamiento del Consumidor. Enfoque América Latina. En C. R. Arellano, </a:t>
            </a:r>
            <a:r>
              <a:rPr lang="es-ES" sz="1400" i="1" dirty="0">
                <a:solidFill>
                  <a:srgbClr val="000000"/>
                </a:solidFill>
                <a:effectLst/>
                <a:latin typeface="Arial" panose="020B0604020202020204" pitchFamily="34" charset="0"/>
                <a:ea typeface="Times New Roman" panose="02020603050405020304" pitchFamily="18" charset="0"/>
              </a:rPr>
              <a:t>Comportamiento del Consumidor. Enfoque América Latina</a:t>
            </a:r>
            <a:r>
              <a:rPr lang="es-ES" sz="1400" dirty="0">
                <a:solidFill>
                  <a:srgbClr val="000000"/>
                </a:solidFill>
                <a:effectLst/>
                <a:latin typeface="Arial" panose="020B0604020202020204" pitchFamily="34" charset="0"/>
                <a:ea typeface="Times New Roman" panose="02020603050405020304" pitchFamily="18" charset="0"/>
              </a:rPr>
              <a:t> (pág. 32). México D.F.: McGraw-Hill Companies.</a:t>
            </a:r>
            <a:endParaRPr lang="es-EC" sz="1400" dirty="0">
              <a:solidFill>
                <a:srgbClr val="000000"/>
              </a:solidFill>
              <a:effectLst/>
              <a:latin typeface="Arial" panose="020B0604020202020204" pitchFamily="34" charset="0"/>
              <a:ea typeface="Arial" panose="020B0604020202020204" pitchFamily="34" charset="0"/>
            </a:endParaRPr>
          </a:p>
          <a:p>
            <a:pPr marL="457200" indent="-457200">
              <a:lnSpc>
                <a:spcPct val="200000"/>
              </a:lnSpc>
            </a:pPr>
            <a:r>
              <a:rPr lang="es-ES" sz="1400" dirty="0">
                <a:solidFill>
                  <a:srgbClr val="000000"/>
                </a:solidFill>
                <a:effectLst/>
                <a:latin typeface="Arial" panose="020B0604020202020204" pitchFamily="34" charset="0"/>
                <a:ea typeface="Times New Roman" panose="02020603050405020304" pitchFamily="18" charset="0"/>
              </a:rPr>
              <a:t>Bernal, C. (2010). </a:t>
            </a:r>
            <a:r>
              <a:rPr lang="es-ES" sz="1400" i="1" dirty="0">
                <a:solidFill>
                  <a:srgbClr val="000000"/>
                </a:solidFill>
                <a:effectLst/>
                <a:latin typeface="Arial" panose="020B0604020202020204" pitchFamily="34" charset="0"/>
                <a:ea typeface="Times New Roman" panose="02020603050405020304" pitchFamily="18" charset="0"/>
              </a:rPr>
              <a:t>Metodología de la investigación</a:t>
            </a:r>
            <a:r>
              <a:rPr lang="es-ES" sz="1400" dirty="0">
                <a:solidFill>
                  <a:srgbClr val="000000"/>
                </a:solidFill>
                <a:effectLst/>
                <a:latin typeface="Arial" panose="020B0604020202020204" pitchFamily="34" charset="0"/>
                <a:ea typeface="Times New Roman" panose="02020603050405020304" pitchFamily="18" charset="0"/>
              </a:rPr>
              <a:t> (Tercera ed.). Bogotá, Colombia: Pearson Educación.</a:t>
            </a:r>
            <a:endParaRPr lang="es-EC" sz="1400" dirty="0">
              <a:solidFill>
                <a:srgbClr val="000000"/>
              </a:solidFill>
              <a:effectLst/>
              <a:latin typeface="Arial" panose="020B0604020202020204" pitchFamily="34" charset="0"/>
              <a:ea typeface="Arial" panose="020B0604020202020204" pitchFamily="34" charset="0"/>
            </a:endParaRPr>
          </a:p>
          <a:p>
            <a:pPr marL="457200" indent="-457200">
              <a:lnSpc>
                <a:spcPct val="200000"/>
              </a:lnSpc>
            </a:pPr>
            <a:r>
              <a:rPr lang="es-ES" sz="1400" dirty="0">
                <a:solidFill>
                  <a:srgbClr val="000000"/>
                </a:solidFill>
                <a:effectLst/>
                <a:latin typeface="Arial" panose="020B0604020202020204" pitchFamily="34" charset="0"/>
                <a:ea typeface="Times New Roman" panose="02020603050405020304" pitchFamily="18" charset="0"/>
              </a:rPr>
              <a:t>Bravo, R., Matute, J., &amp; Pina, J. (2011). </a:t>
            </a:r>
            <a:r>
              <a:rPr lang="es-ES" sz="1400" i="1" dirty="0">
                <a:solidFill>
                  <a:srgbClr val="000000"/>
                </a:solidFill>
                <a:effectLst/>
                <a:latin typeface="Arial" panose="020B0604020202020204" pitchFamily="34" charset="0"/>
                <a:ea typeface="Times New Roman" panose="02020603050405020304" pitchFamily="18" charset="0"/>
              </a:rPr>
              <a:t>www.redalyc.org/pdf.</a:t>
            </a:r>
            <a:r>
              <a:rPr lang="es-ES" sz="1400" dirty="0">
                <a:solidFill>
                  <a:srgbClr val="000000"/>
                </a:solidFill>
                <a:effectLst/>
                <a:latin typeface="Arial" panose="020B0604020202020204" pitchFamily="34" charset="0"/>
                <a:ea typeface="Times New Roman" panose="02020603050405020304" pitchFamily="18" charset="0"/>
              </a:rPr>
              <a:t> Recuperado el 22 de septiembre de 2021, de https://www.redalyc.org/pdf/818/81822453004.pdf</a:t>
            </a:r>
          </a:p>
          <a:p>
            <a:pPr marL="457200" indent="-457200">
              <a:lnSpc>
                <a:spcPct val="200000"/>
              </a:lnSpc>
            </a:pPr>
            <a:r>
              <a:rPr lang="es-ES" sz="1400" dirty="0">
                <a:solidFill>
                  <a:srgbClr val="000000"/>
                </a:solidFill>
                <a:effectLst/>
                <a:latin typeface="Arial" panose="020B0604020202020204" pitchFamily="34" charset="0"/>
                <a:ea typeface="Times New Roman" panose="02020603050405020304" pitchFamily="18" charset="0"/>
              </a:rPr>
              <a:t>Cabezas, E., Andrade, D., &amp; Torres, J. (2018). </a:t>
            </a:r>
            <a:r>
              <a:rPr lang="es-ES" sz="1400" i="1" dirty="0">
                <a:solidFill>
                  <a:srgbClr val="000000"/>
                </a:solidFill>
                <a:effectLst/>
                <a:latin typeface="Arial" panose="020B0604020202020204" pitchFamily="34" charset="0"/>
                <a:ea typeface="Times New Roman" panose="02020603050405020304" pitchFamily="18" charset="0"/>
              </a:rPr>
              <a:t>Introducción a la Metodología de la Investigación Científica.</a:t>
            </a:r>
            <a:r>
              <a:rPr lang="es-ES" sz="1400" dirty="0">
                <a:solidFill>
                  <a:srgbClr val="000000"/>
                </a:solidFill>
                <a:effectLst/>
                <a:latin typeface="Arial" panose="020B0604020202020204" pitchFamily="34" charset="0"/>
                <a:ea typeface="Times New Roman" panose="02020603050405020304" pitchFamily="18" charset="0"/>
              </a:rPr>
              <a:t> Sangolquí: Comisión Editorial de la Universidad de las Fuerzas Armadas ESPE. Recuperado el 5 de julio de 2021</a:t>
            </a:r>
            <a:endParaRPr lang="es-EC" sz="1400" dirty="0">
              <a:solidFill>
                <a:srgbClr val="000000"/>
              </a:solidFill>
              <a:effectLst/>
              <a:latin typeface="Arial" panose="020B0604020202020204" pitchFamily="34" charset="0"/>
              <a:ea typeface="Arial" panose="020B0604020202020204" pitchFamily="34" charset="0"/>
            </a:endParaRPr>
          </a:p>
          <a:p>
            <a:pPr marL="457200" indent="-457200">
              <a:lnSpc>
                <a:spcPct val="200000"/>
              </a:lnSpc>
            </a:pPr>
            <a:r>
              <a:rPr lang="es-ES" sz="1400" dirty="0">
                <a:solidFill>
                  <a:srgbClr val="000000"/>
                </a:solidFill>
                <a:effectLst/>
                <a:latin typeface="Arial" panose="020B0604020202020204" pitchFamily="34" charset="0"/>
                <a:ea typeface="Times New Roman" panose="02020603050405020304" pitchFamily="18" charset="0"/>
              </a:rPr>
              <a:t>Crespo, G., D' Ambrosio, G., Racines, A., y Castillo, L. (2016). Cómo medir la percepción de la responsabilidad social empresarial en la industria de gaseosas. Revista electrónica Yura, 1-18. Recuperado de http://repositorio.espe.edu.ec/handle/21000/19409</a:t>
            </a:r>
            <a:endParaRPr lang="es-EC" sz="1400" dirty="0">
              <a:solidFill>
                <a:srgbClr val="000000"/>
              </a:solidFill>
              <a:effectLst/>
              <a:latin typeface="Arial" panose="020B0604020202020204" pitchFamily="34" charset="0"/>
              <a:ea typeface="Arial" panose="020B0604020202020204" pitchFamily="34" charset="0"/>
            </a:endParaRPr>
          </a:p>
          <a:p>
            <a:pPr marL="457200" indent="-457200">
              <a:lnSpc>
                <a:spcPct val="200000"/>
              </a:lnSpc>
            </a:pPr>
            <a:endParaRPr lang="es-EC" sz="1600" dirty="0">
              <a:solidFill>
                <a:srgbClr val="000000"/>
              </a:solidFill>
              <a:effectLst/>
              <a:latin typeface="Arial" panose="020B0604020202020204" pitchFamily="34" charset="0"/>
              <a:ea typeface="Arial" panose="020B0604020202020204" pitchFamily="34" charset="0"/>
            </a:endParaRPr>
          </a:p>
          <a:p>
            <a:pPr marL="914400" marR="0" lvl="0" indent="-457200" algn="l" defTabSz="914400" rtl="0" eaLnBrk="1" fontAlgn="auto" latinLnBrk="0" hangingPunct="1">
              <a:lnSpc>
                <a:spcPct val="200000"/>
              </a:lnSpc>
              <a:spcBef>
                <a:spcPts val="1200"/>
              </a:spcBef>
              <a:spcAft>
                <a:spcPts val="1200"/>
              </a:spcAft>
              <a:buClrTx/>
              <a:buSzTx/>
              <a:buFontTx/>
              <a:buNone/>
              <a:tabLst/>
              <a:defRPr/>
            </a:pPr>
            <a:endParaRPr kumimoji="0" lang="es-EC"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03533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43197" y="969096"/>
            <a:ext cx="10515600" cy="5412385"/>
          </a:xfrm>
        </p:spPr>
        <p:txBody>
          <a:bodyPr>
            <a:noAutofit/>
          </a:bodyPr>
          <a:lstStyle/>
          <a:p>
            <a:pPr marL="457200" indent="-457200" algn="just">
              <a:lnSpc>
                <a:spcPct val="150000"/>
              </a:lnSpc>
              <a:spcAft>
                <a:spcPts val="1000"/>
              </a:spcAft>
            </a:pPr>
            <a:endParaRPr lang="es-ES" sz="12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spcAft>
                <a:spcPts val="1000"/>
              </a:spcAft>
            </a:pPr>
            <a:endParaRPr lang="es-ES" sz="1200" dirty="0">
              <a:latin typeface="Times New Roman" panose="02020603050405020304" pitchFamily="18" charset="0"/>
              <a:ea typeface="Calibri" panose="020F0502020204030204" pitchFamily="34" charset="0"/>
              <a:cs typeface="Times New Roman" panose="02020603050405020304" pitchFamily="18" charset="0"/>
            </a:endParaRPr>
          </a:p>
          <a:p>
            <a:endParaRPr lang="es-ES" sz="1200" dirty="0">
              <a:latin typeface="Times New Roman" panose="02020603050405020304" pitchFamily="18" charset="0"/>
              <a:cs typeface="Times New Roman" panose="02020603050405020304" pitchFamily="18" charset="0"/>
            </a:endParaRPr>
          </a:p>
        </p:txBody>
      </p:sp>
      <p:sp>
        <p:nvSpPr>
          <p:cNvPr id="10" name="CuadroTexto 9">
            <a:extLst>
              <a:ext uri="{FF2B5EF4-FFF2-40B4-BE49-F238E27FC236}">
                <a16:creationId xmlns:a16="http://schemas.microsoft.com/office/drawing/2014/main" id="{FBD51785-C652-4210-BBEC-BE4DE3EC848B}"/>
              </a:ext>
            </a:extLst>
          </p:cNvPr>
          <p:cNvSpPr txBox="1"/>
          <p:nvPr/>
        </p:nvSpPr>
        <p:spPr>
          <a:xfrm>
            <a:off x="743197" y="822763"/>
            <a:ext cx="11086606" cy="6279861"/>
          </a:xfrm>
          <a:prstGeom prst="rect">
            <a:avLst/>
          </a:prstGeom>
          <a:noFill/>
        </p:spPr>
        <p:txBody>
          <a:bodyPr wrap="square">
            <a:spAutoFit/>
          </a:bodyPr>
          <a:lstStyle/>
          <a:p>
            <a:pPr marL="457200" indent="-457200">
              <a:lnSpc>
                <a:spcPct val="200000"/>
              </a:lnSpc>
            </a:pPr>
            <a:r>
              <a:rPr lang="es-ES" sz="1400" dirty="0" err="1">
                <a:solidFill>
                  <a:srgbClr val="000000"/>
                </a:solidFill>
                <a:effectLst/>
                <a:latin typeface="Arial" panose="020B0604020202020204" pitchFamily="34" charset="0"/>
                <a:ea typeface="Times New Roman" panose="02020603050405020304" pitchFamily="18" charset="0"/>
              </a:rPr>
              <a:t>Cucchiari</a:t>
            </a:r>
            <a:r>
              <a:rPr lang="es-ES" sz="1400" dirty="0">
                <a:solidFill>
                  <a:srgbClr val="000000"/>
                </a:solidFill>
                <a:effectLst/>
                <a:latin typeface="Arial" panose="020B0604020202020204" pitchFamily="34" charset="0"/>
                <a:ea typeface="Times New Roman" panose="02020603050405020304" pitchFamily="18" charset="0"/>
              </a:rPr>
              <a:t>, C. (2019). </a:t>
            </a:r>
            <a:r>
              <a:rPr lang="es-ES" sz="1400" i="1" dirty="0">
                <a:solidFill>
                  <a:srgbClr val="000000"/>
                </a:solidFill>
                <a:effectLst/>
                <a:latin typeface="Arial" panose="020B0604020202020204" pitchFamily="34" charset="0"/>
                <a:ea typeface="Times New Roman" panose="02020603050405020304" pitchFamily="18" charset="0"/>
              </a:rPr>
              <a:t>bdigital.uncu.edu.ar.</a:t>
            </a:r>
            <a:r>
              <a:rPr lang="es-ES" sz="1400" dirty="0">
                <a:solidFill>
                  <a:srgbClr val="000000"/>
                </a:solidFill>
                <a:effectLst/>
                <a:latin typeface="Arial" panose="020B0604020202020204" pitchFamily="34" charset="0"/>
                <a:ea typeface="Times New Roman" panose="02020603050405020304" pitchFamily="18" charset="0"/>
              </a:rPr>
              <a:t> Recuperado el 26 de septiembre de 2121, de https://bdigital.uncu.edu.ar/objetos_digitales/14298/cucchiari-fce1.pdf</a:t>
            </a:r>
            <a:endParaRPr lang="es-EC" sz="1400" dirty="0">
              <a:solidFill>
                <a:srgbClr val="000000"/>
              </a:solidFill>
              <a:effectLst/>
              <a:latin typeface="Arial" panose="020B0604020202020204" pitchFamily="34" charset="0"/>
              <a:ea typeface="Arial" panose="020B0604020202020204" pitchFamily="34" charset="0"/>
            </a:endParaRPr>
          </a:p>
          <a:p>
            <a:pPr marL="457200" indent="-457200">
              <a:lnSpc>
                <a:spcPct val="200000"/>
              </a:lnSpc>
            </a:pPr>
            <a:r>
              <a:rPr lang="es-ES" sz="1400" dirty="0">
                <a:solidFill>
                  <a:srgbClr val="000000"/>
                </a:solidFill>
                <a:effectLst/>
                <a:latin typeface="Arial" panose="020B0604020202020204" pitchFamily="34" charset="0"/>
                <a:ea typeface="Times New Roman" panose="02020603050405020304" pitchFamily="18" charset="0"/>
              </a:rPr>
              <a:t>De la Fuente, C. (2014). </a:t>
            </a:r>
            <a:r>
              <a:rPr lang="es-ES" sz="1400" i="1" dirty="0">
                <a:solidFill>
                  <a:srgbClr val="000000"/>
                </a:solidFill>
                <a:effectLst/>
                <a:latin typeface="Arial" panose="020B0604020202020204" pitchFamily="34" charset="0"/>
                <a:ea typeface="Times New Roman" panose="02020603050405020304" pitchFamily="18" charset="0"/>
              </a:rPr>
              <a:t>Comunicación e imagen corporativa.</a:t>
            </a:r>
            <a:r>
              <a:rPr lang="es-ES" sz="1400" dirty="0">
                <a:solidFill>
                  <a:srgbClr val="000000"/>
                </a:solidFill>
                <a:effectLst/>
                <a:latin typeface="Arial" panose="020B0604020202020204" pitchFamily="34" charset="0"/>
                <a:ea typeface="Times New Roman" panose="02020603050405020304" pitchFamily="18" charset="0"/>
              </a:rPr>
              <a:t> España. Recuperado el 21 de septiembre de 2021, de https://books.google.com.ec/books?id=6UXlDwAAQBAJ&amp;printsec=frontcover&amp;dq=teorias+imagen+corporativa&amp;hl=es&amp;sa=X&amp;ved=2ahUKEwiQipysk5bzAhWDct8KHS4qDK0Q6AF6BAgDEAI#v=onepage&amp;q&amp;f=false</a:t>
            </a:r>
            <a:endParaRPr lang="es-EC" sz="1400" dirty="0">
              <a:solidFill>
                <a:srgbClr val="000000"/>
              </a:solidFill>
              <a:effectLst/>
              <a:latin typeface="Arial" panose="020B0604020202020204" pitchFamily="34" charset="0"/>
              <a:ea typeface="Arial" panose="020B0604020202020204" pitchFamily="34" charset="0"/>
            </a:endParaRPr>
          </a:p>
          <a:p>
            <a:pPr marL="457200" indent="-457200">
              <a:lnSpc>
                <a:spcPct val="200000"/>
              </a:lnSpc>
            </a:pPr>
            <a:r>
              <a:rPr lang="es-ES" sz="1400" dirty="0">
                <a:solidFill>
                  <a:srgbClr val="000000"/>
                </a:solidFill>
                <a:effectLst/>
                <a:latin typeface="Arial" panose="020B0604020202020204" pitchFamily="34" charset="0"/>
                <a:ea typeface="Times New Roman" panose="02020603050405020304" pitchFamily="18" charset="0"/>
              </a:rPr>
              <a:t>El Universo. (16 de febrero de 2021). </a:t>
            </a:r>
            <a:r>
              <a:rPr lang="es-ES" sz="1400" i="1" dirty="0">
                <a:solidFill>
                  <a:srgbClr val="000000"/>
                </a:solidFill>
                <a:effectLst/>
                <a:latin typeface="Arial" panose="020B0604020202020204" pitchFamily="34" charset="0"/>
                <a:ea typeface="Times New Roman" panose="02020603050405020304" pitchFamily="18" charset="0"/>
              </a:rPr>
              <a:t>/www.eluniverso.com</a:t>
            </a:r>
            <a:r>
              <a:rPr lang="es-ES" sz="1400" dirty="0">
                <a:solidFill>
                  <a:srgbClr val="000000"/>
                </a:solidFill>
                <a:effectLst/>
                <a:latin typeface="Arial" panose="020B0604020202020204" pitchFamily="34" charset="0"/>
                <a:ea typeface="Times New Roman" panose="02020603050405020304" pitchFamily="18" charset="0"/>
              </a:rPr>
              <a:t>. Recuperado el 26 de septiembre de 2021, de https://www.eluniverso.com/noticias/economia/sector-cooperativo-de-ecuador-logro-pasar-de-ano-en-2020-pese-a-estragos-de-la-pandemia-nota/</a:t>
            </a:r>
            <a:endParaRPr lang="es-EC" sz="1400" dirty="0">
              <a:solidFill>
                <a:srgbClr val="000000"/>
              </a:solidFill>
              <a:effectLst/>
              <a:latin typeface="Arial" panose="020B0604020202020204" pitchFamily="34" charset="0"/>
              <a:ea typeface="Arial" panose="020B0604020202020204" pitchFamily="34" charset="0"/>
            </a:endParaRPr>
          </a:p>
          <a:p>
            <a:pPr marL="457200" indent="-457200">
              <a:lnSpc>
                <a:spcPct val="200000"/>
              </a:lnSpc>
            </a:pPr>
            <a:r>
              <a:rPr lang="es-ES" sz="1400" dirty="0">
                <a:solidFill>
                  <a:srgbClr val="000000"/>
                </a:solidFill>
                <a:effectLst/>
                <a:latin typeface="Arial" panose="020B0604020202020204" pitchFamily="34" charset="0"/>
                <a:ea typeface="Times New Roman" panose="02020603050405020304" pitchFamily="18" charset="0"/>
              </a:rPr>
              <a:t>firstworkplaces.com. (2 de marzo de 2020). </a:t>
            </a:r>
            <a:r>
              <a:rPr lang="es-ES" sz="1400" i="1" dirty="0">
                <a:solidFill>
                  <a:srgbClr val="000000"/>
                </a:solidFill>
                <a:effectLst/>
                <a:latin typeface="Arial" panose="020B0604020202020204" pitchFamily="34" charset="0"/>
                <a:ea typeface="Times New Roman" panose="02020603050405020304" pitchFamily="18" charset="0"/>
              </a:rPr>
              <a:t>https://blog.firstworkplaces.com/localizacion-premium-para-mejorar-la-imagen-corporativa.</a:t>
            </a:r>
            <a:r>
              <a:rPr lang="es-ES" sz="1400" dirty="0">
                <a:solidFill>
                  <a:srgbClr val="000000"/>
                </a:solidFill>
                <a:effectLst/>
                <a:latin typeface="Arial" panose="020B0604020202020204" pitchFamily="34" charset="0"/>
                <a:ea typeface="Times New Roman" panose="02020603050405020304" pitchFamily="18" charset="0"/>
              </a:rPr>
              <a:t> Recuperado el 27 de septiembre de 2021, de https://blog.firstworkplaces.com/localizacion-premium-para-mejorar-la-imagen-corporativa</a:t>
            </a:r>
            <a:endParaRPr lang="es-EC" sz="1400" dirty="0">
              <a:solidFill>
                <a:srgbClr val="000000"/>
              </a:solidFill>
              <a:effectLst/>
              <a:latin typeface="Arial" panose="020B0604020202020204" pitchFamily="34" charset="0"/>
              <a:ea typeface="Arial" panose="020B0604020202020204" pitchFamily="34" charset="0"/>
            </a:endParaRPr>
          </a:p>
          <a:p>
            <a:pPr marL="457200" indent="-457200">
              <a:lnSpc>
                <a:spcPct val="200000"/>
              </a:lnSpc>
            </a:pPr>
            <a:r>
              <a:rPr lang="es-ES" sz="1400" dirty="0">
                <a:solidFill>
                  <a:srgbClr val="000000"/>
                </a:solidFill>
                <a:effectLst/>
                <a:latin typeface="Arial" panose="020B0604020202020204" pitchFamily="34" charset="0"/>
                <a:ea typeface="Times New Roman" panose="02020603050405020304" pitchFamily="18" charset="0"/>
              </a:rPr>
              <a:t>Hernández, R., Fernández, C., &amp; Baptista, P. (2014). </a:t>
            </a:r>
            <a:r>
              <a:rPr lang="es-ES" sz="1400" i="1" dirty="0">
                <a:solidFill>
                  <a:srgbClr val="000000"/>
                </a:solidFill>
                <a:effectLst/>
                <a:latin typeface="Arial" panose="020B0604020202020204" pitchFamily="34" charset="0"/>
                <a:ea typeface="Times New Roman" panose="02020603050405020304" pitchFamily="18" charset="0"/>
              </a:rPr>
              <a:t>Metodología de la investigación</a:t>
            </a:r>
            <a:r>
              <a:rPr lang="es-ES" sz="1400" dirty="0">
                <a:solidFill>
                  <a:srgbClr val="000000"/>
                </a:solidFill>
                <a:effectLst/>
                <a:latin typeface="Arial" panose="020B0604020202020204" pitchFamily="34" charset="0"/>
                <a:ea typeface="Times New Roman" panose="02020603050405020304" pitchFamily="18" charset="0"/>
              </a:rPr>
              <a:t> (Sexta ed.). México: </a:t>
            </a:r>
            <a:r>
              <a:rPr lang="es-ES" sz="1400" dirty="0" err="1">
                <a:solidFill>
                  <a:srgbClr val="000000"/>
                </a:solidFill>
                <a:effectLst/>
                <a:latin typeface="Arial" panose="020B0604020202020204" pitchFamily="34" charset="0"/>
                <a:ea typeface="Times New Roman" panose="02020603050405020304" pitchFamily="18" charset="0"/>
              </a:rPr>
              <a:t>McGrawHill</a:t>
            </a:r>
            <a:r>
              <a:rPr lang="es-ES" sz="1400" dirty="0">
                <a:solidFill>
                  <a:srgbClr val="000000"/>
                </a:solidFill>
                <a:effectLst/>
                <a:latin typeface="Arial" panose="020B0604020202020204" pitchFamily="34" charset="0"/>
                <a:ea typeface="Times New Roman" panose="02020603050405020304" pitchFamily="18" charset="0"/>
              </a:rPr>
              <a:t>.</a:t>
            </a:r>
            <a:endParaRPr lang="es-EC" sz="1400" dirty="0">
              <a:solidFill>
                <a:srgbClr val="000000"/>
              </a:solidFill>
              <a:effectLst/>
              <a:latin typeface="Arial" panose="020B0604020202020204" pitchFamily="34" charset="0"/>
              <a:ea typeface="Arial" panose="020B0604020202020204" pitchFamily="34" charset="0"/>
            </a:endParaRPr>
          </a:p>
          <a:p>
            <a:pPr marL="457200" marR="0" lvl="0" indent="-457200" algn="l" defTabSz="914400" rtl="0" eaLnBrk="1" fontAlgn="auto" latinLnBrk="0" hangingPunct="1">
              <a:lnSpc>
                <a:spcPct val="200000"/>
              </a:lnSpc>
              <a:spcBef>
                <a:spcPts val="0"/>
              </a:spcBef>
              <a:spcAft>
                <a:spcPts val="0"/>
              </a:spcAft>
              <a:buClrTx/>
              <a:buSzTx/>
              <a:buFontTx/>
              <a:buNone/>
              <a:tabLst/>
              <a:defRPr/>
            </a:pPr>
            <a:endParaRPr kumimoji="0" lang="es-EC"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914400" marR="0" lvl="0" indent="-457200" algn="l" defTabSz="914400" rtl="0" eaLnBrk="1" fontAlgn="auto" latinLnBrk="0" hangingPunct="1">
              <a:lnSpc>
                <a:spcPct val="200000"/>
              </a:lnSpc>
              <a:spcBef>
                <a:spcPts val="1200"/>
              </a:spcBef>
              <a:spcAft>
                <a:spcPts val="1200"/>
              </a:spcAft>
              <a:buClrTx/>
              <a:buSzTx/>
              <a:buFontTx/>
              <a:buNone/>
              <a:tabLst/>
              <a:defRPr/>
            </a:pPr>
            <a:endParaRPr kumimoji="0" lang="es-EC"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05866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765ACA6-EDFD-4603-9F74-2BF62F3FE196}"/>
              </a:ext>
            </a:extLst>
          </p:cNvPr>
          <p:cNvSpPr>
            <a:spLocks noGrp="1"/>
          </p:cNvSpPr>
          <p:nvPr>
            <p:ph idx="1"/>
          </p:nvPr>
        </p:nvSpPr>
        <p:spPr>
          <a:xfrm>
            <a:off x="838200" y="609600"/>
            <a:ext cx="10515600" cy="5567363"/>
          </a:xfrm>
        </p:spPr>
        <p:txBody>
          <a:bodyPr>
            <a:normAutofit fontScale="32500" lnSpcReduction="20000"/>
          </a:bodyPr>
          <a:lstStyle/>
          <a:p>
            <a:pPr marL="0" indent="0">
              <a:lnSpc>
                <a:spcPct val="200000"/>
              </a:lnSpc>
              <a:buNone/>
            </a:pPr>
            <a:r>
              <a:rPr lang="es-ES" sz="4300" dirty="0">
                <a:solidFill>
                  <a:srgbClr val="000000"/>
                </a:solidFill>
                <a:effectLst/>
                <a:latin typeface="Arial" panose="020B0604020202020204" pitchFamily="34" charset="0"/>
                <a:ea typeface="Times New Roman" panose="02020603050405020304" pitchFamily="18" charset="0"/>
              </a:rPr>
              <a:t>Heude, R.-P. (. (1989). </a:t>
            </a:r>
            <a:r>
              <a:rPr lang="es-ES" sz="4300" i="1" dirty="0" err="1">
                <a:solidFill>
                  <a:srgbClr val="000000"/>
                </a:solidFill>
                <a:effectLst/>
                <a:latin typeface="Arial" panose="020B0604020202020204" pitchFamily="34" charset="0"/>
                <a:ea typeface="Times New Roman" panose="02020603050405020304" pitchFamily="18" charset="0"/>
              </a:rPr>
              <a:t>L’image</a:t>
            </a:r>
            <a:r>
              <a:rPr lang="es-ES" sz="4300" i="1" dirty="0">
                <a:solidFill>
                  <a:srgbClr val="000000"/>
                </a:solidFill>
                <a:effectLst/>
                <a:latin typeface="Arial" panose="020B0604020202020204" pitchFamily="34" charset="0"/>
                <a:ea typeface="Times New Roman" panose="02020603050405020304" pitchFamily="18" charset="0"/>
              </a:rPr>
              <a:t> de marque.</a:t>
            </a:r>
            <a:r>
              <a:rPr lang="es-ES" sz="4300" dirty="0">
                <a:solidFill>
                  <a:srgbClr val="000000"/>
                </a:solidFill>
                <a:effectLst/>
                <a:latin typeface="Arial" panose="020B0604020202020204" pitchFamily="34" charset="0"/>
                <a:ea typeface="Times New Roman" panose="02020603050405020304" pitchFamily="18" charset="0"/>
              </a:rPr>
              <a:t> París: </a:t>
            </a:r>
            <a:r>
              <a:rPr lang="es-ES" sz="4300" dirty="0" err="1">
                <a:solidFill>
                  <a:srgbClr val="000000"/>
                </a:solidFill>
                <a:effectLst/>
                <a:latin typeface="Arial" panose="020B0604020202020204" pitchFamily="34" charset="0"/>
                <a:ea typeface="Times New Roman" panose="02020603050405020304" pitchFamily="18" charset="0"/>
              </a:rPr>
              <a:t>Editions</a:t>
            </a:r>
            <a:r>
              <a:rPr lang="es-ES" sz="4300" dirty="0">
                <a:solidFill>
                  <a:srgbClr val="000000"/>
                </a:solidFill>
                <a:effectLst/>
                <a:latin typeface="Arial" panose="020B0604020202020204" pitchFamily="34" charset="0"/>
                <a:ea typeface="Times New Roman" panose="02020603050405020304" pitchFamily="18" charset="0"/>
              </a:rPr>
              <a:t> </a:t>
            </a:r>
            <a:r>
              <a:rPr lang="es-ES" sz="4300" dirty="0" err="1">
                <a:solidFill>
                  <a:srgbClr val="000000"/>
                </a:solidFill>
                <a:effectLst/>
                <a:latin typeface="Arial" panose="020B0604020202020204" pitchFamily="34" charset="0"/>
                <a:ea typeface="Times New Roman" panose="02020603050405020304" pitchFamily="18" charset="0"/>
              </a:rPr>
              <a:t>Eyrolles</a:t>
            </a:r>
            <a:r>
              <a:rPr lang="es-ES" sz="4300" dirty="0">
                <a:solidFill>
                  <a:srgbClr val="000000"/>
                </a:solidFill>
                <a:effectLst/>
                <a:latin typeface="Arial" panose="020B0604020202020204" pitchFamily="34" charset="0"/>
                <a:ea typeface="Times New Roman" panose="02020603050405020304" pitchFamily="18" charset="0"/>
              </a:rPr>
              <a:t>.</a:t>
            </a:r>
            <a:endParaRPr lang="es-EC" sz="4300" dirty="0">
              <a:solidFill>
                <a:srgbClr val="000000"/>
              </a:solidFill>
              <a:effectLst/>
              <a:latin typeface="Arial" panose="020B0604020202020204" pitchFamily="34" charset="0"/>
              <a:ea typeface="Arial" panose="020B0604020202020204" pitchFamily="34" charset="0"/>
            </a:endParaRPr>
          </a:p>
          <a:p>
            <a:pPr marL="0" indent="0">
              <a:lnSpc>
                <a:spcPct val="200000"/>
              </a:lnSpc>
              <a:buNone/>
            </a:pPr>
            <a:r>
              <a:rPr lang="es-ES" sz="4300" dirty="0">
                <a:solidFill>
                  <a:srgbClr val="000000"/>
                </a:solidFill>
                <a:effectLst/>
                <a:latin typeface="Arial" panose="020B0604020202020204" pitchFamily="34" charset="0"/>
                <a:ea typeface="Times New Roman" panose="02020603050405020304" pitchFamily="18" charset="0"/>
              </a:rPr>
              <a:t>Jácome, M., &amp; Jácome, X. (2015). Preferencias de Vivienda de los Consumidores Guayaquileños. </a:t>
            </a:r>
            <a:r>
              <a:rPr lang="es-ES" sz="4300" i="1" dirty="0">
                <a:solidFill>
                  <a:srgbClr val="000000"/>
                </a:solidFill>
                <a:effectLst/>
                <a:latin typeface="Arial" panose="020B0604020202020204" pitchFamily="34" charset="0"/>
                <a:ea typeface="Times New Roman" panose="02020603050405020304" pitchFamily="18" charset="0"/>
              </a:rPr>
              <a:t>Revista empresarial</a:t>
            </a:r>
            <a:r>
              <a:rPr lang="es-ES" sz="4300" dirty="0">
                <a:solidFill>
                  <a:srgbClr val="000000"/>
                </a:solidFill>
                <a:effectLst/>
                <a:latin typeface="Arial" panose="020B0604020202020204" pitchFamily="34" charset="0"/>
                <a:ea typeface="Times New Roman" panose="02020603050405020304" pitchFamily="18" charset="0"/>
              </a:rPr>
              <a:t>, 31-46.</a:t>
            </a:r>
            <a:endParaRPr lang="es-EC" sz="4300" dirty="0">
              <a:solidFill>
                <a:srgbClr val="000000"/>
              </a:solidFill>
              <a:effectLst/>
              <a:latin typeface="Arial" panose="020B0604020202020204" pitchFamily="34" charset="0"/>
              <a:ea typeface="Arial" panose="020B0604020202020204" pitchFamily="34" charset="0"/>
            </a:endParaRPr>
          </a:p>
          <a:p>
            <a:pPr marL="0" indent="0">
              <a:lnSpc>
                <a:spcPct val="200000"/>
              </a:lnSpc>
              <a:buNone/>
            </a:pPr>
            <a:r>
              <a:rPr lang="es-ES" sz="4300" dirty="0">
                <a:solidFill>
                  <a:srgbClr val="000000"/>
                </a:solidFill>
                <a:effectLst/>
                <a:latin typeface="Arial" panose="020B0604020202020204" pitchFamily="34" charset="0"/>
                <a:ea typeface="Times New Roman" panose="02020603050405020304" pitchFamily="18" charset="0"/>
              </a:rPr>
              <a:t>Kotler, P., &amp; Armstrong, G. (2008). </a:t>
            </a:r>
            <a:r>
              <a:rPr lang="es-ES" sz="4300" i="1" dirty="0">
                <a:solidFill>
                  <a:srgbClr val="000000"/>
                </a:solidFill>
                <a:effectLst/>
                <a:latin typeface="Arial" panose="020B0604020202020204" pitchFamily="34" charset="0"/>
                <a:ea typeface="Times New Roman" panose="02020603050405020304" pitchFamily="18" charset="0"/>
              </a:rPr>
              <a:t>Fundamentos de Marketing.</a:t>
            </a:r>
            <a:r>
              <a:rPr lang="es-ES" sz="4300" dirty="0">
                <a:solidFill>
                  <a:srgbClr val="000000"/>
                </a:solidFill>
                <a:effectLst/>
                <a:latin typeface="Arial" panose="020B0604020202020204" pitchFamily="34" charset="0"/>
                <a:ea typeface="Times New Roman" panose="02020603050405020304" pitchFamily="18" charset="0"/>
              </a:rPr>
              <a:t> México: Pearson Educación.</a:t>
            </a:r>
            <a:endParaRPr lang="es-EC" sz="4300" dirty="0">
              <a:solidFill>
                <a:srgbClr val="000000"/>
              </a:solidFill>
              <a:effectLst/>
              <a:latin typeface="Arial" panose="020B0604020202020204" pitchFamily="34" charset="0"/>
              <a:ea typeface="Arial" panose="020B0604020202020204" pitchFamily="34" charset="0"/>
            </a:endParaRPr>
          </a:p>
          <a:p>
            <a:pPr marL="0" indent="0">
              <a:lnSpc>
                <a:spcPct val="200000"/>
              </a:lnSpc>
              <a:buNone/>
            </a:pPr>
            <a:r>
              <a:rPr lang="es-ES" sz="4300" dirty="0">
                <a:solidFill>
                  <a:srgbClr val="000000"/>
                </a:solidFill>
                <a:effectLst/>
                <a:latin typeface="Arial" panose="020B0604020202020204" pitchFamily="34" charset="0"/>
                <a:ea typeface="Times New Roman" panose="02020603050405020304" pitchFamily="18" charset="0"/>
              </a:rPr>
              <a:t>Llera, F., López, M., </a:t>
            </a:r>
            <a:r>
              <a:rPr lang="es-ES" sz="4300" dirty="0" err="1">
                <a:solidFill>
                  <a:srgbClr val="000000"/>
                </a:solidFill>
                <a:effectLst/>
                <a:latin typeface="Arial" panose="020B0604020202020204" pitchFamily="34" charset="0"/>
                <a:ea typeface="Times New Roman" panose="02020603050405020304" pitchFamily="18" charset="0"/>
              </a:rPr>
              <a:t>Nesbitt</a:t>
            </a:r>
            <a:r>
              <a:rPr lang="es-ES" sz="4300" dirty="0">
                <a:solidFill>
                  <a:srgbClr val="000000"/>
                </a:solidFill>
                <a:effectLst/>
                <a:latin typeface="Arial" panose="020B0604020202020204" pitchFamily="34" charset="0"/>
                <a:ea typeface="Times New Roman" panose="02020603050405020304" pitchFamily="18" charset="0"/>
              </a:rPr>
              <a:t>, L., Loera, M., Fierro, U., &amp; Alarcón, L. (2010). Mercado inmobiliario y administración urbana en Ciudad Juárez. </a:t>
            </a:r>
            <a:r>
              <a:rPr lang="es-ES" sz="4300" i="1" dirty="0">
                <a:solidFill>
                  <a:srgbClr val="000000"/>
                </a:solidFill>
                <a:effectLst/>
                <a:latin typeface="Arial" panose="020B0604020202020204" pitchFamily="34" charset="0"/>
                <a:ea typeface="Times New Roman" panose="02020603050405020304" pitchFamily="18" charset="0"/>
              </a:rPr>
              <a:t>Estudios Fronterizos</a:t>
            </a:r>
            <a:r>
              <a:rPr lang="es-ES" sz="4300" dirty="0">
                <a:solidFill>
                  <a:srgbClr val="000000"/>
                </a:solidFill>
                <a:effectLst/>
                <a:latin typeface="Arial" panose="020B0604020202020204" pitchFamily="34" charset="0"/>
                <a:ea typeface="Times New Roman" panose="02020603050405020304" pitchFamily="18" charset="0"/>
              </a:rPr>
              <a:t>, 79-95 (15).</a:t>
            </a:r>
            <a:endParaRPr lang="es-EC" sz="4300" dirty="0">
              <a:solidFill>
                <a:srgbClr val="000000"/>
              </a:solidFill>
              <a:effectLst/>
              <a:latin typeface="Arial" panose="020B0604020202020204" pitchFamily="34" charset="0"/>
              <a:ea typeface="Arial" panose="020B0604020202020204" pitchFamily="34" charset="0"/>
            </a:endParaRPr>
          </a:p>
          <a:p>
            <a:pPr marL="0" indent="0">
              <a:lnSpc>
                <a:spcPct val="200000"/>
              </a:lnSpc>
              <a:buNone/>
            </a:pPr>
            <a:r>
              <a:rPr lang="es-ES" sz="4300" dirty="0">
                <a:solidFill>
                  <a:srgbClr val="000000"/>
                </a:solidFill>
                <a:effectLst/>
                <a:latin typeface="Arial" panose="020B0604020202020204" pitchFamily="34" charset="0"/>
                <a:ea typeface="Times New Roman" panose="02020603050405020304" pitchFamily="18" charset="0"/>
              </a:rPr>
              <a:t>Loudon, D., &amp; Della, A. (1995). Comportamiento del Consumidor. Conceptos y aplicaciones. En D. L. Loudon, &amp; A. J. Della, </a:t>
            </a:r>
            <a:r>
              <a:rPr lang="es-ES" sz="4300" i="1" dirty="0">
                <a:solidFill>
                  <a:srgbClr val="000000"/>
                </a:solidFill>
                <a:effectLst/>
                <a:latin typeface="Arial" panose="020B0604020202020204" pitchFamily="34" charset="0"/>
                <a:ea typeface="Times New Roman" panose="02020603050405020304" pitchFamily="18" charset="0"/>
              </a:rPr>
              <a:t>Comportamiento del Consumidor. Conceptos y aplicaciones</a:t>
            </a:r>
            <a:r>
              <a:rPr lang="es-ES" sz="4300" dirty="0">
                <a:solidFill>
                  <a:srgbClr val="000000"/>
                </a:solidFill>
                <a:effectLst/>
                <a:latin typeface="Arial" panose="020B0604020202020204" pitchFamily="34" charset="0"/>
                <a:ea typeface="Times New Roman" panose="02020603050405020304" pitchFamily="18" charset="0"/>
              </a:rPr>
              <a:t> (Cuarta ed., pág. 329). Naucalpan de Juárez: McGraw-Hill. Interamericana de México S.A. de C.V.</a:t>
            </a:r>
          </a:p>
          <a:p>
            <a:pPr marL="0" indent="0">
              <a:lnSpc>
                <a:spcPct val="200000"/>
              </a:lnSpc>
              <a:buNone/>
            </a:pPr>
            <a:r>
              <a:rPr lang="es-ES" sz="4300" dirty="0">
                <a:solidFill>
                  <a:srgbClr val="000000"/>
                </a:solidFill>
                <a:effectLst/>
                <a:latin typeface="Arial" panose="020B0604020202020204" pitchFamily="34" charset="0"/>
                <a:ea typeface="Times New Roman" panose="02020603050405020304" pitchFamily="18" charset="0"/>
              </a:rPr>
              <a:t>Navarro, V. (2009). </a:t>
            </a:r>
            <a:r>
              <a:rPr lang="es-ES" sz="4300" i="1" dirty="0">
                <a:solidFill>
                  <a:srgbClr val="000000"/>
                </a:solidFill>
                <a:effectLst/>
                <a:latin typeface="Arial" panose="020B0604020202020204" pitchFamily="34" charset="0"/>
                <a:ea typeface="Times New Roman" panose="02020603050405020304" pitchFamily="18" charset="0"/>
              </a:rPr>
              <a:t>dspace.unl.edu.ec.</a:t>
            </a:r>
            <a:r>
              <a:rPr lang="es-ES" sz="4300" dirty="0">
                <a:solidFill>
                  <a:srgbClr val="000000"/>
                </a:solidFill>
                <a:effectLst/>
                <a:latin typeface="Arial" panose="020B0604020202020204" pitchFamily="34" charset="0"/>
                <a:ea typeface="Times New Roman" panose="02020603050405020304" pitchFamily="18" charset="0"/>
              </a:rPr>
              <a:t> Recuperado el 27 de septiembre de 2021, de https://dspace.unl.edu.ec/jspui/bitstream/123456789/10697/1/ALEX%20GRANDA%20%28%20BIBLIOTECA%29.pdf</a:t>
            </a:r>
            <a:endParaRPr lang="es-EC" sz="4300" dirty="0">
              <a:solidFill>
                <a:srgbClr val="000000"/>
              </a:solidFill>
              <a:effectLst/>
              <a:latin typeface="Arial" panose="020B0604020202020204" pitchFamily="34" charset="0"/>
              <a:ea typeface="Arial" panose="020B0604020202020204" pitchFamily="34" charset="0"/>
            </a:endParaRPr>
          </a:p>
          <a:p>
            <a:pPr marL="0" indent="0">
              <a:lnSpc>
                <a:spcPct val="200000"/>
              </a:lnSpc>
              <a:buNone/>
            </a:pPr>
            <a:r>
              <a:rPr lang="es-ES" sz="4300" dirty="0">
                <a:solidFill>
                  <a:srgbClr val="000000"/>
                </a:solidFill>
                <a:effectLst/>
                <a:latin typeface="Arial" panose="020B0604020202020204" pitchFamily="34" charset="0"/>
                <a:ea typeface="Times New Roman" panose="02020603050405020304" pitchFamily="18" charset="0"/>
              </a:rPr>
              <a:t>Ortiz, K. (2019). </a:t>
            </a:r>
            <a:r>
              <a:rPr lang="es-ES" sz="4300" i="1" dirty="0">
                <a:solidFill>
                  <a:srgbClr val="000000"/>
                </a:solidFill>
                <a:effectLst/>
                <a:latin typeface="Arial" panose="020B0604020202020204" pitchFamily="34" charset="0"/>
                <a:ea typeface="Times New Roman" panose="02020603050405020304" pitchFamily="18" charset="0"/>
              </a:rPr>
              <a:t>repositorio.espe.edu.ec.</a:t>
            </a:r>
            <a:r>
              <a:rPr lang="es-ES" sz="4300" dirty="0">
                <a:solidFill>
                  <a:srgbClr val="000000"/>
                </a:solidFill>
                <a:effectLst/>
                <a:latin typeface="Arial" panose="020B0604020202020204" pitchFamily="34" charset="0"/>
                <a:ea typeface="Times New Roman" panose="02020603050405020304" pitchFamily="18" charset="0"/>
              </a:rPr>
              <a:t> Recuperado el 20 de septiembre de 2021, de http://repositorio.espe.edu.ec/jspui/bitstream/21000/20426/1/T-ESPE-039261.pdf</a:t>
            </a:r>
            <a:endParaRPr lang="es-EC" sz="4300" dirty="0">
              <a:solidFill>
                <a:srgbClr val="000000"/>
              </a:solidFill>
              <a:effectLst/>
              <a:latin typeface="Arial" panose="020B0604020202020204" pitchFamily="34" charset="0"/>
              <a:ea typeface="Arial" panose="020B0604020202020204" pitchFamily="34" charset="0"/>
            </a:endParaRPr>
          </a:p>
          <a:p>
            <a:pPr marL="0" indent="0">
              <a:lnSpc>
                <a:spcPct val="200000"/>
              </a:lnSpc>
              <a:buNone/>
            </a:pPr>
            <a:endParaRPr lang="es-EC" sz="2800" dirty="0">
              <a:solidFill>
                <a:srgbClr val="000000"/>
              </a:solidFill>
              <a:effectLst/>
              <a:latin typeface="Arial" panose="020B0604020202020204" pitchFamily="34" charset="0"/>
              <a:ea typeface="Arial" panose="020B0604020202020204" pitchFamily="34" charset="0"/>
            </a:endParaRPr>
          </a:p>
          <a:p>
            <a:pPr marL="0" indent="0">
              <a:buNone/>
            </a:pPr>
            <a:endParaRPr lang="es-EC" dirty="0"/>
          </a:p>
        </p:txBody>
      </p:sp>
    </p:spTree>
    <p:extLst>
      <p:ext uri="{BB962C8B-B14F-4D97-AF65-F5344CB8AC3E}">
        <p14:creationId xmlns:p14="http://schemas.microsoft.com/office/powerpoint/2010/main" val="41921735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765ACA6-EDFD-4603-9F74-2BF62F3FE196}"/>
              </a:ext>
            </a:extLst>
          </p:cNvPr>
          <p:cNvSpPr>
            <a:spLocks noGrp="1"/>
          </p:cNvSpPr>
          <p:nvPr>
            <p:ph idx="1"/>
          </p:nvPr>
        </p:nvSpPr>
        <p:spPr>
          <a:xfrm>
            <a:off x="758687" y="463826"/>
            <a:ext cx="10916478" cy="5567363"/>
          </a:xfrm>
        </p:spPr>
        <p:txBody>
          <a:bodyPr>
            <a:noAutofit/>
          </a:bodyPr>
          <a:lstStyle/>
          <a:p>
            <a:pPr marL="0" indent="0">
              <a:lnSpc>
                <a:spcPct val="200000"/>
              </a:lnSpc>
              <a:buNone/>
            </a:pPr>
            <a:r>
              <a:rPr lang="es-ES" sz="1400" dirty="0">
                <a:solidFill>
                  <a:srgbClr val="000000"/>
                </a:solidFill>
                <a:effectLst/>
                <a:latin typeface="Arial" panose="020B0604020202020204" pitchFamily="34" charset="0"/>
                <a:ea typeface="Times New Roman" panose="02020603050405020304" pitchFamily="18" charset="0"/>
              </a:rPr>
              <a:t>Peter, P., &amp; Olson, J. (2005). </a:t>
            </a:r>
            <a:r>
              <a:rPr lang="es-ES" sz="1400" i="1" dirty="0">
                <a:solidFill>
                  <a:srgbClr val="000000"/>
                </a:solidFill>
                <a:effectLst/>
                <a:latin typeface="Arial" panose="020B0604020202020204" pitchFamily="34" charset="0"/>
                <a:ea typeface="Times New Roman" panose="02020603050405020304" pitchFamily="18" charset="0"/>
              </a:rPr>
              <a:t>Comportamiento del </a:t>
            </a:r>
            <a:r>
              <a:rPr lang="es-ES" sz="1400" i="1" dirty="0" err="1">
                <a:solidFill>
                  <a:srgbClr val="000000"/>
                </a:solidFill>
                <a:effectLst/>
                <a:latin typeface="Arial" panose="020B0604020202020204" pitchFamily="34" charset="0"/>
                <a:ea typeface="Times New Roman" panose="02020603050405020304" pitchFamily="18" charset="0"/>
              </a:rPr>
              <a:t>consunidor</a:t>
            </a:r>
            <a:r>
              <a:rPr lang="es-ES" sz="1400" i="1" dirty="0">
                <a:solidFill>
                  <a:srgbClr val="000000"/>
                </a:solidFill>
                <a:effectLst/>
                <a:latin typeface="Arial" panose="020B0604020202020204" pitchFamily="34" charset="0"/>
                <a:ea typeface="Times New Roman" panose="02020603050405020304" pitchFamily="18" charset="0"/>
              </a:rPr>
              <a:t> y estrategia de marketing.</a:t>
            </a:r>
            <a:r>
              <a:rPr lang="es-ES" sz="1400" dirty="0">
                <a:solidFill>
                  <a:srgbClr val="000000"/>
                </a:solidFill>
                <a:effectLst/>
                <a:latin typeface="Arial" panose="020B0604020202020204" pitchFamily="34" charset="0"/>
                <a:ea typeface="Times New Roman" panose="02020603050405020304" pitchFamily="18" charset="0"/>
              </a:rPr>
              <a:t> México: Mc Graw Hill. Recuperado el 21 de septiembre de 2021</a:t>
            </a:r>
            <a:endParaRPr lang="es-EC" sz="1400" dirty="0">
              <a:solidFill>
                <a:srgbClr val="000000"/>
              </a:solidFill>
              <a:effectLst/>
              <a:latin typeface="Arial" panose="020B0604020202020204" pitchFamily="34" charset="0"/>
              <a:ea typeface="Arial" panose="020B0604020202020204" pitchFamily="34" charset="0"/>
            </a:endParaRPr>
          </a:p>
          <a:p>
            <a:pPr marL="0" indent="0">
              <a:lnSpc>
                <a:spcPct val="200000"/>
              </a:lnSpc>
              <a:buNone/>
            </a:pPr>
            <a:r>
              <a:rPr lang="es-ES" sz="1400" dirty="0">
                <a:solidFill>
                  <a:srgbClr val="000000"/>
                </a:solidFill>
                <a:effectLst/>
                <a:latin typeface="Arial" panose="020B0604020202020204" pitchFamily="34" charset="0"/>
                <a:ea typeface="Times New Roman" panose="02020603050405020304" pitchFamily="18" charset="0"/>
              </a:rPr>
              <a:t>Pino, M. (octubre de 2019). </a:t>
            </a:r>
            <a:r>
              <a:rPr lang="es-ES" sz="1400" i="1" dirty="0">
                <a:solidFill>
                  <a:srgbClr val="000000"/>
                </a:solidFill>
                <a:effectLst/>
                <a:latin typeface="Arial" panose="020B0604020202020204" pitchFamily="34" charset="0"/>
                <a:ea typeface="Times New Roman" panose="02020603050405020304" pitchFamily="18" charset="0"/>
              </a:rPr>
              <a:t>dspace.ups.edu.ec/</a:t>
            </a:r>
            <a:r>
              <a:rPr lang="es-ES" sz="1400" i="1" dirty="0" err="1">
                <a:solidFill>
                  <a:srgbClr val="000000"/>
                </a:solidFill>
                <a:effectLst/>
                <a:latin typeface="Arial" panose="020B0604020202020204" pitchFamily="34" charset="0"/>
                <a:ea typeface="Times New Roman" panose="02020603050405020304" pitchFamily="18" charset="0"/>
              </a:rPr>
              <a:t>bitstream</a:t>
            </a:r>
            <a:r>
              <a:rPr lang="es-ES" sz="1400" i="1" dirty="0">
                <a:solidFill>
                  <a:srgbClr val="000000"/>
                </a:solidFill>
                <a:effectLst/>
                <a:latin typeface="Arial" panose="020B0604020202020204" pitchFamily="34" charset="0"/>
                <a:ea typeface="Times New Roman" panose="02020603050405020304" pitchFamily="18" charset="0"/>
              </a:rPr>
              <a:t>.</a:t>
            </a:r>
            <a:r>
              <a:rPr lang="es-ES" sz="1400" dirty="0">
                <a:solidFill>
                  <a:srgbClr val="000000"/>
                </a:solidFill>
                <a:effectLst/>
                <a:latin typeface="Arial" panose="020B0604020202020204" pitchFamily="34" charset="0"/>
                <a:ea typeface="Times New Roman" panose="02020603050405020304" pitchFamily="18" charset="0"/>
              </a:rPr>
              <a:t> Recuperado el 22 de septiembre de 2021, de https://dspace.ups.edu.ec/bitstream/123456789/18024/1/UPS-QT14208.pdf</a:t>
            </a:r>
            <a:endParaRPr lang="es-EC" sz="1400" dirty="0">
              <a:solidFill>
                <a:srgbClr val="000000"/>
              </a:solidFill>
              <a:effectLst/>
              <a:latin typeface="Arial" panose="020B0604020202020204" pitchFamily="34" charset="0"/>
              <a:ea typeface="Arial" panose="020B0604020202020204" pitchFamily="34" charset="0"/>
            </a:endParaRPr>
          </a:p>
          <a:p>
            <a:pPr marL="0" indent="0">
              <a:lnSpc>
                <a:spcPct val="200000"/>
              </a:lnSpc>
              <a:buNone/>
            </a:pPr>
            <a:r>
              <a:rPr lang="es-ES" sz="1400" dirty="0">
                <a:solidFill>
                  <a:srgbClr val="000000"/>
                </a:solidFill>
                <a:effectLst/>
                <a:latin typeface="Arial" panose="020B0604020202020204" pitchFamily="34" charset="0"/>
                <a:ea typeface="Times New Roman" panose="02020603050405020304" pitchFamily="18" charset="0"/>
              </a:rPr>
              <a:t>Ramírez, J., &amp; Gochicoa, E. (2010). </a:t>
            </a:r>
            <a:r>
              <a:rPr lang="es-ES" sz="1400" i="1" dirty="0">
                <a:solidFill>
                  <a:srgbClr val="000000"/>
                </a:solidFill>
                <a:effectLst/>
                <a:latin typeface="Arial" panose="020B0604020202020204" pitchFamily="34" charset="0"/>
                <a:ea typeface="Times New Roman" panose="02020603050405020304" pitchFamily="18" charset="0"/>
              </a:rPr>
              <a:t>www.uv.mx.</a:t>
            </a:r>
            <a:r>
              <a:rPr lang="es-ES" sz="1400" dirty="0">
                <a:solidFill>
                  <a:srgbClr val="000000"/>
                </a:solidFill>
                <a:effectLst/>
                <a:latin typeface="Arial" panose="020B0604020202020204" pitchFamily="34" charset="0"/>
                <a:ea typeface="Times New Roman" panose="02020603050405020304" pitchFamily="18" charset="0"/>
              </a:rPr>
              <a:t> Recuperado el 22 de septiembre de 2021, de https://www.uv.mx/iiesca/files/2012/12/imagen2010-1.pdf</a:t>
            </a:r>
            <a:endParaRPr lang="es-EC" sz="1400" dirty="0">
              <a:solidFill>
                <a:srgbClr val="000000"/>
              </a:solidFill>
              <a:effectLst/>
              <a:latin typeface="Arial" panose="020B0604020202020204" pitchFamily="34" charset="0"/>
              <a:ea typeface="Arial" panose="020B0604020202020204" pitchFamily="34" charset="0"/>
            </a:endParaRPr>
          </a:p>
          <a:p>
            <a:pPr marL="0" indent="0">
              <a:lnSpc>
                <a:spcPct val="200000"/>
              </a:lnSpc>
              <a:buNone/>
            </a:pPr>
            <a:r>
              <a:rPr lang="es-ES" sz="1400" dirty="0">
                <a:solidFill>
                  <a:srgbClr val="000000"/>
                </a:solidFill>
                <a:effectLst/>
                <a:latin typeface="Arial" panose="020B0604020202020204" pitchFamily="34" charset="0"/>
                <a:ea typeface="Times New Roman" panose="02020603050405020304" pitchFamily="18" charset="0"/>
              </a:rPr>
              <a:t>Rowden, M. (2003). </a:t>
            </a:r>
            <a:r>
              <a:rPr lang="es-ES" sz="1400" i="1" dirty="0">
                <a:solidFill>
                  <a:srgbClr val="000000"/>
                </a:solidFill>
                <a:effectLst/>
                <a:latin typeface="Arial" panose="020B0604020202020204" pitchFamily="34" charset="0"/>
                <a:ea typeface="Times New Roman" panose="02020603050405020304" pitchFamily="18" charset="0"/>
              </a:rPr>
              <a:t>Rowden, M. (2003). El arte de la identidad: cómo crear y manejar una identidad corporativa exitosa. México: McGraw-Hill.</a:t>
            </a:r>
            <a:r>
              <a:rPr lang="es-ES" sz="1400" dirty="0">
                <a:solidFill>
                  <a:srgbClr val="000000"/>
                </a:solidFill>
                <a:effectLst/>
                <a:latin typeface="Arial" panose="020B0604020202020204" pitchFamily="34" charset="0"/>
                <a:ea typeface="Times New Roman" panose="02020603050405020304" pitchFamily="18" charset="0"/>
              </a:rPr>
              <a:t> México: McGraw-Hill. Recuperado el 28 de septiembre de 2021</a:t>
            </a:r>
            <a:endParaRPr lang="es-EC" sz="1400" dirty="0">
              <a:solidFill>
                <a:srgbClr val="000000"/>
              </a:solidFill>
              <a:effectLst/>
              <a:latin typeface="Arial" panose="020B0604020202020204" pitchFamily="34" charset="0"/>
              <a:ea typeface="Arial" panose="020B0604020202020204" pitchFamily="34" charset="0"/>
            </a:endParaRPr>
          </a:p>
          <a:p>
            <a:pPr marL="0" indent="0">
              <a:lnSpc>
                <a:spcPct val="200000"/>
              </a:lnSpc>
              <a:buNone/>
            </a:pPr>
            <a:r>
              <a:rPr lang="es-ES" sz="1400" dirty="0" err="1">
                <a:solidFill>
                  <a:srgbClr val="000000"/>
                </a:solidFill>
                <a:effectLst/>
                <a:latin typeface="Arial" panose="020B0604020202020204" pitchFamily="34" charset="0"/>
                <a:ea typeface="Times New Roman" panose="02020603050405020304" pitchFamily="18" charset="0"/>
              </a:rPr>
              <a:t>Schiffman</a:t>
            </a:r>
            <a:r>
              <a:rPr lang="es-ES" sz="1400" dirty="0">
                <a:solidFill>
                  <a:srgbClr val="000000"/>
                </a:solidFill>
                <a:effectLst/>
                <a:latin typeface="Arial" panose="020B0604020202020204" pitchFamily="34" charset="0"/>
                <a:ea typeface="Times New Roman" panose="02020603050405020304" pitchFamily="18" charset="0"/>
              </a:rPr>
              <a:t>, L., &amp; Lazar, L. (2010). </a:t>
            </a:r>
            <a:r>
              <a:rPr lang="es-ES" sz="1400" i="1" dirty="0">
                <a:solidFill>
                  <a:srgbClr val="000000"/>
                </a:solidFill>
                <a:effectLst/>
                <a:latin typeface="Arial" panose="020B0604020202020204" pitchFamily="34" charset="0"/>
                <a:ea typeface="Times New Roman" panose="02020603050405020304" pitchFamily="18" charset="0"/>
              </a:rPr>
              <a:t>Comportamiento del consumidor</a:t>
            </a:r>
            <a:r>
              <a:rPr lang="es-ES" sz="1400" dirty="0">
                <a:solidFill>
                  <a:srgbClr val="000000"/>
                </a:solidFill>
                <a:effectLst/>
                <a:latin typeface="Arial" panose="020B0604020202020204" pitchFamily="34" charset="0"/>
                <a:ea typeface="Times New Roman" panose="02020603050405020304" pitchFamily="18" charset="0"/>
              </a:rPr>
              <a:t> (Décima ed.). </a:t>
            </a:r>
            <a:r>
              <a:rPr lang="en-US" sz="1400" dirty="0">
                <a:solidFill>
                  <a:srgbClr val="000000"/>
                </a:solidFill>
                <a:effectLst/>
                <a:latin typeface="Arial" panose="020B0604020202020204" pitchFamily="34" charset="0"/>
                <a:ea typeface="Times New Roman" panose="02020603050405020304" pitchFamily="18" charset="0"/>
              </a:rPr>
              <a:t>México: Pearson.</a:t>
            </a:r>
            <a:endParaRPr lang="es-EC" sz="1400" dirty="0">
              <a:solidFill>
                <a:srgbClr val="000000"/>
              </a:solidFill>
              <a:effectLst/>
              <a:latin typeface="Arial" panose="020B0604020202020204" pitchFamily="34" charset="0"/>
              <a:ea typeface="Arial" panose="020B0604020202020204" pitchFamily="34" charset="0"/>
            </a:endParaRPr>
          </a:p>
          <a:p>
            <a:pPr marL="0" indent="0">
              <a:lnSpc>
                <a:spcPct val="200000"/>
              </a:lnSpc>
              <a:buNone/>
            </a:pPr>
            <a:r>
              <a:rPr lang="en-US" sz="1400" dirty="0">
                <a:solidFill>
                  <a:srgbClr val="000000"/>
                </a:solidFill>
                <a:effectLst/>
                <a:latin typeface="Arial" panose="020B0604020202020204" pitchFamily="34" charset="0"/>
                <a:ea typeface="Times New Roman" panose="02020603050405020304" pitchFamily="18" charset="0"/>
              </a:rPr>
              <a:t>Tran, B., Nguyen, B., &amp; Bodoh, J. (2015). </a:t>
            </a:r>
            <a:r>
              <a:rPr lang="en-US" sz="1400" i="1" dirty="0">
                <a:solidFill>
                  <a:srgbClr val="000000"/>
                </a:solidFill>
                <a:effectLst/>
                <a:latin typeface="Arial" panose="020B0604020202020204" pitchFamily="34" charset="0"/>
                <a:ea typeface="Times New Roman" panose="02020603050405020304" pitchFamily="18" charset="0"/>
              </a:rPr>
              <a:t>Exploring the corporate image formation process.</a:t>
            </a:r>
            <a:r>
              <a:rPr lang="en-US" sz="1400" dirty="0">
                <a:solidFill>
                  <a:srgbClr val="000000"/>
                </a:solidFill>
                <a:effectLst/>
                <a:latin typeface="Arial" panose="020B0604020202020204" pitchFamily="34" charset="0"/>
                <a:ea typeface="Times New Roman" panose="02020603050405020304" pitchFamily="18" charset="0"/>
              </a:rPr>
              <a:t> </a:t>
            </a:r>
            <a:endParaRPr lang="es-EC" sz="1400" dirty="0">
              <a:solidFill>
                <a:srgbClr val="000000"/>
              </a:solidFill>
              <a:effectLst/>
              <a:latin typeface="Arial" panose="020B0604020202020204" pitchFamily="34" charset="0"/>
              <a:ea typeface="Arial" panose="020B0604020202020204" pitchFamily="34" charset="0"/>
            </a:endParaRPr>
          </a:p>
          <a:p>
            <a:pPr marL="0" indent="0">
              <a:lnSpc>
                <a:spcPct val="200000"/>
              </a:lnSpc>
              <a:buNone/>
            </a:pPr>
            <a:r>
              <a:rPr lang="es-ES" sz="1400" i="1" dirty="0">
                <a:solidFill>
                  <a:srgbClr val="000000"/>
                </a:solidFill>
                <a:effectLst/>
                <a:latin typeface="Arial" panose="020B0604020202020204" pitchFamily="34" charset="0"/>
                <a:ea typeface="Times New Roman" panose="02020603050405020304" pitchFamily="18" charset="0"/>
              </a:rPr>
              <a:t>ual.dyndns.org.</a:t>
            </a:r>
            <a:r>
              <a:rPr lang="es-ES" sz="1400" dirty="0">
                <a:solidFill>
                  <a:srgbClr val="000000"/>
                </a:solidFill>
                <a:effectLst/>
                <a:latin typeface="Arial" panose="020B0604020202020204" pitchFamily="34" charset="0"/>
                <a:ea typeface="Times New Roman" panose="02020603050405020304" pitchFamily="18" charset="0"/>
              </a:rPr>
              <a:t> (2006). Obtenido de http://ual.dyndns.org/biblioteca/Comportamineto_del_Consumidor/Pdf/Unidad_03.pdf</a:t>
            </a:r>
            <a:endParaRPr lang="es-EC" sz="1400" dirty="0">
              <a:solidFill>
                <a:srgbClr val="000000"/>
              </a:solidFill>
              <a:effectLst/>
              <a:latin typeface="Arial" panose="020B0604020202020204" pitchFamily="34" charset="0"/>
              <a:ea typeface="Arial" panose="020B0604020202020204" pitchFamily="34" charset="0"/>
            </a:endParaRPr>
          </a:p>
          <a:p>
            <a:pPr marL="0" indent="0">
              <a:lnSpc>
                <a:spcPct val="200000"/>
              </a:lnSpc>
              <a:buNone/>
            </a:pPr>
            <a:r>
              <a:rPr lang="es-ES" sz="1400" dirty="0">
                <a:solidFill>
                  <a:srgbClr val="000000"/>
                </a:solidFill>
                <a:effectLst/>
                <a:latin typeface="Arial" panose="020B0604020202020204" pitchFamily="34" charset="0"/>
                <a:ea typeface="Times New Roman" panose="02020603050405020304" pitchFamily="18" charset="0"/>
              </a:rPr>
              <a:t>Valls, J. (1992). </a:t>
            </a:r>
            <a:r>
              <a:rPr lang="es-ES" sz="1400" i="1" dirty="0">
                <a:solidFill>
                  <a:srgbClr val="000000"/>
                </a:solidFill>
                <a:effectLst/>
                <a:latin typeface="Arial" panose="020B0604020202020204" pitchFamily="34" charset="0"/>
                <a:ea typeface="Times New Roman" panose="02020603050405020304" pitchFamily="18" charset="0"/>
              </a:rPr>
              <a:t>La imagen de marca en los países.</a:t>
            </a:r>
            <a:r>
              <a:rPr lang="es-ES" sz="1400" dirty="0">
                <a:solidFill>
                  <a:srgbClr val="000000"/>
                </a:solidFill>
                <a:effectLst/>
                <a:latin typeface="Arial" panose="020B0604020202020204" pitchFamily="34" charset="0"/>
                <a:ea typeface="Times New Roman" panose="02020603050405020304" pitchFamily="18" charset="0"/>
              </a:rPr>
              <a:t> Barcelona: McGraw-Hill.</a:t>
            </a:r>
            <a:endParaRPr lang="es-EC" sz="1400" dirty="0">
              <a:solidFill>
                <a:srgbClr val="000000"/>
              </a:solidFill>
              <a:effectLst/>
              <a:latin typeface="Arial" panose="020B0604020202020204" pitchFamily="34" charset="0"/>
              <a:ea typeface="Arial" panose="020B0604020202020204" pitchFamily="34" charset="0"/>
            </a:endParaRPr>
          </a:p>
          <a:p>
            <a:pPr marL="0" indent="0">
              <a:lnSpc>
                <a:spcPct val="200000"/>
              </a:lnSpc>
              <a:buNone/>
            </a:pPr>
            <a:endParaRPr lang="es-EC" sz="1400" dirty="0">
              <a:solidFill>
                <a:srgbClr val="000000"/>
              </a:solidFill>
              <a:effectLst/>
              <a:latin typeface="Arial" panose="020B0604020202020204" pitchFamily="34" charset="0"/>
              <a:ea typeface="Arial" panose="020B0604020202020204" pitchFamily="34" charset="0"/>
            </a:endParaRPr>
          </a:p>
          <a:p>
            <a:pPr marL="0" indent="0">
              <a:buNone/>
            </a:pPr>
            <a:endParaRPr lang="es-EC" sz="1400" dirty="0"/>
          </a:p>
        </p:txBody>
      </p:sp>
    </p:spTree>
    <p:extLst>
      <p:ext uri="{BB962C8B-B14F-4D97-AF65-F5344CB8AC3E}">
        <p14:creationId xmlns:p14="http://schemas.microsoft.com/office/powerpoint/2010/main" val="750115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167">
            <a:extLst>
              <a:ext uri="{FF2B5EF4-FFF2-40B4-BE49-F238E27FC236}">
                <a16:creationId xmlns:a16="http://schemas.microsoft.com/office/drawing/2014/main" id="{303472DF-C608-4B70-9C5D-3CDD8E5883B8}"/>
              </a:ext>
            </a:extLst>
          </p:cNvPr>
          <p:cNvSpPr/>
          <p:nvPr/>
        </p:nvSpPr>
        <p:spPr>
          <a:xfrm>
            <a:off x="613186" y="4049618"/>
            <a:ext cx="1263785" cy="2539910"/>
          </a:xfrm>
          <a:prstGeom prst="rect">
            <a:avLst/>
          </a:prstGeom>
          <a:solidFill>
            <a:schemeClr val="accent1">
              <a:lumMod val="60000"/>
              <a:lumOff val="40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600" b="0" i="0" u="none" strike="noStrike" kern="0" cap="none" spc="0" normalizeH="0" baseline="0" noProof="0">
              <a:ln>
                <a:noFill/>
              </a:ln>
              <a:solidFill>
                <a:srgbClr val="FFFFFF"/>
              </a:solidFill>
              <a:effectLst/>
              <a:uLnTx/>
              <a:uFillTx/>
              <a:latin typeface="Roboto Thin"/>
              <a:ea typeface="Roboto Thin"/>
              <a:cs typeface="Roboto Thin"/>
              <a:sym typeface="Roboto Thin"/>
            </a:endParaRPr>
          </a:p>
        </p:txBody>
      </p:sp>
      <p:sp>
        <p:nvSpPr>
          <p:cNvPr id="2" name="Título 1"/>
          <p:cNvSpPr>
            <a:spLocks noGrp="1"/>
          </p:cNvSpPr>
          <p:nvPr>
            <p:ph type="title"/>
          </p:nvPr>
        </p:nvSpPr>
        <p:spPr>
          <a:xfrm>
            <a:off x="608877" y="-1739"/>
            <a:ext cx="10515600" cy="1325563"/>
          </a:xfrm>
        </p:spPr>
        <p:txBody>
          <a:bodyPr>
            <a:normAutofit/>
          </a:bodyPr>
          <a:lstStyle/>
          <a:p>
            <a:r>
              <a:rPr lang="es-EC" sz="3400" b="1" dirty="0">
                <a:latin typeface="Arial" panose="020B0604020202020204" pitchFamily="34" charset="0"/>
                <a:cs typeface="Arial" panose="020B0604020202020204" pitchFamily="34" charset="0"/>
              </a:rPr>
              <a:t>Capitulo I: </a:t>
            </a:r>
            <a:r>
              <a:rPr lang="es-EC" sz="3400" dirty="0">
                <a:latin typeface="Arial" panose="020B0604020202020204" pitchFamily="34" charset="0"/>
                <a:cs typeface="Arial" panose="020B0604020202020204" pitchFamily="34" charset="0"/>
              </a:rPr>
              <a:t>Teorías de soporte </a:t>
            </a:r>
          </a:p>
        </p:txBody>
      </p:sp>
      <p:grpSp>
        <p:nvGrpSpPr>
          <p:cNvPr id="4" name="Grupo 3">
            <a:extLst>
              <a:ext uri="{FF2B5EF4-FFF2-40B4-BE49-F238E27FC236}">
                <a16:creationId xmlns:a16="http://schemas.microsoft.com/office/drawing/2014/main" id="{247A90D5-A1A6-4E3A-8CD7-30A9D383365A}"/>
              </a:ext>
            </a:extLst>
          </p:cNvPr>
          <p:cNvGrpSpPr/>
          <p:nvPr/>
        </p:nvGrpSpPr>
        <p:grpSpPr>
          <a:xfrm>
            <a:off x="613186" y="1212660"/>
            <a:ext cx="11192798" cy="2664489"/>
            <a:chOff x="613186" y="1212660"/>
            <a:chExt cx="11192798" cy="2664489"/>
          </a:xfrm>
        </p:grpSpPr>
        <p:sp>
          <p:nvSpPr>
            <p:cNvPr id="40" name="Shape 170">
              <a:extLst>
                <a:ext uri="{FF2B5EF4-FFF2-40B4-BE49-F238E27FC236}">
                  <a16:creationId xmlns:a16="http://schemas.microsoft.com/office/drawing/2014/main" id="{20AE17ED-F5AD-48E4-92AF-1505B5E3747D}"/>
                </a:ext>
              </a:extLst>
            </p:cNvPr>
            <p:cNvSpPr/>
            <p:nvPr/>
          </p:nvSpPr>
          <p:spPr>
            <a:xfrm>
              <a:off x="4878751" y="1212660"/>
              <a:ext cx="6927233" cy="2664489"/>
            </a:xfrm>
            <a:prstGeom prst="rect">
              <a:avLst/>
            </a:prstGeom>
            <a:solidFill>
              <a:schemeClr val="accent6">
                <a:lumMod val="20000"/>
                <a:lumOff val="8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Shape 171">
              <a:extLst>
                <a:ext uri="{FF2B5EF4-FFF2-40B4-BE49-F238E27FC236}">
                  <a16:creationId xmlns:a16="http://schemas.microsoft.com/office/drawing/2014/main" id="{DF691481-B5B9-45C5-8C56-C089F47AD652}"/>
                </a:ext>
              </a:extLst>
            </p:cNvPr>
            <p:cNvSpPr/>
            <p:nvPr/>
          </p:nvSpPr>
          <p:spPr>
            <a:xfrm flipH="1">
              <a:off x="1855088" y="1221825"/>
              <a:ext cx="3342382" cy="2649235"/>
            </a:xfrm>
            <a:prstGeom prst="rect">
              <a:avLst/>
            </a:prstGeom>
            <a:solidFill>
              <a:schemeClr val="accent1">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2" name="Shape 172">
              <a:extLst>
                <a:ext uri="{FF2B5EF4-FFF2-40B4-BE49-F238E27FC236}">
                  <a16:creationId xmlns:a16="http://schemas.microsoft.com/office/drawing/2014/main" id="{3DFD5812-FCBF-43FB-9063-8AE16685BB57}"/>
                </a:ext>
              </a:extLst>
            </p:cNvPr>
            <p:cNvSpPr/>
            <p:nvPr/>
          </p:nvSpPr>
          <p:spPr>
            <a:xfrm rot="16200000">
              <a:off x="3616042" y="1107550"/>
              <a:ext cx="2649234" cy="2880072"/>
            </a:xfrm>
            <a:prstGeom prst="flowChartOffpageConnector">
              <a:avLst/>
            </a:prstGeom>
            <a:solidFill>
              <a:schemeClr val="accent1">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3" name="Shape 173">
              <a:extLst>
                <a:ext uri="{FF2B5EF4-FFF2-40B4-BE49-F238E27FC236}">
                  <a16:creationId xmlns:a16="http://schemas.microsoft.com/office/drawing/2014/main" id="{6888C67F-C3B9-4302-B818-C9515673D8BB}"/>
                </a:ext>
              </a:extLst>
            </p:cNvPr>
            <p:cNvSpPr/>
            <p:nvPr/>
          </p:nvSpPr>
          <p:spPr>
            <a:xfrm>
              <a:off x="2105555" y="1412789"/>
              <a:ext cx="3516895" cy="2036075"/>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s-EC" sz="2800" b="1" i="0" u="none" strike="noStrike" kern="0" cap="none" spc="0" normalizeH="0" baseline="0" noProof="0" dirty="0">
                  <a:ln>
                    <a:noFill/>
                  </a:ln>
                  <a:solidFill>
                    <a:srgbClr val="FFFFFF"/>
                  </a:solidFill>
                  <a:effectLst/>
                  <a:uLnTx/>
                  <a:uFillTx/>
                  <a:latin typeface="Times New Roman" panose="02020603050405020304" pitchFamily="18" charset="0"/>
                  <a:ea typeface="Lato"/>
                  <a:cs typeface="Times New Roman" panose="02020603050405020304" pitchFamily="18" charset="0"/>
                  <a:sym typeface="Lato"/>
                </a:rPr>
                <a:t>Imagen Corporativa</a:t>
              </a:r>
              <a:endParaRPr kumimoji="0" sz="2800" b="1" i="0" u="none" strike="noStrike" kern="0" cap="none" spc="0" normalizeH="0" baseline="0" noProof="0" dirty="0">
                <a:ln>
                  <a:noFill/>
                </a:ln>
                <a:solidFill>
                  <a:srgbClr val="FFFFFF"/>
                </a:solidFill>
                <a:effectLst/>
                <a:uLnTx/>
                <a:uFillTx/>
                <a:latin typeface="Times New Roman" panose="02020603050405020304" pitchFamily="18" charset="0"/>
                <a:ea typeface="Lato"/>
                <a:cs typeface="Times New Roman" panose="02020603050405020304" pitchFamily="18" charset="0"/>
                <a:sym typeface="Lato"/>
              </a:endParaRPr>
            </a:p>
          </p:txBody>
        </p:sp>
        <p:sp>
          <p:nvSpPr>
            <p:cNvPr id="44" name="Shape 174">
              <a:extLst>
                <a:ext uri="{FF2B5EF4-FFF2-40B4-BE49-F238E27FC236}">
                  <a16:creationId xmlns:a16="http://schemas.microsoft.com/office/drawing/2014/main" id="{6E7A4375-48B7-4959-B0DE-CD22A6BE36A3}"/>
                </a:ext>
              </a:extLst>
            </p:cNvPr>
            <p:cNvSpPr/>
            <p:nvPr/>
          </p:nvSpPr>
          <p:spPr>
            <a:xfrm>
              <a:off x="613186" y="1212681"/>
              <a:ext cx="1250403" cy="265952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Shape 175">
              <a:extLst>
                <a:ext uri="{FF2B5EF4-FFF2-40B4-BE49-F238E27FC236}">
                  <a16:creationId xmlns:a16="http://schemas.microsoft.com/office/drawing/2014/main" id="{0F291786-F03D-44B9-A7A7-5E109204AA5F}"/>
                </a:ext>
              </a:extLst>
            </p:cNvPr>
            <p:cNvSpPr/>
            <p:nvPr/>
          </p:nvSpPr>
          <p:spPr>
            <a:xfrm>
              <a:off x="613186" y="1212710"/>
              <a:ext cx="1250403" cy="2660762"/>
            </a:xfrm>
            <a:prstGeom prst="rect">
              <a:avLst/>
            </a:prstGeom>
            <a:solidFill>
              <a:schemeClr val="accent1">
                <a:lumMod val="60000"/>
                <a:lumOff val="40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600" b="0" i="0" u="none" strike="noStrike" kern="0" cap="none" spc="0" normalizeH="0" baseline="0" noProof="0" dirty="0">
                <a:ln>
                  <a:noFill/>
                </a:ln>
                <a:solidFill>
                  <a:srgbClr val="FFFFFF"/>
                </a:solidFill>
                <a:effectLst/>
                <a:uLnTx/>
                <a:uFillTx/>
                <a:latin typeface="Roboto Thin"/>
                <a:ea typeface="Roboto Thin"/>
                <a:cs typeface="Roboto Thin"/>
                <a:sym typeface="Roboto Thin"/>
              </a:endParaRPr>
            </a:p>
          </p:txBody>
        </p:sp>
        <p:sp>
          <p:nvSpPr>
            <p:cNvPr id="46" name="Shape 176">
              <a:extLst>
                <a:ext uri="{FF2B5EF4-FFF2-40B4-BE49-F238E27FC236}">
                  <a16:creationId xmlns:a16="http://schemas.microsoft.com/office/drawing/2014/main" id="{9C8F636D-EE81-474B-8F48-957F8A263430}"/>
                </a:ext>
              </a:extLst>
            </p:cNvPr>
            <p:cNvSpPr/>
            <p:nvPr/>
          </p:nvSpPr>
          <p:spPr>
            <a:xfrm>
              <a:off x="6380695" y="1360255"/>
              <a:ext cx="5349791" cy="2346750"/>
            </a:xfrm>
            <a:prstGeom prst="rect">
              <a:avLst/>
            </a:prstGeom>
            <a:noFill/>
            <a:ln>
              <a:noFill/>
            </a:ln>
          </p:spPr>
          <p:txBody>
            <a:bodyPr spcFirstLastPara="1" wrap="square" lIns="91425" tIns="91425" rIns="91425" bIns="91425" anchor="ctr" anchorCtr="0">
              <a:noAutofit/>
            </a:bodyPr>
            <a:lstStyle/>
            <a:p>
              <a:pPr marL="457200" marR="0" lvl="0" indent="-298450" algn="l" defTabSz="914400" rtl="0" eaLnBrk="1" fontAlgn="auto" latinLnBrk="0" hangingPunct="1">
                <a:lnSpc>
                  <a:spcPct val="115000"/>
                </a:lnSpc>
                <a:spcBef>
                  <a:spcPts val="0"/>
                </a:spcBef>
                <a:spcAft>
                  <a:spcPts val="0"/>
                </a:spcAft>
                <a:buClr>
                  <a:srgbClr val="434343"/>
                </a:buClr>
                <a:buSzPts val="1100"/>
                <a:buFont typeface="Lato"/>
                <a:buChar char="●"/>
                <a:tabLst/>
                <a:defRPr/>
              </a:pPr>
              <a:r>
                <a:rPr kumimoji="0" lang="es-EC"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Teoría de la Imagen Corporativa</a:t>
              </a:r>
            </a:p>
            <a:p>
              <a:pPr marL="457200" marR="0" lvl="0" indent="-298450" algn="l" defTabSz="914400" rtl="0" eaLnBrk="1" fontAlgn="auto" latinLnBrk="0" hangingPunct="1">
                <a:lnSpc>
                  <a:spcPct val="115000"/>
                </a:lnSpc>
                <a:spcBef>
                  <a:spcPts val="0"/>
                </a:spcBef>
                <a:spcAft>
                  <a:spcPts val="0"/>
                </a:spcAft>
                <a:buClr>
                  <a:srgbClr val="434343"/>
                </a:buClr>
                <a:buSzPts val="1100"/>
                <a:buFont typeface="Lato"/>
                <a:buChar char="●"/>
                <a:tabLst/>
                <a:defRPr/>
              </a:pPr>
              <a:endParaRPr kumimoji="0" lang="es-EC"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15000"/>
                </a:lnSpc>
                <a:spcBef>
                  <a:spcPts val="0"/>
                </a:spcBef>
                <a:spcAft>
                  <a:spcPts val="0"/>
                </a:spcAft>
                <a:buClr>
                  <a:srgbClr val="434343"/>
                </a:buClr>
                <a:buSzPts val="1100"/>
                <a:buFont typeface="Lato"/>
                <a:buChar char="●"/>
                <a:tabLst/>
                <a:defRPr/>
              </a:pPr>
              <a:r>
                <a:rPr kumimoji="0" lang="es-EC"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Heude (1989) - Objeto que se imprime en el subconsciente de los individuos.</a:t>
              </a:r>
            </a:p>
            <a:p>
              <a:pPr marL="457200" marR="0" lvl="0" indent="-298450" algn="l" defTabSz="914400" rtl="0" eaLnBrk="1" fontAlgn="auto" latinLnBrk="0" hangingPunct="1">
                <a:lnSpc>
                  <a:spcPct val="115000"/>
                </a:lnSpc>
                <a:spcBef>
                  <a:spcPts val="0"/>
                </a:spcBef>
                <a:spcAft>
                  <a:spcPts val="0"/>
                </a:spcAft>
                <a:buClr>
                  <a:srgbClr val="434343"/>
                </a:buClr>
                <a:buSzPts val="1100"/>
                <a:buFont typeface="Lato"/>
                <a:buChar char="●"/>
                <a:tabLst/>
                <a:defRPr/>
              </a:pP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Aguilar, Salguero, &amp; Barriga (2017)</a:t>
              </a:r>
              <a:r>
                <a:rPr kumimoji="0" lang="es-EC"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 Crearon tres grupos principales: a) novelas gráficas, b) íconos gráficos, c) actitudes gráficas.</a:t>
              </a:r>
              <a:endParaRPr kumimoji="0" lang="es-EC"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457200" marR="0" lvl="0" indent="-298450" algn="l" defTabSz="914400" rtl="0" eaLnBrk="1" fontAlgn="auto" latinLnBrk="0" hangingPunct="1">
                <a:lnSpc>
                  <a:spcPct val="115000"/>
                </a:lnSpc>
                <a:spcBef>
                  <a:spcPts val="0"/>
                </a:spcBef>
                <a:spcAft>
                  <a:spcPts val="0"/>
                </a:spcAft>
                <a:buClr>
                  <a:srgbClr val="434343"/>
                </a:buClr>
                <a:buSzPts val="1100"/>
                <a:buFont typeface="Lato"/>
                <a:buChar char="●"/>
                <a:tabLst/>
                <a:defRPr/>
              </a:pPr>
              <a:endParaRPr kumimoji="0" sz="1200" b="0" i="0" u="none" strike="noStrike" kern="0" cap="none" spc="0" normalizeH="0" baseline="0" noProof="0" dirty="0">
                <a:ln>
                  <a:noFill/>
                </a:ln>
                <a:solidFill>
                  <a:srgbClr val="595959">
                    <a:lumMod val="75000"/>
                  </a:srgbClr>
                </a:solidFill>
                <a:effectLst/>
                <a:uLnTx/>
                <a:uFillTx/>
                <a:latin typeface="Lato" panose="020B0604020202020204" charset="0"/>
                <a:ea typeface="Lato"/>
                <a:cs typeface="Lato"/>
                <a:sym typeface="Lato"/>
              </a:endParaRPr>
            </a:p>
          </p:txBody>
        </p:sp>
      </p:grpSp>
      <p:sp>
        <p:nvSpPr>
          <p:cNvPr id="47" name="Shape 177">
            <a:extLst>
              <a:ext uri="{FF2B5EF4-FFF2-40B4-BE49-F238E27FC236}">
                <a16:creationId xmlns:a16="http://schemas.microsoft.com/office/drawing/2014/main" id="{6284A47E-B719-4374-B048-DEFA4F7FA89C}"/>
              </a:ext>
            </a:extLst>
          </p:cNvPr>
          <p:cNvSpPr/>
          <p:nvPr/>
        </p:nvSpPr>
        <p:spPr>
          <a:xfrm>
            <a:off x="1085241" y="2398824"/>
            <a:ext cx="309000" cy="309000"/>
          </a:xfrm>
          <a:prstGeom prst="ellipse">
            <a:avLst/>
          </a:prstGeom>
          <a:solidFill>
            <a:srgbClr val="E9ED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Shape 166">
            <a:extLst>
              <a:ext uri="{FF2B5EF4-FFF2-40B4-BE49-F238E27FC236}">
                <a16:creationId xmlns:a16="http://schemas.microsoft.com/office/drawing/2014/main" id="{BA9CC61F-0670-463B-818F-51DF03375B0D}"/>
              </a:ext>
            </a:extLst>
          </p:cNvPr>
          <p:cNvSpPr/>
          <p:nvPr/>
        </p:nvSpPr>
        <p:spPr>
          <a:xfrm>
            <a:off x="613186" y="1219056"/>
            <a:ext cx="1276059" cy="437466"/>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Shape 162">
            <a:extLst>
              <a:ext uri="{FF2B5EF4-FFF2-40B4-BE49-F238E27FC236}">
                <a16:creationId xmlns:a16="http://schemas.microsoft.com/office/drawing/2014/main" id="{6478F80C-DC40-4C0A-BB61-511880234A7E}"/>
              </a:ext>
            </a:extLst>
          </p:cNvPr>
          <p:cNvSpPr/>
          <p:nvPr/>
        </p:nvSpPr>
        <p:spPr>
          <a:xfrm>
            <a:off x="4358754" y="4024527"/>
            <a:ext cx="7531373" cy="2571432"/>
          </a:xfrm>
          <a:prstGeom prst="rect">
            <a:avLst/>
          </a:prstGeom>
          <a:solidFill>
            <a:schemeClr val="accent6">
              <a:lumMod val="20000"/>
              <a:lumOff val="8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Shape 166">
            <a:extLst>
              <a:ext uri="{FF2B5EF4-FFF2-40B4-BE49-F238E27FC236}">
                <a16:creationId xmlns:a16="http://schemas.microsoft.com/office/drawing/2014/main" id="{EBB3F3A9-8FC9-4F6B-BB2B-3484916BBACF}"/>
              </a:ext>
            </a:extLst>
          </p:cNvPr>
          <p:cNvSpPr/>
          <p:nvPr/>
        </p:nvSpPr>
        <p:spPr>
          <a:xfrm>
            <a:off x="608877" y="4049618"/>
            <a:ext cx="1267116" cy="540766"/>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Shape 168">
            <a:extLst>
              <a:ext uri="{FF2B5EF4-FFF2-40B4-BE49-F238E27FC236}">
                <a16:creationId xmlns:a16="http://schemas.microsoft.com/office/drawing/2014/main" id="{C3A42659-D228-4696-94C1-EAE1C68E7F88}"/>
              </a:ext>
            </a:extLst>
          </p:cNvPr>
          <p:cNvSpPr/>
          <p:nvPr/>
        </p:nvSpPr>
        <p:spPr>
          <a:xfrm>
            <a:off x="6390398" y="5310243"/>
            <a:ext cx="5119495" cy="1143900"/>
          </a:xfrm>
          <a:prstGeom prst="rect">
            <a:avLst/>
          </a:prstGeom>
          <a:noFill/>
          <a:ln>
            <a:noFill/>
          </a:ln>
        </p:spPr>
        <p:txBody>
          <a:bodyPr spcFirstLastPara="1" wrap="square" lIns="91425" tIns="91425" rIns="91425" bIns="91425" anchor="ctr" anchorCtr="0">
            <a:noAutofit/>
          </a:bodyPr>
          <a:lstStyle/>
          <a:p>
            <a:pPr marL="457200" marR="0" lvl="0" indent="-298450" algn="l" defTabSz="914400" rtl="0" eaLnBrk="1" fontAlgn="auto" latinLnBrk="0" hangingPunct="1">
              <a:lnSpc>
                <a:spcPct val="115000"/>
              </a:lnSpc>
              <a:spcBef>
                <a:spcPts val="0"/>
              </a:spcBef>
              <a:spcAft>
                <a:spcPts val="0"/>
              </a:spcAft>
              <a:buClr>
                <a:srgbClr val="434343"/>
              </a:buClr>
              <a:buSzPts val="1100"/>
              <a:buFont typeface="Lato"/>
              <a:buChar char="●"/>
              <a:tabLst/>
              <a:defRPr/>
            </a:pPr>
            <a:r>
              <a:rPr kumimoji="0" lang="es-EC"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Teoría Freudiana y Neofreudiana </a:t>
            </a:r>
            <a:r>
              <a:rPr kumimoji="0" lang="es-EC"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r>
              <a:rPr kumimoji="0" lang="es-EC"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s-MX"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(Schiffman &amp; Lazar, 2010, pp. 199-122)</a:t>
            </a:r>
            <a:r>
              <a:rPr kumimoji="0" lang="es-EC"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p>
          <a:p>
            <a:pPr marL="457200" marR="0" lvl="0" indent="-298450" algn="l" defTabSz="914400" rtl="0" eaLnBrk="1" fontAlgn="auto" latinLnBrk="0" hangingPunct="1">
              <a:lnSpc>
                <a:spcPct val="115000"/>
              </a:lnSpc>
              <a:spcBef>
                <a:spcPts val="0"/>
              </a:spcBef>
              <a:spcAft>
                <a:spcPts val="0"/>
              </a:spcAft>
              <a:buClr>
                <a:srgbClr val="434343"/>
              </a:buClr>
              <a:buSzPts val="1100"/>
              <a:buFont typeface="Lato"/>
              <a:buChar char="●"/>
              <a:tabLst/>
              <a:defRPr/>
            </a:pPr>
            <a:r>
              <a:rPr kumimoji="0" lang="es-EC"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Teoría Conductual y Cognoscitiva del Aprendizaje</a:t>
            </a:r>
            <a:r>
              <a:rPr kumimoji="0" lang="es-EC"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 </a:t>
            </a:r>
            <a:r>
              <a:rPr kumimoji="0" lang="es-MX"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(Schiffman &amp; Lazar, 2010, p. 194)</a:t>
            </a:r>
            <a:r>
              <a:rPr kumimoji="0" lang="es-EC"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a:t>
            </a:r>
            <a:endParaRPr kumimoji="0" lang="es-EC"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457200" marR="0" lvl="0" indent="-298450" algn="l" defTabSz="914400" rtl="0" eaLnBrk="1" fontAlgn="auto" latinLnBrk="0" hangingPunct="1">
              <a:lnSpc>
                <a:spcPct val="115000"/>
              </a:lnSpc>
              <a:spcBef>
                <a:spcPts val="0"/>
              </a:spcBef>
              <a:spcAft>
                <a:spcPts val="0"/>
              </a:spcAft>
              <a:buClr>
                <a:srgbClr val="434343"/>
              </a:buClr>
              <a:buSzPts val="1100"/>
              <a:buFont typeface="Lato"/>
              <a:buChar char="●"/>
              <a:tabLst/>
              <a:defRPr/>
            </a:pPr>
            <a:r>
              <a:rPr kumimoji="0" lang="es-EC"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Teoría de los Rasgos</a:t>
            </a:r>
            <a:r>
              <a:rPr kumimoji="0" lang="es-EC"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 </a:t>
            </a:r>
            <a:r>
              <a:rPr kumimoji="0" lang="es-EC"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(Loudon &amp; Della, 1995).</a:t>
            </a:r>
          </a:p>
          <a:p>
            <a:pPr marL="457200" marR="0" lvl="0" indent="-298450" algn="l" defTabSz="914400" rtl="0" eaLnBrk="1" fontAlgn="auto" latinLnBrk="0" hangingPunct="1">
              <a:lnSpc>
                <a:spcPct val="115000"/>
              </a:lnSpc>
              <a:spcBef>
                <a:spcPts val="0"/>
              </a:spcBef>
              <a:spcAft>
                <a:spcPts val="0"/>
              </a:spcAft>
              <a:buClr>
                <a:srgbClr val="434343"/>
              </a:buClr>
              <a:buSzPts val="1100"/>
              <a:buFont typeface="Lato"/>
              <a:buChar char="●"/>
              <a:tabLst/>
              <a:defRPr/>
            </a:pPr>
            <a:r>
              <a:rPr kumimoji="0" lang="es-EC"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Teoría Económica </a:t>
            </a:r>
            <a:r>
              <a:rPr kumimoji="0" lang="es-EC"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r>
              <a:rPr kumimoji="0" lang="es-EC"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s-EC"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(Arellano, 2002, p.32).</a:t>
            </a:r>
            <a:endParaRPr kumimoji="0" lang="es-EC"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15000"/>
              </a:lnSpc>
              <a:spcBef>
                <a:spcPts val="0"/>
              </a:spcBef>
              <a:spcAft>
                <a:spcPts val="0"/>
              </a:spcAft>
              <a:buClr>
                <a:srgbClr val="434343"/>
              </a:buClr>
              <a:buSzPts val="1100"/>
              <a:buFont typeface="Lato"/>
              <a:buChar char="●"/>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15000"/>
              </a:lnSpc>
              <a:spcBef>
                <a:spcPts val="0"/>
              </a:spcBef>
              <a:spcAft>
                <a:spcPts val="0"/>
              </a:spcAft>
              <a:buClr>
                <a:srgbClr val="434343"/>
              </a:buClr>
              <a:buSzPts val="1100"/>
              <a:buFont typeface="Lato"/>
              <a:buChar char="●"/>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15000"/>
              </a:lnSpc>
              <a:spcBef>
                <a:spcPts val="0"/>
              </a:spcBef>
              <a:spcAft>
                <a:spcPts val="0"/>
              </a:spcAft>
              <a:buClr>
                <a:srgbClr val="434343"/>
              </a:buClr>
              <a:buSzPts val="1100"/>
              <a:buFont typeface="Lato"/>
              <a:buChar char="●"/>
              <a:tabLst/>
              <a:defRPr/>
            </a:pPr>
            <a:endParaRPr kumimoji="0" sz="2800" b="0" i="0" u="none" strike="noStrike" kern="0" cap="none" spc="0" normalizeH="0" baseline="0" noProof="0" dirty="0">
              <a:ln>
                <a:noFill/>
              </a:ln>
              <a:solidFill>
                <a:srgbClr val="1A1A1A"/>
              </a:solidFill>
              <a:effectLst/>
              <a:uLnTx/>
              <a:uFillTx/>
              <a:latin typeface="Times New Roman" panose="02020603050405020304" pitchFamily="18" charset="0"/>
              <a:ea typeface="Lato"/>
              <a:cs typeface="Times New Roman" panose="02020603050405020304" pitchFamily="18" charset="0"/>
              <a:sym typeface="Lato"/>
            </a:endParaRPr>
          </a:p>
        </p:txBody>
      </p:sp>
      <p:grpSp>
        <p:nvGrpSpPr>
          <p:cNvPr id="3" name="Grupo 2">
            <a:extLst>
              <a:ext uri="{FF2B5EF4-FFF2-40B4-BE49-F238E27FC236}">
                <a16:creationId xmlns:a16="http://schemas.microsoft.com/office/drawing/2014/main" id="{9FA7FCAD-5D8E-4CE5-AA79-2955A2ECE8A5}"/>
              </a:ext>
            </a:extLst>
          </p:cNvPr>
          <p:cNvGrpSpPr/>
          <p:nvPr/>
        </p:nvGrpSpPr>
        <p:grpSpPr>
          <a:xfrm>
            <a:off x="1851470" y="4050134"/>
            <a:ext cx="4322520" cy="2541228"/>
            <a:chOff x="1873758" y="4037824"/>
            <a:chExt cx="4625064" cy="2541228"/>
          </a:xfrm>
          <a:solidFill>
            <a:schemeClr val="accent1">
              <a:lumMod val="75000"/>
            </a:schemeClr>
          </a:solidFill>
        </p:grpSpPr>
        <p:sp>
          <p:nvSpPr>
            <p:cNvPr id="53" name="Shape 163">
              <a:extLst>
                <a:ext uri="{FF2B5EF4-FFF2-40B4-BE49-F238E27FC236}">
                  <a16:creationId xmlns:a16="http://schemas.microsoft.com/office/drawing/2014/main" id="{701C35CB-3D74-48D1-87AC-ED53B14794F6}"/>
                </a:ext>
              </a:extLst>
            </p:cNvPr>
            <p:cNvSpPr/>
            <p:nvPr/>
          </p:nvSpPr>
          <p:spPr>
            <a:xfrm flipH="1">
              <a:off x="1873758" y="4037824"/>
              <a:ext cx="2803011" cy="2536631"/>
            </a:xfrm>
            <a:prstGeom prst="rect">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0" name="Shape 172">
              <a:extLst>
                <a:ext uri="{FF2B5EF4-FFF2-40B4-BE49-F238E27FC236}">
                  <a16:creationId xmlns:a16="http://schemas.microsoft.com/office/drawing/2014/main" id="{B989D9B5-790D-4986-B954-5F7F3057EB3A}"/>
                </a:ext>
              </a:extLst>
            </p:cNvPr>
            <p:cNvSpPr/>
            <p:nvPr/>
          </p:nvSpPr>
          <p:spPr>
            <a:xfrm rot="16200000">
              <a:off x="4317095" y="4397324"/>
              <a:ext cx="2536630" cy="1826825"/>
            </a:xfrm>
            <a:prstGeom prst="flowChartOffpageConnector">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1" name="Shape 177">
            <a:extLst>
              <a:ext uri="{FF2B5EF4-FFF2-40B4-BE49-F238E27FC236}">
                <a16:creationId xmlns:a16="http://schemas.microsoft.com/office/drawing/2014/main" id="{955CE8DE-AA35-4911-A669-E69176139E91}"/>
              </a:ext>
            </a:extLst>
          </p:cNvPr>
          <p:cNvSpPr/>
          <p:nvPr/>
        </p:nvSpPr>
        <p:spPr>
          <a:xfrm>
            <a:off x="1083132" y="4603187"/>
            <a:ext cx="309000" cy="309000"/>
          </a:xfrm>
          <a:prstGeom prst="ellipse">
            <a:avLst/>
          </a:prstGeom>
          <a:solidFill>
            <a:srgbClr val="E9ED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Shape 173">
            <a:extLst>
              <a:ext uri="{FF2B5EF4-FFF2-40B4-BE49-F238E27FC236}">
                <a16:creationId xmlns:a16="http://schemas.microsoft.com/office/drawing/2014/main" id="{78EBD9F9-C294-4978-83FF-E812941A4CE2}"/>
              </a:ext>
            </a:extLst>
          </p:cNvPr>
          <p:cNvSpPr/>
          <p:nvPr/>
        </p:nvSpPr>
        <p:spPr>
          <a:xfrm>
            <a:off x="2081002" y="4347697"/>
            <a:ext cx="3657628" cy="1690671"/>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s-EC" sz="2800" b="1" i="0" u="none" strike="noStrike" kern="0" cap="none" spc="0" normalizeH="0" baseline="0" noProof="0" dirty="0">
                <a:ln>
                  <a:noFill/>
                </a:ln>
                <a:solidFill>
                  <a:srgbClr val="FFFFFF"/>
                </a:solidFill>
                <a:effectLst/>
                <a:uLnTx/>
                <a:uFillTx/>
                <a:latin typeface="Times New Roman" panose="02020603050405020304" pitchFamily="18" charset="0"/>
                <a:ea typeface="Lato"/>
                <a:cs typeface="Times New Roman" panose="02020603050405020304" pitchFamily="18" charset="0"/>
                <a:sym typeface="Lato"/>
              </a:rPr>
              <a:t>Comportamiento del consumidor</a:t>
            </a:r>
            <a:endParaRPr kumimoji="0" sz="2800" b="1" i="0" u="none" strike="noStrike" kern="0" cap="none" spc="0" normalizeH="0" baseline="0" noProof="0" dirty="0">
              <a:ln>
                <a:noFill/>
              </a:ln>
              <a:solidFill>
                <a:srgbClr val="FFFFFF"/>
              </a:solidFill>
              <a:effectLst/>
              <a:uLnTx/>
              <a:uFillTx/>
              <a:latin typeface="Times New Roman" panose="02020603050405020304" pitchFamily="18" charset="0"/>
              <a:ea typeface="Lato"/>
              <a:cs typeface="Times New Roman" panose="02020603050405020304" pitchFamily="18" charset="0"/>
              <a:sym typeface="Lato"/>
            </a:endParaRPr>
          </a:p>
        </p:txBody>
      </p:sp>
    </p:spTree>
    <p:extLst>
      <p:ext uri="{BB962C8B-B14F-4D97-AF65-F5344CB8AC3E}">
        <p14:creationId xmlns:p14="http://schemas.microsoft.com/office/powerpoint/2010/main" val="1500068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847528" y="3482860"/>
            <a:ext cx="8496944" cy="1015663"/>
          </a:xfrm>
          <a:prstGeom prst="rect">
            <a:avLst/>
          </a:prstGeom>
          <a:ln w="28575">
            <a:solidFill>
              <a:schemeClr val="accent1">
                <a:lumMod val="75000"/>
              </a:schemeClr>
            </a:solidFill>
          </a:ln>
        </p:spPr>
        <p:txBody>
          <a:bodyPr wrap="square">
            <a:spAutoFit/>
          </a:bodyPr>
          <a:lstStyle/>
          <a:p>
            <a:r>
              <a:rPr lang="es-EC" sz="2000" dirty="0">
                <a:latin typeface="Arial" panose="020B0604020202020204" pitchFamily="34" charset="0"/>
                <a:cs typeface="Arial" panose="020B0604020202020204" pitchFamily="34" charset="0"/>
              </a:rPr>
              <a:t>Bravo, Matute &amp; Pina (2011):</a:t>
            </a:r>
          </a:p>
          <a:p>
            <a:pPr marL="342900" indent="-342900">
              <a:buFont typeface="Wingdings" pitchFamily="2" charset="2"/>
              <a:buChar char="ü"/>
            </a:pPr>
            <a:r>
              <a:rPr lang="es-MX" sz="2000" dirty="0">
                <a:latin typeface="Arial" panose="020B0604020202020204" pitchFamily="34" charset="0"/>
                <a:cs typeface="Arial" panose="020B0604020202020204" pitchFamily="34" charset="0"/>
              </a:rPr>
              <a:t>“El Impacto de la Imagen Corporativa en el Comportamiento del Consumidor</a:t>
            </a:r>
            <a:endParaRPr lang="es-EC" sz="2000" dirty="0">
              <a:latin typeface="Arial" panose="020B0604020202020204" pitchFamily="34" charset="0"/>
              <a:cs typeface="Arial" panose="020B0604020202020204" pitchFamily="34" charset="0"/>
            </a:endParaRPr>
          </a:p>
        </p:txBody>
      </p:sp>
      <p:sp>
        <p:nvSpPr>
          <p:cNvPr id="4" name="3 Rectángulo"/>
          <p:cNvSpPr/>
          <p:nvPr/>
        </p:nvSpPr>
        <p:spPr>
          <a:xfrm>
            <a:off x="873088" y="1367490"/>
            <a:ext cx="8257660" cy="1631216"/>
          </a:xfrm>
          <a:prstGeom prst="rect">
            <a:avLst/>
          </a:prstGeom>
          <a:ln w="28575">
            <a:solidFill>
              <a:srgbClr val="00B0F0"/>
            </a:solidFill>
          </a:ln>
        </p:spPr>
        <p:txBody>
          <a:bodyPr wrap="square">
            <a:spAutoFit/>
          </a:bodyPr>
          <a:lstStyle/>
          <a:p>
            <a:r>
              <a:rPr lang="es-EC" sz="2000" dirty="0">
                <a:latin typeface="Arial" panose="020B0604020202020204" pitchFamily="34" charset="0"/>
                <a:cs typeface="Arial" panose="020B0604020202020204" pitchFamily="34" charset="0"/>
              </a:rPr>
              <a:t>Pino (2009):</a:t>
            </a:r>
          </a:p>
          <a:p>
            <a:endParaRPr lang="es-EC" sz="2000" dirty="0">
              <a:latin typeface="Arial" panose="020B0604020202020204" pitchFamily="34" charset="0"/>
              <a:cs typeface="Arial" panose="020B0604020202020204" pitchFamily="34" charset="0"/>
            </a:endParaRPr>
          </a:p>
          <a:p>
            <a:pPr marL="342900" indent="-342900">
              <a:buFont typeface="Wingdings" pitchFamily="2" charset="2"/>
              <a:buChar char="q"/>
            </a:pPr>
            <a:r>
              <a:rPr lang="es-MX" sz="2000" dirty="0">
                <a:latin typeface="Arial" panose="020B0604020202020204" pitchFamily="34" charset="0"/>
                <a:cs typeface="Arial" panose="020B0604020202020204" pitchFamily="34" charset="0"/>
              </a:rPr>
              <a:t>“Análisis del impacto de la imagen corporativa en el comportamiento del consumidor de las entidades financieras privadas ecuatorianas en la ciudad de Quito”</a:t>
            </a:r>
            <a:endParaRPr lang="es-ES" sz="2000" dirty="0">
              <a:latin typeface="Arial" panose="020B0604020202020204" pitchFamily="34" charset="0"/>
              <a:cs typeface="Arial" panose="020B0604020202020204" pitchFamily="34" charset="0"/>
            </a:endParaRPr>
          </a:p>
        </p:txBody>
      </p:sp>
      <p:sp>
        <p:nvSpPr>
          <p:cNvPr id="5" name="4 Rectángulo"/>
          <p:cNvSpPr/>
          <p:nvPr/>
        </p:nvSpPr>
        <p:spPr>
          <a:xfrm>
            <a:off x="4198547" y="4982678"/>
            <a:ext cx="6801511" cy="1015663"/>
          </a:xfrm>
          <a:prstGeom prst="rect">
            <a:avLst/>
          </a:prstGeom>
          <a:ln w="28575">
            <a:solidFill>
              <a:srgbClr val="7030A0"/>
            </a:solidFill>
          </a:ln>
        </p:spPr>
        <p:txBody>
          <a:bodyPr wrap="square">
            <a:spAutoFit/>
          </a:bodyPr>
          <a:lstStyle/>
          <a:p>
            <a:pPr lvl="0"/>
            <a:r>
              <a:rPr lang="es-EC" sz="2000" dirty="0">
                <a:latin typeface="Arial" panose="020B0604020202020204" pitchFamily="34" charset="0"/>
                <a:cs typeface="Arial" panose="020B0604020202020204" pitchFamily="34" charset="0"/>
              </a:rPr>
              <a:t>Ortiz (2019):</a:t>
            </a:r>
          </a:p>
          <a:p>
            <a:pPr marL="342900" lvl="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La Influencia de la Imagen Corporativa en los Clientes Particulares, Banca Privada DMQ.</a:t>
            </a:r>
            <a:endParaRPr lang="es-EC" sz="2000" dirty="0">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id="{C2EB382E-5A42-4FE7-AF98-01E6C95F946E}"/>
              </a:ext>
            </a:extLst>
          </p:cNvPr>
          <p:cNvSpPr txBox="1">
            <a:spLocks/>
          </p:cNvSpPr>
          <p:nvPr/>
        </p:nvSpPr>
        <p:spPr>
          <a:xfrm>
            <a:off x="737051" y="214551"/>
            <a:ext cx="10515600" cy="10601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400" b="1" dirty="0">
                <a:latin typeface="Arial" panose="020B0604020202020204" pitchFamily="34" charset="0"/>
                <a:cs typeface="Arial" panose="020B0604020202020204" pitchFamily="34" charset="0"/>
              </a:rPr>
              <a:t>Capitulo I: </a:t>
            </a:r>
            <a:r>
              <a:rPr lang="es-EC" sz="3400" dirty="0">
                <a:latin typeface="Arial" panose="020B0604020202020204" pitchFamily="34" charset="0"/>
                <a:cs typeface="Arial" panose="020B0604020202020204" pitchFamily="34" charset="0"/>
              </a:rPr>
              <a:t>Marco referencial </a:t>
            </a:r>
          </a:p>
        </p:txBody>
      </p:sp>
    </p:spTree>
    <p:extLst>
      <p:ext uri="{BB962C8B-B14F-4D97-AF65-F5344CB8AC3E}">
        <p14:creationId xmlns:p14="http://schemas.microsoft.com/office/powerpoint/2010/main" val="1011134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AE17903-FA56-4B90-91A1-ECC8B92B7D3F}"/>
              </a:ext>
            </a:extLst>
          </p:cNvPr>
          <p:cNvSpPr>
            <a:spLocks noGrp="1"/>
          </p:cNvSpPr>
          <p:nvPr>
            <p:ph type="title"/>
          </p:nvPr>
        </p:nvSpPr>
        <p:spPr>
          <a:xfrm>
            <a:off x="506896" y="0"/>
            <a:ext cx="10515600" cy="1325563"/>
          </a:xfrm>
        </p:spPr>
        <p:txBody>
          <a:bodyPr>
            <a:normAutofit/>
          </a:bodyPr>
          <a:lstStyle/>
          <a:p>
            <a:r>
              <a:rPr lang="es-EC" sz="3400" b="1" dirty="0">
                <a:latin typeface="Arial" panose="020B0604020202020204" pitchFamily="34" charset="0"/>
                <a:cs typeface="Arial" panose="020B0604020202020204" pitchFamily="34" charset="0"/>
              </a:rPr>
              <a:t>Capitulo I: </a:t>
            </a:r>
            <a:r>
              <a:rPr lang="es-EC" sz="3400" dirty="0">
                <a:latin typeface="Arial" panose="020B0604020202020204" pitchFamily="34" charset="0"/>
                <a:cs typeface="Arial" panose="020B0604020202020204" pitchFamily="34" charset="0"/>
              </a:rPr>
              <a:t>Marco conceptual  </a:t>
            </a:r>
          </a:p>
        </p:txBody>
      </p:sp>
      <p:graphicFrame>
        <p:nvGraphicFramePr>
          <p:cNvPr id="7" name="Diagrama 6">
            <a:extLst>
              <a:ext uri="{FF2B5EF4-FFF2-40B4-BE49-F238E27FC236}">
                <a16:creationId xmlns:a16="http://schemas.microsoft.com/office/drawing/2014/main" id="{005DFD12-6B7D-4D21-AC1B-FA162C8626DB}"/>
              </a:ext>
            </a:extLst>
          </p:cNvPr>
          <p:cNvGraphicFramePr/>
          <p:nvPr>
            <p:extLst>
              <p:ext uri="{D42A27DB-BD31-4B8C-83A1-F6EECF244321}">
                <p14:modId xmlns:p14="http://schemas.microsoft.com/office/powerpoint/2010/main" val="1560275161"/>
              </p:ext>
            </p:extLst>
          </p:nvPr>
        </p:nvGraphicFramePr>
        <p:xfrm>
          <a:off x="324167" y="-375915"/>
          <a:ext cx="1154366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a:extLst>
              <a:ext uri="{FF2B5EF4-FFF2-40B4-BE49-F238E27FC236}">
                <a16:creationId xmlns:a16="http://schemas.microsoft.com/office/drawing/2014/main" id="{8A063F9A-54B6-43A3-B8AB-14C3DA7C3D74}"/>
              </a:ext>
            </a:extLst>
          </p:cNvPr>
          <p:cNvSpPr/>
          <p:nvPr/>
        </p:nvSpPr>
        <p:spPr>
          <a:xfrm>
            <a:off x="162125" y="5426534"/>
            <a:ext cx="1616767" cy="1096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400" b="1" dirty="0">
                <a:effectLst/>
                <a:latin typeface="Arial" panose="020B0604020202020204" pitchFamily="34" charset="0"/>
                <a:ea typeface="Times New Roman" panose="02020603050405020304" pitchFamily="18" charset="0"/>
              </a:rPr>
              <a:t>La identidad gráfica </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dirty="0">
                <a:effectLst/>
                <a:latin typeface="Arial" panose="020B0604020202020204" pitchFamily="34" charset="0"/>
                <a:ea typeface="Times New Roman" panose="02020603050405020304" pitchFamily="18" charset="0"/>
              </a:rPr>
              <a:t>Cucchiari (2019)</a:t>
            </a:r>
            <a:endParaRPr kumimoji="0" lang="es-EC" sz="140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ángulo 16">
            <a:extLst>
              <a:ext uri="{FF2B5EF4-FFF2-40B4-BE49-F238E27FC236}">
                <a16:creationId xmlns:a16="http://schemas.microsoft.com/office/drawing/2014/main" id="{23E1E7C8-1C05-4EB2-A969-706924238E94}"/>
              </a:ext>
            </a:extLst>
          </p:cNvPr>
          <p:cNvSpPr/>
          <p:nvPr/>
        </p:nvSpPr>
        <p:spPr>
          <a:xfrm>
            <a:off x="8484407" y="5426533"/>
            <a:ext cx="1798483" cy="1096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RSC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Aguilar, Salguero, &amp; Barriga (2017)</a:t>
            </a:r>
          </a:p>
        </p:txBody>
      </p:sp>
      <p:sp>
        <p:nvSpPr>
          <p:cNvPr id="9" name="Rectángulo 8">
            <a:extLst>
              <a:ext uri="{FF2B5EF4-FFF2-40B4-BE49-F238E27FC236}">
                <a16:creationId xmlns:a16="http://schemas.microsoft.com/office/drawing/2014/main" id="{AB48819D-B82F-4A64-A02F-EEE4215B7052}"/>
              </a:ext>
            </a:extLst>
          </p:cNvPr>
          <p:cNvSpPr/>
          <p:nvPr/>
        </p:nvSpPr>
        <p:spPr>
          <a:xfrm>
            <a:off x="1932799" y="5426533"/>
            <a:ext cx="2942492" cy="1096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s-EC" sz="1400" b="1" dirty="0">
                <a:solidFill>
                  <a:srgbClr val="000000"/>
                </a:solidFill>
                <a:effectLst/>
                <a:latin typeface="Arial" panose="020B0604020202020204" pitchFamily="34" charset="0"/>
                <a:ea typeface="Times New Roman" panose="02020603050405020304" pitchFamily="18" charset="0"/>
              </a:rPr>
              <a:t>Ambiente </a:t>
            </a:r>
          </a:p>
          <a:p>
            <a:r>
              <a:rPr lang="es-MX" sz="1400" dirty="0">
                <a:solidFill>
                  <a:srgbClr val="000000"/>
                </a:solidFill>
                <a:effectLst/>
                <a:latin typeface="Arial" panose="020B0604020202020204" pitchFamily="34" charset="0"/>
                <a:ea typeface="Times New Roman" panose="02020603050405020304" pitchFamily="18" charset="0"/>
              </a:rPr>
              <a:t>Aguilar, Salguero, &amp; Barriga (2017)</a:t>
            </a:r>
          </a:p>
          <a:p>
            <a:r>
              <a:rPr lang="es-EC" sz="1400" b="1" dirty="0">
                <a:solidFill>
                  <a:srgbClr val="000000"/>
                </a:solidFill>
                <a:effectLst/>
                <a:latin typeface="Arial" panose="020B0604020202020204" pitchFamily="34" charset="0"/>
                <a:ea typeface="Arial" panose="020B0604020202020204" pitchFamily="34" charset="0"/>
              </a:rPr>
              <a:t>Apariencia del Personal</a:t>
            </a:r>
          </a:p>
          <a:p>
            <a:r>
              <a:rPr lang="es-EC" sz="1400" dirty="0">
                <a:solidFill>
                  <a:srgbClr val="000000"/>
                </a:solidFill>
                <a:effectLst/>
                <a:latin typeface="Arial" panose="020B0604020202020204" pitchFamily="34" charset="0"/>
                <a:ea typeface="Arial" panose="020B0604020202020204" pitchFamily="34" charset="0"/>
              </a:rPr>
              <a:t>Tran, Nguyen, &amp; Bodoh (2015).</a:t>
            </a:r>
          </a:p>
          <a:p>
            <a:pPr marL="0" marR="0" lvl="0" indent="0" algn="ctr" defTabSz="914400" rtl="0" eaLnBrk="1" fontAlgn="auto" latinLnBrk="0" hangingPunct="1">
              <a:lnSpc>
                <a:spcPct val="100000"/>
              </a:lnSpc>
              <a:spcBef>
                <a:spcPts val="0"/>
              </a:spcBef>
              <a:spcAft>
                <a:spcPts val="0"/>
              </a:spcAft>
              <a:buClrTx/>
              <a:buSzTx/>
              <a:buFontTx/>
              <a:buNone/>
              <a:tabLst/>
              <a:defRPr/>
            </a:pPr>
            <a:r>
              <a:rPr lang="es-EC" sz="1400" dirty="0">
                <a:effectLst/>
                <a:latin typeface="Arial" panose="020B0604020202020204" pitchFamily="34" charset="0"/>
                <a:ea typeface="Times New Roman" panose="02020603050405020304" pitchFamily="18" charset="0"/>
              </a:rPr>
              <a:t>.</a:t>
            </a:r>
            <a:endParaRPr kumimoji="0" lang="es-EC" sz="140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ángulo 10">
            <a:extLst>
              <a:ext uri="{FF2B5EF4-FFF2-40B4-BE49-F238E27FC236}">
                <a16:creationId xmlns:a16="http://schemas.microsoft.com/office/drawing/2014/main" id="{E89AA738-E4EB-47E9-9010-69CD1C0D8C61}"/>
              </a:ext>
            </a:extLst>
          </p:cNvPr>
          <p:cNvSpPr/>
          <p:nvPr/>
        </p:nvSpPr>
        <p:spPr>
          <a:xfrm>
            <a:off x="5037333" y="5426533"/>
            <a:ext cx="1616767" cy="1096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400" b="1" dirty="0">
                <a:effectLst/>
                <a:latin typeface="Arial" panose="020B0604020202020204" pitchFamily="34" charset="0"/>
                <a:ea typeface="Times New Roman" panose="02020603050405020304" pitchFamily="18" charset="0"/>
              </a:rPr>
              <a:t>Comunicación corporativa</a:t>
            </a:r>
          </a:p>
          <a:p>
            <a:pPr marL="0" marR="0" lvl="0" indent="0" algn="ctr" defTabSz="914400" rtl="0" eaLnBrk="1" fontAlgn="auto" latinLnBrk="0" hangingPunct="1">
              <a:lnSpc>
                <a:spcPct val="100000"/>
              </a:lnSpc>
              <a:spcBef>
                <a:spcPts val="0"/>
              </a:spcBef>
              <a:spcAft>
                <a:spcPts val="0"/>
              </a:spcAft>
              <a:buClrTx/>
              <a:buSzTx/>
              <a:buFontTx/>
              <a:buNone/>
              <a:tabLst/>
              <a:defRPr/>
            </a:pPr>
            <a:r>
              <a:rPr lang="es-EC" sz="1400" dirty="0">
                <a:effectLst/>
                <a:latin typeface="Arial" panose="020B0604020202020204" pitchFamily="34" charset="0"/>
                <a:ea typeface="Times New Roman" panose="02020603050405020304" pitchFamily="18" charset="0"/>
              </a:rPr>
              <a:t>Aguilar, Salguero, &amp; Barriga (2017)</a:t>
            </a:r>
          </a:p>
        </p:txBody>
      </p:sp>
      <p:sp>
        <p:nvSpPr>
          <p:cNvPr id="12" name="Rectángulo 11">
            <a:extLst>
              <a:ext uri="{FF2B5EF4-FFF2-40B4-BE49-F238E27FC236}">
                <a16:creationId xmlns:a16="http://schemas.microsoft.com/office/drawing/2014/main" id="{65954556-9444-42E3-A979-C200F7EFC7AA}"/>
              </a:ext>
            </a:extLst>
          </p:cNvPr>
          <p:cNvSpPr/>
          <p:nvPr/>
        </p:nvSpPr>
        <p:spPr>
          <a:xfrm>
            <a:off x="6835816" y="5405885"/>
            <a:ext cx="1486549" cy="1096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400" b="1" dirty="0">
                <a:effectLst/>
                <a:latin typeface="Arial" panose="020B0604020202020204" pitchFamily="34" charset="0"/>
                <a:ea typeface="Times New Roman" panose="02020603050405020304" pitchFamily="18" charset="0"/>
              </a:rPr>
              <a:t>Localización </a:t>
            </a:r>
            <a:r>
              <a:rPr lang="es-EC" sz="1400" dirty="0">
                <a:effectLst/>
                <a:latin typeface="Arial" panose="020B0604020202020204" pitchFamily="34" charset="0"/>
                <a:ea typeface="Times New Roman" panose="02020603050405020304" pitchFamily="18" charset="0"/>
              </a:rPr>
              <a:t>(firstworkplaces.com, 2020)</a:t>
            </a:r>
          </a:p>
        </p:txBody>
      </p:sp>
      <p:sp>
        <p:nvSpPr>
          <p:cNvPr id="13" name="Rectángulo 12">
            <a:extLst>
              <a:ext uri="{FF2B5EF4-FFF2-40B4-BE49-F238E27FC236}">
                <a16:creationId xmlns:a16="http://schemas.microsoft.com/office/drawing/2014/main" id="{B436553D-A81B-457A-BA3D-424668EA5677}"/>
              </a:ext>
            </a:extLst>
          </p:cNvPr>
          <p:cNvSpPr/>
          <p:nvPr/>
        </p:nvSpPr>
        <p:spPr>
          <a:xfrm>
            <a:off x="10399854" y="5426533"/>
            <a:ext cx="1507736" cy="1096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Precios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Navarro (2009)</a:t>
            </a:r>
          </a:p>
        </p:txBody>
      </p:sp>
      <p:cxnSp>
        <p:nvCxnSpPr>
          <p:cNvPr id="8" name="Conector recto de flecha 7">
            <a:extLst>
              <a:ext uri="{FF2B5EF4-FFF2-40B4-BE49-F238E27FC236}">
                <a16:creationId xmlns:a16="http://schemas.microsoft.com/office/drawing/2014/main" id="{F872CCF8-584F-443F-A53D-8756FA164877}"/>
              </a:ext>
            </a:extLst>
          </p:cNvPr>
          <p:cNvCxnSpPr/>
          <p:nvPr/>
        </p:nvCxnSpPr>
        <p:spPr>
          <a:xfrm>
            <a:off x="970508" y="4744278"/>
            <a:ext cx="0" cy="661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CD60635C-3A6F-4030-8EB3-4238B756B304}"/>
              </a:ext>
            </a:extLst>
          </p:cNvPr>
          <p:cNvCxnSpPr/>
          <p:nvPr/>
        </p:nvCxnSpPr>
        <p:spPr>
          <a:xfrm>
            <a:off x="3404045" y="4744277"/>
            <a:ext cx="0" cy="661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AB93140C-07BE-4AEE-B17A-F815CA850339}"/>
              </a:ext>
            </a:extLst>
          </p:cNvPr>
          <p:cNvCxnSpPr/>
          <p:nvPr/>
        </p:nvCxnSpPr>
        <p:spPr>
          <a:xfrm>
            <a:off x="5845716" y="4744276"/>
            <a:ext cx="0" cy="661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4A52AF1B-1356-4FF3-A602-BEA01EF94153}"/>
              </a:ext>
            </a:extLst>
          </p:cNvPr>
          <p:cNvCxnSpPr/>
          <p:nvPr/>
        </p:nvCxnSpPr>
        <p:spPr>
          <a:xfrm>
            <a:off x="7535807" y="4744275"/>
            <a:ext cx="0" cy="661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7156E3C5-4202-4710-90FB-F80E2AAF4838}"/>
              </a:ext>
            </a:extLst>
          </p:cNvPr>
          <p:cNvCxnSpPr/>
          <p:nvPr/>
        </p:nvCxnSpPr>
        <p:spPr>
          <a:xfrm>
            <a:off x="9353617" y="4744274"/>
            <a:ext cx="0" cy="661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AC849458-3F9C-4EF4-B3D9-10B6661F6D8B}"/>
              </a:ext>
            </a:extLst>
          </p:cNvPr>
          <p:cNvCxnSpPr/>
          <p:nvPr/>
        </p:nvCxnSpPr>
        <p:spPr>
          <a:xfrm>
            <a:off x="11045474" y="4744273"/>
            <a:ext cx="0" cy="661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914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AE17903-FA56-4B90-91A1-ECC8B92B7D3F}"/>
              </a:ext>
            </a:extLst>
          </p:cNvPr>
          <p:cNvSpPr>
            <a:spLocks noGrp="1"/>
          </p:cNvSpPr>
          <p:nvPr>
            <p:ph type="title"/>
          </p:nvPr>
        </p:nvSpPr>
        <p:spPr>
          <a:xfrm>
            <a:off x="506896" y="0"/>
            <a:ext cx="10515600" cy="1325563"/>
          </a:xfrm>
        </p:spPr>
        <p:txBody>
          <a:bodyPr>
            <a:normAutofit/>
          </a:bodyPr>
          <a:lstStyle/>
          <a:p>
            <a:r>
              <a:rPr lang="es-EC" sz="3400" b="1" dirty="0">
                <a:latin typeface="Arial" panose="020B0604020202020204" pitchFamily="34" charset="0"/>
                <a:cs typeface="Arial" panose="020B0604020202020204" pitchFamily="34" charset="0"/>
              </a:rPr>
              <a:t>Capitulo I: </a:t>
            </a:r>
            <a:r>
              <a:rPr lang="es-EC" sz="3400" dirty="0">
                <a:latin typeface="Arial" panose="020B0604020202020204" pitchFamily="34" charset="0"/>
                <a:cs typeface="Arial" panose="020B0604020202020204" pitchFamily="34" charset="0"/>
              </a:rPr>
              <a:t>Marco conceptual  </a:t>
            </a:r>
          </a:p>
        </p:txBody>
      </p:sp>
      <p:graphicFrame>
        <p:nvGraphicFramePr>
          <p:cNvPr id="7" name="Diagrama 6">
            <a:extLst>
              <a:ext uri="{FF2B5EF4-FFF2-40B4-BE49-F238E27FC236}">
                <a16:creationId xmlns:a16="http://schemas.microsoft.com/office/drawing/2014/main" id="{005DFD12-6B7D-4D21-AC1B-FA162C8626DB}"/>
              </a:ext>
            </a:extLst>
          </p:cNvPr>
          <p:cNvGraphicFramePr/>
          <p:nvPr>
            <p:extLst>
              <p:ext uri="{D42A27DB-BD31-4B8C-83A1-F6EECF244321}">
                <p14:modId xmlns:p14="http://schemas.microsoft.com/office/powerpoint/2010/main" val="627584391"/>
              </p:ext>
            </p:extLst>
          </p:nvPr>
        </p:nvGraphicFramePr>
        <p:xfrm>
          <a:off x="1213794" y="1273748"/>
          <a:ext cx="8977592" cy="4454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a:extLst>
              <a:ext uri="{FF2B5EF4-FFF2-40B4-BE49-F238E27FC236}">
                <a16:creationId xmlns:a16="http://schemas.microsoft.com/office/drawing/2014/main" id="{8A063F9A-54B6-43A3-B8AB-14C3DA7C3D74}"/>
              </a:ext>
            </a:extLst>
          </p:cNvPr>
          <p:cNvSpPr/>
          <p:nvPr/>
        </p:nvSpPr>
        <p:spPr>
          <a:xfrm>
            <a:off x="908040" y="5583954"/>
            <a:ext cx="2942492" cy="1096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Lealtad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Aguilar, Salguero, &amp; Barriga (2017)</a:t>
            </a:r>
          </a:p>
        </p:txBody>
      </p:sp>
      <p:sp>
        <p:nvSpPr>
          <p:cNvPr id="9" name="Rectángulo 8">
            <a:extLst>
              <a:ext uri="{FF2B5EF4-FFF2-40B4-BE49-F238E27FC236}">
                <a16:creationId xmlns:a16="http://schemas.microsoft.com/office/drawing/2014/main" id="{AB48819D-B82F-4A64-A02F-EEE4215B7052}"/>
              </a:ext>
            </a:extLst>
          </p:cNvPr>
          <p:cNvSpPr/>
          <p:nvPr/>
        </p:nvSpPr>
        <p:spPr>
          <a:xfrm>
            <a:off x="4624754" y="5583954"/>
            <a:ext cx="2942492" cy="1096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Satisfacción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Aguilar, Salguero, &amp; Barriga (2017)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endParaRPr kumimoji="0" lang="es-EC"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ángulo 10">
            <a:extLst>
              <a:ext uri="{FF2B5EF4-FFF2-40B4-BE49-F238E27FC236}">
                <a16:creationId xmlns:a16="http://schemas.microsoft.com/office/drawing/2014/main" id="{E89AA738-E4EB-47E9-9010-69CD1C0D8C61}"/>
              </a:ext>
            </a:extLst>
          </p:cNvPr>
          <p:cNvSpPr/>
          <p:nvPr/>
        </p:nvSpPr>
        <p:spPr>
          <a:xfrm>
            <a:off x="8341468" y="5583954"/>
            <a:ext cx="2942492" cy="1096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Compromiso</a:t>
            </a:r>
            <a:endParaRPr lang="es-EC" sz="1400" dirty="0">
              <a:solidFill>
                <a:prstClr val="black"/>
              </a:solidFill>
              <a:latin typeface="Arial" panose="020B0604020202020204" pitchFamily="34"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Suárez, Vázquez &amp; Díaz (2001)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Bravo, Matute, &amp; Pina (2011).</a:t>
            </a:r>
          </a:p>
        </p:txBody>
      </p:sp>
    </p:spTree>
    <p:extLst>
      <p:ext uri="{BB962C8B-B14F-4D97-AF65-F5344CB8AC3E}">
        <p14:creationId xmlns:p14="http://schemas.microsoft.com/office/powerpoint/2010/main" val="3506424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8062" y="138100"/>
            <a:ext cx="10515600" cy="1325563"/>
          </a:xfrm>
        </p:spPr>
        <p:txBody>
          <a:bodyPr>
            <a:normAutofit/>
          </a:bodyPr>
          <a:lstStyle/>
          <a:p>
            <a:r>
              <a:rPr lang="es-ES" sz="3400" b="1" dirty="0">
                <a:latin typeface="Arial" panose="020B0604020202020204" pitchFamily="34" charset="0"/>
                <a:cs typeface="Arial" panose="020B0604020202020204" pitchFamily="34" charset="0"/>
              </a:rPr>
              <a:t>Capitulo II: </a:t>
            </a:r>
            <a:r>
              <a:rPr lang="es-ES" sz="3400" dirty="0">
                <a:latin typeface="Arial" panose="020B0604020202020204" pitchFamily="34" charset="0"/>
                <a:cs typeface="Arial" panose="020B0604020202020204" pitchFamily="34" charset="0"/>
              </a:rPr>
              <a:t>Marco metodológico </a:t>
            </a:r>
          </a:p>
        </p:txBody>
      </p:sp>
      <p:sp>
        <p:nvSpPr>
          <p:cNvPr id="5" name="Flecha curvada hacia arriba 4">
            <a:hlinkClick r:id="rId2" action="ppaction://hlinksldjump"/>
          </p:cNvPr>
          <p:cNvSpPr/>
          <p:nvPr/>
        </p:nvSpPr>
        <p:spPr>
          <a:xfrm>
            <a:off x="11544300" y="6373039"/>
            <a:ext cx="477982" cy="339488"/>
          </a:xfrm>
          <a:prstGeom prst="upArrow">
            <a:avLst/>
          </a:prstGeom>
          <a:scene3d>
            <a:camera prst="orthographicFront"/>
            <a:lightRig rig="threePt" dir="t"/>
          </a:scene3d>
          <a:sp3d>
            <a:bevelT prst="angle"/>
          </a:sp3d>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8" name="Shape 313">
            <a:extLst>
              <a:ext uri="{FF2B5EF4-FFF2-40B4-BE49-F238E27FC236}">
                <a16:creationId xmlns:a16="http://schemas.microsoft.com/office/drawing/2014/main" id="{64EBBB0E-6C25-4617-B3D8-3306BAFF58FF}"/>
              </a:ext>
            </a:extLst>
          </p:cNvPr>
          <p:cNvGrpSpPr/>
          <p:nvPr/>
        </p:nvGrpSpPr>
        <p:grpSpPr>
          <a:xfrm>
            <a:off x="160865" y="1983900"/>
            <a:ext cx="4091024" cy="1392121"/>
            <a:chOff x="-642243" y="1011589"/>
            <a:chExt cx="3896870" cy="924600"/>
          </a:xfrm>
        </p:grpSpPr>
        <p:cxnSp>
          <p:nvCxnSpPr>
            <p:cNvPr id="29" name="Shape 314">
              <a:extLst>
                <a:ext uri="{FF2B5EF4-FFF2-40B4-BE49-F238E27FC236}">
                  <a16:creationId xmlns:a16="http://schemas.microsoft.com/office/drawing/2014/main" id="{CF6041E4-E8FC-461E-89C7-549E8B82E828}"/>
                </a:ext>
              </a:extLst>
            </p:cNvPr>
            <p:cNvCxnSpPr/>
            <p:nvPr/>
          </p:nvCxnSpPr>
          <p:spPr>
            <a:xfrm rot="10800000">
              <a:off x="2029427" y="1410227"/>
              <a:ext cx="1225200" cy="0"/>
            </a:xfrm>
            <a:prstGeom prst="straightConnector1">
              <a:avLst/>
            </a:prstGeom>
            <a:ln>
              <a:solidFill>
                <a:srgbClr val="00B0F0"/>
              </a:solidFill>
              <a:headEnd type="none" w="sm" len="sm"/>
              <a:tailEnd type="oval" w="med" len="med"/>
            </a:ln>
          </p:spPr>
          <p:style>
            <a:lnRef idx="1">
              <a:schemeClr val="accent6"/>
            </a:lnRef>
            <a:fillRef idx="0">
              <a:schemeClr val="accent6"/>
            </a:fillRef>
            <a:effectRef idx="0">
              <a:schemeClr val="accent6"/>
            </a:effectRef>
            <a:fontRef idx="minor">
              <a:schemeClr val="tx1"/>
            </a:fontRef>
          </p:style>
        </p:cxnSp>
        <p:sp>
          <p:nvSpPr>
            <p:cNvPr id="30" name="Shape 315">
              <a:extLst>
                <a:ext uri="{FF2B5EF4-FFF2-40B4-BE49-F238E27FC236}">
                  <a16:creationId xmlns:a16="http://schemas.microsoft.com/office/drawing/2014/main" id="{288A6501-82A6-44B3-99C3-8F7CB9CDD6EE}"/>
                </a:ext>
              </a:extLst>
            </p:cNvPr>
            <p:cNvSpPr txBox="1"/>
            <p:nvPr/>
          </p:nvSpPr>
          <p:spPr>
            <a:xfrm>
              <a:off x="-642243" y="1011589"/>
              <a:ext cx="2543907" cy="924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x-none" sz="2000" b="1" i="0" u="none" strike="noStrike" kern="1200" cap="none" spc="0" normalizeH="0" baseline="0" noProof="0" dirty="0">
                  <a:ln>
                    <a:noFill/>
                  </a:ln>
                  <a:solidFill>
                    <a:prstClr val="black"/>
                  </a:solidFill>
                  <a:effectLst/>
                  <a:uLnTx/>
                  <a:uFillTx/>
                  <a:latin typeface="Times New Roman" panose="02020603050405020304" pitchFamily="18" charset="0"/>
                  <a:ea typeface="Roboto"/>
                  <a:cs typeface="Times New Roman" panose="02020603050405020304" pitchFamily="18" charset="0"/>
                  <a:sym typeface="Roboto"/>
                </a:rPr>
                <a:t>Enfoque de investigación</a:t>
              </a:r>
              <a:endParaRPr kumimoji="0" sz="2000" b="1" i="0" u="none" strike="noStrike" kern="1200" cap="none" spc="0" normalizeH="0" baseline="0" noProof="0" dirty="0">
                <a:ln>
                  <a:noFill/>
                </a:ln>
                <a:solidFill>
                  <a:prstClr val="black"/>
                </a:solidFill>
                <a:effectLst/>
                <a:uLnTx/>
                <a:uFillTx/>
                <a:latin typeface="Times New Roman" panose="02020603050405020304" pitchFamily="18" charset="0"/>
                <a:ea typeface="Roboto"/>
                <a:cs typeface="Times New Roman" panose="02020603050405020304" pitchFamily="18" charset="0"/>
                <a:sym typeface="Roboto"/>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dirty="0">
                <a:ln>
                  <a:noFill/>
                </a:ln>
                <a:solidFill>
                  <a:prstClr val="black"/>
                </a:solidFill>
                <a:effectLst/>
                <a:uLnTx/>
                <a:uFillTx/>
                <a:latin typeface="Times New Roman" panose="02020603050405020304" pitchFamily="18" charset="0"/>
                <a:ea typeface="Roboto"/>
                <a:cs typeface="Times New Roman" panose="02020603050405020304" pitchFamily="18" charset="0"/>
                <a:sym typeface="Roboto"/>
              </a:endParaRPr>
            </a:p>
            <a:p>
              <a:pPr marL="0" marR="0" lvl="0" indent="0" algn="r" defTabSz="914400" rtl="0" eaLnBrk="1" fontAlgn="auto" latinLnBrk="0" hangingPunct="1">
                <a:lnSpc>
                  <a:spcPct val="100000"/>
                </a:lnSpc>
                <a:spcBef>
                  <a:spcPts val="0"/>
                </a:spcBef>
                <a:spcAft>
                  <a:spcPts val="1600"/>
                </a:spcAft>
                <a:buClrTx/>
                <a:buSzTx/>
                <a:buFontTx/>
                <a:buNone/>
                <a:tabLst/>
                <a:defRPr/>
              </a:pPr>
              <a:r>
                <a:rPr kumimoji="0" lang="x-none" sz="2000" b="0" i="0" u="none" strike="noStrike" kern="1200" cap="none" spc="0" normalizeH="0" baseline="0" noProof="0" dirty="0">
                  <a:ln>
                    <a:noFill/>
                  </a:ln>
                  <a:solidFill>
                    <a:prstClr val="black"/>
                  </a:solidFill>
                  <a:effectLst/>
                  <a:uLnTx/>
                  <a:uFillTx/>
                  <a:latin typeface="Times New Roman" panose="02020603050405020304" pitchFamily="18" charset="0"/>
                  <a:ea typeface="Lato"/>
                  <a:cs typeface="Times New Roman" panose="02020603050405020304" pitchFamily="18" charset="0"/>
                  <a:sym typeface="Lato"/>
                </a:rPr>
                <a:t>Enfoque </a:t>
              </a:r>
              <a:r>
                <a:rPr kumimoji="0" lang="es-MX" sz="2000" b="0" i="0" u="none" strike="noStrike" kern="1200" cap="none" spc="0" normalizeH="0" baseline="0" noProof="0" dirty="0">
                  <a:ln>
                    <a:noFill/>
                  </a:ln>
                  <a:solidFill>
                    <a:prstClr val="black"/>
                  </a:solidFill>
                  <a:effectLst/>
                  <a:uLnTx/>
                  <a:uFillTx/>
                  <a:latin typeface="Times New Roman" panose="02020603050405020304" pitchFamily="18" charset="0"/>
                  <a:ea typeface="Lato"/>
                  <a:cs typeface="Times New Roman" panose="02020603050405020304" pitchFamily="18" charset="0"/>
                  <a:sym typeface="Lato"/>
                </a:rPr>
                <a:t>cuantitativo</a:t>
              </a:r>
              <a:endParaRPr kumimoji="0" sz="2000" b="1" i="0" u="none" strike="noStrike" kern="1200" cap="none" spc="0" normalizeH="0" baseline="0" noProof="0" dirty="0">
                <a:ln>
                  <a:noFill/>
                </a:ln>
                <a:solidFill>
                  <a:prstClr val="black"/>
                </a:solidFill>
                <a:effectLst/>
                <a:uLnTx/>
                <a:uFillTx/>
                <a:latin typeface="Times New Roman" panose="02020603050405020304" pitchFamily="18" charset="0"/>
                <a:ea typeface="Lato"/>
                <a:cs typeface="Times New Roman" panose="02020603050405020304" pitchFamily="18" charset="0"/>
                <a:sym typeface="Lato"/>
              </a:endParaRPr>
            </a:p>
          </p:txBody>
        </p:sp>
      </p:grpSp>
      <p:grpSp>
        <p:nvGrpSpPr>
          <p:cNvPr id="31" name="Shape 316">
            <a:extLst>
              <a:ext uri="{FF2B5EF4-FFF2-40B4-BE49-F238E27FC236}">
                <a16:creationId xmlns:a16="http://schemas.microsoft.com/office/drawing/2014/main" id="{F6777F19-82AF-40B4-BCA1-26E5543BC2C9}"/>
              </a:ext>
            </a:extLst>
          </p:cNvPr>
          <p:cNvGrpSpPr/>
          <p:nvPr/>
        </p:nvGrpSpPr>
        <p:grpSpPr>
          <a:xfrm>
            <a:off x="238539" y="4440330"/>
            <a:ext cx="3948450" cy="969454"/>
            <a:chOff x="-1085634" y="2447520"/>
            <a:chExt cx="3761062" cy="924600"/>
          </a:xfrm>
        </p:grpSpPr>
        <p:cxnSp>
          <p:nvCxnSpPr>
            <p:cNvPr id="32" name="Shape 317">
              <a:extLst>
                <a:ext uri="{FF2B5EF4-FFF2-40B4-BE49-F238E27FC236}">
                  <a16:creationId xmlns:a16="http://schemas.microsoft.com/office/drawing/2014/main" id="{1A765440-3C99-40C0-9A8F-D3C12CBA8B90}"/>
                </a:ext>
              </a:extLst>
            </p:cNvPr>
            <p:cNvCxnSpPr/>
            <p:nvPr/>
          </p:nvCxnSpPr>
          <p:spPr>
            <a:xfrm rot="10800000">
              <a:off x="1745428" y="2891808"/>
              <a:ext cx="930000" cy="0"/>
            </a:xfrm>
            <a:prstGeom prst="straightConnector1">
              <a:avLst/>
            </a:prstGeom>
            <a:ln>
              <a:solidFill>
                <a:srgbClr val="00B0F0"/>
              </a:solidFill>
              <a:headEnd type="none" w="sm" len="sm"/>
              <a:tailEnd type="oval" w="med" len="med"/>
            </a:ln>
          </p:spPr>
          <p:style>
            <a:lnRef idx="1">
              <a:schemeClr val="accent6"/>
            </a:lnRef>
            <a:fillRef idx="0">
              <a:schemeClr val="accent6"/>
            </a:fillRef>
            <a:effectRef idx="0">
              <a:schemeClr val="accent6"/>
            </a:effectRef>
            <a:fontRef idx="minor">
              <a:schemeClr val="tx1"/>
            </a:fontRef>
          </p:style>
        </p:cxnSp>
        <p:sp>
          <p:nvSpPr>
            <p:cNvPr id="33" name="Shape 318">
              <a:extLst>
                <a:ext uri="{FF2B5EF4-FFF2-40B4-BE49-F238E27FC236}">
                  <a16:creationId xmlns:a16="http://schemas.microsoft.com/office/drawing/2014/main" id="{CDFB822B-C11A-4901-A5E3-0F5760E05E95}"/>
                </a:ext>
              </a:extLst>
            </p:cNvPr>
            <p:cNvSpPr txBox="1"/>
            <p:nvPr/>
          </p:nvSpPr>
          <p:spPr>
            <a:xfrm>
              <a:off x="-1085634" y="2447520"/>
              <a:ext cx="2521504" cy="924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x-none" sz="2000" b="1" i="0" u="none" strike="noStrike" kern="1200" cap="none" spc="0" normalizeH="0" baseline="0" noProof="0" dirty="0">
                  <a:ln>
                    <a:noFill/>
                  </a:ln>
                  <a:solidFill>
                    <a:prstClr val="black"/>
                  </a:solidFill>
                  <a:effectLst/>
                  <a:uLnTx/>
                  <a:uFillTx/>
                  <a:latin typeface="Times New Roman" panose="02020603050405020304" pitchFamily="18" charset="0"/>
                  <a:ea typeface="Roboto"/>
                  <a:cs typeface="Times New Roman" panose="02020603050405020304" pitchFamily="18" charset="0"/>
                  <a:sym typeface="Roboto"/>
                </a:rPr>
                <a:t>Tipo</a:t>
              </a:r>
              <a:r>
                <a:rPr kumimoji="0" lang="x-none" sz="1800" b="1" i="0" u="none" strike="noStrike" kern="1200" cap="none" spc="0" normalizeH="0" baseline="0" noProof="0" dirty="0">
                  <a:ln>
                    <a:noFill/>
                  </a:ln>
                  <a:solidFill>
                    <a:prstClr val="black"/>
                  </a:solidFill>
                  <a:effectLst/>
                  <a:uLnTx/>
                  <a:uFillTx/>
                  <a:latin typeface="Times New Roman" panose="02020603050405020304" pitchFamily="18" charset="0"/>
                  <a:ea typeface="Roboto"/>
                  <a:cs typeface="Times New Roman" panose="02020603050405020304" pitchFamily="18" charset="0"/>
                  <a:sym typeface="Roboto"/>
                </a:rPr>
                <a:t> de Investigación</a:t>
              </a:r>
              <a:endParaRPr kumimoji="0" sz="1800" b="1" i="0" u="none" strike="noStrike" kern="1200" cap="none" spc="0" normalizeH="0" baseline="0" noProof="0" dirty="0">
                <a:ln>
                  <a:noFill/>
                </a:ln>
                <a:solidFill>
                  <a:prstClr val="black"/>
                </a:solidFill>
                <a:effectLst/>
                <a:uLnTx/>
                <a:uFillTx/>
                <a:latin typeface="Times New Roman" panose="02020603050405020304" pitchFamily="18" charset="0"/>
                <a:ea typeface="Roboto"/>
                <a:cs typeface="Times New Roman" panose="02020603050405020304" pitchFamily="18" charset="0"/>
                <a:sym typeface="Roboto"/>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prstClr val="black"/>
                </a:solidFill>
                <a:effectLst/>
                <a:uLnTx/>
                <a:uFillTx/>
                <a:latin typeface="Times New Roman" panose="02020603050405020304" pitchFamily="18" charset="0"/>
                <a:ea typeface="Lato"/>
                <a:cs typeface="Times New Roman" panose="02020603050405020304" pitchFamily="18" charset="0"/>
                <a:sym typeface="Lato"/>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prstClr val="black"/>
                  </a:solidFill>
                  <a:effectLst/>
                  <a:uLnTx/>
                  <a:uFillTx/>
                  <a:latin typeface="Times New Roman" panose="02020603050405020304" pitchFamily="18" charset="0"/>
                  <a:ea typeface="Lato"/>
                  <a:cs typeface="Times New Roman" panose="02020603050405020304" pitchFamily="18" charset="0"/>
                  <a:sym typeface="Lato"/>
                </a:rPr>
                <a:t>No experimental</a:t>
              </a:r>
              <a:r>
                <a:rPr kumimoji="0" lang="es-EC" sz="1800" b="0" i="0" u="none" strike="noStrike" kern="1200" cap="none" spc="0" normalizeH="0" baseline="0" noProof="0" dirty="0">
                  <a:ln>
                    <a:noFill/>
                  </a:ln>
                  <a:solidFill>
                    <a:prstClr val="black"/>
                  </a:solidFill>
                  <a:effectLst/>
                  <a:uLnTx/>
                  <a:uFillTx/>
                  <a:latin typeface="Times New Roman" panose="02020603050405020304" pitchFamily="18" charset="0"/>
                  <a:ea typeface="Lato"/>
                  <a:cs typeface="Times New Roman" panose="02020603050405020304" pitchFamily="18" charset="0"/>
                  <a:sym typeface="Lato"/>
                </a:rPr>
                <a:t> correlacional.</a:t>
              </a:r>
              <a:endParaRPr kumimoji="0" sz="1800" b="1" i="0" u="none" strike="noStrike" kern="1200" cap="none" spc="0" normalizeH="0" baseline="0" noProof="0" dirty="0">
                <a:ln>
                  <a:noFill/>
                </a:ln>
                <a:solidFill>
                  <a:prstClr val="black"/>
                </a:solidFill>
                <a:effectLst/>
                <a:uLnTx/>
                <a:uFillTx/>
                <a:latin typeface="Times New Roman" panose="02020603050405020304" pitchFamily="18" charset="0"/>
                <a:ea typeface="Roboto"/>
                <a:cs typeface="Times New Roman" panose="02020603050405020304" pitchFamily="18" charset="0"/>
                <a:sym typeface="Robot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700" b="1" i="0" u="none" strike="noStrike" kern="1200" cap="none" spc="0" normalizeH="0" baseline="0" noProof="0" dirty="0">
                <a:ln>
                  <a:noFill/>
                </a:ln>
                <a:solidFill>
                  <a:prstClr val="black"/>
                </a:solidFill>
                <a:effectLst/>
                <a:uLnTx/>
                <a:uFillTx/>
                <a:latin typeface="Roboto"/>
                <a:ea typeface="Roboto"/>
                <a:cs typeface="Roboto"/>
                <a:sym typeface="Roboto"/>
              </a:endParaRPr>
            </a:p>
          </p:txBody>
        </p:sp>
      </p:grpSp>
      <p:grpSp>
        <p:nvGrpSpPr>
          <p:cNvPr id="34" name="Shape 319">
            <a:extLst>
              <a:ext uri="{FF2B5EF4-FFF2-40B4-BE49-F238E27FC236}">
                <a16:creationId xmlns:a16="http://schemas.microsoft.com/office/drawing/2014/main" id="{5620ED0F-E42B-47B5-AEBC-C2F5E241597F}"/>
              </a:ext>
            </a:extLst>
          </p:cNvPr>
          <p:cNvGrpSpPr/>
          <p:nvPr/>
        </p:nvGrpSpPr>
        <p:grpSpPr>
          <a:xfrm>
            <a:off x="5667501" y="4957754"/>
            <a:ext cx="4519157" cy="969454"/>
            <a:chOff x="4659935" y="3726755"/>
            <a:chExt cx="3397884" cy="924600"/>
          </a:xfrm>
        </p:grpSpPr>
        <p:cxnSp>
          <p:nvCxnSpPr>
            <p:cNvPr id="35" name="Shape 320">
              <a:extLst>
                <a:ext uri="{FF2B5EF4-FFF2-40B4-BE49-F238E27FC236}">
                  <a16:creationId xmlns:a16="http://schemas.microsoft.com/office/drawing/2014/main" id="{1AF5DC18-2617-457B-80B0-427B749728A3}"/>
                </a:ext>
              </a:extLst>
            </p:cNvPr>
            <p:cNvCxnSpPr>
              <a:cxnSpLocks/>
            </p:cNvCxnSpPr>
            <p:nvPr/>
          </p:nvCxnSpPr>
          <p:spPr>
            <a:xfrm>
              <a:off x="4659935" y="4025105"/>
              <a:ext cx="913378" cy="0"/>
            </a:xfrm>
            <a:prstGeom prst="straightConnector1">
              <a:avLst/>
            </a:prstGeom>
            <a:ln>
              <a:solidFill>
                <a:srgbClr val="00B0F0"/>
              </a:solidFill>
              <a:headEnd type="none" w="sm" len="sm"/>
              <a:tailEnd type="oval" w="med" len="med"/>
            </a:ln>
          </p:spPr>
          <p:style>
            <a:lnRef idx="1">
              <a:schemeClr val="accent6"/>
            </a:lnRef>
            <a:fillRef idx="0">
              <a:schemeClr val="accent6"/>
            </a:fillRef>
            <a:effectRef idx="0">
              <a:schemeClr val="accent6"/>
            </a:effectRef>
            <a:fontRef idx="minor">
              <a:schemeClr val="tx1"/>
            </a:fontRef>
          </p:style>
        </p:cxnSp>
        <p:sp>
          <p:nvSpPr>
            <p:cNvPr id="36" name="Shape 321">
              <a:extLst>
                <a:ext uri="{FF2B5EF4-FFF2-40B4-BE49-F238E27FC236}">
                  <a16:creationId xmlns:a16="http://schemas.microsoft.com/office/drawing/2014/main" id="{3FD48380-1238-4BC4-A1F9-EE26FEC04CBA}"/>
                </a:ext>
              </a:extLst>
            </p:cNvPr>
            <p:cNvSpPr txBox="1"/>
            <p:nvPr/>
          </p:nvSpPr>
          <p:spPr>
            <a:xfrm>
              <a:off x="5655044" y="3726755"/>
              <a:ext cx="2402775" cy="924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2000" b="1" i="0" u="none" strike="noStrike" kern="1200" cap="none" spc="0" normalizeH="0" baseline="0" noProof="0" dirty="0">
                  <a:ln>
                    <a:noFill/>
                  </a:ln>
                  <a:solidFill>
                    <a:prstClr val="black"/>
                  </a:solidFill>
                  <a:effectLst/>
                  <a:uLnTx/>
                  <a:uFillTx/>
                  <a:latin typeface="Times New Roman" panose="02020603050405020304" pitchFamily="18" charset="0"/>
                  <a:ea typeface="Roboto"/>
                  <a:cs typeface="Times New Roman" panose="02020603050405020304" pitchFamily="18" charset="0"/>
                  <a:sym typeface="Roboto"/>
                </a:rPr>
                <a:t>Diseño de la investigación</a:t>
              </a:r>
              <a:endParaRPr kumimoji="0" sz="2000" b="1" i="0" u="none" strike="noStrike" kern="1200" cap="none" spc="0" normalizeH="0" baseline="0" noProof="0" dirty="0">
                <a:ln>
                  <a:noFill/>
                </a:ln>
                <a:solidFill>
                  <a:prstClr val="black"/>
                </a:solidFill>
                <a:effectLst/>
                <a:uLnTx/>
                <a:uFillTx/>
                <a:latin typeface="Times New Roman" panose="02020603050405020304" pitchFamily="18" charset="0"/>
                <a:ea typeface="Roboto"/>
                <a:cs typeface="Times New Roman" panose="02020603050405020304" pitchFamily="18" charset="0"/>
                <a:sym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dirty="0">
                <a:ln>
                  <a:noFill/>
                </a:ln>
                <a:solidFill>
                  <a:prstClr val="black"/>
                </a:solidFill>
                <a:effectLst/>
                <a:uLnTx/>
                <a:uFillTx/>
                <a:latin typeface="Times New Roman" panose="02020603050405020304" pitchFamily="18" charset="0"/>
                <a:ea typeface="Roboto"/>
                <a:cs typeface="Times New Roman" panose="02020603050405020304" pitchFamily="18" charset="0"/>
                <a:sym typeface="Roboto"/>
              </a:endParaRPr>
            </a:p>
            <a:p>
              <a:pPr marL="0" marR="0" lvl="0" indent="0" algn="l" defTabSz="914400" rtl="0" eaLnBrk="1" fontAlgn="auto" latinLnBrk="0" hangingPunct="1">
                <a:lnSpc>
                  <a:spcPct val="100000"/>
                </a:lnSpc>
                <a:spcBef>
                  <a:spcPts val="0"/>
                </a:spcBef>
                <a:spcAft>
                  <a:spcPts val="1600"/>
                </a:spcAft>
                <a:buClrTx/>
                <a:buSzTx/>
                <a:buFontTx/>
                <a:buNone/>
                <a:tabLst/>
                <a:defRPr/>
              </a:pPr>
              <a:r>
                <a:rPr kumimoji="0" lang="x-none" sz="2000" b="0" i="0" u="none" strike="noStrike" kern="1200" cap="none" spc="0" normalizeH="0" baseline="0" noProof="0" dirty="0">
                  <a:ln>
                    <a:noFill/>
                  </a:ln>
                  <a:solidFill>
                    <a:prstClr val="black"/>
                  </a:solidFill>
                  <a:effectLst/>
                  <a:uLnTx/>
                  <a:uFillTx/>
                  <a:latin typeface="Times New Roman" panose="02020603050405020304" pitchFamily="18" charset="0"/>
                  <a:ea typeface="Lato"/>
                  <a:cs typeface="Times New Roman" panose="02020603050405020304" pitchFamily="18" charset="0"/>
                  <a:sym typeface="Lato"/>
                </a:rPr>
                <a:t>Transaccional o transversal.</a:t>
              </a:r>
              <a:endParaRPr kumimoji="0" sz="2000" b="1" i="0" u="none" strike="noStrike" kern="1200" cap="none" spc="0" normalizeH="0" baseline="0" noProof="0" dirty="0">
                <a:ln>
                  <a:noFill/>
                </a:ln>
                <a:solidFill>
                  <a:prstClr val="black"/>
                </a:solidFill>
                <a:effectLst/>
                <a:uLnTx/>
                <a:uFillTx/>
                <a:latin typeface="Times New Roman" panose="02020603050405020304" pitchFamily="18" charset="0"/>
                <a:ea typeface="Lato"/>
                <a:cs typeface="Times New Roman" panose="02020603050405020304" pitchFamily="18" charset="0"/>
                <a:sym typeface="Lato"/>
              </a:endParaRPr>
            </a:p>
          </p:txBody>
        </p:sp>
      </p:grpSp>
      <p:grpSp>
        <p:nvGrpSpPr>
          <p:cNvPr id="37" name="Shape 322">
            <a:extLst>
              <a:ext uri="{FF2B5EF4-FFF2-40B4-BE49-F238E27FC236}">
                <a16:creationId xmlns:a16="http://schemas.microsoft.com/office/drawing/2014/main" id="{076B733D-F8A4-4DC6-BFA0-0F7390B3CA09}"/>
              </a:ext>
            </a:extLst>
          </p:cNvPr>
          <p:cNvGrpSpPr/>
          <p:nvPr/>
        </p:nvGrpSpPr>
        <p:grpSpPr>
          <a:xfrm>
            <a:off x="5588651" y="1474909"/>
            <a:ext cx="5799413" cy="969454"/>
            <a:chOff x="4246060" y="1344129"/>
            <a:chExt cx="4320650" cy="924600"/>
          </a:xfrm>
        </p:grpSpPr>
        <p:sp>
          <p:nvSpPr>
            <p:cNvPr id="38" name="Shape 323">
              <a:extLst>
                <a:ext uri="{FF2B5EF4-FFF2-40B4-BE49-F238E27FC236}">
                  <a16:creationId xmlns:a16="http://schemas.microsoft.com/office/drawing/2014/main" id="{8C5A588D-85D2-426B-A618-0DEF6C7901A7}"/>
                </a:ext>
              </a:extLst>
            </p:cNvPr>
            <p:cNvSpPr txBox="1"/>
            <p:nvPr/>
          </p:nvSpPr>
          <p:spPr>
            <a:xfrm>
              <a:off x="5625816" y="1344129"/>
              <a:ext cx="2940894" cy="924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2000" b="1" i="0" u="none" strike="noStrike" kern="1200" cap="none" spc="0" normalizeH="0" baseline="0" noProof="0" dirty="0">
                  <a:ln>
                    <a:noFill/>
                  </a:ln>
                  <a:solidFill>
                    <a:prstClr val="black"/>
                  </a:solidFill>
                  <a:effectLst/>
                  <a:uLnTx/>
                  <a:uFillTx/>
                  <a:latin typeface="Times New Roman" panose="02020603050405020304" pitchFamily="18" charset="0"/>
                  <a:ea typeface="Roboto"/>
                  <a:cs typeface="Times New Roman" panose="02020603050405020304" pitchFamily="18" charset="0"/>
                  <a:sym typeface="Roboto"/>
                </a:rPr>
                <a:t>Fuentes de información</a:t>
              </a:r>
              <a:endParaRPr kumimoji="0" sz="2000" b="1" i="0" u="none" strike="noStrike" kern="1200" cap="none" spc="0" normalizeH="0" baseline="0" noProof="0" dirty="0">
                <a:ln>
                  <a:noFill/>
                </a:ln>
                <a:solidFill>
                  <a:prstClr val="black"/>
                </a:solidFill>
                <a:effectLst/>
                <a:uLnTx/>
                <a:uFillTx/>
                <a:latin typeface="Times New Roman" panose="02020603050405020304" pitchFamily="18" charset="0"/>
                <a:ea typeface="Roboto"/>
                <a:cs typeface="Times New Roman" panose="02020603050405020304" pitchFamily="18" charset="0"/>
                <a:sym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dirty="0">
                <a:ln>
                  <a:noFill/>
                </a:ln>
                <a:solidFill>
                  <a:prstClr val="black"/>
                </a:solidFill>
                <a:effectLst/>
                <a:uLnTx/>
                <a:uFillTx/>
                <a:latin typeface="Times New Roman" panose="02020603050405020304" pitchFamily="18" charset="0"/>
                <a:ea typeface="Roboto"/>
                <a:cs typeface="Times New Roman" panose="02020603050405020304" pitchFamily="18" charset="0"/>
                <a:sym typeface="Roboto"/>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x-none" sz="2000" b="0" i="0" u="none" strike="noStrike" kern="1200" cap="none" spc="0" normalizeH="0" baseline="0" noProof="0" dirty="0">
                  <a:ln>
                    <a:noFill/>
                  </a:ln>
                  <a:solidFill>
                    <a:prstClr val="black"/>
                  </a:solidFill>
                  <a:effectLst/>
                  <a:uLnTx/>
                  <a:uFillTx/>
                  <a:latin typeface="Times New Roman" panose="02020603050405020304" pitchFamily="18" charset="0"/>
                  <a:ea typeface="Lato"/>
                  <a:cs typeface="Times New Roman" panose="02020603050405020304" pitchFamily="18" charset="0"/>
                  <a:sym typeface="Lato"/>
                </a:rPr>
                <a:t>Investigación de campo con la aplicación de encuestas</a:t>
              </a:r>
              <a:r>
                <a:rPr kumimoji="0" lang="es-EC" sz="2000" b="0" i="0" u="none" strike="noStrike" kern="1200" cap="none" spc="0" normalizeH="0" baseline="0" noProof="0" dirty="0">
                  <a:ln>
                    <a:noFill/>
                  </a:ln>
                  <a:solidFill>
                    <a:prstClr val="black"/>
                  </a:solidFill>
                  <a:effectLst/>
                  <a:uLnTx/>
                  <a:uFillTx/>
                  <a:latin typeface="Times New Roman" panose="02020603050405020304" pitchFamily="18" charset="0"/>
                  <a:ea typeface="Lato"/>
                  <a:cs typeface="Times New Roman" panose="02020603050405020304" pitchFamily="18" charset="0"/>
                  <a:sym typeface="Lato"/>
                </a:rPr>
                <a:t>.</a:t>
              </a:r>
              <a:endParaRPr kumimoji="0" sz="2400" b="0" i="0" u="none" strike="noStrike" kern="1200" cap="none" spc="0" normalizeH="0" baseline="0" noProof="0" dirty="0">
                <a:ln>
                  <a:noFill/>
                </a:ln>
                <a:solidFill>
                  <a:prstClr val="black"/>
                </a:solidFill>
                <a:effectLst/>
                <a:uLnTx/>
                <a:uFillTx/>
                <a:latin typeface="Times New Roman" panose="02020603050405020304" pitchFamily="18" charset="0"/>
                <a:ea typeface="Lato"/>
                <a:cs typeface="Times New Roman" panose="02020603050405020304" pitchFamily="18" charset="0"/>
                <a:sym typeface="Lato"/>
              </a:endParaRPr>
            </a:p>
          </p:txBody>
        </p:sp>
        <p:cxnSp>
          <p:nvCxnSpPr>
            <p:cNvPr id="39" name="Shape 324">
              <a:extLst>
                <a:ext uri="{FF2B5EF4-FFF2-40B4-BE49-F238E27FC236}">
                  <a16:creationId xmlns:a16="http://schemas.microsoft.com/office/drawing/2014/main" id="{D3B02C64-E2FF-424D-B3FE-A68C183F045A}"/>
                </a:ext>
              </a:extLst>
            </p:cNvPr>
            <p:cNvCxnSpPr/>
            <p:nvPr/>
          </p:nvCxnSpPr>
          <p:spPr>
            <a:xfrm>
              <a:off x="4246060" y="2112674"/>
              <a:ext cx="1286700" cy="0"/>
            </a:xfrm>
            <a:prstGeom prst="straightConnector1">
              <a:avLst/>
            </a:prstGeom>
            <a:ln>
              <a:solidFill>
                <a:srgbClr val="00B0F0"/>
              </a:solidFill>
              <a:headEnd type="none" w="sm" len="sm"/>
              <a:tailEnd type="oval" w="med" len="med"/>
            </a:ln>
          </p:spPr>
          <p:style>
            <a:lnRef idx="1">
              <a:schemeClr val="accent6"/>
            </a:lnRef>
            <a:fillRef idx="0">
              <a:schemeClr val="accent6"/>
            </a:fillRef>
            <a:effectRef idx="0">
              <a:schemeClr val="accent6"/>
            </a:effectRef>
            <a:fontRef idx="minor">
              <a:schemeClr val="tx1"/>
            </a:fontRef>
          </p:style>
        </p:cxnSp>
      </p:grpSp>
      <p:grpSp>
        <p:nvGrpSpPr>
          <p:cNvPr id="40" name="Shape 325">
            <a:extLst>
              <a:ext uri="{FF2B5EF4-FFF2-40B4-BE49-F238E27FC236}">
                <a16:creationId xmlns:a16="http://schemas.microsoft.com/office/drawing/2014/main" id="{CE24E9DE-3AF7-4AC9-960B-B02E926ABB34}"/>
              </a:ext>
            </a:extLst>
          </p:cNvPr>
          <p:cNvGrpSpPr/>
          <p:nvPr/>
        </p:nvGrpSpPr>
        <p:grpSpPr>
          <a:xfrm>
            <a:off x="6850552" y="3092479"/>
            <a:ext cx="4439915" cy="1347850"/>
            <a:chOff x="5477752" y="2007528"/>
            <a:chExt cx="4229204" cy="1285489"/>
          </a:xfrm>
        </p:grpSpPr>
        <p:cxnSp>
          <p:nvCxnSpPr>
            <p:cNvPr id="41" name="Shape 326">
              <a:extLst>
                <a:ext uri="{FF2B5EF4-FFF2-40B4-BE49-F238E27FC236}">
                  <a16:creationId xmlns:a16="http://schemas.microsoft.com/office/drawing/2014/main" id="{4233F5C6-B4F9-4D65-98FF-6C103DC3EE64}"/>
                </a:ext>
              </a:extLst>
            </p:cNvPr>
            <p:cNvCxnSpPr/>
            <p:nvPr/>
          </p:nvCxnSpPr>
          <p:spPr>
            <a:xfrm>
              <a:off x="5477752" y="2589267"/>
              <a:ext cx="886200" cy="0"/>
            </a:xfrm>
            <a:prstGeom prst="straightConnector1">
              <a:avLst/>
            </a:prstGeom>
            <a:ln>
              <a:solidFill>
                <a:srgbClr val="00B0F0"/>
              </a:solidFill>
              <a:headEnd type="none" w="sm" len="sm"/>
              <a:tailEnd type="oval" w="med" len="med"/>
            </a:ln>
          </p:spPr>
          <p:style>
            <a:lnRef idx="1">
              <a:schemeClr val="accent6"/>
            </a:lnRef>
            <a:fillRef idx="0">
              <a:schemeClr val="accent6"/>
            </a:fillRef>
            <a:effectRef idx="0">
              <a:schemeClr val="accent6"/>
            </a:effectRef>
            <a:fontRef idx="minor">
              <a:schemeClr val="tx1"/>
            </a:fontRef>
          </p:style>
        </p:cxnSp>
        <p:sp>
          <p:nvSpPr>
            <p:cNvPr id="42" name="Shape 327">
              <a:extLst>
                <a:ext uri="{FF2B5EF4-FFF2-40B4-BE49-F238E27FC236}">
                  <a16:creationId xmlns:a16="http://schemas.microsoft.com/office/drawing/2014/main" id="{04E59DF1-F0C4-413D-981C-F36A81CC5700}"/>
                </a:ext>
              </a:extLst>
            </p:cNvPr>
            <p:cNvSpPr txBox="1"/>
            <p:nvPr/>
          </p:nvSpPr>
          <p:spPr>
            <a:xfrm>
              <a:off x="6454704" y="2007528"/>
              <a:ext cx="3252252" cy="1285489"/>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1" i="0" u="none" strike="noStrike" kern="1200" cap="none" spc="0" normalizeH="0" baseline="0" noProof="0" dirty="0">
                <a:ln>
                  <a:noFill/>
                </a:ln>
                <a:solidFill>
                  <a:prstClr val="black"/>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2000" b="1" i="0" u="none" strike="noStrike" kern="1200" cap="none" spc="0" normalizeH="0" baseline="0" noProof="0" dirty="0">
                  <a:ln>
                    <a:noFill/>
                  </a:ln>
                  <a:solidFill>
                    <a:prstClr val="black"/>
                  </a:solidFill>
                  <a:effectLst/>
                  <a:uLnTx/>
                  <a:uFillTx/>
                  <a:latin typeface="Times New Roman" panose="02020603050405020304" pitchFamily="18" charset="0"/>
                  <a:ea typeface="Roboto"/>
                  <a:cs typeface="Times New Roman" panose="02020603050405020304" pitchFamily="18" charset="0"/>
                  <a:sym typeface="Roboto"/>
                </a:rPr>
                <a:t>Unidad de análisis</a:t>
              </a:r>
              <a:endParaRPr kumimoji="0" sz="2000" b="1" i="0" u="none" strike="noStrike" kern="1200" cap="none" spc="0" normalizeH="0" baseline="0" noProof="0" dirty="0">
                <a:ln>
                  <a:noFill/>
                </a:ln>
                <a:solidFill>
                  <a:prstClr val="black"/>
                </a:solidFill>
                <a:effectLst/>
                <a:uLnTx/>
                <a:uFillTx/>
                <a:latin typeface="Times New Roman" panose="02020603050405020304" pitchFamily="18" charset="0"/>
                <a:ea typeface="Roboto"/>
                <a:cs typeface="Times New Roman" panose="02020603050405020304" pitchFamily="18" charset="0"/>
                <a:sym typeface="Roboto"/>
              </a:endParaRPr>
            </a:p>
            <a:p>
              <a:pPr marL="0" marR="0" lvl="0" indent="0" algn="l" defTabSz="914400" rtl="0" eaLnBrk="1" fontAlgn="auto" latinLnBrk="0" hangingPunct="1">
                <a:lnSpc>
                  <a:spcPct val="100000"/>
                </a:lnSpc>
                <a:spcBef>
                  <a:spcPts val="0"/>
                </a:spcBef>
                <a:spcAft>
                  <a:spcPts val="160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Times New Roman" panose="02020603050405020304" pitchFamily="18" charset="0"/>
                  <a:ea typeface="Lato"/>
                  <a:cs typeface="Times New Roman" panose="02020603050405020304" pitchFamily="18" charset="0"/>
                  <a:sym typeface="Lato"/>
                </a:rPr>
                <a:t>Socios de las Cooperativas de ahorro y crédito del cantón Rumiñahui.</a:t>
              </a:r>
              <a:endParaRPr kumimoji="0" sz="2000" b="0" i="0" u="none" strike="noStrike" kern="1200" cap="none" spc="0" normalizeH="0" baseline="0" noProof="0" dirty="0">
                <a:ln>
                  <a:noFill/>
                </a:ln>
                <a:solidFill>
                  <a:prstClr val="black"/>
                </a:solidFill>
                <a:effectLst/>
                <a:uLnTx/>
                <a:uFillTx/>
                <a:latin typeface="Times New Roman" panose="02020603050405020304" pitchFamily="18" charset="0"/>
                <a:ea typeface="Lato"/>
                <a:cs typeface="Times New Roman" panose="02020603050405020304" pitchFamily="18" charset="0"/>
                <a:sym typeface="Lato"/>
              </a:endParaRPr>
            </a:p>
          </p:txBody>
        </p:sp>
      </p:grpSp>
      <p:grpSp>
        <p:nvGrpSpPr>
          <p:cNvPr id="43" name="Shape 328">
            <a:extLst>
              <a:ext uri="{FF2B5EF4-FFF2-40B4-BE49-F238E27FC236}">
                <a16:creationId xmlns:a16="http://schemas.microsoft.com/office/drawing/2014/main" id="{814721E9-7C09-4B8A-8BEC-4A034ED96874}"/>
              </a:ext>
            </a:extLst>
          </p:cNvPr>
          <p:cNvGrpSpPr/>
          <p:nvPr/>
        </p:nvGrpSpPr>
        <p:grpSpPr>
          <a:xfrm>
            <a:off x="3563972" y="1910158"/>
            <a:ext cx="3427016" cy="3499626"/>
            <a:chOff x="3183402" y="1176205"/>
            <a:chExt cx="2799192" cy="2820700"/>
          </a:xfrm>
          <a:solidFill>
            <a:schemeClr val="accent1">
              <a:lumMod val="75000"/>
            </a:schemeClr>
          </a:solidFill>
        </p:grpSpPr>
        <p:sp>
          <p:nvSpPr>
            <p:cNvPr id="44" name="Shape 329">
              <a:extLst>
                <a:ext uri="{FF2B5EF4-FFF2-40B4-BE49-F238E27FC236}">
                  <a16:creationId xmlns:a16="http://schemas.microsoft.com/office/drawing/2014/main" id="{FC643F6D-BF84-4D5A-8D93-27254AF84CCF}"/>
                </a:ext>
              </a:extLst>
            </p:cNvPr>
            <p:cNvSpPr/>
            <p:nvPr/>
          </p:nvSpPr>
          <p:spPr>
            <a:xfrm rot="-4980021">
              <a:off x="3204123" y="1186472"/>
              <a:ext cx="2771960" cy="2771960"/>
            </a:xfrm>
            <a:prstGeom prst="blockArc">
              <a:avLst>
                <a:gd name="adj1" fmla="val 12602522"/>
                <a:gd name="adj2" fmla="val 16867657"/>
                <a:gd name="adj3" fmla="val 20844"/>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Shape 330">
              <a:extLst>
                <a:ext uri="{FF2B5EF4-FFF2-40B4-BE49-F238E27FC236}">
                  <a16:creationId xmlns:a16="http://schemas.microsoft.com/office/drawing/2014/main" id="{5EF3CEEB-01C4-4A7E-AF49-945ECB69AF26}"/>
                </a:ext>
              </a:extLst>
            </p:cNvPr>
            <p:cNvSpPr/>
            <p:nvPr/>
          </p:nvSpPr>
          <p:spPr>
            <a:xfrm rot="7920309">
              <a:off x="3183402" y="1183149"/>
              <a:ext cx="2777207" cy="2777207"/>
            </a:xfrm>
            <a:prstGeom prst="blockArc">
              <a:avLst>
                <a:gd name="adj1" fmla="val 12602522"/>
                <a:gd name="adj2" fmla="val 16867657"/>
                <a:gd name="adj3" fmla="val 20844"/>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Shape 331">
              <a:extLst>
                <a:ext uri="{FF2B5EF4-FFF2-40B4-BE49-F238E27FC236}">
                  <a16:creationId xmlns:a16="http://schemas.microsoft.com/office/drawing/2014/main" id="{4576923E-8D42-405E-823A-1935AA9A2FDA}"/>
                </a:ext>
              </a:extLst>
            </p:cNvPr>
            <p:cNvSpPr/>
            <p:nvPr/>
          </p:nvSpPr>
          <p:spPr>
            <a:xfrm rot="3600063">
              <a:off x="3205106" y="1219417"/>
              <a:ext cx="2777488" cy="2777488"/>
            </a:xfrm>
            <a:prstGeom prst="blockArc">
              <a:avLst>
                <a:gd name="adj1" fmla="val 12602522"/>
                <a:gd name="adj2" fmla="val 16867657"/>
                <a:gd name="adj3" fmla="val 20844"/>
              </a:avLst>
            </a:prstGeom>
            <a:grp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Shape 332">
              <a:extLst>
                <a:ext uri="{FF2B5EF4-FFF2-40B4-BE49-F238E27FC236}">
                  <a16:creationId xmlns:a16="http://schemas.microsoft.com/office/drawing/2014/main" id="{D0FF32E3-C5AA-40C1-94B9-6F1157519E01}"/>
                </a:ext>
              </a:extLst>
            </p:cNvPr>
            <p:cNvSpPr/>
            <p:nvPr/>
          </p:nvSpPr>
          <p:spPr>
            <a:xfrm rot="4024705">
              <a:off x="5326681" y="1940898"/>
              <a:ext cx="578477" cy="579147"/>
            </a:xfrm>
            <a:prstGeom prst="pie">
              <a:avLst>
                <a:gd name="adj1" fmla="val 6190354"/>
                <a:gd name="adj2" fmla="val 14996165"/>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Shape 333">
              <a:extLst>
                <a:ext uri="{FF2B5EF4-FFF2-40B4-BE49-F238E27FC236}">
                  <a16:creationId xmlns:a16="http://schemas.microsoft.com/office/drawing/2014/main" id="{2E041E34-0117-48B4-A7B4-8073E1D0DB63}"/>
                </a:ext>
              </a:extLst>
            </p:cNvPr>
            <p:cNvSpPr/>
            <p:nvPr/>
          </p:nvSpPr>
          <p:spPr>
            <a:xfrm rot="-9359762">
              <a:off x="3193941" y="1176205"/>
              <a:ext cx="2777287" cy="2777287"/>
            </a:xfrm>
            <a:prstGeom prst="blockArc">
              <a:avLst>
                <a:gd name="adj1" fmla="val 12602522"/>
                <a:gd name="adj2" fmla="val 16867657"/>
                <a:gd name="adj3" fmla="val 20844"/>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Shape 334">
              <a:extLst>
                <a:ext uri="{FF2B5EF4-FFF2-40B4-BE49-F238E27FC236}">
                  <a16:creationId xmlns:a16="http://schemas.microsoft.com/office/drawing/2014/main" id="{E2CEF4F4-61C5-419D-9DD4-EC8F2929F583}"/>
                </a:ext>
              </a:extLst>
            </p:cNvPr>
            <p:cNvSpPr/>
            <p:nvPr/>
          </p:nvSpPr>
          <p:spPr>
            <a:xfrm rot="-8936366">
              <a:off x="3659126" y="3173505"/>
              <a:ext cx="578551" cy="578963"/>
            </a:xfrm>
            <a:prstGeom prst="pie">
              <a:avLst>
                <a:gd name="adj1" fmla="val 6190354"/>
                <a:gd name="adj2" fmla="val 14996165"/>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Shape 335">
              <a:extLst>
                <a:ext uri="{FF2B5EF4-FFF2-40B4-BE49-F238E27FC236}">
                  <a16:creationId xmlns:a16="http://schemas.microsoft.com/office/drawing/2014/main" id="{FD14DF1C-2662-4149-A8CB-C7B4EA06AF57}"/>
                </a:ext>
              </a:extLst>
            </p:cNvPr>
            <p:cNvSpPr/>
            <p:nvPr/>
          </p:nvSpPr>
          <p:spPr>
            <a:xfrm rot="1824498">
              <a:off x="3659375" y="3173497"/>
              <a:ext cx="578475" cy="578885"/>
            </a:xfrm>
            <a:prstGeom prst="pie">
              <a:avLst>
                <a:gd name="adj1" fmla="val 4028252"/>
                <a:gd name="adj2" fmla="val 17183677"/>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Shape 336">
              <a:extLst>
                <a:ext uri="{FF2B5EF4-FFF2-40B4-BE49-F238E27FC236}">
                  <a16:creationId xmlns:a16="http://schemas.microsoft.com/office/drawing/2014/main" id="{4B1D13E7-D386-4639-BC9B-BB46FE7BB1FF}"/>
                </a:ext>
              </a:extLst>
            </p:cNvPr>
            <p:cNvSpPr/>
            <p:nvPr/>
          </p:nvSpPr>
          <p:spPr>
            <a:xfrm rot="-600092">
              <a:off x="3198852" y="1195456"/>
              <a:ext cx="2777611" cy="2777611"/>
            </a:xfrm>
            <a:prstGeom prst="blockArc">
              <a:avLst>
                <a:gd name="adj1" fmla="val 12513247"/>
                <a:gd name="adj2" fmla="val 16867657"/>
                <a:gd name="adj3" fmla="val 20844"/>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Shape 337">
              <a:extLst>
                <a:ext uri="{FF2B5EF4-FFF2-40B4-BE49-F238E27FC236}">
                  <a16:creationId xmlns:a16="http://schemas.microsoft.com/office/drawing/2014/main" id="{DFFF4669-61DC-41A0-BEB4-FAF6187B6C1B}"/>
                </a:ext>
              </a:extLst>
            </p:cNvPr>
            <p:cNvSpPr/>
            <p:nvPr/>
          </p:nvSpPr>
          <p:spPr>
            <a:xfrm rot="-176551">
              <a:off x="4312105" y="1195442"/>
              <a:ext cx="578563" cy="579162"/>
            </a:xfrm>
            <a:prstGeom prst="pie">
              <a:avLst>
                <a:gd name="adj1" fmla="val 6190354"/>
                <a:gd name="adj2" fmla="val 14996165"/>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Shape 338">
              <a:extLst>
                <a:ext uri="{FF2B5EF4-FFF2-40B4-BE49-F238E27FC236}">
                  <a16:creationId xmlns:a16="http://schemas.microsoft.com/office/drawing/2014/main" id="{AD506A48-45B4-4459-8DD7-8D74D1443DAB}"/>
                </a:ext>
              </a:extLst>
            </p:cNvPr>
            <p:cNvSpPr/>
            <p:nvPr/>
          </p:nvSpPr>
          <p:spPr>
            <a:xfrm rot="10584085">
              <a:off x="4312215" y="1200936"/>
              <a:ext cx="578340" cy="578939"/>
            </a:xfrm>
            <a:prstGeom prst="pie">
              <a:avLst>
                <a:gd name="adj1" fmla="val 4028252"/>
                <a:gd name="adj2" fmla="val 17183677"/>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Shape 339">
              <a:extLst>
                <a:ext uri="{FF2B5EF4-FFF2-40B4-BE49-F238E27FC236}">
                  <a16:creationId xmlns:a16="http://schemas.microsoft.com/office/drawing/2014/main" id="{25C33C5E-D22B-4503-9398-04A03D8D13F4}"/>
                </a:ext>
              </a:extLst>
            </p:cNvPr>
            <p:cNvSpPr/>
            <p:nvPr/>
          </p:nvSpPr>
          <p:spPr>
            <a:xfrm rot="8344778">
              <a:off x="4940929" y="3162886"/>
              <a:ext cx="578465" cy="578888"/>
            </a:xfrm>
            <a:prstGeom prst="pie">
              <a:avLst>
                <a:gd name="adj1" fmla="val 6190354"/>
                <a:gd name="adj2" fmla="val 14996165"/>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Shape 340">
              <a:extLst>
                <a:ext uri="{FF2B5EF4-FFF2-40B4-BE49-F238E27FC236}">
                  <a16:creationId xmlns:a16="http://schemas.microsoft.com/office/drawing/2014/main" id="{9A47C170-EB68-4E24-AB14-693F8DF1F77C}"/>
                </a:ext>
              </a:extLst>
            </p:cNvPr>
            <p:cNvSpPr/>
            <p:nvPr/>
          </p:nvSpPr>
          <p:spPr>
            <a:xfrm rot="-2495643">
              <a:off x="4941000" y="3162728"/>
              <a:ext cx="578445" cy="579093"/>
            </a:xfrm>
            <a:prstGeom prst="pie">
              <a:avLst>
                <a:gd name="adj1" fmla="val 4028252"/>
                <a:gd name="adj2" fmla="val 17183677"/>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Shape 341">
              <a:extLst>
                <a:ext uri="{FF2B5EF4-FFF2-40B4-BE49-F238E27FC236}">
                  <a16:creationId xmlns:a16="http://schemas.microsoft.com/office/drawing/2014/main" id="{18BF5B09-E42A-471D-B5F4-8039D6D48FDD}"/>
                </a:ext>
              </a:extLst>
            </p:cNvPr>
            <p:cNvSpPr/>
            <p:nvPr/>
          </p:nvSpPr>
          <p:spPr>
            <a:xfrm rot="6204541">
              <a:off x="3257468" y="1938977"/>
              <a:ext cx="578264" cy="578917"/>
            </a:xfrm>
            <a:prstGeom prst="pie">
              <a:avLst>
                <a:gd name="adj1" fmla="val 4028252"/>
                <a:gd name="adj2" fmla="val 17183677"/>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Shape 342">
              <a:extLst>
                <a:ext uri="{FF2B5EF4-FFF2-40B4-BE49-F238E27FC236}">
                  <a16:creationId xmlns:a16="http://schemas.microsoft.com/office/drawing/2014/main" id="{D0C28D35-2310-442B-B8A9-7C13AF003158}"/>
                </a:ext>
              </a:extLst>
            </p:cNvPr>
            <p:cNvSpPr/>
            <p:nvPr/>
          </p:nvSpPr>
          <p:spPr>
            <a:xfrm rot="14783973">
              <a:off x="5326676" y="1942692"/>
              <a:ext cx="578485" cy="579035"/>
            </a:xfrm>
            <a:prstGeom prst="pie">
              <a:avLst>
                <a:gd name="adj1" fmla="val 4028252"/>
                <a:gd name="adj2" fmla="val 17183677"/>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Shape 343">
              <a:extLst>
                <a:ext uri="{FF2B5EF4-FFF2-40B4-BE49-F238E27FC236}">
                  <a16:creationId xmlns:a16="http://schemas.microsoft.com/office/drawing/2014/main" id="{5D514BB6-A5E9-4F13-8A82-95D36F36F07C}"/>
                </a:ext>
              </a:extLst>
            </p:cNvPr>
            <p:cNvSpPr/>
            <p:nvPr/>
          </p:nvSpPr>
          <p:spPr>
            <a:xfrm rot="-4556960">
              <a:off x="3257335" y="1939059"/>
              <a:ext cx="578302" cy="578957"/>
            </a:xfrm>
            <a:prstGeom prst="pie">
              <a:avLst>
                <a:gd name="adj1" fmla="val 6190354"/>
                <a:gd name="adj2" fmla="val 14996165"/>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9" name="Shape 344">
            <a:extLst>
              <a:ext uri="{FF2B5EF4-FFF2-40B4-BE49-F238E27FC236}">
                <a16:creationId xmlns:a16="http://schemas.microsoft.com/office/drawing/2014/main" id="{40C25487-0335-4566-BF18-24B0B3559397}"/>
              </a:ext>
            </a:extLst>
          </p:cNvPr>
          <p:cNvSpPr/>
          <p:nvPr/>
        </p:nvSpPr>
        <p:spPr>
          <a:xfrm>
            <a:off x="5966084" y="2378966"/>
            <a:ext cx="259831" cy="259821"/>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Shape 345">
            <a:extLst>
              <a:ext uri="{FF2B5EF4-FFF2-40B4-BE49-F238E27FC236}">
                <a16:creationId xmlns:a16="http://schemas.microsoft.com/office/drawing/2014/main" id="{FB093CBB-0CCD-4BCE-9DA6-27286A6BF20C}"/>
              </a:ext>
            </a:extLst>
          </p:cNvPr>
          <p:cNvSpPr/>
          <p:nvPr/>
        </p:nvSpPr>
        <p:spPr>
          <a:xfrm>
            <a:off x="6531627" y="3577207"/>
            <a:ext cx="259831" cy="259821"/>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Shape 346">
            <a:extLst>
              <a:ext uri="{FF2B5EF4-FFF2-40B4-BE49-F238E27FC236}">
                <a16:creationId xmlns:a16="http://schemas.microsoft.com/office/drawing/2014/main" id="{F7975DAD-5B78-4F14-8D17-7D2AC9E54179}"/>
              </a:ext>
            </a:extLst>
          </p:cNvPr>
          <p:cNvSpPr/>
          <p:nvPr/>
        </p:nvSpPr>
        <p:spPr>
          <a:xfrm>
            <a:off x="5229815" y="4906171"/>
            <a:ext cx="259831" cy="259821"/>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Shape 347">
            <a:extLst>
              <a:ext uri="{FF2B5EF4-FFF2-40B4-BE49-F238E27FC236}">
                <a16:creationId xmlns:a16="http://schemas.microsoft.com/office/drawing/2014/main" id="{BF715FB2-642B-42BB-AE69-FF2024AD07C6}"/>
              </a:ext>
            </a:extLst>
          </p:cNvPr>
          <p:cNvSpPr/>
          <p:nvPr/>
        </p:nvSpPr>
        <p:spPr>
          <a:xfrm>
            <a:off x="3966549" y="3992988"/>
            <a:ext cx="259831" cy="259821"/>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Shape 348">
            <a:extLst>
              <a:ext uri="{FF2B5EF4-FFF2-40B4-BE49-F238E27FC236}">
                <a16:creationId xmlns:a16="http://schemas.microsoft.com/office/drawing/2014/main" id="{C5B4E985-6EE8-41C3-B433-248CEC70F157}"/>
              </a:ext>
            </a:extLst>
          </p:cNvPr>
          <p:cNvSpPr/>
          <p:nvPr/>
        </p:nvSpPr>
        <p:spPr>
          <a:xfrm>
            <a:off x="4233132" y="2527816"/>
            <a:ext cx="259831" cy="259821"/>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429691"/>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1634</TotalTime>
  <Words>4848</Words>
  <Application>Microsoft Office PowerPoint</Application>
  <PresentationFormat>Panorámica</PresentationFormat>
  <Paragraphs>746</Paragraphs>
  <Slides>49</Slides>
  <Notes>0</Notes>
  <HiddenSlides>0</HiddenSlides>
  <MMClips>0</MMClips>
  <ScaleCrop>false</ScaleCrop>
  <HeadingPairs>
    <vt:vector size="8" baseType="variant">
      <vt:variant>
        <vt:lpstr>Fuentes usadas</vt:lpstr>
      </vt:variant>
      <vt:variant>
        <vt:i4>14</vt:i4>
      </vt:variant>
      <vt:variant>
        <vt:lpstr>Tema</vt:lpstr>
      </vt:variant>
      <vt:variant>
        <vt:i4>2</vt:i4>
      </vt:variant>
      <vt:variant>
        <vt:lpstr>Servidores OLE incrustados</vt:lpstr>
      </vt:variant>
      <vt:variant>
        <vt:i4>1</vt:i4>
      </vt:variant>
      <vt:variant>
        <vt:lpstr>Títulos de diapositiva</vt:lpstr>
      </vt:variant>
      <vt:variant>
        <vt:i4>49</vt:i4>
      </vt:variant>
    </vt:vector>
  </HeadingPairs>
  <TitlesOfParts>
    <vt:vector size="66" baseType="lpstr">
      <vt:lpstr>Arial</vt:lpstr>
      <vt:lpstr>Arial (Títulos)</vt:lpstr>
      <vt:lpstr>Calibri</vt:lpstr>
      <vt:lpstr>Calibri Light</vt:lpstr>
      <vt:lpstr>Cambria Math</vt:lpstr>
      <vt:lpstr>Lato</vt:lpstr>
      <vt:lpstr>Poppins</vt:lpstr>
      <vt:lpstr>Poppins Light</vt:lpstr>
      <vt:lpstr>Roboto</vt:lpstr>
      <vt:lpstr>Roboto Medium</vt:lpstr>
      <vt:lpstr>Roboto Thin</vt:lpstr>
      <vt:lpstr>Symbol</vt:lpstr>
      <vt:lpstr>Times New Roman</vt:lpstr>
      <vt:lpstr>Wingdings</vt:lpstr>
      <vt:lpstr>1_Tema de Office</vt:lpstr>
      <vt:lpstr>Diseño predeterminado</vt:lpstr>
      <vt:lpstr>CorelDRAW</vt:lpstr>
      <vt:lpstr>Presentación de PowerPoint</vt:lpstr>
      <vt:lpstr>Presentación de PowerPoint</vt:lpstr>
      <vt:lpstr>Presentación de PowerPoint</vt:lpstr>
      <vt:lpstr>Objetivos</vt:lpstr>
      <vt:lpstr>Capitulo I: Teorías de soporte </vt:lpstr>
      <vt:lpstr>Presentación de PowerPoint</vt:lpstr>
      <vt:lpstr>Capitulo I: Marco conceptual  </vt:lpstr>
      <vt:lpstr>Capitulo I: Marco conceptual  </vt:lpstr>
      <vt:lpstr>Capitulo II: Marco metodológico </vt:lpstr>
      <vt:lpstr>Modelo de relación entre variables</vt:lpstr>
      <vt:lpstr>Hipótesis </vt:lpstr>
      <vt:lpstr>Recolección de datos </vt:lpstr>
      <vt:lpstr>Validez de contenido </vt:lpstr>
      <vt:lpstr>Validez de confiabilidad </vt:lpstr>
      <vt:lpstr>Presentación de PowerPoint</vt:lpstr>
      <vt:lpstr>Muestra estratificada aleatorio</vt:lpstr>
      <vt:lpstr>Tabla de la muestra estratificada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bivariado </vt:lpstr>
      <vt:lpstr>Análisis bivariado </vt:lpstr>
      <vt:lpstr>Análisis bivariado </vt:lpstr>
      <vt:lpstr>Análisis bivariado </vt:lpstr>
      <vt:lpstr>Análisis bivariado </vt:lpstr>
      <vt:lpstr>Análisis bivariado </vt:lpstr>
      <vt:lpstr>Presentación de PowerPoint</vt:lpstr>
      <vt:lpstr>CAPITULO IV: : Impacto del covid-19 en la imagen corporativa y el comportamiento del consumidor en las Cooperativas de ahorro y crédito del cantón Rumiñahui.  </vt:lpstr>
      <vt:lpstr>Presentación de PowerPoint</vt:lpstr>
      <vt:lpstr>Presentación de PowerPoint</vt:lpstr>
      <vt:lpstr>Análisis bivariado </vt:lpstr>
      <vt:lpstr>Capitulo V: Discusión </vt:lpstr>
      <vt:lpstr>Conclusiones </vt:lpstr>
      <vt:lpstr>Conclusiones </vt:lpstr>
      <vt:lpstr>Recomendaciones  </vt:lpstr>
      <vt:lpstr>Futuras líneas de investigación </vt:lpstr>
      <vt:lpstr>Presentación de PowerPoint</vt:lpstr>
      <vt:lpstr>Referencias </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Karol Alexandra Flores</dc:creator>
  <cp:lastModifiedBy>Karol Alexandra Flores</cp:lastModifiedBy>
  <cp:revision>1</cp:revision>
  <dcterms:created xsi:type="dcterms:W3CDTF">2022-02-09T15:37:43Z</dcterms:created>
  <dcterms:modified xsi:type="dcterms:W3CDTF">2022-02-10T18:55:52Z</dcterms:modified>
</cp:coreProperties>
</file>