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18"/>
  </p:notesMasterIdLst>
  <p:sldIdLst>
    <p:sldId id="256" r:id="rId2"/>
    <p:sldId id="257" r:id="rId3"/>
    <p:sldId id="258" r:id="rId4"/>
    <p:sldId id="259" r:id="rId5"/>
    <p:sldId id="260" r:id="rId6"/>
    <p:sldId id="261" r:id="rId7"/>
    <p:sldId id="262" r:id="rId8"/>
    <p:sldId id="263" r:id="rId9"/>
    <p:sldId id="269" r:id="rId10"/>
    <p:sldId id="264" r:id="rId11"/>
    <p:sldId id="265" r:id="rId12"/>
    <p:sldId id="272" r:id="rId13"/>
    <p:sldId id="271" r:id="rId14"/>
    <p:sldId id="273" r:id="rId15"/>
    <p:sldId id="267" r:id="rId16"/>
    <p:sldId id="268" r:id="rId17"/>
  </p:sldIdLst>
  <p:sldSz cx="9144000" cy="6858000" type="screen4x3"/>
  <p:notesSz cx="7099300" cy="102346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A3B0"/>
    <a:srgbClr val="9DC4D4"/>
    <a:srgbClr val="84ADBD"/>
    <a:srgbClr val="86B1C2"/>
    <a:srgbClr val="C1E3D4"/>
    <a:srgbClr val="77A9BD"/>
    <a:srgbClr val="65A2BA"/>
    <a:srgbClr val="CDE8AC"/>
    <a:srgbClr val="D1E3C1"/>
    <a:srgbClr val="C7F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9B0EB8-84FE-488A-A4D0-7054E3486BD4}" v="559" dt="2022-02-10T02:03:34.238"/>
    <p1510:client id="{C46B7EC1-C37B-4F5E-8078-68499841EE0B}" v="907" dt="2022-02-10T02:19:44.9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399DFA-B58D-4022-A1AA-C5714A42DB34}" type="doc">
      <dgm:prSet loTypeId="urn:microsoft.com/office/officeart/2005/8/layout/hList3" loCatId="list" qsTypeId="urn:microsoft.com/office/officeart/2005/8/quickstyle/simple1" qsCatId="simple" csTypeId="urn:microsoft.com/office/officeart/2005/8/colors/colorful2" csCatId="colorful" phldr="1"/>
      <dgm:spPr/>
      <dgm:t>
        <a:bodyPr/>
        <a:lstStyle/>
        <a:p>
          <a:endParaRPr lang="es-ES"/>
        </a:p>
      </dgm:t>
    </dgm:pt>
    <dgm:pt modelId="{4A85FA4A-51F1-4592-AD7D-D50E2B3D8E0F}">
      <dgm:prSet phldrT="[Texto]" phldr="0" custT="1"/>
      <dgm:spPr/>
      <dgm:t>
        <a:bodyPr/>
        <a:lstStyle/>
        <a:p>
          <a:pPr rtl="0"/>
          <a:r>
            <a:rPr lang="es-ES" sz="1800" dirty="0">
              <a:solidFill>
                <a:schemeClr val="tx1"/>
              </a:solidFill>
              <a:latin typeface="Arial"/>
            </a:rPr>
            <a:t>Al </a:t>
          </a:r>
          <a:r>
            <a:rPr lang="es-ES" sz="1800" dirty="0">
              <a:solidFill>
                <a:schemeClr val="tx1"/>
              </a:solidFill>
            </a:rPr>
            <a:t>marketing político se lo puede definir como la unión de varias ideas que permiten comprender el comportamiento del electorado (López &amp; Ortegón, 2017).</a:t>
          </a:r>
          <a:r>
            <a:rPr lang="es-ES" sz="1800" dirty="0">
              <a:solidFill>
                <a:schemeClr val="tx1"/>
              </a:solidFill>
              <a:latin typeface="Arial"/>
            </a:rPr>
            <a:t> </a:t>
          </a:r>
          <a:endParaRPr lang="es-ES" sz="1800" dirty="0">
            <a:solidFill>
              <a:schemeClr val="tx1"/>
            </a:solidFill>
          </a:endParaRPr>
        </a:p>
      </dgm:t>
    </dgm:pt>
    <dgm:pt modelId="{7C0335CF-348E-481C-9E59-E4E397453758}" type="parTrans" cxnId="{668A080F-7151-4AD1-AC2A-C2DF01009A94}">
      <dgm:prSet/>
      <dgm:spPr/>
      <dgm:t>
        <a:bodyPr/>
        <a:lstStyle/>
        <a:p>
          <a:endParaRPr lang="es-ES"/>
        </a:p>
      </dgm:t>
    </dgm:pt>
    <dgm:pt modelId="{36F0B728-132C-4265-B091-0504E7A38853}" type="sibTrans" cxnId="{668A080F-7151-4AD1-AC2A-C2DF01009A94}">
      <dgm:prSet/>
      <dgm:spPr/>
      <dgm:t>
        <a:bodyPr/>
        <a:lstStyle/>
        <a:p>
          <a:endParaRPr lang="es-ES"/>
        </a:p>
      </dgm:t>
    </dgm:pt>
    <dgm:pt modelId="{9157E8A4-5A45-4F45-9344-0AA98F2A9E33}">
      <dgm:prSet phldrT="[Texto]" custT="1"/>
      <dgm:spPr/>
      <dgm:t>
        <a:bodyPr/>
        <a:lstStyle/>
        <a:p>
          <a:pPr rtl="0"/>
          <a:r>
            <a:rPr lang="es-ES" sz="1800" dirty="0">
              <a:solidFill>
                <a:schemeClr val="tx1"/>
              </a:solidFill>
              <a:latin typeface="Arial"/>
            </a:rPr>
            <a:t>En el </a:t>
          </a:r>
          <a:r>
            <a:rPr lang="es-ES" sz="1800" dirty="0">
              <a:solidFill>
                <a:schemeClr val="tx1"/>
              </a:solidFill>
            </a:rPr>
            <a:t> ámbito político, varias campañas políticas en todo el mundo han sentado sus bases en un conjunto de estrategias y técnicas de marketing</a:t>
          </a:r>
        </a:p>
      </dgm:t>
    </dgm:pt>
    <dgm:pt modelId="{5AE3EDAB-A465-4378-936E-A6368D45075C}" type="parTrans" cxnId="{03258A3A-F442-444E-9562-A267D28A82F9}">
      <dgm:prSet/>
      <dgm:spPr/>
      <dgm:t>
        <a:bodyPr/>
        <a:lstStyle/>
        <a:p>
          <a:endParaRPr lang="es-ES"/>
        </a:p>
      </dgm:t>
    </dgm:pt>
    <dgm:pt modelId="{BFB2EE36-47A5-42C8-A80F-5F500599EE9C}" type="sibTrans" cxnId="{03258A3A-F442-444E-9562-A267D28A82F9}">
      <dgm:prSet/>
      <dgm:spPr/>
      <dgm:t>
        <a:bodyPr/>
        <a:lstStyle/>
        <a:p>
          <a:endParaRPr lang="es-ES"/>
        </a:p>
      </dgm:t>
    </dgm:pt>
    <dgm:pt modelId="{E34EE5F2-8225-407E-82FE-B2831FBE4946}">
      <dgm:prSet phldrT="[Texto]" phldr="0" custT="1"/>
      <dgm:spPr/>
      <dgm:t>
        <a:bodyPr/>
        <a:lstStyle/>
        <a:p>
          <a:pPr rtl="0"/>
          <a:r>
            <a:rPr lang="es-ES" sz="1800" dirty="0">
              <a:solidFill>
                <a:schemeClr val="tx1"/>
              </a:solidFill>
              <a:latin typeface="Arial"/>
            </a:rPr>
            <a:t>Harry Truman 1936</a:t>
          </a:r>
        </a:p>
        <a:p>
          <a:pPr rtl="0"/>
          <a:r>
            <a:rPr lang="es-ES" sz="1800" dirty="0">
              <a:solidFill>
                <a:schemeClr val="tx1"/>
              </a:solidFill>
              <a:latin typeface="Arial"/>
            </a:rPr>
            <a:t> </a:t>
          </a:r>
          <a:br>
            <a:rPr lang="es-ES" sz="1800" dirty="0">
              <a:solidFill>
                <a:schemeClr val="tx1"/>
              </a:solidFill>
              <a:latin typeface="Arial"/>
            </a:rPr>
          </a:br>
          <a:r>
            <a:rPr lang="es-ES" sz="1800" dirty="0">
              <a:solidFill>
                <a:schemeClr val="tx1"/>
              </a:solidFill>
              <a:latin typeface="Arial"/>
            </a:rPr>
            <a:t>Rafael Correa 2006</a:t>
          </a:r>
        </a:p>
      </dgm:t>
    </dgm:pt>
    <dgm:pt modelId="{073E0380-6B5C-4831-843F-21383EDE26FB}" type="parTrans" cxnId="{80B3A1EA-3939-463A-BA7C-9B0639C14555}">
      <dgm:prSet/>
      <dgm:spPr/>
      <dgm:t>
        <a:bodyPr/>
        <a:lstStyle/>
        <a:p>
          <a:endParaRPr lang="es-ES"/>
        </a:p>
      </dgm:t>
    </dgm:pt>
    <dgm:pt modelId="{5B40627D-210E-4102-81E6-4DC23C525DBA}" type="sibTrans" cxnId="{80B3A1EA-3939-463A-BA7C-9B0639C14555}">
      <dgm:prSet/>
      <dgm:spPr/>
      <dgm:t>
        <a:bodyPr/>
        <a:lstStyle/>
        <a:p>
          <a:endParaRPr lang="es-ES"/>
        </a:p>
      </dgm:t>
    </dgm:pt>
    <dgm:pt modelId="{3388BCA5-1F3A-4148-ACAF-B4DFBEC74F5A}">
      <dgm:prSet phldrT="[Texto]" phldr="1"/>
      <dgm:spPr/>
      <dgm:t>
        <a:bodyPr/>
        <a:lstStyle/>
        <a:p>
          <a:endParaRPr lang="es-ES" dirty="0">
            <a:solidFill>
              <a:schemeClr val="tx1"/>
            </a:solidFill>
          </a:endParaRPr>
        </a:p>
      </dgm:t>
    </dgm:pt>
    <dgm:pt modelId="{8E976096-8FC7-4827-82AD-47ED5BFC6335}" type="parTrans" cxnId="{BC2CC3D1-295C-4ADB-9FB3-C963D18D0CC3}">
      <dgm:prSet/>
      <dgm:spPr/>
      <dgm:t>
        <a:bodyPr/>
        <a:lstStyle/>
        <a:p>
          <a:endParaRPr lang="es-ES"/>
        </a:p>
      </dgm:t>
    </dgm:pt>
    <dgm:pt modelId="{88436E3D-D6E4-4D04-A9A8-C9BD566D6EFA}" type="sibTrans" cxnId="{BC2CC3D1-295C-4ADB-9FB3-C963D18D0CC3}">
      <dgm:prSet/>
      <dgm:spPr/>
      <dgm:t>
        <a:bodyPr/>
        <a:lstStyle/>
        <a:p>
          <a:endParaRPr lang="es-ES"/>
        </a:p>
      </dgm:t>
    </dgm:pt>
    <dgm:pt modelId="{29A267CE-C519-461A-83CD-17D907938988}" type="pres">
      <dgm:prSet presAssocID="{4B399DFA-B58D-4022-A1AA-C5714A42DB34}" presName="composite" presStyleCnt="0">
        <dgm:presLayoutVars>
          <dgm:chMax val="1"/>
          <dgm:dir/>
          <dgm:resizeHandles val="exact"/>
        </dgm:presLayoutVars>
      </dgm:prSet>
      <dgm:spPr/>
    </dgm:pt>
    <dgm:pt modelId="{6C4F753E-39EE-440D-83B0-9E02D3D4FB9F}" type="pres">
      <dgm:prSet presAssocID="{4A85FA4A-51F1-4592-AD7D-D50E2B3D8E0F}" presName="roof" presStyleLbl="dkBgShp" presStyleIdx="0" presStyleCnt="2"/>
      <dgm:spPr>
        <a:solidFill>
          <a:srgbClr val="77A9BD"/>
        </a:solidFill>
      </dgm:spPr>
    </dgm:pt>
    <dgm:pt modelId="{3A8FB1FA-8F9A-4C4A-AAB7-C9471B3DA0D0}" type="pres">
      <dgm:prSet presAssocID="{4A85FA4A-51F1-4592-AD7D-D50E2B3D8E0F}" presName="pillars" presStyleCnt="0"/>
      <dgm:spPr/>
    </dgm:pt>
    <dgm:pt modelId="{5D3DD85F-46F6-4E2A-B176-0DFEAA9798B1}" type="pres">
      <dgm:prSet presAssocID="{4A85FA4A-51F1-4592-AD7D-D50E2B3D8E0F}" presName="pillar1" presStyleLbl="node1" presStyleIdx="0" presStyleCnt="3">
        <dgm:presLayoutVars>
          <dgm:bulletEnabled val="1"/>
        </dgm:presLayoutVars>
      </dgm:prSet>
      <dgm:spPr>
        <a:solidFill>
          <a:srgbClr val="77A9BD">
            <a:alpha val="65000"/>
          </a:srgbClr>
        </a:solidFill>
      </dgm:spPr>
    </dgm:pt>
    <dgm:pt modelId="{E4C6A9CA-2AA9-415B-B021-E85C5009EBFE}" type="pres">
      <dgm:prSet presAssocID="{E34EE5F2-8225-407E-82FE-B2831FBE4946}" presName="pillarX" presStyleLbl="node1" presStyleIdx="1" presStyleCnt="3">
        <dgm:presLayoutVars>
          <dgm:bulletEnabled val="1"/>
        </dgm:presLayoutVars>
      </dgm:prSet>
      <dgm:spPr>
        <a:solidFill>
          <a:srgbClr val="77A9BD">
            <a:alpha val="45000"/>
          </a:srgbClr>
        </a:solidFill>
      </dgm:spPr>
    </dgm:pt>
    <dgm:pt modelId="{12C30C16-3549-4AD6-B86D-54436451BE4C}" type="pres">
      <dgm:prSet presAssocID="{3388BCA5-1F3A-4148-ACAF-B4DFBEC74F5A}" presName="pillarX" presStyleLbl="node1" presStyleIdx="2" presStyleCnt="3">
        <dgm:presLayoutVars>
          <dgm:bulletEnabled val="1"/>
        </dgm:presLayoutVars>
      </dgm:prSet>
      <dgm:spPr/>
    </dgm:pt>
    <dgm:pt modelId="{20618E7C-8B6A-4744-97CD-92C89976E48D}" type="pres">
      <dgm:prSet presAssocID="{4A85FA4A-51F1-4592-AD7D-D50E2B3D8E0F}" presName="base" presStyleLbl="dkBgShp" presStyleIdx="1" presStyleCnt="2"/>
      <dgm:spPr>
        <a:solidFill>
          <a:srgbClr val="77A9BD"/>
        </a:solidFill>
      </dgm:spPr>
    </dgm:pt>
  </dgm:ptLst>
  <dgm:cxnLst>
    <dgm:cxn modelId="{61D8AD0E-0BF7-4026-9577-A2329310D195}" type="presOf" srcId="{9157E8A4-5A45-4F45-9344-0AA98F2A9E33}" destId="{5D3DD85F-46F6-4E2A-B176-0DFEAA9798B1}" srcOrd="0" destOrd="0" presId="urn:microsoft.com/office/officeart/2005/8/layout/hList3"/>
    <dgm:cxn modelId="{668A080F-7151-4AD1-AC2A-C2DF01009A94}" srcId="{4B399DFA-B58D-4022-A1AA-C5714A42DB34}" destId="{4A85FA4A-51F1-4592-AD7D-D50E2B3D8E0F}" srcOrd="0" destOrd="0" parTransId="{7C0335CF-348E-481C-9E59-E4E397453758}" sibTransId="{36F0B728-132C-4265-B091-0504E7A38853}"/>
    <dgm:cxn modelId="{4C1C891C-3F3F-4D88-BA47-E1AC6422890B}" type="presOf" srcId="{3388BCA5-1F3A-4148-ACAF-B4DFBEC74F5A}" destId="{12C30C16-3549-4AD6-B86D-54436451BE4C}" srcOrd="0" destOrd="0" presId="urn:microsoft.com/office/officeart/2005/8/layout/hList3"/>
    <dgm:cxn modelId="{03258A3A-F442-444E-9562-A267D28A82F9}" srcId="{4A85FA4A-51F1-4592-AD7D-D50E2B3D8E0F}" destId="{9157E8A4-5A45-4F45-9344-0AA98F2A9E33}" srcOrd="0" destOrd="0" parTransId="{5AE3EDAB-A465-4378-936E-A6368D45075C}" sibTransId="{BFB2EE36-47A5-42C8-A80F-5F500599EE9C}"/>
    <dgm:cxn modelId="{C606383C-77AB-4A71-BCE7-1947B562AB82}" type="presOf" srcId="{4A85FA4A-51F1-4592-AD7D-D50E2B3D8E0F}" destId="{6C4F753E-39EE-440D-83B0-9E02D3D4FB9F}" srcOrd="0" destOrd="0" presId="urn:microsoft.com/office/officeart/2005/8/layout/hList3"/>
    <dgm:cxn modelId="{58A6078E-2579-4293-AF70-0A53AF7A9D41}" type="presOf" srcId="{E34EE5F2-8225-407E-82FE-B2831FBE4946}" destId="{E4C6A9CA-2AA9-415B-B021-E85C5009EBFE}" srcOrd="0" destOrd="0" presId="urn:microsoft.com/office/officeart/2005/8/layout/hList3"/>
    <dgm:cxn modelId="{BC2CC3D1-295C-4ADB-9FB3-C963D18D0CC3}" srcId="{4A85FA4A-51F1-4592-AD7D-D50E2B3D8E0F}" destId="{3388BCA5-1F3A-4148-ACAF-B4DFBEC74F5A}" srcOrd="2" destOrd="0" parTransId="{8E976096-8FC7-4827-82AD-47ED5BFC6335}" sibTransId="{88436E3D-D6E4-4D04-A9A8-C9BD566D6EFA}"/>
    <dgm:cxn modelId="{80B3A1EA-3939-463A-BA7C-9B0639C14555}" srcId="{4A85FA4A-51F1-4592-AD7D-D50E2B3D8E0F}" destId="{E34EE5F2-8225-407E-82FE-B2831FBE4946}" srcOrd="1" destOrd="0" parTransId="{073E0380-6B5C-4831-843F-21383EDE26FB}" sibTransId="{5B40627D-210E-4102-81E6-4DC23C525DBA}"/>
    <dgm:cxn modelId="{6A30A6F1-2E08-4232-951B-D4325DF06CE9}" type="presOf" srcId="{4B399DFA-B58D-4022-A1AA-C5714A42DB34}" destId="{29A267CE-C519-461A-83CD-17D907938988}" srcOrd="0" destOrd="0" presId="urn:microsoft.com/office/officeart/2005/8/layout/hList3"/>
    <dgm:cxn modelId="{B5ADFE8F-B8D9-4B07-86FB-57DBC533871C}" type="presParOf" srcId="{29A267CE-C519-461A-83CD-17D907938988}" destId="{6C4F753E-39EE-440D-83B0-9E02D3D4FB9F}" srcOrd="0" destOrd="0" presId="urn:microsoft.com/office/officeart/2005/8/layout/hList3"/>
    <dgm:cxn modelId="{8BA7CD7D-3557-4715-B502-C11B7127307D}" type="presParOf" srcId="{29A267CE-C519-461A-83CD-17D907938988}" destId="{3A8FB1FA-8F9A-4C4A-AAB7-C9471B3DA0D0}" srcOrd="1" destOrd="0" presId="urn:microsoft.com/office/officeart/2005/8/layout/hList3"/>
    <dgm:cxn modelId="{D6594AA2-E3FD-449C-A2A2-B873CBB5F205}" type="presParOf" srcId="{3A8FB1FA-8F9A-4C4A-AAB7-C9471B3DA0D0}" destId="{5D3DD85F-46F6-4E2A-B176-0DFEAA9798B1}" srcOrd="0" destOrd="0" presId="urn:microsoft.com/office/officeart/2005/8/layout/hList3"/>
    <dgm:cxn modelId="{6561CAD6-126D-4F72-A558-5F44BFC47404}" type="presParOf" srcId="{3A8FB1FA-8F9A-4C4A-AAB7-C9471B3DA0D0}" destId="{E4C6A9CA-2AA9-415B-B021-E85C5009EBFE}" srcOrd="1" destOrd="0" presId="urn:microsoft.com/office/officeart/2005/8/layout/hList3"/>
    <dgm:cxn modelId="{87A59907-7FD7-4EC6-81C7-891723F35B98}" type="presParOf" srcId="{3A8FB1FA-8F9A-4C4A-AAB7-C9471B3DA0D0}" destId="{12C30C16-3549-4AD6-B86D-54436451BE4C}" srcOrd="2" destOrd="0" presId="urn:microsoft.com/office/officeart/2005/8/layout/hList3"/>
    <dgm:cxn modelId="{DB043FD4-B37A-4779-9529-0291221D0B6E}" type="presParOf" srcId="{29A267CE-C519-461A-83CD-17D907938988}" destId="{20618E7C-8B6A-4744-97CD-92C89976E48D}"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A1E021-F0C1-478F-9BF4-0290AEBAE6C3}"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ES"/>
        </a:p>
      </dgm:t>
    </dgm:pt>
    <dgm:pt modelId="{71A349E9-5C13-4AB1-92DD-D1430B9B0AC7}">
      <dgm:prSet phldrT="[Texto]" custT="1"/>
      <dgm:spPr>
        <a:solidFill>
          <a:schemeClr val="accent5"/>
        </a:solidFill>
      </dgm:spPr>
      <dgm:t>
        <a:bodyPr/>
        <a:lstStyle/>
        <a:p>
          <a:pPr rtl="0"/>
          <a:r>
            <a:rPr lang="es-ES" sz="1300" dirty="0">
              <a:solidFill>
                <a:schemeClr val="tx1"/>
              </a:solidFill>
              <a:latin typeface="+mn-lt"/>
            </a:rPr>
            <a:t>En el Ecuador el ente regulador de contenido para las elecciones presidenciales es el Consejo Nacional Electoral, quien se ha encargado de hacer cumplir la normativa propagandística en comicios electorales</a:t>
          </a:r>
        </a:p>
      </dgm:t>
    </dgm:pt>
    <dgm:pt modelId="{A82A1AC0-2DE5-4BCA-A6C8-41B38E39866D}" type="parTrans" cxnId="{40946870-A205-4267-9EBA-668FB80DCA83}">
      <dgm:prSet/>
      <dgm:spPr/>
      <dgm:t>
        <a:bodyPr/>
        <a:lstStyle/>
        <a:p>
          <a:endParaRPr lang="es-ES" sz="1300">
            <a:latin typeface="+mn-lt"/>
          </a:endParaRPr>
        </a:p>
      </dgm:t>
    </dgm:pt>
    <dgm:pt modelId="{B5CC097F-3EB3-43C8-A5E6-E86EA2321869}" type="sibTrans" cxnId="{40946870-A205-4267-9EBA-668FB80DCA83}">
      <dgm:prSet custT="1"/>
      <dgm:spPr/>
      <dgm:t>
        <a:bodyPr/>
        <a:lstStyle/>
        <a:p>
          <a:endParaRPr lang="es-ES" sz="1300">
            <a:latin typeface="+mn-lt"/>
          </a:endParaRPr>
        </a:p>
      </dgm:t>
    </dgm:pt>
    <dgm:pt modelId="{B59AE321-C483-4CB7-8D02-8F5FABFD0CB9}">
      <dgm:prSet phldrT="[Texto]" custT="1"/>
      <dgm:spPr>
        <a:solidFill>
          <a:schemeClr val="accent5">
            <a:lumMod val="90000"/>
          </a:schemeClr>
        </a:solidFill>
      </dgm:spPr>
      <dgm:t>
        <a:bodyPr/>
        <a:lstStyle/>
        <a:p>
          <a:pPr rtl="0"/>
          <a:r>
            <a:rPr lang="es-ES" sz="1300" dirty="0">
              <a:solidFill>
                <a:schemeClr val="tx1"/>
              </a:solidFill>
              <a:latin typeface="+mn-lt"/>
            </a:rPr>
            <a:t>El impacto efectivo que han tenido las campañas presidenciales a través de los años ha dependido del contexto en el que el país se vea inmerso en momentos específicos</a:t>
          </a:r>
        </a:p>
      </dgm:t>
    </dgm:pt>
    <dgm:pt modelId="{C3642351-AF2D-43F3-82AF-C88D27C57417}" type="parTrans" cxnId="{09E257C3-D158-4626-B9DB-A65087C008E2}">
      <dgm:prSet/>
      <dgm:spPr/>
      <dgm:t>
        <a:bodyPr/>
        <a:lstStyle/>
        <a:p>
          <a:endParaRPr lang="es-ES" sz="1300">
            <a:latin typeface="+mn-lt"/>
          </a:endParaRPr>
        </a:p>
      </dgm:t>
    </dgm:pt>
    <dgm:pt modelId="{7C78A976-92DF-4A13-8739-28D8630BED89}" type="sibTrans" cxnId="{09E257C3-D158-4626-B9DB-A65087C008E2}">
      <dgm:prSet custT="1"/>
      <dgm:spPr/>
      <dgm:t>
        <a:bodyPr/>
        <a:lstStyle/>
        <a:p>
          <a:endParaRPr lang="es-ES" sz="1300">
            <a:latin typeface="+mn-lt"/>
          </a:endParaRPr>
        </a:p>
      </dgm:t>
    </dgm:pt>
    <dgm:pt modelId="{898A0A18-8D8F-4DA3-8688-CD5955C01F93}">
      <dgm:prSet phldrT="[Texto]" custT="1"/>
      <dgm:spPr>
        <a:solidFill>
          <a:schemeClr val="accent5">
            <a:lumMod val="75000"/>
          </a:schemeClr>
        </a:solidFill>
      </dgm:spPr>
      <dgm:t>
        <a:bodyPr/>
        <a:lstStyle/>
        <a:p>
          <a:pPr rtl="0"/>
          <a:r>
            <a:rPr lang="es-ES" sz="1300" dirty="0">
              <a:solidFill>
                <a:schemeClr val="tx1"/>
              </a:solidFill>
              <a:latin typeface="+mn-lt"/>
            </a:rPr>
            <a:t>La estrategia de confrontación durante varios periodos ha sido utilizada de manera constante por los presidenciables generando contenido de desprestigio hacia sus contrincantes</a:t>
          </a:r>
        </a:p>
      </dgm:t>
    </dgm:pt>
    <dgm:pt modelId="{E2159E05-7D14-435D-981C-9E94EA358C9A}" type="parTrans" cxnId="{4A64A0E1-FC6D-45AA-BEC5-23664649935F}">
      <dgm:prSet/>
      <dgm:spPr/>
      <dgm:t>
        <a:bodyPr/>
        <a:lstStyle/>
        <a:p>
          <a:endParaRPr lang="es-ES" sz="1300">
            <a:latin typeface="+mn-lt"/>
          </a:endParaRPr>
        </a:p>
      </dgm:t>
    </dgm:pt>
    <dgm:pt modelId="{BCF345CA-E3C5-406C-96D4-CFC17B66E079}" type="sibTrans" cxnId="{4A64A0E1-FC6D-45AA-BEC5-23664649935F}">
      <dgm:prSet custT="1"/>
      <dgm:spPr/>
      <dgm:t>
        <a:bodyPr/>
        <a:lstStyle/>
        <a:p>
          <a:endParaRPr lang="es-ES" sz="1300">
            <a:latin typeface="+mn-lt"/>
          </a:endParaRPr>
        </a:p>
      </dgm:t>
    </dgm:pt>
    <dgm:pt modelId="{546B4C51-DE4C-416F-8962-55E252084151}">
      <dgm:prSet phldrT="[Texto]" phldr="0" custT="1"/>
      <dgm:spPr>
        <a:solidFill>
          <a:schemeClr val="accent5">
            <a:lumMod val="50000"/>
          </a:schemeClr>
        </a:solidFill>
      </dgm:spPr>
      <dgm:t>
        <a:bodyPr/>
        <a:lstStyle/>
        <a:p>
          <a:pPr rtl="0"/>
          <a:r>
            <a:rPr lang="es-ES" sz="1300" dirty="0">
              <a:solidFill>
                <a:schemeClr val="tx1"/>
              </a:solidFill>
              <a:latin typeface="+mn-lt"/>
            </a:rPr>
            <a:t>No existe mejor estrategia que la naturalidad del candidato</a:t>
          </a:r>
        </a:p>
      </dgm:t>
    </dgm:pt>
    <dgm:pt modelId="{7B7D4839-5CF7-4132-9454-B4E5F14E3CFB}" type="parTrans" cxnId="{7FFDCC12-7B34-4463-BAFE-BA5FD8795CFF}">
      <dgm:prSet/>
      <dgm:spPr/>
      <dgm:t>
        <a:bodyPr/>
        <a:lstStyle/>
        <a:p>
          <a:endParaRPr lang="es-ES" sz="1300">
            <a:latin typeface="+mn-lt"/>
          </a:endParaRPr>
        </a:p>
      </dgm:t>
    </dgm:pt>
    <dgm:pt modelId="{39F71A3B-BAB8-4E37-91D8-35A558C65A5B}" type="sibTrans" cxnId="{7FFDCC12-7B34-4463-BAFE-BA5FD8795CFF}">
      <dgm:prSet custT="1"/>
      <dgm:spPr/>
      <dgm:t>
        <a:bodyPr/>
        <a:lstStyle/>
        <a:p>
          <a:endParaRPr lang="es-ES" sz="1300">
            <a:latin typeface="+mn-lt"/>
          </a:endParaRPr>
        </a:p>
      </dgm:t>
    </dgm:pt>
    <dgm:pt modelId="{061E65BF-7562-479B-83C4-BFC21EED3B25}">
      <dgm:prSet phldrT="[Texto]" custT="1"/>
      <dgm:spPr>
        <a:solidFill>
          <a:schemeClr val="accent5">
            <a:lumMod val="75000"/>
          </a:schemeClr>
        </a:solidFill>
      </dgm:spPr>
      <dgm:t>
        <a:bodyPr/>
        <a:lstStyle/>
        <a:p>
          <a:pPr rtl="0"/>
          <a:r>
            <a:rPr lang="es-ES" sz="1300" dirty="0">
              <a:solidFill>
                <a:schemeClr val="tx1"/>
              </a:solidFill>
              <a:latin typeface="+mn-lt"/>
            </a:rPr>
            <a:t>Otra estrategia que se puede destacar es el correcto uso del discurso</a:t>
          </a:r>
        </a:p>
      </dgm:t>
    </dgm:pt>
    <dgm:pt modelId="{F9E0AF56-515F-4714-A0EC-58B885842FD5}" type="parTrans" cxnId="{6A00A9B1-3FFB-4F01-BD39-7B84E9DB16EF}">
      <dgm:prSet/>
      <dgm:spPr/>
      <dgm:t>
        <a:bodyPr/>
        <a:lstStyle/>
        <a:p>
          <a:endParaRPr lang="es-ES" sz="1300">
            <a:latin typeface="+mn-lt"/>
          </a:endParaRPr>
        </a:p>
      </dgm:t>
    </dgm:pt>
    <dgm:pt modelId="{E06BFF78-5531-48C7-BDF4-11A9F5DE6E01}" type="sibTrans" cxnId="{6A00A9B1-3FFB-4F01-BD39-7B84E9DB16EF}">
      <dgm:prSet custT="1"/>
      <dgm:spPr/>
      <dgm:t>
        <a:bodyPr/>
        <a:lstStyle/>
        <a:p>
          <a:endParaRPr lang="es-ES" sz="1300">
            <a:latin typeface="+mn-lt"/>
          </a:endParaRPr>
        </a:p>
      </dgm:t>
    </dgm:pt>
    <dgm:pt modelId="{67C3F37B-5B21-4AFC-BF55-4CD764E89763}">
      <dgm:prSet phldrT="[Texto]" custT="1"/>
      <dgm:spPr>
        <a:solidFill>
          <a:schemeClr val="accent5"/>
        </a:solidFill>
      </dgm:spPr>
      <dgm:t>
        <a:bodyPr/>
        <a:lstStyle/>
        <a:p>
          <a:pPr rtl="0"/>
          <a:r>
            <a:rPr lang="es-ES" sz="1300" dirty="0">
              <a:solidFill>
                <a:schemeClr val="tx1"/>
              </a:solidFill>
              <a:latin typeface="+mn-lt"/>
            </a:rPr>
            <a:t>Existe una delgada línea entre mostrar su personalidad y mostrarse como un profesional, es ahí donde se debe trabajar para encontrar un equilibrio entre ambos aspectos que son importantes en un candidato</a:t>
          </a:r>
        </a:p>
      </dgm:t>
    </dgm:pt>
    <dgm:pt modelId="{238C507D-65D4-42E8-9034-3766EAA662DA}" type="parTrans" cxnId="{49F1AE83-A768-46A7-9853-6AE58F1917E1}">
      <dgm:prSet/>
      <dgm:spPr/>
      <dgm:t>
        <a:bodyPr/>
        <a:lstStyle/>
        <a:p>
          <a:endParaRPr lang="es-ES" sz="1300">
            <a:latin typeface="+mn-lt"/>
          </a:endParaRPr>
        </a:p>
      </dgm:t>
    </dgm:pt>
    <dgm:pt modelId="{1973BF60-B41D-4F42-A4FA-1B6F476AF825}" type="sibTrans" cxnId="{49F1AE83-A768-46A7-9853-6AE58F1917E1}">
      <dgm:prSet/>
      <dgm:spPr/>
      <dgm:t>
        <a:bodyPr/>
        <a:lstStyle/>
        <a:p>
          <a:endParaRPr lang="es-ES" sz="1300">
            <a:latin typeface="+mn-lt"/>
          </a:endParaRPr>
        </a:p>
      </dgm:t>
    </dgm:pt>
    <dgm:pt modelId="{D194083C-42CD-4E68-8F86-B4730C440932}" type="pres">
      <dgm:prSet presAssocID="{3CA1E021-F0C1-478F-9BF4-0290AEBAE6C3}" presName="Name0" presStyleCnt="0">
        <dgm:presLayoutVars>
          <dgm:dir/>
          <dgm:resizeHandles val="exact"/>
        </dgm:presLayoutVars>
      </dgm:prSet>
      <dgm:spPr/>
    </dgm:pt>
    <dgm:pt modelId="{FEBFA76C-0A12-4B45-98BF-26A34BF73797}" type="pres">
      <dgm:prSet presAssocID="{71A349E9-5C13-4AB1-92DD-D1430B9B0AC7}" presName="node" presStyleLbl="node1" presStyleIdx="0" presStyleCnt="6">
        <dgm:presLayoutVars>
          <dgm:bulletEnabled val="1"/>
        </dgm:presLayoutVars>
      </dgm:prSet>
      <dgm:spPr/>
    </dgm:pt>
    <dgm:pt modelId="{0B23F3AE-2EA4-4B89-9920-257DBA114372}" type="pres">
      <dgm:prSet presAssocID="{B5CC097F-3EB3-43C8-A5E6-E86EA2321869}" presName="sibTrans" presStyleLbl="sibTrans1D1" presStyleIdx="0" presStyleCnt="5"/>
      <dgm:spPr/>
    </dgm:pt>
    <dgm:pt modelId="{06519A93-0693-4266-93C2-AC2DCDB5F47D}" type="pres">
      <dgm:prSet presAssocID="{B5CC097F-3EB3-43C8-A5E6-E86EA2321869}" presName="connectorText" presStyleLbl="sibTrans1D1" presStyleIdx="0" presStyleCnt="5"/>
      <dgm:spPr/>
    </dgm:pt>
    <dgm:pt modelId="{1E3FC017-D077-43EA-A7CD-602867386A33}" type="pres">
      <dgm:prSet presAssocID="{B59AE321-C483-4CB7-8D02-8F5FABFD0CB9}" presName="node" presStyleLbl="node1" presStyleIdx="1" presStyleCnt="6">
        <dgm:presLayoutVars>
          <dgm:bulletEnabled val="1"/>
        </dgm:presLayoutVars>
      </dgm:prSet>
      <dgm:spPr/>
    </dgm:pt>
    <dgm:pt modelId="{0E19CADC-DB18-4B6C-B455-8D3410219A9C}" type="pres">
      <dgm:prSet presAssocID="{7C78A976-92DF-4A13-8739-28D8630BED89}" presName="sibTrans" presStyleLbl="sibTrans1D1" presStyleIdx="1" presStyleCnt="5"/>
      <dgm:spPr/>
    </dgm:pt>
    <dgm:pt modelId="{8C6FDC5E-0807-4A6A-AA4E-7E5FE4C0C578}" type="pres">
      <dgm:prSet presAssocID="{7C78A976-92DF-4A13-8739-28D8630BED89}" presName="connectorText" presStyleLbl="sibTrans1D1" presStyleIdx="1" presStyleCnt="5"/>
      <dgm:spPr/>
    </dgm:pt>
    <dgm:pt modelId="{1E8A7932-C3B7-42E5-8986-6E8621A1FDA6}" type="pres">
      <dgm:prSet presAssocID="{898A0A18-8D8F-4DA3-8688-CD5955C01F93}" presName="node" presStyleLbl="node1" presStyleIdx="2" presStyleCnt="6">
        <dgm:presLayoutVars>
          <dgm:bulletEnabled val="1"/>
        </dgm:presLayoutVars>
      </dgm:prSet>
      <dgm:spPr/>
    </dgm:pt>
    <dgm:pt modelId="{9AB3D0B6-A44B-4225-938C-3089814789DC}" type="pres">
      <dgm:prSet presAssocID="{BCF345CA-E3C5-406C-96D4-CFC17B66E079}" presName="sibTrans" presStyleLbl="sibTrans1D1" presStyleIdx="2" presStyleCnt="5"/>
      <dgm:spPr/>
    </dgm:pt>
    <dgm:pt modelId="{EBB53566-B3B9-4F68-AEEF-ACF1A57BA3C0}" type="pres">
      <dgm:prSet presAssocID="{BCF345CA-E3C5-406C-96D4-CFC17B66E079}" presName="connectorText" presStyleLbl="sibTrans1D1" presStyleIdx="2" presStyleCnt="5"/>
      <dgm:spPr/>
    </dgm:pt>
    <dgm:pt modelId="{F0CC8EBB-74CC-483E-B1D0-BBF7F5D0F998}" type="pres">
      <dgm:prSet presAssocID="{546B4C51-DE4C-416F-8962-55E252084151}" presName="node" presStyleLbl="node1" presStyleIdx="3" presStyleCnt="6">
        <dgm:presLayoutVars>
          <dgm:bulletEnabled val="1"/>
        </dgm:presLayoutVars>
      </dgm:prSet>
      <dgm:spPr/>
    </dgm:pt>
    <dgm:pt modelId="{9420445F-38B3-46AD-B65F-E7FD42E3BD24}" type="pres">
      <dgm:prSet presAssocID="{39F71A3B-BAB8-4E37-91D8-35A558C65A5B}" presName="sibTrans" presStyleLbl="sibTrans1D1" presStyleIdx="3" presStyleCnt="5"/>
      <dgm:spPr/>
    </dgm:pt>
    <dgm:pt modelId="{7554A198-18FC-46A2-AA12-DA78CE463AAE}" type="pres">
      <dgm:prSet presAssocID="{39F71A3B-BAB8-4E37-91D8-35A558C65A5B}" presName="connectorText" presStyleLbl="sibTrans1D1" presStyleIdx="3" presStyleCnt="5"/>
      <dgm:spPr/>
    </dgm:pt>
    <dgm:pt modelId="{C870202D-88B8-4CCB-88B4-450FD1A55B59}" type="pres">
      <dgm:prSet presAssocID="{061E65BF-7562-479B-83C4-BFC21EED3B25}" presName="node" presStyleLbl="node1" presStyleIdx="4" presStyleCnt="6">
        <dgm:presLayoutVars>
          <dgm:bulletEnabled val="1"/>
        </dgm:presLayoutVars>
      </dgm:prSet>
      <dgm:spPr/>
    </dgm:pt>
    <dgm:pt modelId="{B997D8E2-A55C-4625-8EF3-BC38C4411946}" type="pres">
      <dgm:prSet presAssocID="{E06BFF78-5531-48C7-BDF4-11A9F5DE6E01}" presName="sibTrans" presStyleLbl="sibTrans1D1" presStyleIdx="4" presStyleCnt="5"/>
      <dgm:spPr/>
    </dgm:pt>
    <dgm:pt modelId="{C18C6AC2-18B3-4ADC-81E4-C8113FE08889}" type="pres">
      <dgm:prSet presAssocID="{E06BFF78-5531-48C7-BDF4-11A9F5DE6E01}" presName="connectorText" presStyleLbl="sibTrans1D1" presStyleIdx="4" presStyleCnt="5"/>
      <dgm:spPr/>
    </dgm:pt>
    <dgm:pt modelId="{D7E9C327-0E60-403E-8322-23725BFDE91E}" type="pres">
      <dgm:prSet presAssocID="{67C3F37B-5B21-4AFC-BF55-4CD764E89763}" presName="node" presStyleLbl="node1" presStyleIdx="5" presStyleCnt="6">
        <dgm:presLayoutVars>
          <dgm:bulletEnabled val="1"/>
        </dgm:presLayoutVars>
      </dgm:prSet>
      <dgm:spPr/>
    </dgm:pt>
  </dgm:ptLst>
  <dgm:cxnLst>
    <dgm:cxn modelId="{7FFDCC12-7B34-4463-BAFE-BA5FD8795CFF}" srcId="{3CA1E021-F0C1-478F-9BF4-0290AEBAE6C3}" destId="{546B4C51-DE4C-416F-8962-55E252084151}" srcOrd="3" destOrd="0" parTransId="{7B7D4839-5CF7-4132-9454-B4E5F14E3CFB}" sibTransId="{39F71A3B-BAB8-4E37-91D8-35A558C65A5B}"/>
    <dgm:cxn modelId="{44C59C13-BE68-49CE-82BC-CF2B992C5EE0}" type="presOf" srcId="{67C3F37B-5B21-4AFC-BF55-4CD764E89763}" destId="{D7E9C327-0E60-403E-8322-23725BFDE91E}" srcOrd="0" destOrd="0" presId="urn:microsoft.com/office/officeart/2005/8/layout/bProcess3"/>
    <dgm:cxn modelId="{D6FF2819-E53E-4C71-BAE2-4E00FCE0361C}" type="presOf" srcId="{061E65BF-7562-479B-83C4-BFC21EED3B25}" destId="{C870202D-88B8-4CCB-88B4-450FD1A55B59}" srcOrd="0" destOrd="0" presId="urn:microsoft.com/office/officeart/2005/8/layout/bProcess3"/>
    <dgm:cxn modelId="{9941421C-119F-460F-80D0-E61EB23B1B2E}" type="presOf" srcId="{E06BFF78-5531-48C7-BDF4-11A9F5DE6E01}" destId="{B997D8E2-A55C-4625-8EF3-BC38C4411946}" srcOrd="0" destOrd="0" presId="urn:microsoft.com/office/officeart/2005/8/layout/bProcess3"/>
    <dgm:cxn modelId="{ADA1591F-A35F-4B70-BDD5-C536F44854D2}" type="presOf" srcId="{7C78A976-92DF-4A13-8739-28D8630BED89}" destId="{8C6FDC5E-0807-4A6A-AA4E-7E5FE4C0C578}" srcOrd="1" destOrd="0" presId="urn:microsoft.com/office/officeart/2005/8/layout/bProcess3"/>
    <dgm:cxn modelId="{5DD2DA32-B804-4058-9E12-A3E81AF15659}" type="presOf" srcId="{B5CC097F-3EB3-43C8-A5E6-E86EA2321869}" destId="{0B23F3AE-2EA4-4B89-9920-257DBA114372}" srcOrd="0" destOrd="0" presId="urn:microsoft.com/office/officeart/2005/8/layout/bProcess3"/>
    <dgm:cxn modelId="{01FE7434-A928-4630-A25A-48EE6E72117F}" type="presOf" srcId="{7C78A976-92DF-4A13-8739-28D8630BED89}" destId="{0E19CADC-DB18-4B6C-B455-8D3410219A9C}" srcOrd="0" destOrd="0" presId="urn:microsoft.com/office/officeart/2005/8/layout/bProcess3"/>
    <dgm:cxn modelId="{D45CF66C-04A0-42C2-B004-1BB0232B3780}" type="presOf" srcId="{39F71A3B-BAB8-4E37-91D8-35A558C65A5B}" destId="{9420445F-38B3-46AD-B65F-E7FD42E3BD24}" srcOrd="0" destOrd="0" presId="urn:microsoft.com/office/officeart/2005/8/layout/bProcess3"/>
    <dgm:cxn modelId="{40946870-A205-4267-9EBA-668FB80DCA83}" srcId="{3CA1E021-F0C1-478F-9BF4-0290AEBAE6C3}" destId="{71A349E9-5C13-4AB1-92DD-D1430B9B0AC7}" srcOrd="0" destOrd="0" parTransId="{A82A1AC0-2DE5-4BCA-A6C8-41B38E39866D}" sibTransId="{B5CC097F-3EB3-43C8-A5E6-E86EA2321869}"/>
    <dgm:cxn modelId="{E3129A76-50FB-4108-8AE0-A9787473D368}" type="presOf" srcId="{BCF345CA-E3C5-406C-96D4-CFC17B66E079}" destId="{EBB53566-B3B9-4F68-AEEF-ACF1A57BA3C0}" srcOrd="1" destOrd="0" presId="urn:microsoft.com/office/officeart/2005/8/layout/bProcess3"/>
    <dgm:cxn modelId="{17F3857F-8473-454E-B9DE-76BDC367AAE6}" type="presOf" srcId="{B59AE321-C483-4CB7-8D02-8F5FABFD0CB9}" destId="{1E3FC017-D077-43EA-A7CD-602867386A33}" srcOrd="0" destOrd="0" presId="urn:microsoft.com/office/officeart/2005/8/layout/bProcess3"/>
    <dgm:cxn modelId="{49F1AE83-A768-46A7-9853-6AE58F1917E1}" srcId="{3CA1E021-F0C1-478F-9BF4-0290AEBAE6C3}" destId="{67C3F37B-5B21-4AFC-BF55-4CD764E89763}" srcOrd="5" destOrd="0" parTransId="{238C507D-65D4-42E8-9034-3766EAA662DA}" sibTransId="{1973BF60-B41D-4F42-A4FA-1B6F476AF825}"/>
    <dgm:cxn modelId="{5FB0DC8C-C11A-46F4-B914-D2C89FE3B9F7}" type="presOf" srcId="{546B4C51-DE4C-416F-8962-55E252084151}" destId="{F0CC8EBB-74CC-483E-B1D0-BBF7F5D0F998}" srcOrd="0" destOrd="0" presId="urn:microsoft.com/office/officeart/2005/8/layout/bProcess3"/>
    <dgm:cxn modelId="{4C010E91-F4EB-4056-AE3B-251C52A84028}" type="presOf" srcId="{E06BFF78-5531-48C7-BDF4-11A9F5DE6E01}" destId="{C18C6AC2-18B3-4ADC-81E4-C8113FE08889}" srcOrd="1" destOrd="0" presId="urn:microsoft.com/office/officeart/2005/8/layout/bProcess3"/>
    <dgm:cxn modelId="{1355B6A4-EE34-4F56-9D49-FCF16215B8C6}" type="presOf" srcId="{3CA1E021-F0C1-478F-9BF4-0290AEBAE6C3}" destId="{D194083C-42CD-4E68-8F86-B4730C440932}" srcOrd="0" destOrd="0" presId="urn:microsoft.com/office/officeart/2005/8/layout/bProcess3"/>
    <dgm:cxn modelId="{6A00A9B1-3FFB-4F01-BD39-7B84E9DB16EF}" srcId="{3CA1E021-F0C1-478F-9BF4-0290AEBAE6C3}" destId="{061E65BF-7562-479B-83C4-BFC21EED3B25}" srcOrd="4" destOrd="0" parTransId="{F9E0AF56-515F-4714-A0EC-58B885842FD5}" sibTransId="{E06BFF78-5531-48C7-BDF4-11A9F5DE6E01}"/>
    <dgm:cxn modelId="{9E7E89BE-8B14-4AB1-863A-738F41D866D6}" type="presOf" srcId="{B5CC097F-3EB3-43C8-A5E6-E86EA2321869}" destId="{06519A93-0693-4266-93C2-AC2DCDB5F47D}" srcOrd="1" destOrd="0" presId="urn:microsoft.com/office/officeart/2005/8/layout/bProcess3"/>
    <dgm:cxn modelId="{09E257C3-D158-4626-B9DB-A65087C008E2}" srcId="{3CA1E021-F0C1-478F-9BF4-0290AEBAE6C3}" destId="{B59AE321-C483-4CB7-8D02-8F5FABFD0CB9}" srcOrd="1" destOrd="0" parTransId="{C3642351-AF2D-43F3-82AF-C88D27C57417}" sibTransId="{7C78A976-92DF-4A13-8739-28D8630BED89}"/>
    <dgm:cxn modelId="{CDDAD7C4-CD64-4DDF-B933-477BD976DCC3}" type="presOf" srcId="{71A349E9-5C13-4AB1-92DD-D1430B9B0AC7}" destId="{FEBFA76C-0A12-4B45-98BF-26A34BF73797}" srcOrd="0" destOrd="0" presId="urn:microsoft.com/office/officeart/2005/8/layout/bProcess3"/>
    <dgm:cxn modelId="{05979BC6-F48F-467B-9C3A-9CE30B653FBD}" type="presOf" srcId="{898A0A18-8D8F-4DA3-8688-CD5955C01F93}" destId="{1E8A7932-C3B7-42E5-8986-6E8621A1FDA6}" srcOrd="0" destOrd="0" presId="urn:microsoft.com/office/officeart/2005/8/layout/bProcess3"/>
    <dgm:cxn modelId="{4A64A0E1-FC6D-45AA-BEC5-23664649935F}" srcId="{3CA1E021-F0C1-478F-9BF4-0290AEBAE6C3}" destId="{898A0A18-8D8F-4DA3-8688-CD5955C01F93}" srcOrd="2" destOrd="0" parTransId="{E2159E05-7D14-435D-981C-9E94EA358C9A}" sibTransId="{BCF345CA-E3C5-406C-96D4-CFC17B66E079}"/>
    <dgm:cxn modelId="{55258DE4-1193-4879-9DAC-F1E85F828AB9}" type="presOf" srcId="{39F71A3B-BAB8-4E37-91D8-35A558C65A5B}" destId="{7554A198-18FC-46A2-AA12-DA78CE463AAE}" srcOrd="1" destOrd="0" presId="urn:microsoft.com/office/officeart/2005/8/layout/bProcess3"/>
    <dgm:cxn modelId="{0B5604E5-80D5-4731-933D-24AEA421AB3F}" type="presOf" srcId="{BCF345CA-E3C5-406C-96D4-CFC17B66E079}" destId="{9AB3D0B6-A44B-4225-938C-3089814789DC}" srcOrd="0" destOrd="0" presId="urn:microsoft.com/office/officeart/2005/8/layout/bProcess3"/>
    <dgm:cxn modelId="{C0CE3CD7-8A63-4542-9D83-8A40DF132CA7}" type="presParOf" srcId="{D194083C-42CD-4E68-8F86-B4730C440932}" destId="{FEBFA76C-0A12-4B45-98BF-26A34BF73797}" srcOrd="0" destOrd="0" presId="urn:microsoft.com/office/officeart/2005/8/layout/bProcess3"/>
    <dgm:cxn modelId="{EE785B0D-32D2-42E5-A5E4-8ABB55359493}" type="presParOf" srcId="{D194083C-42CD-4E68-8F86-B4730C440932}" destId="{0B23F3AE-2EA4-4B89-9920-257DBA114372}" srcOrd="1" destOrd="0" presId="urn:microsoft.com/office/officeart/2005/8/layout/bProcess3"/>
    <dgm:cxn modelId="{E67A17EF-E1BD-416E-BBE9-D588DAF96342}" type="presParOf" srcId="{0B23F3AE-2EA4-4B89-9920-257DBA114372}" destId="{06519A93-0693-4266-93C2-AC2DCDB5F47D}" srcOrd="0" destOrd="0" presId="urn:microsoft.com/office/officeart/2005/8/layout/bProcess3"/>
    <dgm:cxn modelId="{5741B407-FFD4-4B32-9618-10E318E15D06}" type="presParOf" srcId="{D194083C-42CD-4E68-8F86-B4730C440932}" destId="{1E3FC017-D077-43EA-A7CD-602867386A33}" srcOrd="2" destOrd="0" presId="urn:microsoft.com/office/officeart/2005/8/layout/bProcess3"/>
    <dgm:cxn modelId="{AFEC71E9-41A1-440F-A3F5-63EBBD964AB1}" type="presParOf" srcId="{D194083C-42CD-4E68-8F86-B4730C440932}" destId="{0E19CADC-DB18-4B6C-B455-8D3410219A9C}" srcOrd="3" destOrd="0" presId="urn:microsoft.com/office/officeart/2005/8/layout/bProcess3"/>
    <dgm:cxn modelId="{B7AD03CF-5FC0-4A20-887F-A366740830F5}" type="presParOf" srcId="{0E19CADC-DB18-4B6C-B455-8D3410219A9C}" destId="{8C6FDC5E-0807-4A6A-AA4E-7E5FE4C0C578}" srcOrd="0" destOrd="0" presId="urn:microsoft.com/office/officeart/2005/8/layout/bProcess3"/>
    <dgm:cxn modelId="{F8CDFA9C-546C-4F8D-9FD9-77E4B6469A87}" type="presParOf" srcId="{D194083C-42CD-4E68-8F86-B4730C440932}" destId="{1E8A7932-C3B7-42E5-8986-6E8621A1FDA6}" srcOrd="4" destOrd="0" presId="urn:microsoft.com/office/officeart/2005/8/layout/bProcess3"/>
    <dgm:cxn modelId="{CB152F04-9BAC-453D-A1CF-4DC35C35E1F1}" type="presParOf" srcId="{D194083C-42CD-4E68-8F86-B4730C440932}" destId="{9AB3D0B6-A44B-4225-938C-3089814789DC}" srcOrd="5" destOrd="0" presId="urn:microsoft.com/office/officeart/2005/8/layout/bProcess3"/>
    <dgm:cxn modelId="{9719A557-5270-4D8C-8DD7-E7850E6EABD4}" type="presParOf" srcId="{9AB3D0B6-A44B-4225-938C-3089814789DC}" destId="{EBB53566-B3B9-4F68-AEEF-ACF1A57BA3C0}" srcOrd="0" destOrd="0" presId="urn:microsoft.com/office/officeart/2005/8/layout/bProcess3"/>
    <dgm:cxn modelId="{3DF908E3-5DDD-4C59-9C4F-E4B3F0C4CFF8}" type="presParOf" srcId="{D194083C-42CD-4E68-8F86-B4730C440932}" destId="{F0CC8EBB-74CC-483E-B1D0-BBF7F5D0F998}" srcOrd="6" destOrd="0" presId="urn:microsoft.com/office/officeart/2005/8/layout/bProcess3"/>
    <dgm:cxn modelId="{31E3C999-0A84-4A2A-8E31-8BD78D30EFBA}" type="presParOf" srcId="{D194083C-42CD-4E68-8F86-B4730C440932}" destId="{9420445F-38B3-46AD-B65F-E7FD42E3BD24}" srcOrd="7" destOrd="0" presId="urn:microsoft.com/office/officeart/2005/8/layout/bProcess3"/>
    <dgm:cxn modelId="{58D30977-8CFF-44FB-A949-58B6601CA77A}" type="presParOf" srcId="{9420445F-38B3-46AD-B65F-E7FD42E3BD24}" destId="{7554A198-18FC-46A2-AA12-DA78CE463AAE}" srcOrd="0" destOrd="0" presId="urn:microsoft.com/office/officeart/2005/8/layout/bProcess3"/>
    <dgm:cxn modelId="{724DF446-2CC8-4DAA-A9A0-F8CB24CDEFFF}" type="presParOf" srcId="{D194083C-42CD-4E68-8F86-B4730C440932}" destId="{C870202D-88B8-4CCB-88B4-450FD1A55B59}" srcOrd="8" destOrd="0" presId="urn:microsoft.com/office/officeart/2005/8/layout/bProcess3"/>
    <dgm:cxn modelId="{16377259-95BA-4898-B9C9-D253DCD3BD20}" type="presParOf" srcId="{D194083C-42CD-4E68-8F86-B4730C440932}" destId="{B997D8E2-A55C-4625-8EF3-BC38C4411946}" srcOrd="9" destOrd="0" presId="urn:microsoft.com/office/officeart/2005/8/layout/bProcess3"/>
    <dgm:cxn modelId="{15ACE5C4-EF78-4424-9992-EBD73081A763}" type="presParOf" srcId="{B997D8E2-A55C-4625-8EF3-BC38C4411946}" destId="{C18C6AC2-18B3-4ADC-81E4-C8113FE08889}" srcOrd="0" destOrd="0" presId="urn:microsoft.com/office/officeart/2005/8/layout/bProcess3"/>
    <dgm:cxn modelId="{17B4EFE1-B329-4089-AD7D-C40FEF6D0860}" type="presParOf" srcId="{D194083C-42CD-4E68-8F86-B4730C440932}" destId="{D7E9C327-0E60-403E-8322-23725BFDE91E}"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09DCF96-ECCE-4AB9-968F-552DFB20E48C}"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7849786D-7DC0-4847-9076-3398EABE7C60}">
      <dgm:prSet phldrT="[Texto]" phldr="0"/>
      <dgm:spPr>
        <a:solidFill>
          <a:schemeClr val="accent5"/>
        </a:solidFill>
      </dgm:spPr>
      <dgm:t>
        <a:bodyPr/>
        <a:lstStyle/>
        <a:p>
          <a:pPr rtl="0"/>
          <a:r>
            <a:rPr lang="es-ES" dirty="0">
              <a:solidFill>
                <a:schemeClr val="tx1"/>
              </a:solidFill>
              <a:latin typeface="Arial"/>
            </a:rPr>
            <a:t>Comunicación </a:t>
          </a:r>
          <a:endParaRPr lang="es-ES" dirty="0">
            <a:solidFill>
              <a:schemeClr val="tx1"/>
            </a:solidFill>
          </a:endParaRPr>
        </a:p>
      </dgm:t>
    </dgm:pt>
    <dgm:pt modelId="{16487868-E745-42E1-AC32-7846C048985B}" type="parTrans" cxnId="{8038B162-14F9-4610-AFF0-A157AC68A7DE}">
      <dgm:prSet/>
      <dgm:spPr/>
      <dgm:t>
        <a:bodyPr/>
        <a:lstStyle/>
        <a:p>
          <a:endParaRPr lang="es-ES"/>
        </a:p>
      </dgm:t>
    </dgm:pt>
    <dgm:pt modelId="{5328CFD4-EA09-4BA9-B4F2-9DB335DEAFC1}" type="sibTrans" cxnId="{8038B162-14F9-4610-AFF0-A157AC68A7DE}">
      <dgm:prSet/>
      <dgm:spPr/>
      <dgm:t>
        <a:bodyPr/>
        <a:lstStyle/>
        <a:p>
          <a:endParaRPr lang="es-ES"/>
        </a:p>
      </dgm:t>
    </dgm:pt>
    <dgm:pt modelId="{3E2639CC-98F1-4B6B-99A8-BF0A1A0F76A9}">
      <dgm:prSet phldrT="[Texto]" phldr="0"/>
      <dgm:spPr>
        <a:solidFill>
          <a:schemeClr val="accent1">
            <a:alpha val="60000"/>
          </a:schemeClr>
        </a:solidFill>
      </dgm:spPr>
      <dgm:t>
        <a:bodyPr/>
        <a:lstStyle/>
        <a:p>
          <a:pPr rtl="0"/>
          <a:r>
            <a:rPr lang="es-ES" dirty="0">
              <a:solidFill>
                <a:schemeClr val="tx1"/>
              </a:solidFill>
              <a:latin typeface="Arial"/>
            </a:rPr>
            <a:t>Campaña </a:t>
          </a:r>
          <a:endParaRPr lang="es-ES" dirty="0">
            <a:solidFill>
              <a:schemeClr val="tx1"/>
            </a:solidFill>
          </a:endParaRPr>
        </a:p>
      </dgm:t>
    </dgm:pt>
    <dgm:pt modelId="{A60B512B-8526-44CE-B8CA-EC5F4446707E}" type="parTrans" cxnId="{E858741E-00AB-4825-8D2E-CCE60D199F5E}">
      <dgm:prSet/>
      <dgm:spPr/>
      <dgm:t>
        <a:bodyPr/>
        <a:lstStyle/>
        <a:p>
          <a:endParaRPr lang="es-ES"/>
        </a:p>
      </dgm:t>
    </dgm:pt>
    <dgm:pt modelId="{423F8A21-CDB0-4B70-A9FE-7B112D5D9A91}" type="sibTrans" cxnId="{E858741E-00AB-4825-8D2E-CCE60D199F5E}">
      <dgm:prSet/>
      <dgm:spPr/>
      <dgm:t>
        <a:bodyPr/>
        <a:lstStyle/>
        <a:p>
          <a:endParaRPr lang="es-ES"/>
        </a:p>
      </dgm:t>
    </dgm:pt>
    <dgm:pt modelId="{926B7E33-17BE-4D51-9629-8DD1476F75E5}">
      <dgm:prSet phldrT="[Texto]" phldr="0"/>
      <dgm:spPr>
        <a:solidFill>
          <a:schemeClr val="accent5">
            <a:lumMod val="75000"/>
            <a:alpha val="60000"/>
          </a:schemeClr>
        </a:solidFill>
      </dgm:spPr>
      <dgm:t>
        <a:bodyPr/>
        <a:lstStyle/>
        <a:p>
          <a:r>
            <a:rPr lang="es-ES" dirty="0">
              <a:solidFill>
                <a:schemeClr val="tx1"/>
              </a:solidFill>
              <a:latin typeface="Arial"/>
            </a:rPr>
            <a:t>Candidato</a:t>
          </a:r>
          <a:endParaRPr lang="es-ES" dirty="0">
            <a:solidFill>
              <a:schemeClr val="tx1"/>
            </a:solidFill>
          </a:endParaRPr>
        </a:p>
      </dgm:t>
    </dgm:pt>
    <dgm:pt modelId="{54AF7FB3-0917-435E-94AE-898E1FB2E0C2}" type="parTrans" cxnId="{EC2BFC38-EA81-485B-8F14-23540A4D3CCE}">
      <dgm:prSet/>
      <dgm:spPr/>
      <dgm:t>
        <a:bodyPr/>
        <a:lstStyle/>
        <a:p>
          <a:endParaRPr lang="es-ES"/>
        </a:p>
      </dgm:t>
    </dgm:pt>
    <dgm:pt modelId="{FBAB3F58-3923-4F17-9384-3E7010E86FDD}" type="sibTrans" cxnId="{EC2BFC38-EA81-485B-8F14-23540A4D3CCE}">
      <dgm:prSet/>
      <dgm:spPr/>
      <dgm:t>
        <a:bodyPr/>
        <a:lstStyle/>
        <a:p>
          <a:endParaRPr lang="es-ES"/>
        </a:p>
      </dgm:t>
    </dgm:pt>
    <dgm:pt modelId="{9A0F68C7-15E6-4593-8EED-7F3C95EF4D5F}">
      <dgm:prSet phldr="0"/>
      <dgm:spPr>
        <a:solidFill>
          <a:schemeClr val="accent5">
            <a:lumMod val="90000"/>
            <a:alpha val="60000"/>
          </a:schemeClr>
        </a:solidFill>
      </dgm:spPr>
      <dgm:t>
        <a:bodyPr/>
        <a:lstStyle/>
        <a:p>
          <a:pPr rtl="0"/>
          <a:r>
            <a:rPr lang="es-ES" dirty="0">
              <a:solidFill>
                <a:schemeClr val="tx1"/>
              </a:solidFill>
              <a:latin typeface="Arial"/>
            </a:rPr>
            <a:t>Marketing</a:t>
          </a:r>
        </a:p>
      </dgm:t>
    </dgm:pt>
    <dgm:pt modelId="{7C68107B-4E78-48A2-8F3B-47CF801BBBC4}" type="parTrans" cxnId="{5AD6C78B-9763-41CF-AFFE-5B8570D4BE4B}">
      <dgm:prSet/>
      <dgm:spPr/>
    </dgm:pt>
    <dgm:pt modelId="{ACA6F69D-EC27-4504-A8E1-4B7C3164B5A3}" type="sibTrans" cxnId="{5AD6C78B-9763-41CF-AFFE-5B8570D4BE4B}">
      <dgm:prSet/>
      <dgm:spPr/>
    </dgm:pt>
    <dgm:pt modelId="{0A131EBF-8B72-45A6-858A-B5110D03DC2E}">
      <dgm:prSet phldr="0"/>
      <dgm:spPr/>
      <dgm:t>
        <a:bodyPr/>
        <a:lstStyle/>
        <a:p>
          <a:r>
            <a:rPr lang="es-ES" dirty="0">
              <a:solidFill>
                <a:schemeClr val="tx1"/>
              </a:solidFill>
              <a:latin typeface="Arial"/>
            </a:rPr>
            <a:t>Presidente</a:t>
          </a:r>
        </a:p>
      </dgm:t>
    </dgm:pt>
    <dgm:pt modelId="{A4385713-8FB1-4F22-BD83-84381F96EC76}" type="parTrans" cxnId="{A74A08B7-98F2-47E8-B0A5-7213BB37BB06}">
      <dgm:prSet/>
      <dgm:spPr/>
    </dgm:pt>
    <dgm:pt modelId="{8A345373-1F33-4170-8B61-77DE520380DF}" type="sibTrans" cxnId="{A74A08B7-98F2-47E8-B0A5-7213BB37BB06}">
      <dgm:prSet/>
      <dgm:spPr/>
    </dgm:pt>
    <dgm:pt modelId="{E8899B70-9372-423A-B22A-1E8D1BD6BA1F}">
      <dgm:prSet phldr="0"/>
      <dgm:spPr>
        <a:solidFill>
          <a:schemeClr val="accent5">
            <a:lumMod val="50000"/>
            <a:alpha val="80000"/>
          </a:schemeClr>
        </a:solidFill>
      </dgm:spPr>
      <dgm:t>
        <a:bodyPr/>
        <a:lstStyle/>
        <a:p>
          <a:pPr rtl="0"/>
          <a:r>
            <a:rPr lang="es-ES" dirty="0">
              <a:solidFill>
                <a:schemeClr val="tx1"/>
              </a:solidFill>
              <a:latin typeface="Arial"/>
            </a:rPr>
            <a:t>Estrategia</a:t>
          </a:r>
        </a:p>
      </dgm:t>
    </dgm:pt>
    <dgm:pt modelId="{A16595AC-5621-470E-AC38-52E6330663DA}" type="parTrans" cxnId="{F5AD1B2D-3241-4BBE-999C-3A8411311136}">
      <dgm:prSet/>
      <dgm:spPr/>
    </dgm:pt>
    <dgm:pt modelId="{FD2EA9EF-81B1-4A6C-867E-348B8D208F3F}" type="sibTrans" cxnId="{F5AD1B2D-3241-4BBE-999C-3A8411311136}">
      <dgm:prSet/>
      <dgm:spPr/>
    </dgm:pt>
    <dgm:pt modelId="{01FCF122-51BF-4399-A277-3603FB49A204}" type="pres">
      <dgm:prSet presAssocID="{009DCF96-ECCE-4AB9-968F-552DFB20E48C}" presName="linear" presStyleCnt="0">
        <dgm:presLayoutVars>
          <dgm:dir/>
          <dgm:animLvl val="lvl"/>
          <dgm:resizeHandles val="exact"/>
        </dgm:presLayoutVars>
      </dgm:prSet>
      <dgm:spPr/>
    </dgm:pt>
    <dgm:pt modelId="{DB7B18D7-04CB-47D2-A62B-1D4CBB6EAA79}" type="pres">
      <dgm:prSet presAssocID="{7849786D-7DC0-4847-9076-3398EABE7C60}" presName="parentLin" presStyleCnt="0"/>
      <dgm:spPr/>
    </dgm:pt>
    <dgm:pt modelId="{7BC6CBA7-CEF5-437C-A775-9EFB521976E8}" type="pres">
      <dgm:prSet presAssocID="{7849786D-7DC0-4847-9076-3398EABE7C60}" presName="parentLeftMargin" presStyleLbl="node1" presStyleIdx="0" presStyleCnt="6"/>
      <dgm:spPr/>
    </dgm:pt>
    <dgm:pt modelId="{81BF78E0-7746-47A0-835E-0D35253DEEEE}" type="pres">
      <dgm:prSet presAssocID="{7849786D-7DC0-4847-9076-3398EABE7C60}" presName="parentText" presStyleLbl="node1" presStyleIdx="0" presStyleCnt="6">
        <dgm:presLayoutVars>
          <dgm:chMax val="0"/>
          <dgm:bulletEnabled val="1"/>
        </dgm:presLayoutVars>
      </dgm:prSet>
      <dgm:spPr>
        <a:solidFill>
          <a:srgbClr val="C1E3D4"/>
        </a:solidFill>
      </dgm:spPr>
    </dgm:pt>
    <dgm:pt modelId="{73B3F880-4EF7-458F-8A92-8FD156864151}" type="pres">
      <dgm:prSet presAssocID="{7849786D-7DC0-4847-9076-3398EABE7C60}" presName="negativeSpace" presStyleCnt="0"/>
      <dgm:spPr/>
    </dgm:pt>
    <dgm:pt modelId="{F5FD1AB7-A558-4398-A17E-C0410BD95220}" type="pres">
      <dgm:prSet presAssocID="{7849786D-7DC0-4847-9076-3398EABE7C60}" presName="childText" presStyleLbl="conFgAcc1" presStyleIdx="0" presStyleCnt="6">
        <dgm:presLayoutVars>
          <dgm:bulletEnabled val="1"/>
        </dgm:presLayoutVars>
      </dgm:prSet>
      <dgm:spPr/>
    </dgm:pt>
    <dgm:pt modelId="{4BF2A421-72FA-4268-93FC-D2F54D2F1619}" type="pres">
      <dgm:prSet presAssocID="{5328CFD4-EA09-4BA9-B4F2-9DB335DEAFC1}" presName="spaceBetweenRectangles" presStyleCnt="0"/>
      <dgm:spPr/>
    </dgm:pt>
    <dgm:pt modelId="{FA30C7C2-AFA8-4894-85B3-45E9231852A7}" type="pres">
      <dgm:prSet presAssocID="{3E2639CC-98F1-4B6B-99A8-BF0A1A0F76A9}" presName="parentLin" presStyleCnt="0"/>
      <dgm:spPr/>
    </dgm:pt>
    <dgm:pt modelId="{4490DCDF-820B-4A36-8096-6183C95ADA32}" type="pres">
      <dgm:prSet presAssocID="{3E2639CC-98F1-4B6B-99A8-BF0A1A0F76A9}" presName="parentLeftMargin" presStyleLbl="node1" presStyleIdx="0" presStyleCnt="6"/>
      <dgm:spPr/>
    </dgm:pt>
    <dgm:pt modelId="{A119FCAC-DD4E-47B1-B9A7-DCC320257E8F}" type="pres">
      <dgm:prSet presAssocID="{3E2639CC-98F1-4B6B-99A8-BF0A1A0F76A9}" presName="parentText" presStyleLbl="node1" presStyleIdx="1" presStyleCnt="6">
        <dgm:presLayoutVars>
          <dgm:chMax val="0"/>
          <dgm:bulletEnabled val="1"/>
        </dgm:presLayoutVars>
      </dgm:prSet>
      <dgm:spPr>
        <a:solidFill>
          <a:srgbClr val="9DC4D4">
            <a:alpha val="60000"/>
          </a:srgbClr>
        </a:solidFill>
      </dgm:spPr>
    </dgm:pt>
    <dgm:pt modelId="{62436DEB-21DD-40BA-B647-A71DB0582447}" type="pres">
      <dgm:prSet presAssocID="{3E2639CC-98F1-4B6B-99A8-BF0A1A0F76A9}" presName="negativeSpace" presStyleCnt="0"/>
      <dgm:spPr/>
    </dgm:pt>
    <dgm:pt modelId="{D416B0E0-67AB-4340-8AA3-629BB417CC81}" type="pres">
      <dgm:prSet presAssocID="{3E2639CC-98F1-4B6B-99A8-BF0A1A0F76A9}" presName="childText" presStyleLbl="conFgAcc1" presStyleIdx="1" presStyleCnt="6">
        <dgm:presLayoutVars>
          <dgm:bulletEnabled val="1"/>
        </dgm:presLayoutVars>
      </dgm:prSet>
      <dgm:spPr/>
    </dgm:pt>
    <dgm:pt modelId="{C355344E-854E-49DA-B8D1-FB6E89C2C256}" type="pres">
      <dgm:prSet presAssocID="{423F8A21-CDB0-4B70-A9FE-7B112D5D9A91}" presName="spaceBetweenRectangles" presStyleCnt="0"/>
      <dgm:spPr/>
    </dgm:pt>
    <dgm:pt modelId="{1E896E67-F347-4888-B235-F48435B2E03E}" type="pres">
      <dgm:prSet presAssocID="{9A0F68C7-15E6-4593-8EED-7F3C95EF4D5F}" presName="parentLin" presStyleCnt="0"/>
      <dgm:spPr/>
    </dgm:pt>
    <dgm:pt modelId="{5121C89C-DE6E-4490-A08A-B1247CC5630B}" type="pres">
      <dgm:prSet presAssocID="{9A0F68C7-15E6-4593-8EED-7F3C95EF4D5F}" presName="parentLeftMargin" presStyleLbl="node1" presStyleIdx="1" presStyleCnt="6"/>
      <dgm:spPr/>
    </dgm:pt>
    <dgm:pt modelId="{9EB2EFBC-8CDD-4AA5-BD97-3896704CE30C}" type="pres">
      <dgm:prSet presAssocID="{9A0F68C7-15E6-4593-8EED-7F3C95EF4D5F}" presName="parentText" presStyleLbl="node1" presStyleIdx="2" presStyleCnt="6">
        <dgm:presLayoutVars>
          <dgm:chMax val="0"/>
          <dgm:bulletEnabled val="1"/>
        </dgm:presLayoutVars>
      </dgm:prSet>
      <dgm:spPr>
        <a:solidFill>
          <a:srgbClr val="84ADBD">
            <a:alpha val="60000"/>
          </a:srgbClr>
        </a:solidFill>
      </dgm:spPr>
    </dgm:pt>
    <dgm:pt modelId="{9FB1687E-B39D-4C32-88AA-E4A960AB6057}" type="pres">
      <dgm:prSet presAssocID="{9A0F68C7-15E6-4593-8EED-7F3C95EF4D5F}" presName="negativeSpace" presStyleCnt="0"/>
      <dgm:spPr/>
    </dgm:pt>
    <dgm:pt modelId="{553F8B86-A204-4595-BE3C-94935F5AEDD9}" type="pres">
      <dgm:prSet presAssocID="{9A0F68C7-15E6-4593-8EED-7F3C95EF4D5F}" presName="childText" presStyleLbl="conFgAcc1" presStyleIdx="2" presStyleCnt="6">
        <dgm:presLayoutVars>
          <dgm:bulletEnabled val="1"/>
        </dgm:presLayoutVars>
      </dgm:prSet>
      <dgm:spPr/>
    </dgm:pt>
    <dgm:pt modelId="{6034F16B-B8BE-4F23-A41C-720BCD1BE70D}" type="pres">
      <dgm:prSet presAssocID="{ACA6F69D-EC27-4504-A8E1-4B7C3164B5A3}" presName="spaceBetweenRectangles" presStyleCnt="0"/>
      <dgm:spPr/>
    </dgm:pt>
    <dgm:pt modelId="{7DAFBB74-4DF4-461B-9CD6-3BEC07A7DA0C}" type="pres">
      <dgm:prSet presAssocID="{926B7E33-17BE-4D51-9629-8DD1476F75E5}" presName="parentLin" presStyleCnt="0"/>
      <dgm:spPr/>
    </dgm:pt>
    <dgm:pt modelId="{30F4DCAF-21CE-455F-B0CB-6796F2F9F9B7}" type="pres">
      <dgm:prSet presAssocID="{926B7E33-17BE-4D51-9629-8DD1476F75E5}" presName="parentLeftMargin" presStyleLbl="node1" presStyleIdx="2" presStyleCnt="6"/>
      <dgm:spPr/>
    </dgm:pt>
    <dgm:pt modelId="{C95C4CDF-D048-484D-B088-E036CBE707DB}" type="pres">
      <dgm:prSet presAssocID="{926B7E33-17BE-4D51-9629-8DD1476F75E5}" presName="parentText" presStyleLbl="node1" presStyleIdx="3" presStyleCnt="6">
        <dgm:presLayoutVars>
          <dgm:chMax val="0"/>
          <dgm:bulletEnabled val="1"/>
        </dgm:presLayoutVars>
      </dgm:prSet>
      <dgm:spPr>
        <a:solidFill>
          <a:srgbClr val="84A3B0">
            <a:alpha val="60000"/>
          </a:srgbClr>
        </a:solidFill>
      </dgm:spPr>
    </dgm:pt>
    <dgm:pt modelId="{0846E906-5981-49CC-9958-5A9C6CAAC239}" type="pres">
      <dgm:prSet presAssocID="{926B7E33-17BE-4D51-9629-8DD1476F75E5}" presName="negativeSpace" presStyleCnt="0"/>
      <dgm:spPr/>
    </dgm:pt>
    <dgm:pt modelId="{4501C4D5-0AD7-4058-909F-BB59678EBB7E}" type="pres">
      <dgm:prSet presAssocID="{926B7E33-17BE-4D51-9629-8DD1476F75E5}" presName="childText" presStyleLbl="conFgAcc1" presStyleIdx="3" presStyleCnt="6">
        <dgm:presLayoutVars>
          <dgm:bulletEnabled val="1"/>
        </dgm:presLayoutVars>
      </dgm:prSet>
      <dgm:spPr/>
    </dgm:pt>
    <dgm:pt modelId="{D0C99E25-284B-4ADF-A1B7-2982E04DA9B3}" type="pres">
      <dgm:prSet presAssocID="{FBAB3F58-3923-4F17-9384-3E7010E86FDD}" presName="spaceBetweenRectangles" presStyleCnt="0"/>
      <dgm:spPr/>
    </dgm:pt>
    <dgm:pt modelId="{0FE8D9CA-DE7A-4E69-9A6D-F95F463DD2DC}" type="pres">
      <dgm:prSet presAssocID="{E8899B70-9372-423A-B22A-1E8D1BD6BA1F}" presName="parentLin" presStyleCnt="0"/>
      <dgm:spPr/>
    </dgm:pt>
    <dgm:pt modelId="{8F1DC06C-D4BB-4366-BF1C-F668D3121B9B}" type="pres">
      <dgm:prSet presAssocID="{E8899B70-9372-423A-B22A-1E8D1BD6BA1F}" presName="parentLeftMargin" presStyleLbl="node1" presStyleIdx="3" presStyleCnt="6"/>
      <dgm:spPr/>
    </dgm:pt>
    <dgm:pt modelId="{F6E32FE6-7A74-4082-A08F-B484A0DD7623}" type="pres">
      <dgm:prSet presAssocID="{E8899B70-9372-423A-B22A-1E8D1BD6BA1F}" presName="parentText" presStyleLbl="node1" presStyleIdx="4" presStyleCnt="6">
        <dgm:presLayoutVars>
          <dgm:chMax val="0"/>
          <dgm:bulletEnabled val="1"/>
        </dgm:presLayoutVars>
      </dgm:prSet>
      <dgm:spPr>
        <a:solidFill>
          <a:srgbClr val="77A9BD">
            <a:alpha val="80000"/>
          </a:srgbClr>
        </a:solidFill>
      </dgm:spPr>
    </dgm:pt>
    <dgm:pt modelId="{927750A0-81D8-48E3-8877-2070C80422D3}" type="pres">
      <dgm:prSet presAssocID="{E8899B70-9372-423A-B22A-1E8D1BD6BA1F}" presName="negativeSpace" presStyleCnt="0"/>
      <dgm:spPr/>
    </dgm:pt>
    <dgm:pt modelId="{B7921103-E11D-42FF-A86F-671F2A737DE0}" type="pres">
      <dgm:prSet presAssocID="{E8899B70-9372-423A-B22A-1E8D1BD6BA1F}" presName="childText" presStyleLbl="conFgAcc1" presStyleIdx="4" presStyleCnt="6">
        <dgm:presLayoutVars>
          <dgm:bulletEnabled val="1"/>
        </dgm:presLayoutVars>
      </dgm:prSet>
      <dgm:spPr/>
    </dgm:pt>
    <dgm:pt modelId="{110630FA-0D33-480F-B5F4-18142A480D76}" type="pres">
      <dgm:prSet presAssocID="{FD2EA9EF-81B1-4A6C-867E-348B8D208F3F}" presName="spaceBetweenRectangles" presStyleCnt="0"/>
      <dgm:spPr/>
    </dgm:pt>
    <dgm:pt modelId="{B3AD5138-3991-4389-9597-26B734716A3A}" type="pres">
      <dgm:prSet presAssocID="{0A131EBF-8B72-45A6-858A-B5110D03DC2E}" presName="parentLin" presStyleCnt="0"/>
      <dgm:spPr/>
    </dgm:pt>
    <dgm:pt modelId="{BED42300-905F-465C-991D-6372C1B3B236}" type="pres">
      <dgm:prSet presAssocID="{0A131EBF-8B72-45A6-858A-B5110D03DC2E}" presName="parentLeftMargin" presStyleLbl="node1" presStyleIdx="4" presStyleCnt="6"/>
      <dgm:spPr/>
    </dgm:pt>
    <dgm:pt modelId="{E7620B64-EB9C-48A4-8D7F-CBF81C4BD58C}" type="pres">
      <dgm:prSet presAssocID="{0A131EBF-8B72-45A6-858A-B5110D03DC2E}" presName="parentText" presStyleLbl="node1" presStyleIdx="5" presStyleCnt="6">
        <dgm:presLayoutVars>
          <dgm:chMax val="0"/>
          <dgm:bulletEnabled val="1"/>
        </dgm:presLayoutVars>
      </dgm:prSet>
      <dgm:spPr>
        <a:solidFill>
          <a:srgbClr val="65A2BA"/>
        </a:solidFill>
      </dgm:spPr>
    </dgm:pt>
    <dgm:pt modelId="{490EA286-BD98-4D3F-BCB1-247FFB61594F}" type="pres">
      <dgm:prSet presAssocID="{0A131EBF-8B72-45A6-858A-B5110D03DC2E}" presName="negativeSpace" presStyleCnt="0"/>
      <dgm:spPr/>
    </dgm:pt>
    <dgm:pt modelId="{EB2C3F6A-8BCD-4A14-9454-1380F5B4EFFD}" type="pres">
      <dgm:prSet presAssocID="{0A131EBF-8B72-45A6-858A-B5110D03DC2E}" presName="childText" presStyleLbl="conFgAcc1" presStyleIdx="5" presStyleCnt="6">
        <dgm:presLayoutVars>
          <dgm:bulletEnabled val="1"/>
        </dgm:presLayoutVars>
      </dgm:prSet>
      <dgm:spPr/>
    </dgm:pt>
  </dgm:ptLst>
  <dgm:cxnLst>
    <dgm:cxn modelId="{1AABE109-B1C5-4718-9C6A-BDE44B4F95C5}" type="presOf" srcId="{9A0F68C7-15E6-4593-8EED-7F3C95EF4D5F}" destId="{5121C89C-DE6E-4490-A08A-B1247CC5630B}" srcOrd="0" destOrd="0" presId="urn:microsoft.com/office/officeart/2005/8/layout/list1"/>
    <dgm:cxn modelId="{CA8DA410-C962-4142-B361-E2DA43A15990}" type="presOf" srcId="{E8899B70-9372-423A-B22A-1E8D1BD6BA1F}" destId="{8F1DC06C-D4BB-4366-BF1C-F668D3121B9B}" srcOrd="0" destOrd="0" presId="urn:microsoft.com/office/officeart/2005/8/layout/list1"/>
    <dgm:cxn modelId="{AEF3F913-1FC0-4A39-A00B-BF1527D88D67}" type="presOf" srcId="{926B7E33-17BE-4D51-9629-8DD1476F75E5}" destId="{C95C4CDF-D048-484D-B088-E036CBE707DB}" srcOrd="1" destOrd="0" presId="urn:microsoft.com/office/officeart/2005/8/layout/list1"/>
    <dgm:cxn modelId="{E858741E-00AB-4825-8D2E-CCE60D199F5E}" srcId="{009DCF96-ECCE-4AB9-968F-552DFB20E48C}" destId="{3E2639CC-98F1-4B6B-99A8-BF0A1A0F76A9}" srcOrd="1" destOrd="0" parTransId="{A60B512B-8526-44CE-B8CA-EC5F4446707E}" sibTransId="{423F8A21-CDB0-4B70-A9FE-7B112D5D9A91}"/>
    <dgm:cxn modelId="{F5AD1B2D-3241-4BBE-999C-3A8411311136}" srcId="{009DCF96-ECCE-4AB9-968F-552DFB20E48C}" destId="{E8899B70-9372-423A-B22A-1E8D1BD6BA1F}" srcOrd="4" destOrd="0" parTransId="{A16595AC-5621-470E-AC38-52E6330663DA}" sibTransId="{FD2EA9EF-81B1-4A6C-867E-348B8D208F3F}"/>
    <dgm:cxn modelId="{EC2BFC38-EA81-485B-8F14-23540A4D3CCE}" srcId="{009DCF96-ECCE-4AB9-968F-552DFB20E48C}" destId="{926B7E33-17BE-4D51-9629-8DD1476F75E5}" srcOrd="3" destOrd="0" parTransId="{54AF7FB3-0917-435E-94AE-898E1FB2E0C2}" sibTransId="{FBAB3F58-3923-4F17-9384-3E7010E86FDD}"/>
    <dgm:cxn modelId="{48C3893C-2A7A-46A0-AE11-47A4AD84A49F}" type="presOf" srcId="{3E2639CC-98F1-4B6B-99A8-BF0A1A0F76A9}" destId="{4490DCDF-820B-4A36-8096-6183C95ADA32}" srcOrd="0" destOrd="0" presId="urn:microsoft.com/office/officeart/2005/8/layout/list1"/>
    <dgm:cxn modelId="{8038B162-14F9-4610-AFF0-A157AC68A7DE}" srcId="{009DCF96-ECCE-4AB9-968F-552DFB20E48C}" destId="{7849786D-7DC0-4847-9076-3398EABE7C60}" srcOrd="0" destOrd="0" parTransId="{16487868-E745-42E1-AC32-7846C048985B}" sibTransId="{5328CFD4-EA09-4BA9-B4F2-9DB335DEAFC1}"/>
    <dgm:cxn modelId="{DA225D63-C3CA-497B-A2A3-D23AD0AF160E}" type="presOf" srcId="{3E2639CC-98F1-4B6B-99A8-BF0A1A0F76A9}" destId="{A119FCAC-DD4E-47B1-B9A7-DCC320257E8F}" srcOrd="1" destOrd="0" presId="urn:microsoft.com/office/officeart/2005/8/layout/list1"/>
    <dgm:cxn modelId="{10094543-32E7-44FE-BD0D-E156BDE4ECAE}" type="presOf" srcId="{0A131EBF-8B72-45A6-858A-B5110D03DC2E}" destId="{E7620B64-EB9C-48A4-8D7F-CBF81C4BD58C}" srcOrd="1" destOrd="0" presId="urn:microsoft.com/office/officeart/2005/8/layout/list1"/>
    <dgm:cxn modelId="{0DC74544-FDDF-4B99-A0B3-CE37C60C8E45}" type="presOf" srcId="{7849786D-7DC0-4847-9076-3398EABE7C60}" destId="{81BF78E0-7746-47A0-835E-0D35253DEEEE}" srcOrd="1" destOrd="0" presId="urn:microsoft.com/office/officeart/2005/8/layout/list1"/>
    <dgm:cxn modelId="{003BAB89-F355-4D25-BB83-50ABB8628BDE}" type="presOf" srcId="{0A131EBF-8B72-45A6-858A-B5110D03DC2E}" destId="{BED42300-905F-465C-991D-6372C1B3B236}" srcOrd="0" destOrd="0" presId="urn:microsoft.com/office/officeart/2005/8/layout/list1"/>
    <dgm:cxn modelId="{56F9678A-EB34-4754-86C5-7B87B8C90D18}" type="presOf" srcId="{009DCF96-ECCE-4AB9-968F-552DFB20E48C}" destId="{01FCF122-51BF-4399-A277-3603FB49A204}" srcOrd="0" destOrd="0" presId="urn:microsoft.com/office/officeart/2005/8/layout/list1"/>
    <dgm:cxn modelId="{5AD6C78B-9763-41CF-AFFE-5B8570D4BE4B}" srcId="{009DCF96-ECCE-4AB9-968F-552DFB20E48C}" destId="{9A0F68C7-15E6-4593-8EED-7F3C95EF4D5F}" srcOrd="2" destOrd="0" parTransId="{7C68107B-4E78-48A2-8F3B-47CF801BBBC4}" sibTransId="{ACA6F69D-EC27-4504-A8E1-4B7C3164B5A3}"/>
    <dgm:cxn modelId="{FB4C209B-4A27-4AF5-963B-AAF25AD039F0}" type="presOf" srcId="{926B7E33-17BE-4D51-9629-8DD1476F75E5}" destId="{30F4DCAF-21CE-455F-B0CB-6796F2F9F9B7}" srcOrd="0" destOrd="0" presId="urn:microsoft.com/office/officeart/2005/8/layout/list1"/>
    <dgm:cxn modelId="{5F54799F-A401-4AF4-9B5B-36CB55B1B975}" type="presOf" srcId="{7849786D-7DC0-4847-9076-3398EABE7C60}" destId="{7BC6CBA7-CEF5-437C-A775-9EFB521976E8}" srcOrd="0" destOrd="0" presId="urn:microsoft.com/office/officeart/2005/8/layout/list1"/>
    <dgm:cxn modelId="{A74A08B7-98F2-47E8-B0A5-7213BB37BB06}" srcId="{009DCF96-ECCE-4AB9-968F-552DFB20E48C}" destId="{0A131EBF-8B72-45A6-858A-B5110D03DC2E}" srcOrd="5" destOrd="0" parTransId="{A4385713-8FB1-4F22-BD83-84381F96EC76}" sibTransId="{8A345373-1F33-4170-8B61-77DE520380DF}"/>
    <dgm:cxn modelId="{079D8ADE-6E6F-4461-8102-7737D7C03B81}" type="presOf" srcId="{9A0F68C7-15E6-4593-8EED-7F3C95EF4D5F}" destId="{9EB2EFBC-8CDD-4AA5-BD97-3896704CE30C}" srcOrd="1" destOrd="0" presId="urn:microsoft.com/office/officeart/2005/8/layout/list1"/>
    <dgm:cxn modelId="{DF0AA7E1-E384-4C5D-A50F-5A8732AED573}" type="presOf" srcId="{E8899B70-9372-423A-B22A-1E8D1BD6BA1F}" destId="{F6E32FE6-7A74-4082-A08F-B484A0DD7623}" srcOrd="1" destOrd="0" presId="urn:microsoft.com/office/officeart/2005/8/layout/list1"/>
    <dgm:cxn modelId="{04DBF294-1B77-49AB-9017-7DA3EB3C0DAE}" type="presParOf" srcId="{01FCF122-51BF-4399-A277-3603FB49A204}" destId="{DB7B18D7-04CB-47D2-A62B-1D4CBB6EAA79}" srcOrd="0" destOrd="0" presId="urn:microsoft.com/office/officeart/2005/8/layout/list1"/>
    <dgm:cxn modelId="{D2C5C288-6CA7-4220-A61D-51212ECF488D}" type="presParOf" srcId="{DB7B18D7-04CB-47D2-A62B-1D4CBB6EAA79}" destId="{7BC6CBA7-CEF5-437C-A775-9EFB521976E8}" srcOrd="0" destOrd="0" presId="urn:microsoft.com/office/officeart/2005/8/layout/list1"/>
    <dgm:cxn modelId="{7B58D972-0EFB-4E1D-A996-F11944F72787}" type="presParOf" srcId="{DB7B18D7-04CB-47D2-A62B-1D4CBB6EAA79}" destId="{81BF78E0-7746-47A0-835E-0D35253DEEEE}" srcOrd="1" destOrd="0" presId="urn:microsoft.com/office/officeart/2005/8/layout/list1"/>
    <dgm:cxn modelId="{163AE5E4-AA3E-4D66-81A6-39F17AFB5C05}" type="presParOf" srcId="{01FCF122-51BF-4399-A277-3603FB49A204}" destId="{73B3F880-4EF7-458F-8A92-8FD156864151}" srcOrd="1" destOrd="0" presId="urn:microsoft.com/office/officeart/2005/8/layout/list1"/>
    <dgm:cxn modelId="{BC9ACEBA-3CC3-4154-894E-7D8AE5A957AC}" type="presParOf" srcId="{01FCF122-51BF-4399-A277-3603FB49A204}" destId="{F5FD1AB7-A558-4398-A17E-C0410BD95220}" srcOrd="2" destOrd="0" presId="urn:microsoft.com/office/officeart/2005/8/layout/list1"/>
    <dgm:cxn modelId="{85400CFD-B31E-4E60-B52A-32E1637A715E}" type="presParOf" srcId="{01FCF122-51BF-4399-A277-3603FB49A204}" destId="{4BF2A421-72FA-4268-93FC-D2F54D2F1619}" srcOrd="3" destOrd="0" presId="urn:microsoft.com/office/officeart/2005/8/layout/list1"/>
    <dgm:cxn modelId="{936DC963-BA17-41CC-8A2E-2FB91EC84D37}" type="presParOf" srcId="{01FCF122-51BF-4399-A277-3603FB49A204}" destId="{FA30C7C2-AFA8-4894-85B3-45E9231852A7}" srcOrd="4" destOrd="0" presId="urn:microsoft.com/office/officeart/2005/8/layout/list1"/>
    <dgm:cxn modelId="{E00D2B8E-943A-410B-A460-18007587128B}" type="presParOf" srcId="{FA30C7C2-AFA8-4894-85B3-45E9231852A7}" destId="{4490DCDF-820B-4A36-8096-6183C95ADA32}" srcOrd="0" destOrd="0" presId="urn:microsoft.com/office/officeart/2005/8/layout/list1"/>
    <dgm:cxn modelId="{69828D7F-95F1-427F-AC49-19D155CD64B2}" type="presParOf" srcId="{FA30C7C2-AFA8-4894-85B3-45E9231852A7}" destId="{A119FCAC-DD4E-47B1-B9A7-DCC320257E8F}" srcOrd="1" destOrd="0" presId="urn:microsoft.com/office/officeart/2005/8/layout/list1"/>
    <dgm:cxn modelId="{0125A6F7-D3D2-4118-BDAE-ECD2A92EEDB1}" type="presParOf" srcId="{01FCF122-51BF-4399-A277-3603FB49A204}" destId="{62436DEB-21DD-40BA-B647-A71DB0582447}" srcOrd="5" destOrd="0" presId="urn:microsoft.com/office/officeart/2005/8/layout/list1"/>
    <dgm:cxn modelId="{4A3260CF-6132-4C8C-A686-D194D10B1929}" type="presParOf" srcId="{01FCF122-51BF-4399-A277-3603FB49A204}" destId="{D416B0E0-67AB-4340-8AA3-629BB417CC81}" srcOrd="6" destOrd="0" presId="urn:microsoft.com/office/officeart/2005/8/layout/list1"/>
    <dgm:cxn modelId="{8E2230F5-2640-448E-8243-465E9307A7B6}" type="presParOf" srcId="{01FCF122-51BF-4399-A277-3603FB49A204}" destId="{C355344E-854E-49DA-B8D1-FB6E89C2C256}" srcOrd="7" destOrd="0" presId="urn:microsoft.com/office/officeart/2005/8/layout/list1"/>
    <dgm:cxn modelId="{F63958DC-0B1E-447A-B95F-BDAD04CEDCA0}" type="presParOf" srcId="{01FCF122-51BF-4399-A277-3603FB49A204}" destId="{1E896E67-F347-4888-B235-F48435B2E03E}" srcOrd="8" destOrd="0" presId="urn:microsoft.com/office/officeart/2005/8/layout/list1"/>
    <dgm:cxn modelId="{373DA73A-1BA8-4002-810E-4513221D4FF6}" type="presParOf" srcId="{1E896E67-F347-4888-B235-F48435B2E03E}" destId="{5121C89C-DE6E-4490-A08A-B1247CC5630B}" srcOrd="0" destOrd="0" presId="urn:microsoft.com/office/officeart/2005/8/layout/list1"/>
    <dgm:cxn modelId="{95C254F5-CD52-4960-BFCB-A1972DA21A98}" type="presParOf" srcId="{1E896E67-F347-4888-B235-F48435B2E03E}" destId="{9EB2EFBC-8CDD-4AA5-BD97-3896704CE30C}" srcOrd="1" destOrd="0" presId="urn:microsoft.com/office/officeart/2005/8/layout/list1"/>
    <dgm:cxn modelId="{0E0711B3-508F-41FF-87D8-EB8533CFF045}" type="presParOf" srcId="{01FCF122-51BF-4399-A277-3603FB49A204}" destId="{9FB1687E-B39D-4C32-88AA-E4A960AB6057}" srcOrd="9" destOrd="0" presId="urn:microsoft.com/office/officeart/2005/8/layout/list1"/>
    <dgm:cxn modelId="{01F5D408-32F4-4668-92A7-6D5063AD3EC0}" type="presParOf" srcId="{01FCF122-51BF-4399-A277-3603FB49A204}" destId="{553F8B86-A204-4595-BE3C-94935F5AEDD9}" srcOrd="10" destOrd="0" presId="urn:microsoft.com/office/officeart/2005/8/layout/list1"/>
    <dgm:cxn modelId="{BD184C7F-E529-4851-9691-F8C1499E9549}" type="presParOf" srcId="{01FCF122-51BF-4399-A277-3603FB49A204}" destId="{6034F16B-B8BE-4F23-A41C-720BCD1BE70D}" srcOrd="11" destOrd="0" presId="urn:microsoft.com/office/officeart/2005/8/layout/list1"/>
    <dgm:cxn modelId="{30A472A1-6323-45BC-AE4A-7B00409B398D}" type="presParOf" srcId="{01FCF122-51BF-4399-A277-3603FB49A204}" destId="{7DAFBB74-4DF4-461B-9CD6-3BEC07A7DA0C}" srcOrd="12" destOrd="0" presId="urn:microsoft.com/office/officeart/2005/8/layout/list1"/>
    <dgm:cxn modelId="{9696D286-FC3C-4527-BEE4-4D04E47E7157}" type="presParOf" srcId="{7DAFBB74-4DF4-461B-9CD6-3BEC07A7DA0C}" destId="{30F4DCAF-21CE-455F-B0CB-6796F2F9F9B7}" srcOrd="0" destOrd="0" presId="urn:microsoft.com/office/officeart/2005/8/layout/list1"/>
    <dgm:cxn modelId="{0102EA92-062F-4F49-BED8-9DEFD7F2BFD3}" type="presParOf" srcId="{7DAFBB74-4DF4-461B-9CD6-3BEC07A7DA0C}" destId="{C95C4CDF-D048-484D-B088-E036CBE707DB}" srcOrd="1" destOrd="0" presId="urn:microsoft.com/office/officeart/2005/8/layout/list1"/>
    <dgm:cxn modelId="{F5C466AF-D10E-4021-A06B-45A28258C263}" type="presParOf" srcId="{01FCF122-51BF-4399-A277-3603FB49A204}" destId="{0846E906-5981-49CC-9958-5A9C6CAAC239}" srcOrd="13" destOrd="0" presId="urn:microsoft.com/office/officeart/2005/8/layout/list1"/>
    <dgm:cxn modelId="{F5B164B9-5028-4673-824A-39614D8F9097}" type="presParOf" srcId="{01FCF122-51BF-4399-A277-3603FB49A204}" destId="{4501C4D5-0AD7-4058-909F-BB59678EBB7E}" srcOrd="14" destOrd="0" presId="urn:microsoft.com/office/officeart/2005/8/layout/list1"/>
    <dgm:cxn modelId="{AC99ACF1-39F1-4DE9-B86B-B926848E7E65}" type="presParOf" srcId="{01FCF122-51BF-4399-A277-3603FB49A204}" destId="{D0C99E25-284B-4ADF-A1B7-2982E04DA9B3}" srcOrd="15" destOrd="0" presId="urn:microsoft.com/office/officeart/2005/8/layout/list1"/>
    <dgm:cxn modelId="{5B0398A1-3E37-482A-8D91-47EFAA56CCAA}" type="presParOf" srcId="{01FCF122-51BF-4399-A277-3603FB49A204}" destId="{0FE8D9CA-DE7A-4E69-9A6D-F95F463DD2DC}" srcOrd="16" destOrd="0" presId="urn:microsoft.com/office/officeart/2005/8/layout/list1"/>
    <dgm:cxn modelId="{0C3036B1-10AE-4F53-A1FF-D4E589223ECC}" type="presParOf" srcId="{0FE8D9CA-DE7A-4E69-9A6D-F95F463DD2DC}" destId="{8F1DC06C-D4BB-4366-BF1C-F668D3121B9B}" srcOrd="0" destOrd="0" presId="urn:microsoft.com/office/officeart/2005/8/layout/list1"/>
    <dgm:cxn modelId="{DBBCFC27-0222-4F1F-BA8E-2C549B7C60DD}" type="presParOf" srcId="{0FE8D9CA-DE7A-4E69-9A6D-F95F463DD2DC}" destId="{F6E32FE6-7A74-4082-A08F-B484A0DD7623}" srcOrd="1" destOrd="0" presId="urn:microsoft.com/office/officeart/2005/8/layout/list1"/>
    <dgm:cxn modelId="{A22072DE-DD78-41A7-8AB0-0119DB2E777E}" type="presParOf" srcId="{01FCF122-51BF-4399-A277-3603FB49A204}" destId="{927750A0-81D8-48E3-8877-2070C80422D3}" srcOrd="17" destOrd="0" presId="urn:microsoft.com/office/officeart/2005/8/layout/list1"/>
    <dgm:cxn modelId="{1FAC3312-15DD-42D4-9B43-D8B489A47053}" type="presParOf" srcId="{01FCF122-51BF-4399-A277-3603FB49A204}" destId="{B7921103-E11D-42FF-A86F-671F2A737DE0}" srcOrd="18" destOrd="0" presId="urn:microsoft.com/office/officeart/2005/8/layout/list1"/>
    <dgm:cxn modelId="{42CDBB9F-A149-4E0D-B821-CFF81AB74B15}" type="presParOf" srcId="{01FCF122-51BF-4399-A277-3603FB49A204}" destId="{110630FA-0D33-480F-B5F4-18142A480D76}" srcOrd="19" destOrd="0" presId="urn:microsoft.com/office/officeart/2005/8/layout/list1"/>
    <dgm:cxn modelId="{52953D55-9354-4546-859B-CFD32A8E16A2}" type="presParOf" srcId="{01FCF122-51BF-4399-A277-3603FB49A204}" destId="{B3AD5138-3991-4389-9597-26B734716A3A}" srcOrd="20" destOrd="0" presId="urn:microsoft.com/office/officeart/2005/8/layout/list1"/>
    <dgm:cxn modelId="{2E232B8D-1F43-4BF3-8104-A724877EB978}" type="presParOf" srcId="{B3AD5138-3991-4389-9597-26B734716A3A}" destId="{BED42300-905F-465C-991D-6372C1B3B236}" srcOrd="0" destOrd="0" presId="urn:microsoft.com/office/officeart/2005/8/layout/list1"/>
    <dgm:cxn modelId="{621963B9-69EC-41BB-A91D-19D241133E38}" type="presParOf" srcId="{B3AD5138-3991-4389-9597-26B734716A3A}" destId="{E7620B64-EB9C-48A4-8D7F-CBF81C4BD58C}" srcOrd="1" destOrd="0" presId="urn:microsoft.com/office/officeart/2005/8/layout/list1"/>
    <dgm:cxn modelId="{70D1AA8D-B2F0-4547-BD96-B025C48562B2}" type="presParOf" srcId="{01FCF122-51BF-4399-A277-3603FB49A204}" destId="{490EA286-BD98-4D3F-BCB1-247FFB61594F}" srcOrd="21" destOrd="0" presId="urn:microsoft.com/office/officeart/2005/8/layout/list1"/>
    <dgm:cxn modelId="{4F0F9352-04DE-4650-A4AE-4D88EC7CF555}" type="presParOf" srcId="{01FCF122-51BF-4399-A277-3603FB49A204}" destId="{EB2C3F6A-8BCD-4A14-9454-1380F5B4EFFD}"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1C4B4D7-E8F6-4556-91F5-179F6216FBB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B0260BB7-D51D-4258-AA5D-56F05F19B681}">
      <dgm:prSet phldrT="[Text]" phldr="0" custT="1"/>
      <dgm:spPr>
        <a:solidFill>
          <a:schemeClr val="accent5">
            <a:lumMod val="50000"/>
          </a:schemeClr>
        </a:solidFill>
      </dgm:spPr>
      <dgm:t>
        <a:bodyPr/>
        <a:lstStyle/>
        <a:p>
          <a:r>
            <a:rPr lang="en-US" sz="1600" dirty="0">
              <a:solidFill>
                <a:schemeClr val="tx1"/>
              </a:solidFill>
            </a:rPr>
            <a:t>Naturalidad</a:t>
          </a:r>
          <a:r>
            <a:rPr lang="en-US" sz="1600" dirty="0">
              <a:solidFill>
                <a:schemeClr val="tx1"/>
              </a:solidFill>
              <a:latin typeface="Arial"/>
            </a:rPr>
            <a:t>.</a:t>
          </a:r>
          <a:endParaRPr lang="en-US" sz="1600" dirty="0">
            <a:solidFill>
              <a:schemeClr val="tx1"/>
            </a:solidFill>
          </a:endParaRPr>
        </a:p>
      </dgm:t>
    </dgm:pt>
    <dgm:pt modelId="{E39768A7-55FF-4245-81A1-50912400B6C0}" type="parTrans" cxnId="{2B5BC20F-B68B-4B92-83B2-9A5DF00C3680}">
      <dgm:prSet/>
      <dgm:spPr/>
      <dgm:t>
        <a:bodyPr/>
        <a:lstStyle/>
        <a:p>
          <a:endParaRPr lang="en-US" sz="1600"/>
        </a:p>
      </dgm:t>
    </dgm:pt>
    <dgm:pt modelId="{323738F1-A4AC-4CD0-886B-7B40B487E052}" type="sibTrans" cxnId="{2B5BC20F-B68B-4B92-83B2-9A5DF00C3680}">
      <dgm:prSet/>
      <dgm:spPr/>
      <dgm:t>
        <a:bodyPr/>
        <a:lstStyle/>
        <a:p>
          <a:endParaRPr lang="en-US" sz="1600"/>
        </a:p>
      </dgm:t>
    </dgm:pt>
    <dgm:pt modelId="{DC40DC78-83E4-4D2D-9442-C233F5D8A97B}">
      <dgm:prSet phldr="0" custT="1"/>
      <dgm:spPr>
        <a:solidFill>
          <a:schemeClr val="accent5">
            <a:lumMod val="75000"/>
            <a:alpha val="70000"/>
          </a:schemeClr>
        </a:solidFill>
      </dgm:spPr>
      <dgm:t>
        <a:bodyPr/>
        <a:lstStyle/>
        <a:p>
          <a:pPr rtl="0"/>
          <a:r>
            <a:rPr lang="en-US" sz="1600" dirty="0">
              <a:solidFill>
                <a:schemeClr val="tx1"/>
              </a:solidFill>
            </a:rPr>
            <a:t>Ética y responsabilidad </a:t>
          </a:r>
          <a:r>
            <a:rPr lang="en-US" sz="1600" dirty="0">
              <a:solidFill>
                <a:schemeClr val="tx1"/>
              </a:solidFill>
              <a:latin typeface="Arial"/>
            </a:rPr>
            <a:t>social.</a:t>
          </a:r>
          <a:endParaRPr lang="en-US" sz="1600" dirty="0">
            <a:solidFill>
              <a:schemeClr val="tx1"/>
            </a:solidFill>
          </a:endParaRPr>
        </a:p>
      </dgm:t>
    </dgm:pt>
    <dgm:pt modelId="{2BB090A6-750E-455C-984C-3EF4CE3F168C}" type="parTrans" cxnId="{0CBC518B-4FC2-425F-A707-5EF2B4CD3948}">
      <dgm:prSet/>
      <dgm:spPr/>
      <dgm:t>
        <a:bodyPr/>
        <a:lstStyle/>
        <a:p>
          <a:endParaRPr lang="es-ES" sz="1600"/>
        </a:p>
      </dgm:t>
    </dgm:pt>
    <dgm:pt modelId="{228315DD-EF3E-4017-9039-9BB48070E452}" type="sibTrans" cxnId="{0CBC518B-4FC2-425F-A707-5EF2B4CD3948}">
      <dgm:prSet/>
      <dgm:spPr/>
      <dgm:t>
        <a:bodyPr/>
        <a:lstStyle/>
        <a:p>
          <a:endParaRPr lang="es-ES" sz="1600"/>
        </a:p>
      </dgm:t>
    </dgm:pt>
    <dgm:pt modelId="{8CA6DF32-13B8-48DB-8ADF-FF6461867156}">
      <dgm:prSet phldr="0" custT="1"/>
      <dgm:spPr>
        <a:solidFill>
          <a:schemeClr val="accent5">
            <a:lumMod val="75000"/>
            <a:alpha val="60000"/>
          </a:schemeClr>
        </a:solidFill>
      </dgm:spPr>
      <dgm:t>
        <a:bodyPr/>
        <a:lstStyle/>
        <a:p>
          <a:r>
            <a:rPr lang="en-US" sz="1600" dirty="0">
              <a:solidFill>
                <a:schemeClr val="tx1"/>
              </a:solidFill>
            </a:rPr>
            <a:t>Creación de una comunidad</a:t>
          </a:r>
          <a:r>
            <a:rPr lang="en-US" sz="1600" dirty="0">
              <a:solidFill>
                <a:schemeClr val="tx1"/>
              </a:solidFill>
              <a:latin typeface="Arial"/>
            </a:rPr>
            <a:t>.</a:t>
          </a:r>
          <a:endParaRPr lang="en-US" sz="1600" dirty="0">
            <a:solidFill>
              <a:schemeClr val="tx1"/>
            </a:solidFill>
          </a:endParaRPr>
        </a:p>
      </dgm:t>
    </dgm:pt>
    <dgm:pt modelId="{DB32CB11-3CBF-4333-9294-C5094FAE2902}" type="parTrans" cxnId="{32929D49-17FE-4F03-A484-0027F9078866}">
      <dgm:prSet/>
      <dgm:spPr/>
      <dgm:t>
        <a:bodyPr/>
        <a:lstStyle/>
        <a:p>
          <a:endParaRPr lang="es-ES" sz="1600"/>
        </a:p>
      </dgm:t>
    </dgm:pt>
    <dgm:pt modelId="{9E7494A8-B134-4AA2-984B-47B26D43390F}" type="sibTrans" cxnId="{32929D49-17FE-4F03-A484-0027F9078866}">
      <dgm:prSet/>
      <dgm:spPr/>
      <dgm:t>
        <a:bodyPr/>
        <a:lstStyle/>
        <a:p>
          <a:endParaRPr lang="es-ES" sz="1600"/>
        </a:p>
      </dgm:t>
    </dgm:pt>
    <dgm:pt modelId="{3B959775-A9F2-4791-AB95-68BA24642F3C}">
      <dgm:prSet phldr="0" custT="1"/>
      <dgm:spPr>
        <a:solidFill>
          <a:schemeClr val="accent5">
            <a:lumMod val="90000"/>
            <a:alpha val="50000"/>
          </a:schemeClr>
        </a:solidFill>
      </dgm:spPr>
      <dgm:t>
        <a:bodyPr/>
        <a:lstStyle/>
        <a:p>
          <a:r>
            <a:rPr lang="es-MX" sz="1600" noProof="0" dirty="0">
              <a:solidFill>
                <a:schemeClr val="tx1"/>
              </a:solidFill>
            </a:rPr>
            <a:t>Manejo adecuado de la comunicación verbal y no </a:t>
          </a:r>
          <a:r>
            <a:rPr lang="es-MX" sz="1600" noProof="0" dirty="0">
              <a:solidFill>
                <a:schemeClr val="tx1"/>
              </a:solidFill>
              <a:latin typeface="Arial"/>
            </a:rPr>
            <a:t>verbal.</a:t>
          </a:r>
          <a:endParaRPr lang="es-MX" sz="1600" noProof="0" dirty="0">
            <a:solidFill>
              <a:schemeClr val="tx1"/>
            </a:solidFill>
          </a:endParaRPr>
        </a:p>
      </dgm:t>
    </dgm:pt>
    <dgm:pt modelId="{2107F6C1-DBBB-44A0-9C49-DEB5FF678AB6}" type="parTrans" cxnId="{34DB9B93-25FC-4FF0-89AC-FE9F3AFDD05C}">
      <dgm:prSet/>
      <dgm:spPr/>
      <dgm:t>
        <a:bodyPr/>
        <a:lstStyle/>
        <a:p>
          <a:endParaRPr lang="es-ES" sz="1600"/>
        </a:p>
      </dgm:t>
    </dgm:pt>
    <dgm:pt modelId="{688BBC21-B440-416E-A109-4A2574E7E142}" type="sibTrans" cxnId="{34DB9B93-25FC-4FF0-89AC-FE9F3AFDD05C}">
      <dgm:prSet/>
      <dgm:spPr/>
      <dgm:t>
        <a:bodyPr/>
        <a:lstStyle/>
        <a:p>
          <a:endParaRPr lang="es-ES" sz="1600"/>
        </a:p>
      </dgm:t>
    </dgm:pt>
    <dgm:pt modelId="{A1E9992B-4FDA-4A58-B952-96437C5F984B}">
      <dgm:prSet phldr="0" custT="1"/>
      <dgm:spPr>
        <a:solidFill>
          <a:schemeClr val="accent5"/>
        </a:solidFill>
      </dgm:spPr>
      <dgm:t>
        <a:bodyPr/>
        <a:lstStyle/>
        <a:p>
          <a:r>
            <a:rPr lang="es-MX" sz="1600" noProof="0" dirty="0">
              <a:solidFill>
                <a:schemeClr val="tx1"/>
              </a:solidFill>
            </a:rPr>
            <a:t>Buscar cercanía con segmentos abandonados</a:t>
          </a:r>
          <a:r>
            <a:rPr lang="es-MX" sz="1600" noProof="0" dirty="0">
              <a:solidFill>
                <a:schemeClr val="tx1"/>
              </a:solidFill>
              <a:latin typeface="Arial"/>
            </a:rPr>
            <a:t>.</a:t>
          </a:r>
          <a:endParaRPr lang="es-MX" sz="1600" noProof="0" dirty="0">
            <a:solidFill>
              <a:schemeClr val="tx1"/>
            </a:solidFill>
          </a:endParaRPr>
        </a:p>
      </dgm:t>
    </dgm:pt>
    <dgm:pt modelId="{DE84F9FC-22EB-4F3A-8485-2497FE84375A}" type="parTrans" cxnId="{F8C459D8-03D3-43D9-AD02-3D4E4404A711}">
      <dgm:prSet/>
      <dgm:spPr/>
      <dgm:t>
        <a:bodyPr/>
        <a:lstStyle/>
        <a:p>
          <a:endParaRPr lang="es-ES" sz="1600"/>
        </a:p>
      </dgm:t>
    </dgm:pt>
    <dgm:pt modelId="{1B006B9B-476B-438F-A6BA-F2436D3CCE7C}" type="sibTrans" cxnId="{F8C459D8-03D3-43D9-AD02-3D4E4404A711}">
      <dgm:prSet/>
      <dgm:spPr/>
      <dgm:t>
        <a:bodyPr/>
        <a:lstStyle/>
        <a:p>
          <a:endParaRPr lang="es-ES" sz="1600"/>
        </a:p>
      </dgm:t>
    </dgm:pt>
    <dgm:pt modelId="{6E403B09-4E3C-4FC4-9BA0-B8E4C855B9A1}" type="pres">
      <dgm:prSet presAssocID="{D1C4B4D7-E8F6-4556-91F5-179F6216FBB2}" presName="cycle" presStyleCnt="0">
        <dgm:presLayoutVars>
          <dgm:dir/>
          <dgm:resizeHandles val="exact"/>
        </dgm:presLayoutVars>
      </dgm:prSet>
      <dgm:spPr/>
    </dgm:pt>
    <dgm:pt modelId="{CF7CD2A1-A22C-4144-849C-AF63EAC57365}" type="pres">
      <dgm:prSet presAssocID="{B0260BB7-D51D-4258-AA5D-56F05F19B681}" presName="node" presStyleLbl="node1" presStyleIdx="0" presStyleCnt="5" custScaleX="129131">
        <dgm:presLayoutVars>
          <dgm:bulletEnabled val="1"/>
        </dgm:presLayoutVars>
      </dgm:prSet>
      <dgm:spPr>
        <a:solidFill>
          <a:srgbClr val="65A2BA"/>
        </a:solidFill>
      </dgm:spPr>
    </dgm:pt>
    <dgm:pt modelId="{0CB49AF7-22A5-498A-A859-46A6C27BA334}" type="pres">
      <dgm:prSet presAssocID="{B0260BB7-D51D-4258-AA5D-56F05F19B681}" presName="spNode" presStyleCnt="0"/>
      <dgm:spPr/>
    </dgm:pt>
    <dgm:pt modelId="{DD4850D0-F4F5-4E68-89C6-C131F44140AF}" type="pres">
      <dgm:prSet presAssocID="{323738F1-A4AC-4CD0-886B-7B40B487E052}" presName="sibTrans" presStyleLbl="sibTrans1D1" presStyleIdx="0" presStyleCnt="5"/>
      <dgm:spPr/>
    </dgm:pt>
    <dgm:pt modelId="{73776698-B951-40B0-BC83-5D6280AD1748}" type="pres">
      <dgm:prSet presAssocID="{DC40DC78-83E4-4D2D-9442-C233F5D8A97B}" presName="node" presStyleLbl="node1" presStyleIdx="1" presStyleCnt="5" custScaleX="127981">
        <dgm:presLayoutVars>
          <dgm:bulletEnabled val="1"/>
        </dgm:presLayoutVars>
      </dgm:prSet>
      <dgm:spPr>
        <a:solidFill>
          <a:srgbClr val="77A9BD">
            <a:alpha val="70000"/>
          </a:srgbClr>
        </a:solidFill>
      </dgm:spPr>
    </dgm:pt>
    <dgm:pt modelId="{57D783E7-2F6E-44A7-AA80-A8686E64F5FC}" type="pres">
      <dgm:prSet presAssocID="{DC40DC78-83E4-4D2D-9442-C233F5D8A97B}" presName="spNode" presStyleCnt="0"/>
      <dgm:spPr/>
    </dgm:pt>
    <dgm:pt modelId="{2D8301B3-25B7-4241-A864-84356B212CC8}" type="pres">
      <dgm:prSet presAssocID="{228315DD-EF3E-4017-9039-9BB48070E452}" presName="sibTrans" presStyleLbl="sibTrans1D1" presStyleIdx="1" presStyleCnt="5"/>
      <dgm:spPr/>
    </dgm:pt>
    <dgm:pt modelId="{BA9923EC-FFB6-4534-972B-0B0B7D5431D3}" type="pres">
      <dgm:prSet presAssocID="{8CA6DF32-13B8-48DB-8ADF-FF6461867156}" presName="node" presStyleLbl="node1" presStyleIdx="2" presStyleCnt="5" custScaleX="125218" custRadScaleRad="107846" custRadScaleInc="-24817">
        <dgm:presLayoutVars>
          <dgm:bulletEnabled val="1"/>
        </dgm:presLayoutVars>
      </dgm:prSet>
      <dgm:spPr>
        <a:solidFill>
          <a:srgbClr val="77A9BD">
            <a:alpha val="60000"/>
          </a:srgbClr>
        </a:solidFill>
      </dgm:spPr>
    </dgm:pt>
    <dgm:pt modelId="{D60AD5F5-60AF-4B75-AE95-307258120748}" type="pres">
      <dgm:prSet presAssocID="{8CA6DF32-13B8-48DB-8ADF-FF6461867156}" presName="spNode" presStyleCnt="0"/>
      <dgm:spPr/>
    </dgm:pt>
    <dgm:pt modelId="{C3D5BB7B-AA34-4FF3-AB84-FDE378B3CEAE}" type="pres">
      <dgm:prSet presAssocID="{9E7494A8-B134-4AA2-984B-47B26D43390F}" presName="sibTrans" presStyleLbl="sibTrans1D1" presStyleIdx="2" presStyleCnt="5"/>
      <dgm:spPr/>
    </dgm:pt>
    <dgm:pt modelId="{491D4B3B-EE65-4835-BDCE-F4B4A011FD99}" type="pres">
      <dgm:prSet presAssocID="{3B959775-A9F2-4791-AB95-68BA24642F3C}" presName="node" presStyleLbl="node1" presStyleIdx="3" presStyleCnt="5" custScaleX="150591" custRadScaleRad="105616" custRadScaleInc="16683">
        <dgm:presLayoutVars>
          <dgm:bulletEnabled val="1"/>
        </dgm:presLayoutVars>
      </dgm:prSet>
      <dgm:spPr>
        <a:solidFill>
          <a:srgbClr val="77A9BD">
            <a:alpha val="50000"/>
          </a:srgbClr>
        </a:solidFill>
      </dgm:spPr>
    </dgm:pt>
    <dgm:pt modelId="{ED65747C-B356-49B4-B8B3-BC389EE62409}" type="pres">
      <dgm:prSet presAssocID="{3B959775-A9F2-4791-AB95-68BA24642F3C}" presName="spNode" presStyleCnt="0"/>
      <dgm:spPr/>
    </dgm:pt>
    <dgm:pt modelId="{FA0ED05B-1E4D-4AD3-B9A0-084798F45423}" type="pres">
      <dgm:prSet presAssocID="{688BBC21-B440-416E-A109-4A2574E7E142}" presName="sibTrans" presStyleLbl="sibTrans1D1" presStyleIdx="3" presStyleCnt="5"/>
      <dgm:spPr/>
    </dgm:pt>
    <dgm:pt modelId="{80C21A15-1274-48FA-B14F-87E9717AD137}" type="pres">
      <dgm:prSet presAssocID="{A1E9992B-4FDA-4A58-B952-96437C5F984B}" presName="node" presStyleLbl="node1" presStyleIdx="4" presStyleCnt="5" custScaleX="145719">
        <dgm:presLayoutVars>
          <dgm:bulletEnabled val="1"/>
        </dgm:presLayoutVars>
      </dgm:prSet>
      <dgm:spPr/>
    </dgm:pt>
    <dgm:pt modelId="{459CAC8F-D4F6-4AB1-9CCC-D2624677E3A5}" type="pres">
      <dgm:prSet presAssocID="{A1E9992B-4FDA-4A58-B952-96437C5F984B}" presName="spNode" presStyleCnt="0"/>
      <dgm:spPr/>
    </dgm:pt>
    <dgm:pt modelId="{FDE60C49-9F4E-4933-B236-D56E5844949D}" type="pres">
      <dgm:prSet presAssocID="{1B006B9B-476B-438F-A6BA-F2436D3CCE7C}" presName="sibTrans" presStyleLbl="sibTrans1D1" presStyleIdx="4" presStyleCnt="5"/>
      <dgm:spPr/>
    </dgm:pt>
  </dgm:ptLst>
  <dgm:cxnLst>
    <dgm:cxn modelId="{D542B30A-1B97-4A21-82F3-8AD1815B70F1}" type="presOf" srcId="{DC40DC78-83E4-4D2D-9442-C233F5D8A97B}" destId="{73776698-B951-40B0-BC83-5D6280AD1748}" srcOrd="0" destOrd="0" presId="urn:microsoft.com/office/officeart/2005/8/layout/cycle5"/>
    <dgm:cxn modelId="{AB5E9A0E-F458-452B-B1D9-41EABE28CF5A}" type="presOf" srcId="{323738F1-A4AC-4CD0-886B-7B40B487E052}" destId="{DD4850D0-F4F5-4E68-89C6-C131F44140AF}" srcOrd="0" destOrd="0" presId="urn:microsoft.com/office/officeart/2005/8/layout/cycle5"/>
    <dgm:cxn modelId="{2B5BC20F-B68B-4B92-83B2-9A5DF00C3680}" srcId="{D1C4B4D7-E8F6-4556-91F5-179F6216FBB2}" destId="{B0260BB7-D51D-4258-AA5D-56F05F19B681}" srcOrd="0" destOrd="0" parTransId="{E39768A7-55FF-4245-81A1-50912400B6C0}" sibTransId="{323738F1-A4AC-4CD0-886B-7B40B487E052}"/>
    <dgm:cxn modelId="{433C9662-A839-40D2-9188-C5295062890B}" type="presOf" srcId="{B0260BB7-D51D-4258-AA5D-56F05F19B681}" destId="{CF7CD2A1-A22C-4144-849C-AF63EAC57365}" srcOrd="0" destOrd="0" presId="urn:microsoft.com/office/officeart/2005/8/layout/cycle5"/>
    <dgm:cxn modelId="{3760FF44-C99D-4FEA-B52B-578AF1409A14}" type="presOf" srcId="{D1C4B4D7-E8F6-4556-91F5-179F6216FBB2}" destId="{6E403B09-4E3C-4FC4-9BA0-B8E4C855B9A1}" srcOrd="0" destOrd="0" presId="urn:microsoft.com/office/officeart/2005/8/layout/cycle5"/>
    <dgm:cxn modelId="{8134C547-8AA3-434C-B1FA-7044C42B40D6}" type="presOf" srcId="{688BBC21-B440-416E-A109-4A2574E7E142}" destId="{FA0ED05B-1E4D-4AD3-B9A0-084798F45423}" srcOrd="0" destOrd="0" presId="urn:microsoft.com/office/officeart/2005/8/layout/cycle5"/>
    <dgm:cxn modelId="{32929D49-17FE-4F03-A484-0027F9078866}" srcId="{D1C4B4D7-E8F6-4556-91F5-179F6216FBB2}" destId="{8CA6DF32-13B8-48DB-8ADF-FF6461867156}" srcOrd="2" destOrd="0" parTransId="{DB32CB11-3CBF-4333-9294-C5094FAE2902}" sibTransId="{9E7494A8-B134-4AA2-984B-47B26D43390F}"/>
    <dgm:cxn modelId="{3A9C936D-0490-4DF6-9479-2F4296886F9B}" type="presOf" srcId="{1B006B9B-476B-438F-A6BA-F2436D3CCE7C}" destId="{FDE60C49-9F4E-4933-B236-D56E5844949D}" srcOrd="0" destOrd="0" presId="urn:microsoft.com/office/officeart/2005/8/layout/cycle5"/>
    <dgm:cxn modelId="{0CBC518B-4FC2-425F-A707-5EF2B4CD3948}" srcId="{D1C4B4D7-E8F6-4556-91F5-179F6216FBB2}" destId="{DC40DC78-83E4-4D2D-9442-C233F5D8A97B}" srcOrd="1" destOrd="0" parTransId="{2BB090A6-750E-455C-984C-3EF4CE3F168C}" sibTransId="{228315DD-EF3E-4017-9039-9BB48070E452}"/>
    <dgm:cxn modelId="{34DB9B93-25FC-4FF0-89AC-FE9F3AFDD05C}" srcId="{D1C4B4D7-E8F6-4556-91F5-179F6216FBB2}" destId="{3B959775-A9F2-4791-AB95-68BA24642F3C}" srcOrd="3" destOrd="0" parTransId="{2107F6C1-DBBB-44A0-9C49-DEB5FF678AB6}" sibTransId="{688BBC21-B440-416E-A109-4A2574E7E142}"/>
    <dgm:cxn modelId="{B2EF379A-46D0-4ACC-8F6C-846F3A943629}" type="presOf" srcId="{9E7494A8-B134-4AA2-984B-47B26D43390F}" destId="{C3D5BB7B-AA34-4FF3-AB84-FDE378B3CEAE}" srcOrd="0" destOrd="0" presId="urn:microsoft.com/office/officeart/2005/8/layout/cycle5"/>
    <dgm:cxn modelId="{9BCC9FB6-58C3-40E8-B338-7F659F1501DA}" type="presOf" srcId="{3B959775-A9F2-4791-AB95-68BA24642F3C}" destId="{491D4B3B-EE65-4835-BDCE-F4B4A011FD99}" srcOrd="0" destOrd="0" presId="urn:microsoft.com/office/officeart/2005/8/layout/cycle5"/>
    <dgm:cxn modelId="{7A6A3FD4-DF82-498E-A038-04A0BFF7F9DB}" type="presOf" srcId="{8CA6DF32-13B8-48DB-8ADF-FF6461867156}" destId="{BA9923EC-FFB6-4534-972B-0B0B7D5431D3}" srcOrd="0" destOrd="0" presId="urn:microsoft.com/office/officeart/2005/8/layout/cycle5"/>
    <dgm:cxn modelId="{7BA987D4-4345-4264-AD7C-2597E1D85E37}" type="presOf" srcId="{A1E9992B-4FDA-4A58-B952-96437C5F984B}" destId="{80C21A15-1274-48FA-B14F-87E9717AD137}" srcOrd="0" destOrd="0" presId="urn:microsoft.com/office/officeart/2005/8/layout/cycle5"/>
    <dgm:cxn modelId="{F8C459D8-03D3-43D9-AD02-3D4E4404A711}" srcId="{D1C4B4D7-E8F6-4556-91F5-179F6216FBB2}" destId="{A1E9992B-4FDA-4A58-B952-96437C5F984B}" srcOrd="4" destOrd="0" parTransId="{DE84F9FC-22EB-4F3A-8485-2497FE84375A}" sibTransId="{1B006B9B-476B-438F-A6BA-F2436D3CCE7C}"/>
    <dgm:cxn modelId="{3DC926E7-DD49-4C1D-BB2D-F162BBD60EA0}" type="presOf" srcId="{228315DD-EF3E-4017-9039-9BB48070E452}" destId="{2D8301B3-25B7-4241-A864-84356B212CC8}" srcOrd="0" destOrd="0" presId="urn:microsoft.com/office/officeart/2005/8/layout/cycle5"/>
    <dgm:cxn modelId="{2D2DE2BB-5A23-4A6B-A657-837080C2AC92}" type="presParOf" srcId="{6E403B09-4E3C-4FC4-9BA0-B8E4C855B9A1}" destId="{CF7CD2A1-A22C-4144-849C-AF63EAC57365}" srcOrd="0" destOrd="0" presId="urn:microsoft.com/office/officeart/2005/8/layout/cycle5"/>
    <dgm:cxn modelId="{18046986-3BA2-497A-805C-DD502BCECADB}" type="presParOf" srcId="{6E403B09-4E3C-4FC4-9BA0-B8E4C855B9A1}" destId="{0CB49AF7-22A5-498A-A859-46A6C27BA334}" srcOrd="1" destOrd="0" presId="urn:microsoft.com/office/officeart/2005/8/layout/cycle5"/>
    <dgm:cxn modelId="{B8359B80-A0B8-4B6E-8363-00180DCE9198}" type="presParOf" srcId="{6E403B09-4E3C-4FC4-9BA0-B8E4C855B9A1}" destId="{DD4850D0-F4F5-4E68-89C6-C131F44140AF}" srcOrd="2" destOrd="0" presId="urn:microsoft.com/office/officeart/2005/8/layout/cycle5"/>
    <dgm:cxn modelId="{84017164-AF05-47D4-AE51-A0B5D087B55F}" type="presParOf" srcId="{6E403B09-4E3C-4FC4-9BA0-B8E4C855B9A1}" destId="{73776698-B951-40B0-BC83-5D6280AD1748}" srcOrd="3" destOrd="0" presId="urn:microsoft.com/office/officeart/2005/8/layout/cycle5"/>
    <dgm:cxn modelId="{31776378-8522-4243-B698-23FF82F382A5}" type="presParOf" srcId="{6E403B09-4E3C-4FC4-9BA0-B8E4C855B9A1}" destId="{57D783E7-2F6E-44A7-AA80-A8686E64F5FC}" srcOrd="4" destOrd="0" presId="urn:microsoft.com/office/officeart/2005/8/layout/cycle5"/>
    <dgm:cxn modelId="{FB2CD4D9-9733-45EC-940E-B6BD760EDAB3}" type="presParOf" srcId="{6E403B09-4E3C-4FC4-9BA0-B8E4C855B9A1}" destId="{2D8301B3-25B7-4241-A864-84356B212CC8}" srcOrd="5" destOrd="0" presId="urn:microsoft.com/office/officeart/2005/8/layout/cycle5"/>
    <dgm:cxn modelId="{43EA3502-C1F1-40BA-96C3-6AAE22E643C8}" type="presParOf" srcId="{6E403B09-4E3C-4FC4-9BA0-B8E4C855B9A1}" destId="{BA9923EC-FFB6-4534-972B-0B0B7D5431D3}" srcOrd="6" destOrd="0" presId="urn:microsoft.com/office/officeart/2005/8/layout/cycle5"/>
    <dgm:cxn modelId="{CEB38133-8611-43E0-A135-91709917936A}" type="presParOf" srcId="{6E403B09-4E3C-4FC4-9BA0-B8E4C855B9A1}" destId="{D60AD5F5-60AF-4B75-AE95-307258120748}" srcOrd="7" destOrd="0" presId="urn:microsoft.com/office/officeart/2005/8/layout/cycle5"/>
    <dgm:cxn modelId="{002617FD-B735-48E1-854C-0DEE96BBC52D}" type="presParOf" srcId="{6E403B09-4E3C-4FC4-9BA0-B8E4C855B9A1}" destId="{C3D5BB7B-AA34-4FF3-AB84-FDE378B3CEAE}" srcOrd="8" destOrd="0" presId="urn:microsoft.com/office/officeart/2005/8/layout/cycle5"/>
    <dgm:cxn modelId="{75CF648B-BAF9-4D91-B015-5FC0E9623EE6}" type="presParOf" srcId="{6E403B09-4E3C-4FC4-9BA0-B8E4C855B9A1}" destId="{491D4B3B-EE65-4835-BDCE-F4B4A011FD99}" srcOrd="9" destOrd="0" presId="urn:microsoft.com/office/officeart/2005/8/layout/cycle5"/>
    <dgm:cxn modelId="{8867FD52-AE70-44A4-BC67-C72A67A7BF34}" type="presParOf" srcId="{6E403B09-4E3C-4FC4-9BA0-B8E4C855B9A1}" destId="{ED65747C-B356-49B4-B8B3-BC389EE62409}" srcOrd="10" destOrd="0" presId="urn:microsoft.com/office/officeart/2005/8/layout/cycle5"/>
    <dgm:cxn modelId="{1D04C966-658D-45FF-9E5C-51FCD59BC3F2}" type="presParOf" srcId="{6E403B09-4E3C-4FC4-9BA0-B8E4C855B9A1}" destId="{FA0ED05B-1E4D-4AD3-B9A0-084798F45423}" srcOrd="11" destOrd="0" presId="urn:microsoft.com/office/officeart/2005/8/layout/cycle5"/>
    <dgm:cxn modelId="{F4BA00DD-0627-4940-85B1-D93E57985401}" type="presParOf" srcId="{6E403B09-4E3C-4FC4-9BA0-B8E4C855B9A1}" destId="{80C21A15-1274-48FA-B14F-87E9717AD137}" srcOrd="12" destOrd="0" presId="urn:microsoft.com/office/officeart/2005/8/layout/cycle5"/>
    <dgm:cxn modelId="{5EA11D89-344E-4CAA-84E4-B1BF216C46FA}" type="presParOf" srcId="{6E403B09-4E3C-4FC4-9BA0-B8E4C855B9A1}" destId="{459CAC8F-D4F6-4AB1-9CCC-D2624677E3A5}" srcOrd="13" destOrd="0" presId="urn:microsoft.com/office/officeart/2005/8/layout/cycle5"/>
    <dgm:cxn modelId="{E815213F-4D7D-43C4-833F-57AE88DA5F76}" type="presParOf" srcId="{6E403B09-4E3C-4FC4-9BA0-B8E4C855B9A1}" destId="{FDE60C49-9F4E-4933-B236-D56E5844949D}"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8231AF9-5769-46AF-8C6F-78143F4C755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8556ACF-5EFA-4D95-913A-C5B2F4BFB3B8}">
      <dgm:prSet phldrT="[Text]" phldr="0" custT="1"/>
      <dgm:spPr>
        <a:solidFill>
          <a:schemeClr val="accent5">
            <a:lumMod val="50000"/>
            <a:alpha val="73000"/>
          </a:schemeClr>
        </a:solidFill>
      </dgm:spPr>
      <dgm:t>
        <a:bodyPr/>
        <a:lstStyle/>
        <a:p>
          <a:pPr rtl="0"/>
          <a:r>
            <a:rPr lang="es-MX" sz="1600" noProof="0" dirty="0">
              <a:solidFill>
                <a:schemeClr val="tx1"/>
              </a:solidFill>
            </a:rPr>
            <a:t>Se concluye que el impacto de utilizar estrategias de marketing político en campañas presidenciales, si ha causado un mejor resultado para los candidatos en los periodos electorales entre el 1998 y 2021.</a:t>
          </a:r>
          <a:r>
            <a:rPr lang="es-MX" sz="1600" noProof="0" dirty="0">
              <a:solidFill>
                <a:schemeClr val="tx1"/>
              </a:solidFill>
              <a:latin typeface="Arial"/>
            </a:rPr>
            <a:t> </a:t>
          </a:r>
          <a:endParaRPr lang="es-MX" sz="1600" noProof="0" dirty="0">
            <a:solidFill>
              <a:schemeClr val="tx1"/>
            </a:solidFill>
          </a:endParaRPr>
        </a:p>
      </dgm:t>
    </dgm:pt>
    <dgm:pt modelId="{A7C4702C-2073-4FE9-AC61-74C39C612A9B}" type="parTrans" cxnId="{9A9022B7-7248-4B5B-AEE5-F61EB780C37F}">
      <dgm:prSet/>
      <dgm:spPr/>
      <dgm:t>
        <a:bodyPr/>
        <a:lstStyle/>
        <a:p>
          <a:endParaRPr lang="en-US" sz="1600"/>
        </a:p>
      </dgm:t>
    </dgm:pt>
    <dgm:pt modelId="{A240BB75-3387-4191-9024-29355741BCD9}" type="sibTrans" cxnId="{9A9022B7-7248-4B5B-AEE5-F61EB780C37F}">
      <dgm:prSet/>
      <dgm:spPr/>
      <dgm:t>
        <a:bodyPr/>
        <a:lstStyle/>
        <a:p>
          <a:endParaRPr lang="en-US" sz="1600"/>
        </a:p>
      </dgm:t>
    </dgm:pt>
    <dgm:pt modelId="{31F61A86-2B4B-4A21-A9AF-7EF2E707B2B9}">
      <dgm:prSet phldrT="[Text]" phldr="0" custT="1"/>
      <dgm:spPr>
        <a:solidFill>
          <a:schemeClr val="accent5">
            <a:lumMod val="50000"/>
            <a:alpha val="50000"/>
          </a:schemeClr>
        </a:solidFill>
      </dgm:spPr>
      <dgm:t>
        <a:bodyPr/>
        <a:lstStyle/>
        <a:p>
          <a:pPr rtl="0"/>
          <a:r>
            <a:rPr lang="es-MX" sz="1600" noProof="0" dirty="0">
              <a:solidFill>
                <a:schemeClr val="tx1"/>
              </a:solidFill>
            </a:rPr>
            <a:t>Se concluye que el Consejo Nacional Electoral, es una entidad que se encarga de regular el contenido emitido por los distintos candidatos bajo la normativa vigente</a:t>
          </a:r>
          <a:r>
            <a:rPr lang="es-MX" sz="1600" noProof="0" dirty="0">
              <a:solidFill>
                <a:schemeClr val="tx1"/>
              </a:solidFill>
              <a:latin typeface="Arial"/>
            </a:rPr>
            <a:t>.</a:t>
          </a:r>
        </a:p>
      </dgm:t>
    </dgm:pt>
    <dgm:pt modelId="{F82CA343-47AB-46E0-9418-03B0150B9678}" type="parTrans" cxnId="{CDEBB9A9-64E1-46D6-A36F-5B170D2AEC84}">
      <dgm:prSet/>
      <dgm:spPr/>
      <dgm:t>
        <a:bodyPr/>
        <a:lstStyle/>
        <a:p>
          <a:endParaRPr lang="en-US" sz="1600"/>
        </a:p>
      </dgm:t>
    </dgm:pt>
    <dgm:pt modelId="{6074E931-7AB9-4CD8-BA29-F86E7702F368}" type="sibTrans" cxnId="{CDEBB9A9-64E1-46D6-A36F-5B170D2AEC84}">
      <dgm:prSet/>
      <dgm:spPr/>
      <dgm:t>
        <a:bodyPr/>
        <a:lstStyle/>
        <a:p>
          <a:endParaRPr lang="en-US" sz="1600"/>
        </a:p>
      </dgm:t>
    </dgm:pt>
    <dgm:pt modelId="{9926000C-50B8-4314-846A-7ACBE0810383}">
      <dgm:prSet phldr="0" custT="1"/>
      <dgm:spPr>
        <a:solidFill>
          <a:schemeClr val="accent5">
            <a:lumMod val="75000"/>
            <a:alpha val="70000"/>
          </a:schemeClr>
        </a:solidFill>
      </dgm:spPr>
      <dgm:t>
        <a:bodyPr/>
        <a:lstStyle/>
        <a:p>
          <a:pPr rtl="0"/>
          <a:r>
            <a:rPr lang="es-MX" sz="1600" noProof="0" dirty="0">
              <a:solidFill>
                <a:schemeClr val="tx1"/>
              </a:solidFill>
            </a:rPr>
            <a:t>Se concluye que durante los siete periodos electores que se han desarrollado desde 1998 hasta el 2021, la estrategia más utilizada es la de confrontación</a:t>
          </a:r>
          <a:r>
            <a:rPr lang="es-MX" sz="1600" noProof="0" dirty="0">
              <a:solidFill>
                <a:schemeClr val="tx1"/>
              </a:solidFill>
              <a:latin typeface="Arial"/>
            </a:rPr>
            <a:t>.</a:t>
          </a:r>
        </a:p>
      </dgm:t>
    </dgm:pt>
    <dgm:pt modelId="{043DFB48-2A6E-4A93-8988-B345773F4E1A}" type="parTrans" cxnId="{B102B22A-56D7-424D-9BB6-B0060F4BB688}">
      <dgm:prSet/>
      <dgm:spPr/>
      <dgm:t>
        <a:bodyPr/>
        <a:lstStyle/>
        <a:p>
          <a:endParaRPr lang="es-ES" sz="1600"/>
        </a:p>
      </dgm:t>
    </dgm:pt>
    <dgm:pt modelId="{EB71578B-818A-4449-9054-B0FF5F810101}" type="sibTrans" cxnId="{B102B22A-56D7-424D-9BB6-B0060F4BB688}">
      <dgm:prSet/>
      <dgm:spPr/>
      <dgm:t>
        <a:bodyPr/>
        <a:lstStyle/>
        <a:p>
          <a:endParaRPr lang="es-ES" sz="1600"/>
        </a:p>
      </dgm:t>
    </dgm:pt>
    <dgm:pt modelId="{ED08757E-5280-4E5B-9967-88AAA2A685BC}">
      <dgm:prSet phldr="0" custT="1"/>
      <dgm:spPr>
        <a:solidFill>
          <a:schemeClr val="accent5">
            <a:lumMod val="90000"/>
            <a:alpha val="70000"/>
          </a:schemeClr>
        </a:solidFill>
      </dgm:spPr>
      <dgm:t>
        <a:bodyPr/>
        <a:lstStyle/>
        <a:p>
          <a:pPr rtl="0"/>
          <a:r>
            <a:rPr lang="es-MX" sz="1600" noProof="0" dirty="0">
              <a:solidFill>
                <a:schemeClr val="tx1"/>
              </a:solidFill>
            </a:rPr>
            <a:t>Se concluye que, a pesar de existir un avance tecnológico, aun se utilizan medios de comunicación tradicionales como son televisión, radio y periódico, en periodos electorales para comunicar al electorado las propuestas de cada candidato.</a:t>
          </a:r>
        </a:p>
      </dgm:t>
    </dgm:pt>
    <dgm:pt modelId="{28926671-E72F-4011-BBD2-B87BD824366A}" type="parTrans" cxnId="{BE0C94CA-1767-40E7-B8BE-8124C1E28F6F}">
      <dgm:prSet/>
      <dgm:spPr/>
      <dgm:t>
        <a:bodyPr/>
        <a:lstStyle/>
        <a:p>
          <a:endParaRPr lang="es-ES" sz="1600"/>
        </a:p>
      </dgm:t>
    </dgm:pt>
    <dgm:pt modelId="{CA79A177-749B-4AEE-87D8-B0BE4B866BC4}" type="sibTrans" cxnId="{BE0C94CA-1767-40E7-B8BE-8124C1E28F6F}">
      <dgm:prSet/>
      <dgm:spPr/>
      <dgm:t>
        <a:bodyPr/>
        <a:lstStyle/>
        <a:p>
          <a:endParaRPr lang="es-ES" sz="1600"/>
        </a:p>
      </dgm:t>
    </dgm:pt>
    <dgm:pt modelId="{51B00F12-522A-4E79-BCF7-0507E78B41EA}" type="pres">
      <dgm:prSet presAssocID="{18231AF9-5769-46AF-8C6F-78143F4C7554}" presName="Name0" presStyleCnt="0">
        <dgm:presLayoutVars>
          <dgm:chMax val="7"/>
          <dgm:chPref val="7"/>
          <dgm:dir/>
        </dgm:presLayoutVars>
      </dgm:prSet>
      <dgm:spPr/>
    </dgm:pt>
    <dgm:pt modelId="{1E3DF8B0-216C-410B-8C50-D284ECC5F280}" type="pres">
      <dgm:prSet presAssocID="{18231AF9-5769-46AF-8C6F-78143F4C7554}" presName="Name1" presStyleCnt="0"/>
      <dgm:spPr/>
    </dgm:pt>
    <dgm:pt modelId="{D989EC34-0C46-412B-8BB1-49DD04CE168B}" type="pres">
      <dgm:prSet presAssocID="{18231AF9-5769-46AF-8C6F-78143F4C7554}" presName="cycle" presStyleCnt="0"/>
      <dgm:spPr/>
    </dgm:pt>
    <dgm:pt modelId="{CC8DE270-3D1C-4C16-B937-754EC9238BB7}" type="pres">
      <dgm:prSet presAssocID="{18231AF9-5769-46AF-8C6F-78143F4C7554}" presName="srcNode" presStyleLbl="node1" presStyleIdx="0" presStyleCnt="4"/>
      <dgm:spPr/>
    </dgm:pt>
    <dgm:pt modelId="{E63BF33F-BF37-47F4-9B63-DC314F5CA60B}" type="pres">
      <dgm:prSet presAssocID="{18231AF9-5769-46AF-8C6F-78143F4C7554}" presName="conn" presStyleLbl="parChTrans1D2" presStyleIdx="0" presStyleCnt="1"/>
      <dgm:spPr/>
    </dgm:pt>
    <dgm:pt modelId="{11783D54-1552-44D6-B295-5214C1D78ABB}" type="pres">
      <dgm:prSet presAssocID="{18231AF9-5769-46AF-8C6F-78143F4C7554}" presName="extraNode" presStyleLbl="node1" presStyleIdx="0" presStyleCnt="4"/>
      <dgm:spPr/>
    </dgm:pt>
    <dgm:pt modelId="{84C4B3D9-B601-4C93-B3A2-A135D8CA6161}" type="pres">
      <dgm:prSet presAssocID="{18231AF9-5769-46AF-8C6F-78143F4C7554}" presName="dstNode" presStyleLbl="node1" presStyleIdx="0" presStyleCnt="4"/>
      <dgm:spPr/>
    </dgm:pt>
    <dgm:pt modelId="{EC55E78C-3979-43D3-B237-8D3FECF1691D}" type="pres">
      <dgm:prSet presAssocID="{18556ACF-5EFA-4D95-913A-C5B2F4BFB3B8}" presName="text_1" presStyleLbl="node1" presStyleIdx="0" presStyleCnt="4" custScaleY="117958">
        <dgm:presLayoutVars>
          <dgm:bulletEnabled val="1"/>
        </dgm:presLayoutVars>
      </dgm:prSet>
      <dgm:spPr/>
    </dgm:pt>
    <dgm:pt modelId="{FCE616C9-70BE-4CF4-9E0D-21534DCEA45C}" type="pres">
      <dgm:prSet presAssocID="{18556ACF-5EFA-4D95-913A-C5B2F4BFB3B8}" presName="accent_1" presStyleCnt="0"/>
      <dgm:spPr/>
    </dgm:pt>
    <dgm:pt modelId="{86833931-5B8A-49B6-B616-7B1C8FCFFF7E}" type="pres">
      <dgm:prSet presAssocID="{18556ACF-5EFA-4D95-913A-C5B2F4BFB3B8}" presName="accentRepeatNode" presStyleLbl="solidFgAcc1" presStyleIdx="0" presStyleCnt="4"/>
      <dgm:spPr/>
    </dgm:pt>
    <dgm:pt modelId="{14355144-07DD-4818-8175-0417B517D842}" type="pres">
      <dgm:prSet presAssocID="{31F61A86-2B4B-4A21-A9AF-7EF2E707B2B9}" presName="text_2" presStyleLbl="node1" presStyleIdx="1" presStyleCnt="4" custScaleY="127176">
        <dgm:presLayoutVars>
          <dgm:bulletEnabled val="1"/>
        </dgm:presLayoutVars>
      </dgm:prSet>
      <dgm:spPr/>
    </dgm:pt>
    <dgm:pt modelId="{E24EE1DD-5D1A-4AF3-B061-F961C294B799}" type="pres">
      <dgm:prSet presAssocID="{31F61A86-2B4B-4A21-A9AF-7EF2E707B2B9}" presName="accent_2" presStyleCnt="0"/>
      <dgm:spPr/>
    </dgm:pt>
    <dgm:pt modelId="{B1CB5FF6-56C9-4AA7-B209-33CE46B97669}" type="pres">
      <dgm:prSet presAssocID="{31F61A86-2B4B-4A21-A9AF-7EF2E707B2B9}" presName="accentRepeatNode" presStyleLbl="solidFgAcc1" presStyleIdx="1" presStyleCnt="4"/>
      <dgm:spPr/>
    </dgm:pt>
    <dgm:pt modelId="{97879B2D-CEEB-4913-B3CE-0A1CFD82DE90}" type="pres">
      <dgm:prSet presAssocID="{9926000C-50B8-4314-846A-7ACBE0810383}" presName="text_3" presStyleLbl="node1" presStyleIdx="2" presStyleCnt="4">
        <dgm:presLayoutVars>
          <dgm:bulletEnabled val="1"/>
        </dgm:presLayoutVars>
      </dgm:prSet>
      <dgm:spPr/>
    </dgm:pt>
    <dgm:pt modelId="{F78C27C7-CDCF-4C9E-BBC6-F8F0853393E9}" type="pres">
      <dgm:prSet presAssocID="{9926000C-50B8-4314-846A-7ACBE0810383}" presName="accent_3" presStyleCnt="0"/>
      <dgm:spPr/>
    </dgm:pt>
    <dgm:pt modelId="{91AEF411-0009-4D7E-A917-9912BBDD77A9}" type="pres">
      <dgm:prSet presAssocID="{9926000C-50B8-4314-846A-7ACBE0810383}" presName="accentRepeatNode" presStyleLbl="solidFgAcc1" presStyleIdx="2" presStyleCnt="4"/>
      <dgm:spPr/>
    </dgm:pt>
    <dgm:pt modelId="{DC3C952B-81DE-4250-A309-F0970C6A59B4}" type="pres">
      <dgm:prSet presAssocID="{ED08757E-5280-4E5B-9967-88AAA2A685BC}" presName="text_4" presStyleLbl="node1" presStyleIdx="3" presStyleCnt="4" custScaleY="121000">
        <dgm:presLayoutVars>
          <dgm:bulletEnabled val="1"/>
        </dgm:presLayoutVars>
      </dgm:prSet>
      <dgm:spPr/>
    </dgm:pt>
    <dgm:pt modelId="{F0E191EF-9148-4572-B57A-0AA41263B738}" type="pres">
      <dgm:prSet presAssocID="{ED08757E-5280-4E5B-9967-88AAA2A685BC}" presName="accent_4" presStyleCnt="0"/>
      <dgm:spPr/>
    </dgm:pt>
    <dgm:pt modelId="{FD5C4993-EDC7-4E92-9D2F-7D80457DD77A}" type="pres">
      <dgm:prSet presAssocID="{ED08757E-5280-4E5B-9967-88AAA2A685BC}" presName="accentRepeatNode" presStyleLbl="solidFgAcc1" presStyleIdx="3" presStyleCnt="4"/>
      <dgm:spPr/>
    </dgm:pt>
  </dgm:ptLst>
  <dgm:cxnLst>
    <dgm:cxn modelId="{5BBF0421-3FC1-499E-98C1-D4A888D43409}" type="presOf" srcId="{9926000C-50B8-4314-846A-7ACBE0810383}" destId="{97879B2D-CEEB-4913-B3CE-0A1CFD82DE90}" srcOrd="0" destOrd="0" presId="urn:microsoft.com/office/officeart/2008/layout/VerticalCurvedList"/>
    <dgm:cxn modelId="{B102B22A-56D7-424D-9BB6-B0060F4BB688}" srcId="{18231AF9-5769-46AF-8C6F-78143F4C7554}" destId="{9926000C-50B8-4314-846A-7ACBE0810383}" srcOrd="2" destOrd="0" parTransId="{043DFB48-2A6E-4A93-8988-B345773F4E1A}" sibTransId="{EB71578B-818A-4449-9054-B0FF5F810101}"/>
    <dgm:cxn modelId="{5745D150-76C2-4A45-A8A2-D9ECD535A81E}" type="presOf" srcId="{31F61A86-2B4B-4A21-A9AF-7EF2E707B2B9}" destId="{14355144-07DD-4818-8175-0417B517D842}" srcOrd="0" destOrd="0" presId="urn:microsoft.com/office/officeart/2008/layout/VerticalCurvedList"/>
    <dgm:cxn modelId="{A3472057-2972-4CAE-A963-54D114050F4D}" type="presOf" srcId="{18556ACF-5EFA-4D95-913A-C5B2F4BFB3B8}" destId="{EC55E78C-3979-43D3-B237-8D3FECF1691D}" srcOrd="0" destOrd="0" presId="urn:microsoft.com/office/officeart/2008/layout/VerticalCurvedList"/>
    <dgm:cxn modelId="{6795AE95-FED5-415C-9815-CED88C222A9C}" type="presOf" srcId="{A240BB75-3387-4191-9024-29355741BCD9}" destId="{E63BF33F-BF37-47F4-9B63-DC314F5CA60B}" srcOrd="0" destOrd="0" presId="urn:microsoft.com/office/officeart/2008/layout/VerticalCurvedList"/>
    <dgm:cxn modelId="{CDEBB9A9-64E1-46D6-A36F-5B170D2AEC84}" srcId="{18231AF9-5769-46AF-8C6F-78143F4C7554}" destId="{31F61A86-2B4B-4A21-A9AF-7EF2E707B2B9}" srcOrd="1" destOrd="0" parTransId="{F82CA343-47AB-46E0-9418-03B0150B9678}" sibTransId="{6074E931-7AB9-4CD8-BA29-F86E7702F368}"/>
    <dgm:cxn modelId="{9A9022B7-7248-4B5B-AEE5-F61EB780C37F}" srcId="{18231AF9-5769-46AF-8C6F-78143F4C7554}" destId="{18556ACF-5EFA-4D95-913A-C5B2F4BFB3B8}" srcOrd="0" destOrd="0" parTransId="{A7C4702C-2073-4FE9-AC61-74C39C612A9B}" sibTransId="{A240BB75-3387-4191-9024-29355741BCD9}"/>
    <dgm:cxn modelId="{BE0C94CA-1767-40E7-B8BE-8124C1E28F6F}" srcId="{18231AF9-5769-46AF-8C6F-78143F4C7554}" destId="{ED08757E-5280-4E5B-9967-88AAA2A685BC}" srcOrd="3" destOrd="0" parTransId="{28926671-E72F-4011-BBD2-B87BD824366A}" sibTransId="{CA79A177-749B-4AEE-87D8-B0BE4B866BC4}"/>
    <dgm:cxn modelId="{E3C220DB-8909-4912-9D8B-FCFD0914E184}" type="presOf" srcId="{ED08757E-5280-4E5B-9967-88AAA2A685BC}" destId="{DC3C952B-81DE-4250-A309-F0970C6A59B4}" srcOrd="0" destOrd="0" presId="urn:microsoft.com/office/officeart/2008/layout/VerticalCurvedList"/>
    <dgm:cxn modelId="{C13FF7E7-22DA-4B5F-B71D-E6D01F40C8FB}" type="presOf" srcId="{18231AF9-5769-46AF-8C6F-78143F4C7554}" destId="{51B00F12-522A-4E79-BCF7-0507E78B41EA}" srcOrd="0" destOrd="0" presId="urn:microsoft.com/office/officeart/2008/layout/VerticalCurvedList"/>
    <dgm:cxn modelId="{15908C46-3F49-4D99-9B3C-B375E9816F95}" type="presParOf" srcId="{51B00F12-522A-4E79-BCF7-0507E78B41EA}" destId="{1E3DF8B0-216C-410B-8C50-D284ECC5F280}" srcOrd="0" destOrd="0" presId="urn:microsoft.com/office/officeart/2008/layout/VerticalCurvedList"/>
    <dgm:cxn modelId="{531BD6F7-F4DE-434F-912C-FA11A04BD2E3}" type="presParOf" srcId="{1E3DF8B0-216C-410B-8C50-D284ECC5F280}" destId="{D989EC34-0C46-412B-8BB1-49DD04CE168B}" srcOrd="0" destOrd="0" presId="urn:microsoft.com/office/officeart/2008/layout/VerticalCurvedList"/>
    <dgm:cxn modelId="{68E53577-E407-4383-8901-664C619F0AB2}" type="presParOf" srcId="{D989EC34-0C46-412B-8BB1-49DD04CE168B}" destId="{CC8DE270-3D1C-4C16-B937-754EC9238BB7}" srcOrd="0" destOrd="0" presId="urn:microsoft.com/office/officeart/2008/layout/VerticalCurvedList"/>
    <dgm:cxn modelId="{0B108FBC-F57C-4A2C-8C4E-7761F5D546CC}" type="presParOf" srcId="{D989EC34-0C46-412B-8BB1-49DD04CE168B}" destId="{E63BF33F-BF37-47F4-9B63-DC314F5CA60B}" srcOrd="1" destOrd="0" presId="urn:microsoft.com/office/officeart/2008/layout/VerticalCurvedList"/>
    <dgm:cxn modelId="{D37479DA-791C-415C-845A-11E0476D0453}" type="presParOf" srcId="{D989EC34-0C46-412B-8BB1-49DD04CE168B}" destId="{11783D54-1552-44D6-B295-5214C1D78ABB}" srcOrd="2" destOrd="0" presId="urn:microsoft.com/office/officeart/2008/layout/VerticalCurvedList"/>
    <dgm:cxn modelId="{3DCC4D5E-C1E9-4E4A-AC9E-A6EE7D3D14D0}" type="presParOf" srcId="{D989EC34-0C46-412B-8BB1-49DD04CE168B}" destId="{84C4B3D9-B601-4C93-B3A2-A135D8CA6161}" srcOrd="3" destOrd="0" presId="urn:microsoft.com/office/officeart/2008/layout/VerticalCurvedList"/>
    <dgm:cxn modelId="{A09B8473-5D59-4770-A90F-0520DFE80DB4}" type="presParOf" srcId="{1E3DF8B0-216C-410B-8C50-D284ECC5F280}" destId="{EC55E78C-3979-43D3-B237-8D3FECF1691D}" srcOrd="1" destOrd="0" presId="urn:microsoft.com/office/officeart/2008/layout/VerticalCurvedList"/>
    <dgm:cxn modelId="{2A726065-8140-4DBA-A314-F97349460BBE}" type="presParOf" srcId="{1E3DF8B0-216C-410B-8C50-D284ECC5F280}" destId="{FCE616C9-70BE-4CF4-9E0D-21534DCEA45C}" srcOrd="2" destOrd="0" presId="urn:microsoft.com/office/officeart/2008/layout/VerticalCurvedList"/>
    <dgm:cxn modelId="{BE502A92-A330-4211-8376-AC0DE33D1E4E}" type="presParOf" srcId="{FCE616C9-70BE-4CF4-9E0D-21534DCEA45C}" destId="{86833931-5B8A-49B6-B616-7B1C8FCFFF7E}" srcOrd="0" destOrd="0" presId="urn:microsoft.com/office/officeart/2008/layout/VerticalCurvedList"/>
    <dgm:cxn modelId="{E0B1D94C-FD60-4EAA-A4E6-A3C13DD2C0B1}" type="presParOf" srcId="{1E3DF8B0-216C-410B-8C50-D284ECC5F280}" destId="{14355144-07DD-4818-8175-0417B517D842}" srcOrd="3" destOrd="0" presId="urn:microsoft.com/office/officeart/2008/layout/VerticalCurvedList"/>
    <dgm:cxn modelId="{5C33FE31-30F0-4AB5-9E35-6B524CAC3595}" type="presParOf" srcId="{1E3DF8B0-216C-410B-8C50-D284ECC5F280}" destId="{E24EE1DD-5D1A-4AF3-B061-F961C294B799}" srcOrd="4" destOrd="0" presId="urn:microsoft.com/office/officeart/2008/layout/VerticalCurvedList"/>
    <dgm:cxn modelId="{D50379FA-9EE1-464B-BB54-B85CDEB894B0}" type="presParOf" srcId="{E24EE1DD-5D1A-4AF3-B061-F961C294B799}" destId="{B1CB5FF6-56C9-4AA7-B209-33CE46B97669}" srcOrd="0" destOrd="0" presId="urn:microsoft.com/office/officeart/2008/layout/VerticalCurvedList"/>
    <dgm:cxn modelId="{830CD51E-A32B-4D32-A005-5EDD6A890DDE}" type="presParOf" srcId="{1E3DF8B0-216C-410B-8C50-D284ECC5F280}" destId="{97879B2D-CEEB-4913-B3CE-0A1CFD82DE90}" srcOrd="5" destOrd="0" presId="urn:microsoft.com/office/officeart/2008/layout/VerticalCurvedList"/>
    <dgm:cxn modelId="{67533B69-113B-4C92-9826-361E17484BB5}" type="presParOf" srcId="{1E3DF8B0-216C-410B-8C50-D284ECC5F280}" destId="{F78C27C7-CDCF-4C9E-BBC6-F8F0853393E9}" srcOrd="6" destOrd="0" presId="urn:microsoft.com/office/officeart/2008/layout/VerticalCurvedList"/>
    <dgm:cxn modelId="{9737F670-3FFA-4716-9630-95D1E0C7439A}" type="presParOf" srcId="{F78C27C7-CDCF-4C9E-BBC6-F8F0853393E9}" destId="{91AEF411-0009-4D7E-A917-9912BBDD77A9}" srcOrd="0" destOrd="0" presId="urn:microsoft.com/office/officeart/2008/layout/VerticalCurvedList"/>
    <dgm:cxn modelId="{A59E341F-60CB-4C0A-9DF3-D076E2626336}" type="presParOf" srcId="{1E3DF8B0-216C-410B-8C50-D284ECC5F280}" destId="{DC3C952B-81DE-4250-A309-F0970C6A59B4}" srcOrd="7" destOrd="0" presId="urn:microsoft.com/office/officeart/2008/layout/VerticalCurvedList"/>
    <dgm:cxn modelId="{1D3A5EA3-FB70-496F-AC45-E2B5CBAA5DB0}" type="presParOf" srcId="{1E3DF8B0-216C-410B-8C50-D284ECC5F280}" destId="{F0E191EF-9148-4572-B57A-0AA41263B738}" srcOrd="8" destOrd="0" presId="urn:microsoft.com/office/officeart/2008/layout/VerticalCurvedList"/>
    <dgm:cxn modelId="{DBCC59C1-0C02-4475-ACD0-618A91218C04}" type="presParOf" srcId="{F0E191EF-9148-4572-B57A-0AA41263B738}" destId="{FD5C4993-EDC7-4E92-9D2F-7D80457DD77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8231AF9-5769-46AF-8C6F-78143F4C755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18556ACF-5EFA-4D95-913A-C5B2F4BFB3B8}">
      <dgm:prSet phldrT="[Text]" phldr="0" custT="1"/>
      <dgm:spPr>
        <a:solidFill>
          <a:schemeClr val="accent5">
            <a:lumMod val="50000"/>
          </a:schemeClr>
        </a:solidFill>
      </dgm:spPr>
      <dgm:t>
        <a:bodyPr/>
        <a:lstStyle/>
        <a:p>
          <a:pPr rtl="0"/>
          <a:r>
            <a:rPr lang="en-US" sz="1600" dirty="0">
              <a:solidFill>
                <a:schemeClr val="accent4">
                  <a:lumMod val="85000"/>
                  <a:lumOff val="15000"/>
                </a:schemeClr>
              </a:solidFill>
              <a:latin typeface="Arial"/>
            </a:rPr>
            <a:t> </a:t>
          </a:r>
          <a:r>
            <a:rPr lang="es-MX" sz="1600" noProof="0" dirty="0">
              <a:solidFill>
                <a:schemeClr val="accent4">
                  <a:lumMod val="85000"/>
                  <a:lumOff val="15000"/>
                </a:schemeClr>
              </a:solidFill>
            </a:rPr>
            <a:t>Se recomienda continuar con el correcto uso de estrategias de marketing político en campañas presidenciales para obtener mejores resultados.</a:t>
          </a:r>
          <a:r>
            <a:rPr lang="es-MX" sz="1600" noProof="0" dirty="0">
              <a:solidFill>
                <a:schemeClr val="accent4">
                  <a:lumMod val="85000"/>
                  <a:lumOff val="15000"/>
                </a:schemeClr>
              </a:solidFill>
              <a:latin typeface="Arial"/>
            </a:rPr>
            <a:t> </a:t>
          </a:r>
          <a:endParaRPr lang="es-MX" sz="1600" noProof="0" dirty="0">
            <a:solidFill>
              <a:schemeClr val="accent4">
                <a:lumMod val="85000"/>
                <a:lumOff val="15000"/>
              </a:schemeClr>
            </a:solidFill>
          </a:endParaRPr>
        </a:p>
      </dgm:t>
    </dgm:pt>
    <dgm:pt modelId="{A7C4702C-2073-4FE9-AC61-74C39C612A9B}" type="parTrans" cxnId="{9A9022B7-7248-4B5B-AEE5-F61EB780C37F}">
      <dgm:prSet/>
      <dgm:spPr/>
      <dgm:t>
        <a:bodyPr/>
        <a:lstStyle/>
        <a:p>
          <a:endParaRPr lang="en-US" sz="1600"/>
        </a:p>
      </dgm:t>
    </dgm:pt>
    <dgm:pt modelId="{A240BB75-3387-4191-9024-29355741BCD9}" type="sibTrans" cxnId="{9A9022B7-7248-4B5B-AEE5-F61EB780C37F}">
      <dgm:prSet/>
      <dgm:spPr/>
      <dgm:t>
        <a:bodyPr/>
        <a:lstStyle/>
        <a:p>
          <a:endParaRPr lang="en-US" sz="1600"/>
        </a:p>
      </dgm:t>
    </dgm:pt>
    <dgm:pt modelId="{31F61A86-2B4B-4A21-A9AF-7EF2E707B2B9}">
      <dgm:prSet phldrT="[Text]" phldr="0" custT="1"/>
      <dgm:spPr>
        <a:solidFill>
          <a:schemeClr val="accent5">
            <a:lumMod val="75000"/>
          </a:schemeClr>
        </a:solidFill>
      </dgm:spPr>
      <dgm:t>
        <a:bodyPr/>
        <a:lstStyle/>
        <a:p>
          <a:pPr rtl="0"/>
          <a:r>
            <a:rPr lang="es-MX" sz="1600" noProof="0" dirty="0">
              <a:solidFill>
                <a:schemeClr val="accent4">
                  <a:lumMod val="85000"/>
                  <a:lumOff val="15000"/>
                </a:schemeClr>
              </a:solidFill>
            </a:rPr>
            <a:t>Se recomienda al Consejo Nacional Electoral, continuar con su propuesta de implementar una normativa para redes </a:t>
          </a:r>
          <a:r>
            <a:rPr lang="es-MX" sz="1600" noProof="0" dirty="0">
              <a:solidFill>
                <a:schemeClr val="accent4">
                  <a:lumMod val="85000"/>
                  <a:lumOff val="15000"/>
                </a:schemeClr>
              </a:solidFill>
              <a:latin typeface="Arial"/>
            </a:rPr>
            <a:t>sociales.</a:t>
          </a:r>
        </a:p>
      </dgm:t>
    </dgm:pt>
    <dgm:pt modelId="{F82CA343-47AB-46E0-9418-03B0150B9678}" type="parTrans" cxnId="{CDEBB9A9-64E1-46D6-A36F-5B170D2AEC84}">
      <dgm:prSet/>
      <dgm:spPr/>
      <dgm:t>
        <a:bodyPr/>
        <a:lstStyle/>
        <a:p>
          <a:endParaRPr lang="en-US" sz="1600"/>
        </a:p>
      </dgm:t>
    </dgm:pt>
    <dgm:pt modelId="{6074E931-7AB9-4CD8-BA29-F86E7702F368}" type="sibTrans" cxnId="{CDEBB9A9-64E1-46D6-A36F-5B170D2AEC84}">
      <dgm:prSet/>
      <dgm:spPr/>
      <dgm:t>
        <a:bodyPr/>
        <a:lstStyle/>
        <a:p>
          <a:endParaRPr lang="en-US" sz="1600"/>
        </a:p>
      </dgm:t>
    </dgm:pt>
    <dgm:pt modelId="{9926000C-50B8-4314-846A-7ACBE0810383}">
      <dgm:prSet phldr="0" custT="1"/>
      <dgm:spPr>
        <a:solidFill>
          <a:schemeClr val="accent5">
            <a:lumMod val="75000"/>
            <a:alpha val="70000"/>
          </a:schemeClr>
        </a:solidFill>
      </dgm:spPr>
      <dgm:t>
        <a:bodyPr/>
        <a:lstStyle/>
        <a:p>
          <a:pPr rtl="0"/>
          <a:r>
            <a:rPr lang="es-MX" sz="1600" noProof="0" dirty="0">
              <a:solidFill>
                <a:schemeClr val="accent4">
                  <a:lumMod val="85000"/>
                  <a:lumOff val="15000"/>
                </a:schemeClr>
              </a:solidFill>
              <a:latin typeface="Arial"/>
            </a:rPr>
            <a:t>Se</a:t>
          </a:r>
          <a:r>
            <a:rPr lang="es-MX" sz="1600" noProof="0" dirty="0">
              <a:solidFill>
                <a:schemeClr val="accent4">
                  <a:lumMod val="85000"/>
                  <a:lumOff val="15000"/>
                </a:schemeClr>
              </a:solidFill>
            </a:rPr>
            <a:t> recomienda a los candidatos el uso de estrategias que muestren su naturalidad frente al electorado, en donde logren encontrar un equilibrio entre su personalidad y </a:t>
          </a:r>
          <a:r>
            <a:rPr lang="es-MX" sz="1600" noProof="0" dirty="0">
              <a:solidFill>
                <a:schemeClr val="accent4">
                  <a:lumMod val="85000"/>
                  <a:lumOff val="15000"/>
                </a:schemeClr>
              </a:solidFill>
              <a:latin typeface="Arial"/>
            </a:rPr>
            <a:t>profesionalismo.</a:t>
          </a:r>
          <a:endParaRPr lang="es-MX" sz="1600" noProof="0" dirty="0">
            <a:latin typeface="Arial"/>
          </a:endParaRPr>
        </a:p>
      </dgm:t>
    </dgm:pt>
    <dgm:pt modelId="{043DFB48-2A6E-4A93-8988-B345773F4E1A}" type="parTrans" cxnId="{B102B22A-56D7-424D-9BB6-B0060F4BB688}">
      <dgm:prSet/>
      <dgm:spPr/>
      <dgm:t>
        <a:bodyPr/>
        <a:lstStyle/>
        <a:p>
          <a:endParaRPr lang="es-ES" sz="1600"/>
        </a:p>
      </dgm:t>
    </dgm:pt>
    <dgm:pt modelId="{EB71578B-818A-4449-9054-B0FF5F810101}" type="sibTrans" cxnId="{B102B22A-56D7-424D-9BB6-B0060F4BB688}">
      <dgm:prSet/>
      <dgm:spPr/>
      <dgm:t>
        <a:bodyPr/>
        <a:lstStyle/>
        <a:p>
          <a:endParaRPr lang="es-ES" sz="1600"/>
        </a:p>
      </dgm:t>
    </dgm:pt>
    <dgm:pt modelId="{ED08757E-5280-4E5B-9967-88AAA2A685BC}">
      <dgm:prSet phldr="0" custT="1"/>
      <dgm:spPr>
        <a:solidFill>
          <a:schemeClr val="accent5">
            <a:lumMod val="90000"/>
            <a:alpha val="70000"/>
          </a:schemeClr>
        </a:solidFill>
      </dgm:spPr>
      <dgm:t>
        <a:bodyPr/>
        <a:lstStyle/>
        <a:p>
          <a:r>
            <a:rPr lang="es-MX" sz="1600" noProof="0" dirty="0">
              <a:solidFill>
                <a:schemeClr val="accent4">
                  <a:lumMod val="85000"/>
                  <a:lumOff val="15000"/>
                </a:schemeClr>
              </a:solidFill>
              <a:latin typeface="Arial"/>
            </a:rPr>
            <a:t>Se</a:t>
          </a:r>
          <a:r>
            <a:rPr lang="es-MX" sz="1600" noProof="0" dirty="0">
              <a:solidFill>
                <a:schemeClr val="accent4">
                  <a:lumMod val="85000"/>
                  <a:lumOff val="15000"/>
                </a:schemeClr>
              </a:solidFill>
            </a:rPr>
            <a:t> recomienda al realizar campañas políticas, trabajar con un equipo especializado en comunicación y marketing</a:t>
          </a:r>
          <a:r>
            <a:rPr lang="es-MX" sz="1600" noProof="0" dirty="0">
              <a:latin typeface="Arial"/>
            </a:rPr>
            <a:t>.</a:t>
          </a:r>
          <a:endParaRPr lang="es-MX" sz="1600" noProof="0" dirty="0"/>
        </a:p>
      </dgm:t>
    </dgm:pt>
    <dgm:pt modelId="{28926671-E72F-4011-BBD2-B87BD824366A}" type="parTrans" cxnId="{BE0C94CA-1767-40E7-B8BE-8124C1E28F6F}">
      <dgm:prSet/>
      <dgm:spPr/>
      <dgm:t>
        <a:bodyPr/>
        <a:lstStyle/>
        <a:p>
          <a:endParaRPr lang="es-ES" sz="1600"/>
        </a:p>
      </dgm:t>
    </dgm:pt>
    <dgm:pt modelId="{CA79A177-749B-4AEE-87D8-B0BE4B866BC4}" type="sibTrans" cxnId="{BE0C94CA-1767-40E7-B8BE-8124C1E28F6F}">
      <dgm:prSet/>
      <dgm:spPr/>
      <dgm:t>
        <a:bodyPr/>
        <a:lstStyle/>
        <a:p>
          <a:endParaRPr lang="es-ES" sz="1600"/>
        </a:p>
      </dgm:t>
    </dgm:pt>
    <dgm:pt modelId="{450D84B2-7F5D-4ADB-8549-DEF07A2F9DF9}" type="pres">
      <dgm:prSet presAssocID="{18231AF9-5769-46AF-8C6F-78143F4C7554}" presName="Name0" presStyleCnt="0">
        <dgm:presLayoutVars>
          <dgm:chMax val="7"/>
          <dgm:chPref val="7"/>
          <dgm:dir/>
        </dgm:presLayoutVars>
      </dgm:prSet>
      <dgm:spPr/>
    </dgm:pt>
    <dgm:pt modelId="{729F9E94-5A74-4B92-A87F-F1789BE19C5D}" type="pres">
      <dgm:prSet presAssocID="{18231AF9-5769-46AF-8C6F-78143F4C7554}" presName="Name1" presStyleCnt="0"/>
      <dgm:spPr/>
    </dgm:pt>
    <dgm:pt modelId="{0309201E-D5CD-42BF-BBE6-28450554F822}" type="pres">
      <dgm:prSet presAssocID="{18231AF9-5769-46AF-8C6F-78143F4C7554}" presName="cycle" presStyleCnt="0"/>
      <dgm:spPr/>
    </dgm:pt>
    <dgm:pt modelId="{0EAB5559-1FC4-4AEA-BE1A-02C80F363E07}" type="pres">
      <dgm:prSet presAssocID="{18231AF9-5769-46AF-8C6F-78143F4C7554}" presName="srcNode" presStyleLbl="node1" presStyleIdx="0" presStyleCnt="4"/>
      <dgm:spPr/>
    </dgm:pt>
    <dgm:pt modelId="{FD7D4F94-6C5C-4450-B797-B00A7B39E3EA}" type="pres">
      <dgm:prSet presAssocID="{18231AF9-5769-46AF-8C6F-78143F4C7554}" presName="conn" presStyleLbl="parChTrans1D2" presStyleIdx="0" presStyleCnt="1"/>
      <dgm:spPr/>
    </dgm:pt>
    <dgm:pt modelId="{1FB515D2-CE09-4B51-AA2B-6652091E0214}" type="pres">
      <dgm:prSet presAssocID="{18231AF9-5769-46AF-8C6F-78143F4C7554}" presName="extraNode" presStyleLbl="node1" presStyleIdx="0" presStyleCnt="4"/>
      <dgm:spPr/>
    </dgm:pt>
    <dgm:pt modelId="{449F3258-ECDF-4E3B-A49D-F6507378C81C}" type="pres">
      <dgm:prSet presAssocID="{18231AF9-5769-46AF-8C6F-78143F4C7554}" presName="dstNode" presStyleLbl="node1" presStyleIdx="0" presStyleCnt="4"/>
      <dgm:spPr/>
    </dgm:pt>
    <dgm:pt modelId="{E5F74DD3-F547-4514-B0E2-F4A6F4D21D72}" type="pres">
      <dgm:prSet presAssocID="{18556ACF-5EFA-4D95-913A-C5B2F4BFB3B8}" presName="text_1" presStyleLbl="node1" presStyleIdx="0" presStyleCnt="4">
        <dgm:presLayoutVars>
          <dgm:bulletEnabled val="1"/>
        </dgm:presLayoutVars>
      </dgm:prSet>
      <dgm:spPr/>
    </dgm:pt>
    <dgm:pt modelId="{E53C292F-AA29-49AF-876E-B1993098E27F}" type="pres">
      <dgm:prSet presAssocID="{18556ACF-5EFA-4D95-913A-C5B2F4BFB3B8}" presName="accent_1" presStyleCnt="0"/>
      <dgm:spPr/>
    </dgm:pt>
    <dgm:pt modelId="{3C1ACFDE-BC04-4FF4-8E3E-EE4B4D66F37F}" type="pres">
      <dgm:prSet presAssocID="{18556ACF-5EFA-4D95-913A-C5B2F4BFB3B8}" presName="accentRepeatNode" presStyleLbl="solidFgAcc1" presStyleIdx="0" presStyleCnt="4"/>
      <dgm:spPr/>
    </dgm:pt>
    <dgm:pt modelId="{BBB342A5-D0E7-4801-9F01-41E6019465BF}" type="pres">
      <dgm:prSet presAssocID="{31F61A86-2B4B-4A21-A9AF-7EF2E707B2B9}" presName="text_2" presStyleLbl="node1" presStyleIdx="1" presStyleCnt="4">
        <dgm:presLayoutVars>
          <dgm:bulletEnabled val="1"/>
        </dgm:presLayoutVars>
      </dgm:prSet>
      <dgm:spPr/>
    </dgm:pt>
    <dgm:pt modelId="{174422CA-268E-4F80-A8A5-EBF36594E3DE}" type="pres">
      <dgm:prSet presAssocID="{31F61A86-2B4B-4A21-A9AF-7EF2E707B2B9}" presName="accent_2" presStyleCnt="0"/>
      <dgm:spPr/>
    </dgm:pt>
    <dgm:pt modelId="{291CE057-7669-455A-9B66-ED83ABAAE5F7}" type="pres">
      <dgm:prSet presAssocID="{31F61A86-2B4B-4A21-A9AF-7EF2E707B2B9}" presName="accentRepeatNode" presStyleLbl="solidFgAcc1" presStyleIdx="1" presStyleCnt="4"/>
      <dgm:spPr/>
    </dgm:pt>
    <dgm:pt modelId="{C79601D8-220E-4D0C-B578-37C02972533C}" type="pres">
      <dgm:prSet presAssocID="{9926000C-50B8-4314-846A-7ACBE0810383}" presName="text_3" presStyleLbl="node1" presStyleIdx="2" presStyleCnt="4">
        <dgm:presLayoutVars>
          <dgm:bulletEnabled val="1"/>
        </dgm:presLayoutVars>
      </dgm:prSet>
      <dgm:spPr/>
    </dgm:pt>
    <dgm:pt modelId="{E2707261-13F1-4011-8AD6-3668953711E3}" type="pres">
      <dgm:prSet presAssocID="{9926000C-50B8-4314-846A-7ACBE0810383}" presName="accent_3" presStyleCnt="0"/>
      <dgm:spPr/>
    </dgm:pt>
    <dgm:pt modelId="{A425272C-09A4-4A7C-94F9-122C36BD2490}" type="pres">
      <dgm:prSet presAssocID="{9926000C-50B8-4314-846A-7ACBE0810383}" presName="accentRepeatNode" presStyleLbl="solidFgAcc1" presStyleIdx="2" presStyleCnt="4"/>
      <dgm:spPr/>
    </dgm:pt>
    <dgm:pt modelId="{1BC53ECC-9658-4177-B50D-E3B28137301E}" type="pres">
      <dgm:prSet presAssocID="{ED08757E-5280-4E5B-9967-88AAA2A685BC}" presName="text_4" presStyleLbl="node1" presStyleIdx="3" presStyleCnt="4">
        <dgm:presLayoutVars>
          <dgm:bulletEnabled val="1"/>
        </dgm:presLayoutVars>
      </dgm:prSet>
      <dgm:spPr/>
    </dgm:pt>
    <dgm:pt modelId="{35C317D4-963E-4B2B-99E6-E5987521A058}" type="pres">
      <dgm:prSet presAssocID="{ED08757E-5280-4E5B-9967-88AAA2A685BC}" presName="accent_4" presStyleCnt="0"/>
      <dgm:spPr/>
    </dgm:pt>
    <dgm:pt modelId="{618E1A9A-223A-491F-BF8C-710442B752B2}" type="pres">
      <dgm:prSet presAssocID="{ED08757E-5280-4E5B-9967-88AAA2A685BC}" presName="accentRepeatNode" presStyleLbl="solidFgAcc1" presStyleIdx="3" presStyleCnt="4"/>
      <dgm:spPr/>
    </dgm:pt>
  </dgm:ptLst>
  <dgm:cxnLst>
    <dgm:cxn modelId="{B102B22A-56D7-424D-9BB6-B0060F4BB688}" srcId="{18231AF9-5769-46AF-8C6F-78143F4C7554}" destId="{9926000C-50B8-4314-846A-7ACBE0810383}" srcOrd="2" destOrd="0" parTransId="{043DFB48-2A6E-4A93-8988-B345773F4E1A}" sibTransId="{EB71578B-818A-4449-9054-B0FF5F810101}"/>
    <dgm:cxn modelId="{D918FF52-29C9-4A16-B1D7-726235A3AEED}" type="presOf" srcId="{ED08757E-5280-4E5B-9967-88AAA2A685BC}" destId="{1BC53ECC-9658-4177-B50D-E3B28137301E}" srcOrd="0" destOrd="0" presId="urn:microsoft.com/office/officeart/2008/layout/VerticalCurvedList"/>
    <dgm:cxn modelId="{D3753174-15B3-4F89-8D1C-2C5BB2089E76}" type="presOf" srcId="{A240BB75-3387-4191-9024-29355741BCD9}" destId="{FD7D4F94-6C5C-4450-B797-B00A7B39E3EA}" srcOrd="0" destOrd="0" presId="urn:microsoft.com/office/officeart/2008/layout/VerticalCurvedList"/>
    <dgm:cxn modelId="{CDEBB9A9-64E1-46D6-A36F-5B170D2AEC84}" srcId="{18231AF9-5769-46AF-8C6F-78143F4C7554}" destId="{31F61A86-2B4B-4A21-A9AF-7EF2E707B2B9}" srcOrd="1" destOrd="0" parTransId="{F82CA343-47AB-46E0-9418-03B0150B9678}" sibTransId="{6074E931-7AB9-4CD8-BA29-F86E7702F368}"/>
    <dgm:cxn modelId="{F222D5B4-BD07-4E36-A87B-5DC7FB7B4C87}" type="presOf" srcId="{18556ACF-5EFA-4D95-913A-C5B2F4BFB3B8}" destId="{E5F74DD3-F547-4514-B0E2-F4A6F4D21D72}" srcOrd="0" destOrd="0" presId="urn:microsoft.com/office/officeart/2008/layout/VerticalCurvedList"/>
    <dgm:cxn modelId="{9A9022B7-7248-4B5B-AEE5-F61EB780C37F}" srcId="{18231AF9-5769-46AF-8C6F-78143F4C7554}" destId="{18556ACF-5EFA-4D95-913A-C5B2F4BFB3B8}" srcOrd="0" destOrd="0" parTransId="{A7C4702C-2073-4FE9-AC61-74C39C612A9B}" sibTransId="{A240BB75-3387-4191-9024-29355741BCD9}"/>
    <dgm:cxn modelId="{BE0C94CA-1767-40E7-B8BE-8124C1E28F6F}" srcId="{18231AF9-5769-46AF-8C6F-78143F4C7554}" destId="{ED08757E-5280-4E5B-9967-88AAA2A685BC}" srcOrd="3" destOrd="0" parTransId="{28926671-E72F-4011-BBD2-B87BD824366A}" sibTransId="{CA79A177-749B-4AEE-87D8-B0BE4B866BC4}"/>
    <dgm:cxn modelId="{D174D6D2-7092-4E0D-AF99-26691A6FE834}" type="presOf" srcId="{18231AF9-5769-46AF-8C6F-78143F4C7554}" destId="{450D84B2-7F5D-4ADB-8549-DEF07A2F9DF9}" srcOrd="0" destOrd="0" presId="urn:microsoft.com/office/officeart/2008/layout/VerticalCurvedList"/>
    <dgm:cxn modelId="{F6A630DA-A1D8-46FC-8765-6EA33D1C7B4D}" type="presOf" srcId="{31F61A86-2B4B-4A21-A9AF-7EF2E707B2B9}" destId="{BBB342A5-D0E7-4801-9F01-41E6019465BF}" srcOrd="0" destOrd="0" presId="urn:microsoft.com/office/officeart/2008/layout/VerticalCurvedList"/>
    <dgm:cxn modelId="{AFE72DF5-4D12-4C83-B0CD-F0B2C79070CD}" type="presOf" srcId="{9926000C-50B8-4314-846A-7ACBE0810383}" destId="{C79601D8-220E-4D0C-B578-37C02972533C}" srcOrd="0" destOrd="0" presId="urn:microsoft.com/office/officeart/2008/layout/VerticalCurvedList"/>
    <dgm:cxn modelId="{66391861-B012-4206-8630-F74528752A36}" type="presParOf" srcId="{450D84B2-7F5D-4ADB-8549-DEF07A2F9DF9}" destId="{729F9E94-5A74-4B92-A87F-F1789BE19C5D}" srcOrd="0" destOrd="0" presId="urn:microsoft.com/office/officeart/2008/layout/VerticalCurvedList"/>
    <dgm:cxn modelId="{2B8F8277-764E-4B89-B6F5-23A994CDF408}" type="presParOf" srcId="{729F9E94-5A74-4B92-A87F-F1789BE19C5D}" destId="{0309201E-D5CD-42BF-BBE6-28450554F822}" srcOrd="0" destOrd="0" presId="urn:microsoft.com/office/officeart/2008/layout/VerticalCurvedList"/>
    <dgm:cxn modelId="{A48B6338-776B-4D7D-8F64-9620D7B2426D}" type="presParOf" srcId="{0309201E-D5CD-42BF-BBE6-28450554F822}" destId="{0EAB5559-1FC4-4AEA-BE1A-02C80F363E07}" srcOrd="0" destOrd="0" presId="urn:microsoft.com/office/officeart/2008/layout/VerticalCurvedList"/>
    <dgm:cxn modelId="{EA59A8D4-101E-4884-A260-EBF3049C8BC6}" type="presParOf" srcId="{0309201E-D5CD-42BF-BBE6-28450554F822}" destId="{FD7D4F94-6C5C-4450-B797-B00A7B39E3EA}" srcOrd="1" destOrd="0" presId="urn:microsoft.com/office/officeart/2008/layout/VerticalCurvedList"/>
    <dgm:cxn modelId="{F15BAA01-6856-4015-B594-BB5BEC32B941}" type="presParOf" srcId="{0309201E-D5CD-42BF-BBE6-28450554F822}" destId="{1FB515D2-CE09-4B51-AA2B-6652091E0214}" srcOrd="2" destOrd="0" presId="urn:microsoft.com/office/officeart/2008/layout/VerticalCurvedList"/>
    <dgm:cxn modelId="{33CFCE1F-8912-4760-A45E-F48AC430A9F1}" type="presParOf" srcId="{0309201E-D5CD-42BF-BBE6-28450554F822}" destId="{449F3258-ECDF-4E3B-A49D-F6507378C81C}" srcOrd="3" destOrd="0" presId="urn:microsoft.com/office/officeart/2008/layout/VerticalCurvedList"/>
    <dgm:cxn modelId="{98DA4A8E-B385-4874-AD78-75329E72DA2D}" type="presParOf" srcId="{729F9E94-5A74-4B92-A87F-F1789BE19C5D}" destId="{E5F74DD3-F547-4514-B0E2-F4A6F4D21D72}" srcOrd="1" destOrd="0" presId="urn:microsoft.com/office/officeart/2008/layout/VerticalCurvedList"/>
    <dgm:cxn modelId="{15631DE8-D7F6-4537-8499-ACB5BF0C0172}" type="presParOf" srcId="{729F9E94-5A74-4B92-A87F-F1789BE19C5D}" destId="{E53C292F-AA29-49AF-876E-B1993098E27F}" srcOrd="2" destOrd="0" presId="urn:microsoft.com/office/officeart/2008/layout/VerticalCurvedList"/>
    <dgm:cxn modelId="{B91E2934-8F1F-4ACC-A87D-C27DAC0127F5}" type="presParOf" srcId="{E53C292F-AA29-49AF-876E-B1993098E27F}" destId="{3C1ACFDE-BC04-4FF4-8E3E-EE4B4D66F37F}" srcOrd="0" destOrd="0" presId="urn:microsoft.com/office/officeart/2008/layout/VerticalCurvedList"/>
    <dgm:cxn modelId="{0354E6F5-8197-4F3C-8670-D9CE3E218F52}" type="presParOf" srcId="{729F9E94-5A74-4B92-A87F-F1789BE19C5D}" destId="{BBB342A5-D0E7-4801-9F01-41E6019465BF}" srcOrd="3" destOrd="0" presId="urn:microsoft.com/office/officeart/2008/layout/VerticalCurvedList"/>
    <dgm:cxn modelId="{82CBBC5B-9004-48E2-93B2-8631704183B9}" type="presParOf" srcId="{729F9E94-5A74-4B92-A87F-F1789BE19C5D}" destId="{174422CA-268E-4F80-A8A5-EBF36594E3DE}" srcOrd="4" destOrd="0" presId="urn:microsoft.com/office/officeart/2008/layout/VerticalCurvedList"/>
    <dgm:cxn modelId="{9EE133D1-936E-4E79-B7C1-1DD22E49C3B9}" type="presParOf" srcId="{174422CA-268E-4F80-A8A5-EBF36594E3DE}" destId="{291CE057-7669-455A-9B66-ED83ABAAE5F7}" srcOrd="0" destOrd="0" presId="urn:microsoft.com/office/officeart/2008/layout/VerticalCurvedList"/>
    <dgm:cxn modelId="{A56E2CB5-A7B7-40F4-8BD4-3B855F2A594D}" type="presParOf" srcId="{729F9E94-5A74-4B92-A87F-F1789BE19C5D}" destId="{C79601D8-220E-4D0C-B578-37C02972533C}" srcOrd="5" destOrd="0" presId="urn:microsoft.com/office/officeart/2008/layout/VerticalCurvedList"/>
    <dgm:cxn modelId="{3B661660-A38D-45D7-9925-E4E744CE9F0A}" type="presParOf" srcId="{729F9E94-5A74-4B92-A87F-F1789BE19C5D}" destId="{E2707261-13F1-4011-8AD6-3668953711E3}" srcOrd="6" destOrd="0" presId="urn:microsoft.com/office/officeart/2008/layout/VerticalCurvedList"/>
    <dgm:cxn modelId="{88D18E99-BFD3-4496-84C5-2E3E1F044F6C}" type="presParOf" srcId="{E2707261-13F1-4011-8AD6-3668953711E3}" destId="{A425272C-09A4-4A7C-94F9-122C36BD2490}" srcOrd="0" destOrd="0" presId="urn:microsoft.com/office/officeart/2008/layout/VerticalCurvedList"/>
    <dgm:cxn modelId="{A925D9B2-2AD7-48AA-BAA9-BD6A2E2258CA}" type="presParOf" srcId="{729F9E94-5A74-4B92-A87F-F1789BE19C5D}" destId="{1BC53ECC-9658-4177-B50D-E3B28137301E}" srcOrd="7" destOrd="0" presId="urn:microsoft.com/office/officeart/2008/layout/VerticalCurvedList"/>
    <dgm:cxn modelId="{7F8334F6-F1D8-455D-A120-C7AED95021DF}" type="presParOf" srcId="{729F9E94-5A74-4B92-A87F-F1789BE19C5D}" destId="{35C317D4-963E-4B2B-99E6-E5987521A058}" srcOrd="8" destOrd="0" presId="urn:microsoft.com/office/officeart/2008/layout/VerticalCurvedList"/>
    <dgm:cxn modelId="{6061BC1A-C554-420B-974D-0586C80308F4}" type="presParOf" srcId="{35C317D4-963E-4B2B-99E6-E5987521A058}" destId="{618E1A9A-223A-491F-BF8C-710442B752B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D39AF2-2C39-49BA-9D74-EAFC8C17253F}" type="doc">
      <dgm:prSet loTypeId="urn:microsoft.com/office/officeart/2005/8/layout/hProcess9" loCatId="process" qsTypeId="urn:microsoft.com/office/officeart/2005/8/quickstyle/simple1" qsCatId="simple" csTypeId="urn:microsoft.com/office/officeart/2005/8/colors/accent1_2" csCatId="accent1" phldr="1"/>
      <dgm:spPr/>
    </dgm:pt>
    <dgm:pt modelId="{1450F062-89BB-4164-A046-80AF2DCE6666}">
      <dgm:prSet phldrT="[Text]" phldr="0" custT="1"/>
      <dgm:spPr/>
      <dgm:t>
        <a:bodyPr/>
        <a:lstStyle/>
        <a:p>
          <a:pPr rtl="0"/>
          <a:r>
            <a:rPr lang="es-419" sz="1600" dirty="0">
              <a:solidFill>
                <a:schemeClr val="tx1"/>
              </a:solidFill>
            </a:rPr>
            <a:t>El propósito del estudio es determinar si las estrategias de Marketing Político utilizadas por los candidatos presidenciales de los periodos comprendidos entre 1998 al 2021, han tenido impacto de forma óptima sobre el electorado ecuatoriano.</a:t>
          </a:r>
        </a:p>
      </dgm:t>
    </dgm:pt>
    <dgm:pt modelId="{23D2AB20-26D0-4A4E-9EA1-5FCB63C80287}" type="parTrans" cxnId="{652A735D-D916-447E-ADC3-F3A6334D969D}">
      <dgm:prSet/>
      <dgm:spPr/>
      <dgm:t>
        <a:bodyPr/>
        <a:lstStyle/>
        <a:p>
          <a:endParaRPr lang="es-419" dirty="0"/>
        </a:p>
      </dgm:t>
    </dgm:pt>
    <dgm:pt modelId="{EDCA7006-9140-48D6-841B-AE2B2162A512}" type="sibTrans" cxnId="{652A735D-D916-447E-ADC3-F3A6334D969D}">
      <dgm:prSet/>
      <dgm:spPr/>
      <dgm:t>
        <a:bodyPr/>
        <a:lstStyle/>
        <a:p>
          <a:endParaRPr lang="es-419" dirty="0"/>
        </a:p>
      </dgm:t>
    </dgm:pt>
    <dgm:pt modelId="{1B49447B-C26B-4CE3-B5B0-FC1EE4B1D208}">
      <dgm:prSet phldr="0" custT="1"/>
      <dgm:spPr/>
      <dgm:t>
        <a:bodyPr/>
        <a:lstStyle/>
        <a:p>
          <a:pPr rtl="0"/>
          <a:r>
            <a:rPr lang="es-419" sz="1600" dirty="0">
              <a:solidFill>
                <a:schemeClr val="tx1"/>
              </a:solidFill>
            </a:rPr>
            <a:t>¿</a:t>
          </a:r>
          <a:r>
            <a:rPr lang="es-419" sz="1600" noProof="0" dirty="0">
              <a:solidFill>
                <a:schemeClr val="tx1"/>
              </a:solidFill>
            </a:rPr>
            <a:t>Qué</a:t>
          </a:r>
          <a:r>
            <a:rPr lang="es-419" sz="1600" dirty="0">
              <a:solidFill>
                <a:schemeClr val="tx1"/>
              </a:solidFill>
            </a:rPr>
            <a:t> </a:t>
          </a:r>
          <a:r>
            <a:rPr lang="es-419" sz="1600" noProof="0" dirty="0">
              <a:solidFill>
                <a:schemeClr val="tx1"/>
              </a:solidFill>
            </a:rPr>
            <a:t>estrategias</a:t>
          </a:r>
          <a:r>
            <a:rPr lang="es-419" sz="1600" dirty="0">
              <a:solidFill>
                <a:schemeClr val="tx1"/>
              </a:solidFill>
            </a:rPr>
            <a:t> de marketing político utilizadas en las campañas presidenciales en Ec</a:t>
          </a:r>
          <a:r>
            <a:rPr lang="es-419" sz="1600" b="0" dirty="0">
              <a:solidFill>
                <a:schemeClr val="tx1"/>
              </a:solidFill>
            </a:rPr>
            <a:t>uador desde el año 1998 al 2021 tienen un impacto en el electorado?</a:t>
          </a:r>
          <a:r>
            <a:rPr lang="es-419" sz="1600" dirty="0">
              <a:solidFill>
                <a:schemeClr val="tx1"/>
              </a:solidFill>
              <a:latin typeface="Arial"/>
            </a:rPr>
            <a:t> </a:t>
          </a:r>
          <a:endParaRPr lang="es-419" sz="1600" dirty="0">
            <a:solidFill>
              <a:schemeClr val="tx1"/>
            </a:solidFill>
          </a:endParaRPr>
        </a:p>
      </dgm:t>
    </dgm:pt>
    <dgm:pt modelId="{9F37A3DE-E341-4B6B-8DDC-BFE53F87C3C1}" type="parTrans" cxnId="{6177233A-AF43-4499-AAE0-DB5973E83E63}">
      <dgm:prSet/>
      <dgm:spPr/>
      <dgm:t>
        <a:bodyPr/>
        <a:lstStyle/>
        <a:p>
          <a:endParaRPr lang="es-419" dirty="0"/>
        </a:p>
      </dgm:t>
    </dgm:pt>
    <dgm:pt modelId="{1EFFF2EA-FD69-40FB-BAAA-5D4D541C8F26}" type="sibTrans" cxnId="{6177233A-AF43-4499-AAE0-DB5973E83E63}">
      <dgm:prSet/>
      <dgm:spPr/>
      <dgm:t>
        <a:bodyPr/>
        <a:lstStyle/>
        <a:p>
          <a:endParaRPr lang="es-419" dirty="0"/>
        </a:p>
      </dgm:t>
    </dgm:pt>
    <dgm:pt modelId="{0D8F5D0D-FF94-459C-A00D-608407F595FF}" type="pres">
      <dgm:prSet presAssocID="{E4D39AF2-2C39-49BA-9D74-EAFC8C17253F}" presName="CompostProcess" presStyleCnt="0">
        <dgm:presLayoutVars>
          <dgm:dir/>
          <dgm:resizeHandles val="exact"/>
        </dgm:presLayoutVars>
      </dgm:prSet>
      <dgm:spPr/>
    </dgm:pt>
    <dgm:pt modelId="{6ED76F56-0120-4673-B41A-8CCE2F7CB49E}" type="pres">
      <dgm:prSet presAssocID="{E4D39AF2-2C39-49BA-9D74-EAFC8C17253F}" presName="arrow" presStyleLbl="bgShp" presStyleIdx="0" presStyleCnt="1"/>
      <dgm:spPr>
        <a:solidFill>
          <a:schemeClr val="accent5"/>
        </a:solidFill>
      </dgm:spPr>
    </dgm:pt>
    <dgm:pt modelId="{15ED0E57-3997-4621-AA0D-FD401956B0A8}" type="pres">
      <dgm:prSet presAssocID="{E4D39AF2-2C39-49BA-9D74-EAFC8C17253F}" presName="linearProcess" presStyleCnt="0"/>
      <dgm:spPr/>
    </dgm:pt>
    <dgm:pt modelId="{A0316CC4-4B6F-426F-ADEC-3474FD3603BD}" type="pres">
      <dgm:prSet presAssocID="{1B49447B-C26B-4CE3-B5B0-FC1EE4B1D208}" presName="textNode" presStyleLbl="node1" presStyleIdx="0" presStyleCnt="2">
        <dgm:presLayoutVars>
          <dgm:bulletEnabled val="1"/>
        </dgm:presLayoutVars>
      </dgm:prSet>
      <dgm:spPr>
        <a:solidFill>
          <a:srgbClr val="65A2BA">
            <a:alpha val="80000"/>
          </a:srgbClr>
        </a:solidFill>
      </dgm:spPr>
    </dgm:pt>
    <dgm:pt modelId="{38A20C51-97A6-4841-850A-47CD5CB9E1C7}" type="pres">
      <dgm:prSet presAssocID="{1EFFF2EA-FD69-40FB-BAAA-5D4D541C8F26}" presName="sibTrans" presStyleCnt="0"/>
      <dgm:spPr/>
    </dgm:pt>
    <dgm:pt modelId="{944E82B8-BAB0-44A2-8D89-14CD1619E1BA}" type="pres">
      <dgm:prSet presAssocID="{1450F062-89BB-4164-A046-80AF2DCE6666}" presName="textNode" presStyleLbl="node1" presStyleIdx="1" presStyleCnt="2">
        <dgm:presLayoutVars>
          <dgm:bulletEnabled val="1"/>
        </dgm:presLayoutVars>
      </dgm:prSet>
      <dgm:spPr>
        <a:solidFill>
          <a:srgbClr val="65A2BA">
            <a:alpha val="80000"/>
          </a:srgbClr>
        </a:solidFill>
      </dgm:spPr>
    </dgm:pt>
  </dgm:ptLst>
  <dgm:cxnLst>
    <dgm:cxn modelId="{6177233A-AF43-4499-AAE0-DB5973E83E63}" srcId="{E4D39AF2-2C39-49BA-9D74-EAFC8C17253F}" destId="{1B49447B-C26B-4CE3-B5B0-FC1EE4B1D208}" srcOrd="0" destOrd="0" parTransId="{9F37A3DE-E341-4B6B-8DDC-BFE53F87C3C1}" sibTransId="{1EFFF2EA-FD69-40FB-BAAA-5D4D541C8F26}"/>
    <dgm:cxn modelId="{652A735D-D916-447E-ADC3-F3A6334D969D}" srcId="{E4D39AF2-2C39-49BA-9D74-EAFC8C17253F}" destId="{1450F062-89BB-4164-A046-80AF2DCE6666}" srcOrd="1" destOrd="0" parTransId="{23D2AB20-26D0-4A4E-9EA1-5FCB63C80287}" sibTransId="{EDCA7006-9140-48D6-841B-AE2B2162A512}"/>
    <dgm:cxn modelId="{4099D1AA-93D2-4DC7-B30B-96F3D0412575}" type="presOf" srcId="{E4D39AF2-2C39-49BA-9D74-EAFC8C17253F}" destId="{0D8F5D0D-FF94-459C-A00D-608407F595FF}" srcOrd="0" destOrd="0" presId="urn:microsoft.com/office/officeart/2005/8/layout/hProcess9"/>
    <dgm:cxn modelId="{BEDE7AB5-ED34-4681-9B8E-28381349B96B}" type="presOf" srcId="{1450F062-89BB-4164-A046-80AF2DCE6666}" destId="{944E82B8-BAB0-44A2-8D89-14CD1619E1BA}" srcOrd="0" destOrd="0" presId="urn:microsoft.com/office/officeart/2005/8/layout/hProcess9"/>
    <dgm:cxn modelId="{C89D46B9-831C-4A24-9F4D-31B165DCB8CB}" type="presOf" srcId="{1B49447B-C26B-4CE3-B5B0-FC1EE4B1D208}" destId="{A0316CC4-4B6F-426F-ADEC-3474FD3603BD}" srcOrd="0" destOrd="0" presId="urn:microsoft.com/office/officeart/2005/8/layout/hProcess9"/>
    <dgm:cxn modelId="{C2F75292-01A2-4F1C-B2AE-256AF29AA744}" type="presParOf" srcId="{0D8F5D0D-FF94-459C-A00D-608407F595FF}" destId="{6ED76F56-0120-4673-B41A-8CCE2F7CB49E}" srcOrd="0" destOrd="0" presId="urn:microsoft.com/office/officeart/2005/8/layout/hProcess9"/>
    <dgm:cxn modelId="{6CCB6C78-FA72-4F93-AE22-30E56739AF05}" type="presParOf" srcId="{0D8F5D0D-FF94-459C-A00D-608407F595FF}" destId="{15ED0E57-3997-4621-AA0D-FD401956B0A8}" srcOrd="1" destOrd="0" presId="urn:microsoft.com/office/officeart/2005/8/layout/hProcess9"/>
    <dgm:cxn modelId="{444D0AC3-4127-4833-9135-D31BB1E98AED}" type="presParOf" srcId="{15ED0E57-3997-4621-AA0D-FD401956B0A8}" destId="{A0316CC4-4B6F-426F-ADEC-3474FD3603BD}" srcOrd="0" destOrd="0" presId="urn:microsoft.com/office/officeart/2005/8/layout/hProcess9"/>
    <dgm:cxn modelId="{06EAF8A7-90C7-4647-99E1-AD51848F8512}" type="presParOf" srcId="{15ED0E57-3997-4621-AA0D-FD401956B0A8}" destId="{38A20C51-97A6-4841-850A-47CD5CB9E1C7}" srcOrd="1" destOrd="0" presId="urn:microsoft.com/office/officeart/2005/8/layout/hProcess9"/>
    <dgm:cxn modelId="{3CC7B351-C8C3-4950-B041-F5ACCFECE0D5}" type="presParOf" srcId="{15ED0E57-3997-4621-AA0D-FD401956B0A8}" destId="{944E82B8-BAB0-44A2-8D89-14CD1619E1BA}"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018F6F-12F6-43D9-953D-37C5B674A7F4}"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s-ES"/>
        </a:p>
      </dgm:t>
    </dgm:pt>
    <dgm:pt modelId="{DC20C914-E268-4CD1-9795-319C2D23CAC1}">
      <dgm:prSet phldrT="[Texto]" phldr="0"/>
      <dgm:spPr/>
      <dgm:t>
        <a:bodyPr/>
        <a:lstStyle/>
        <a:p>
          <a:r>
            <a:rPr lang="es-ES" dirty="0">
              <a:solidFill>
                <a:schemeClr val="tx1"/>
              </a:solidFill>
              <a:latin typeface="Arial"/>
            </a:rPr>
            <a:t>Variables</a:t>
          </a:r>
          <a:endParaRPr lang="es-ES" dirty="0">
            <a:solidFill>
              <a:schemeClr val="tx1"/>
            </a:solidFill>
          </a:endParaRPr>
        </a:p>
      </dgm:t>
    </dgm:pt>
    <dgm:pt modelId="{963FD2DC-5C17-43FE-9F71-774FB7145410}" type="parTrans" cxnId="{A3F68B4B-2C10-45FB-952F-3B71EFBA3FF4}">
      <dgm:prSet/>
      <dgm:spPr/>
      <dgm:t>
        <a:bodyPr/>
        <a:lstStyle/>
        <a:p>
          <a:endParaRPr lang="es-ES"/>
        </a:p>
      </dgm:t>
    </dgm:pt>
    <dgm:pt modelId="{131D9EB3-5BD8-4F4E-83E4-9A8C3BA6B67D}" type="sibTrans" cxnId="{A3F68B4B-2C10-45FB-952F-3B71EFBA3FF4}">
      <dgm:prSet/>
      <dgm:spPr/>
      <dgm:t>
        <a:bodyPr/>
        <a:lstStyle/>
        <a:p>
          <a:endParaRPr lang="es-ES"/>
        </a:p>
      </dgm:t>
    </dgm:pt>
    <dgm:pt modelId="{A230792A-5FC0-4079-8201-D17FC1A5E6DC}">
      <dgm:prSet phldrT="[Texto]" phldr="0"/>
      <dgm:spPr/>
      <dgm:t>
        <a:bodyPr/>
        <a:lstStyle/>
        <a:p>
          <a:r>
            <a:rPr lang="es-ES" dirty="0">
              <a:solidFill>
                <a:schemeClr val="tx1"/>
              </a:solidFill>
              <a:latin typeface="Arial"/>
            </a:rPr>
            <a:t>Independiente</a:t>
          </a:r>
          <a:endParaRPr lang="es-ES" dirty="0">
            <a:solidFill>
              <a:schemeClr val="tx1"/>
            </a:solidFill>
          </a:endParaRPr>
        </a:p>
      </dgm:t>
    </dgm:pt>
    <dgm:pt modelId="{0DB4EE37-BE83-4BCD-B8CB-620FF75D14C4}" type="parTrans" cxnId="{E813ADE7-2BC6-4D08-9464-813B85BD9AC0}">
      <dgm:prSet/>
      <dgm:spPr>
        <a:ln>
          <a:solidFill>
            <a:schemeClr val="accent6">
              <a:lumMod val="40000"/>
              <a:lumOff val="60000"/>
            </a:schemeClr>
          </a:solidFill>
        </a:ln>
      </dgm:spPr>
      <dgm:t>
        <a:bodyPr/>
        <a:lstStyle/>
        <a:p>
          <a:endParaRPr lang="es-ES"/>
        </a:p>
      </dgm:t>
    </dgm:pt>
    <dgm:pt modelId="{AC2AC657-9328-444F-A461-25A126380960}" type="sibTrans" cxnId="{E813ADE7-2BC6-4D08-9464-813B85BD9AC0}">
      <dgm:prSet/>
      <dgm:spPr/>
      <dgm:t>
        <a:bodyPr/>
        <a:lstStyle/>
        <a:p>
          <a:endParaRPr lang="es-ES"/>
        </a:p>
      </dgm:t>
    </dgm:pt>
    <dgm:pt modelId="{3836A8CE-5B27-411B-8972-70F73597E72A}">
      <dgm:prSet phldr="0"/>
      <dgm:spPr/>
      <dgm:t>
        <a:bodyPr/>
        <a:lstStyle/>
        <a:p>
          <a:pPr rtl="0"/>
          <a:r>
            <a:rPr lang="es-ES" dirty="0">
              <a:solidFill>
                <a:schemeClr val="tx1"/>
              </a:solidFill>
              <a:latin typeface="Arial"/>
            </a:rPr>
            <a:t>Dependiente</a:t>
          </a:r>
        </a:p>
      </dgm:t>
    </dgm:pt>
    <dgm:pt modelId="{78CB2CB2-3916-4F7C-9BF8-8EF4F9343D7F}" type="parTrans" cxnId="{C01C1932-8BE5-4531-8A3F-8569A836012E}">
      <dgm:prSet/>
      <dgm:spPr>
        <a:solidFill>
          <a:schemeClr val="accent1"/>
        </a:solidFill>
        <a:ln>
          <a:solidFill>
            <a:schemeClr val="accent6">
              <a:lumMod val="40000"/>
              <a:lumOff val="60000"/>
            </a:schemeClr>
          </a:solidFill>
        </a:ln>
      </dgm:spPr>
      <dgm:t>
        <a:bodyPr/>
        <a:lstStyle/>
        <a:p>
          <a:endParaRPr lang="es-ES"/>
        </a:p>
      </dgm:t>
    </dgm:pt>
    <dgm:pt modelId="{08C1CF5D-4142-4066-86F7-0C059F3EA5C9}" type="sibTrans" cxnId="{C01C1932-8BE5-4531-8A3F-8569A836012E}">
      <dgm:prSet/>
      <dgm:spPr/>
      <dgm:t>
        <a:bodyPr/>
        <a:lstStyle/>
        <a:p>
          <a:endParaRPr lang="es-ES"/>
        </a:p>
      </dgm:t>
    </dgm:pt>
    <dgm:pt modelId="{1EADC8A7-6C61-4CCE-A510-580D6914E758}" type="pres">
      <dgm:prSet presAssocID="{F2018F6F-12F6-43D9-953D-37C5B674A7F4}" presName="hierChild1" presStyleCnt="0">
        <dgm:presLayoutVars>
          <dgm:orgChart val="1"/>
          <dgm:chPref val="1"/>
          <dgm:dir/>
          <dgm:animOne val="branch"/>
          <dgm:animLvl val="lvl"/>
          <dgm:resizeHandles/>
        </dgm:presLayoutVars>
      </dgm:prSet>
      <dgm:spPr/>
    </dgm:pt>
    <dgm:pt modelId="{E35F6CCA-3688-4D02-A8C4-E0C0B714128B}" type="pres">
      <dgm:prSet presAssocID="{DC20C914-E268-4CD1-9795-319C2D23CAC1}" presName="hierRoot1" presStyleCnt="0">
        <dgm:presLayoutVars>
          <dgm:hierBranch val="init"/>
        </dgm:presLayoutVars>
      </dgm:prSet>
      <dgm:spPr/>
    </dgm:pt>
    <dgm:pt modelId="{885FF5BB-7A4D-4FEF-A34B-4D2409562530}" type="pres">
      <dgm:prSet presAssocID="{DC20C914-E268-4CD1-9795-319C2D23CAC1}" presName="rootComposite1" presStyleCnt="0"/>
      <dgm:spPr/>
    </dgm:pt>
    <dgm:pt modelId="{B78D9FBA-65EA-4B08-B121-5FA871023D79}" type="pres">
      <dgm:prSet presAssocID="{DC20C914-E268-4CD1-9795-319C2D23CAC1}" presName="rootText1" presStyleLbl="node0" presStyleIdx="0" presStyleCnt="1">
        <dgm:presLayoutVars>
          <dgm:chPref val="3"/>
        </dgm:presLayoutVars>
      </dgm:prSet>
      <dgm:spPr>
        <a:solidFill>
          <a:srgbClr val="77A9BD">
            <a:alpha val="60000"/>
          </a:srgbClr>
        </a:solidFill>
      </dgm:spPr>
    </dgm:pt>
    <dgm:pt modelId="{7D81E916-E489-438C-AB6D-24220E660E01}" type="pres">
      <dgm:prSet presAssocID="{DC20C914-E268-4CD1-9795-319C2D23CAC1}" presName="rootConnector1" presStyleLbl="node1" presStyleIdx="0" presStyleCnt="0"/>
      <dgm:spPr/>
    </dgm:pt>
    <dgm:pt modelId="{293E0B51-A842-4B87-A154-774E395A29BC}" type="pres">
      <dgm:prSet presAssocID="{DC20C914-E268-4CD1-9795-319C2D23CAC1}" presName="hierChild2" presStyleCnt="0"/>
      <dgm:spPr/>
    </dgm:pt>
    <dgm:pt modelId="{9069BD01-C701-4BEC-9558-886BAC4D8F40}" type="pres">
      <dgm:prSet presAssocID="{78CB2CB2-3916-4F7C-9BF8-8EF4F9343D7F}" presName="Name37" presStyleLbl="parChTrans1D2" presStyleIdx="0" presStyleCnt="2"/>
      <dgm:spPr/>
    </dgm:pt>
    <dgm:pt modelId="{8A15D3CF-D53A-438B-8B51-E8FC10C56549}" type="pres">
      <dgm:prSet presAssocID="{3836A8CE-5B27-411B-8972-70F73597E72A}" presName="hierRoot2" presStyleCnt="0">
        <dgm:presLayoutVars>
          <dgm:hierBranch val="init"/>
        </dgm:presLayoutVars>
      </dgm:prSet>
      <dgm:spPr/>
    </dgm:pt>
    <dgm:pt modelId="{637E6114-3F3E-4420-A4E4-814FF19AACB5}" type="pres">
      <dgm:prSet presAssocID="{3836A8CE-5B27-411B-8972-70F73597E72A}" presName="rootComposite" presStyleCnt="0"/>
      <dgm:spPr/>
    </dgm:pt>
    <dgm:pt modelId="{5522D646-CE4E-4AC2-93F8-3780F8FE9701}" type="pres">
      <dgm:prSet presAssocID="{3836A8CE-5B27-411B-8972-70F73597E72A}" presName="rootText" presStyleLbl="node2" presStyleIdx="0" presStyleCnt="2">
        <dgm:presLayoutVars>
          <dgm:chPref val="3"/>
        </dgm:presLayoutVars>
      </dgm:prSet>
      <dgm:spPr>
        <a:solidFill>
          <a:srgbClr val="C1E3D4"/>
        </a:solidFill>
      </dgm:spPr>
    </dgm:pt>
    <dgm:pt modelId="{E51206F1-CD61-4D46-8414-E1CF33CE3096}" type="pres">
      <dgm:prSet presAssocID="{3836A8CE-5B27-411B-8972-70F73597E72A}" presName="rootConnector" presStyleLbl="node2" presStyleIdx="0" presStyleCnt="2"/>
      <dgm:spPr/>
    </dgm:pt>
    <dgm:pt modelId="{3434606B-231E-4648-AD92-4B61C2DAE993}" type="pres">
      <dgm:prSet presAssocID="{3836A8CE-5B27-411B-8972-70F73597E72A}" presName="hierChild4" presStyleCnt="0"/>
      <dgm:spPr/>
    </dgm:pt>
    <dgm:pt modelId="{ACFBA8D3-400E-448E-B84F-6DFF9F08C3F0}" type="pres">
      <dgm:prSet presAssocID="{3836A8CE-5B27-411B-8972-70F73597E72A}" presName="hierChild5" presStyleCnt="0"/>
      <dgm:spPr/>
    </dgm:pt>
    <dgm:pt modelId="{0CF7E97E-C436-473B-B9CB-59E457284D0E}" type="pres">
      <dgm:prSet presAssocID="{0DB4EE37-BE83-4BCD-B8CB-620FF75D14C4}" presName="Name37" presStyleLbl="parChTrans1D2" presStyleIdx="1" presStyleCnt="2"/>
      <dgm:spPr>
        <a:solidFill>
          <a:srgbClr val="77A9BD"/>
        </a:solidFill>
      </dgm:spPr>
    </dgm:pt>
    <dgm:pt modelId="{A8F0BE6A-0AE9-4DA3-AD87-57C1C6713B66}" type="pres">
      <dgm:prSet presAssocID="{A230792A-5FC0-4079-8201-D17FC1A5E6DC}" presName="hierRoot2" presStyleCnt="0">
        <dgm:presLayoutVars>
          <dgm:hierBranch val="init"/>
        </dgm:presLayoutVars>
      </dgm:prSet>
      <dgm:spPr/>
    </dgm:pt>
    <dgm:pt modelId="{A737792A-D0CD-4586-AC4A-2E3A9B0D56C1}" type="pres">
      <dgm:prSet presAssocID="{A230792A-5FC0-4079-8201-D17FC1A5E6DC}" presName="rootComposite" presStyleCnt="0"/>
      <dgm:spPr/>
    </dgm:pt>
    <dgm:pt modelId="{CC87F611-7022-4F4B-B1F3-27C33FD3F724}" type="pres">
      <dgm:prSet presAssocID="{A230792A-5FC0-4079-8201-D17FC1A5E6DC}" presName="rootText" presStyleLbl="node2" presStyleIdx="1" presStyleCnt="2">
        <dgm:presLayoutVars>
          <dgm:chPref val="3"/>
        </dgm:presLayoutVars>
      </dgm:prSet>
      <dgm:spPr>
        <a:solidFill>
          <a:srgbClr val="C1E3D4"/>
        </a:solidFill>
      </dgm:spPr>
    </dgm:pt>
    <dgm:pt modelId="{AD3D17DC-A8E1-43DE-8BEA-047B97E49419}" type="pres">
      <dgm:prSet presAssocID="{A230792A-5FC0-4079-8201-D17FC1A5E6DC}" presName="rootConnector" presStyleLbl="node2" presStyleIdx="1" presStyleCnt="2"/>
      <dgm:spPr/>
    </dgm:pt>
    <dgm:pt modelId="{ED18E3D8-5C47-45A9-B430-A55A0AE2EDAD}" type="pres">
      <dgm:prSet presAssocID="{A230792A-5FC0-4079-8201-D17FC1A5E6DC}" presName="hierChild4" presStyleCnt="0"/>
      <dgm:spPr/>
    </dgm:pt>
    <dgm:pt modelId="{A0B6F16D-1D19-4E39-B492-36E96C3BBA1F}" type="pres">
      <dgm:prSet presAssocID="{A230792A-5FC0-4079-8201-D17FC1A5E6DC}" presName="hierChild5" presStyleCnt="0"/>
      <dgm:spPr/>
    </dgm:pt>
    <dgm:pt modelId="{0D078314-72F9-4D93-8D83-081A8AA26EDB}" type="pres">
      <dgm:prSet presAssocID="{DC20C914-E268-4CD1-9795-319C2D23CAC1}" presName="hierChild3" presStyleCnt="0"/>
      <dgm:spPr/>
    </dgm:pt>
  </dgm:ptLst>
  <dgm:cxnLst>
    <dgm:cxn modelId="{C01C1932-8BE5-4531-8A3F-8569A836012E}" srcId="{DC20C914-E268-4CD1-9795-319C2D23CAC1}" destId="{3836A8CE-5B27-411B-8972-70F73597E72A}" srcOrd="0" destOrd="0" parTransId="{78CB2CB2-3916-4F7C-9BF8-8EF4F9343D7F}" sibTransId="{08C1CF5D-4142-4066-86F7-0C059F3EA5C9}"/>
    <dgm:cxn modelId="{68D5243A-8227-424B-B2C0-100D05325EFE}" type="presOf" srcId="{DC20C914-E268-4CD1-9795-319C2D23CAC1}" destId="{7D81E916-E489-438C-AB6D-24220E660E01}" srcOrd="1" destOrd="0" presId="urn:microsoft.com/office/officeart/2005/8/layout/orgChart1"/>
    <dgm:cxn modelId="{522B7664-E40B-42FA-ACAD-B65CD7B51B12}" type="presOf" srcId="{A230792A-5FC0-4079-8201-D17FC1A5E6DC}" destId="{AD3D17DC-A8E1-43DE-8BEA-047B97E49419}" srcOrd="1" destOrd="0" presId="urn:microsoft.com/office/officeart/2005/8/layout/orgChart1"/>
    <dgm:cxn modelId="{7ABDF568-74A7-4829-90B7-D4E38B70E3EB}" type="presOf" srcId="{78CB2CB2-3916-4F7C-9BF8-8EF4F9343D7F}" destId="{9069BD01-C701-4BEC-9558-886BAC4D8F40}" srcOrd="0" destOrd="0" presId="urn:microsoft.com/office/officeart/2005/8/layout/orgChart1"/>
    <dgm:cxn modelId="{A3F68B4B-2C10-45FB-952F-3B71EFBA3FF4}" srcId="{F2018F6F-12F6-43D9-953D-37C5B674A7F4}" destId="{DC20C914-E268-4CD1-9795-319C2D23CAC1}" srcOrd="0" destOrd="0" parTransId="{963FD2DC-5C17-43FE-9F71-774FB7145410}" sibTransId="{131D9EB3-5BD8-4F4E-83E4-9A8C3BA6B67D}"/>
    <dgm:cxn modelId="{99A2ED9C-060E-45C6-9870-69FDFF59AF42}" type="presOf" srcId="{A230792A-5FC0-4079-8201-D17FC1A5E6DC}" destId="{CC87F611-7022-4F4B-B1F3-27C33FD3F724}" srcOrd="0" destOrd="0" presId="urn:microsoft.com/office/officeart/2005/8/layout/orgChart1"/>
    <dgm:cxn modelId="{640B93A1-D63A-4164-A0EC-F266B3D55BC7}" type="presOf" srcId="{F2018F6F-12F6-43D9-953D-37C5B674A7F4}" destId="{1EADC8A7-6C61-4CCE-A510-580D6914E758}" srcOrd="0" destOrd="0" presId="urn:microsoft.com/office/officeart/2005/8/layout/orgChart1"/>
    <dgm:cxn modelId="{63A6B6C8-E1AD-4DE1-927E-C02FC9A640BD}" type="presOf" srcId="{3836A8CE-5B27-411B-8972-70F73597E72A}" destId="{5522D646-CE4E-4AC2-93F8-3780F8FE9701}" srcOrd="0" destOrd="0" presId="urn:microsoft.com/office/officeart/2005/8/layout/orgChart1"/>
    <dgm:cxn modelId="{134EADD3-E493-4A80-842B-304956BF606F}" type="presOf" srcId="{0DB4EE37-BE83-4BCD-B8CB-620FF75D14C4}" destId="{0CF7E97E-C436-473B-B9CB-59E457284D0E}" srcOrd="0" destOrd="0" presId="urn:microsoft.com/office/officeart/2005/8/layout/orgChart1"/>
    <dgm:cxn modelId="{46E5DDDE-1ED1-46D5-92A6-7E96BED3239F}" type="presOf" srcId="{DC20C914-E268-4CD1-9795-319C2D23CAC1}" destId="{B78D9FBA-65EA-4B08-B121-5FA871023D79}" srcOrd="0" destOrd="0" presId="urn:microsoft.com/office/officeart/2005/8/layout/orgChart1"/>
    <dgm:cxn modelId="{E813ADE7-2BC6-4D08-9464-813B85BD9AC0}" srcId="{DC20C914-E268-4CD1-9795-319C2D23CAC1}" destId="{A230792A-5FC0-4079-8201-D17FC1A5E6DC}" srcOrd="1" destOrd="0" parTransId="{0DB4EE37-BE83-4BCD-B8CB-620FF75D14C4}" sibTransId="{AC2AC657-9328-444F-A461-25A126380960}"/>
    <dgm:cxn modelId="{68968EFD-AC3F-4D62-8555-AD25DC25F8FB}" type="presOf" srcId="{3836A8CE-5B27-411B-8972-70F73597E72A}" destId="{E51206F1-CD61-4D46-8414-E1CF33CE3096}" srcOrd="1" destOrd="0" presId="urn:microsoft.com/office/officeart/2005/8/layout/orgChart1"/>
    <dgm:cxn modelId="{56AF6EB4-2E5A-4110-8614-620187487867}" type="presParOf" srcId="{1EADC8A7-6C61-4CCE-A510-580D6914E758}" destId="{E35F6CCA-3688-4D02-A8C4-E0C0B714128B}" srcOrd="0" destOrd="0" presId="urn:microsoft.com/office/officeart/2005/8/layout/orgChart1"/>
    <dgm:cxn modelId="{6828CE7D-8838-423C-94F5-90D950A53D37}" type="presParOf" srcId="{E35F6CCA-3688-4D02-A8C4-E0C0B714128B}" destId="{885FF5BB-7A4D-4FEF-A34B-4D2409562530}" srcOrd="0" destOrd="0" presId="urn:microsoft.com/office/officeart/2005/8/layout/orgChart1"/>
    <dgm:cxn modelId="{67A2A05F-12E8-4FB6-BBDA-AFFD51112A6B}" type="presParOf" srcId="{885FF5BB-7A4D-4FEF-A34B-4D2409562530}" destId="{B78D9FBA-65EA-4B08-B121-5FA871023D79}" srcOrd="0" destOrd="0" presId="urn:microsoft.com/office/officeart/2005/8/layout/orgChart1"/>
    <dgm:cxn modelId="{1B5D4612-599F-4389-BEF4-2AE0D0054CC5}" type="presParOf" srcId="{885FF5BB-7A4D-4FEF-A34B-4D2409562530}" destId="{7D81E916-E489-438C-AB6D-24220E660E01}" srcOrd="1" destOrd="0" presId="urn:microsoft.com/office/officeart/2005/8/layout/orgChart1"/>
    <dgm:cxn modelId="{206B5291-9AC7-43D8-B7BA-E0AFAFD119C3}" type="presParOf" srcId="{E35F6CCA-3688-4D02-A8C4-E0C0B714128B}" destId="{293E0B51-A842-4B87-A154-774E395A29BC}" srcOrd="1" destOrd="0" presId="urn:microsoft.com/office/officeart/2005/8/layout/orgChart1"/>
    <dgm:cxn modelId="{9B11C064-4334-4A7F-8805-776B2E94E99F}" type="presParOf" srcId="{293E0B51-A842-4B87-A154-774E395A29BC}" destId="{9069BD01-C701-4BEC-9558-886BAC4D8F40}" srcOrd="0" destOrd="0" presId="urn:microsoft.com/office/officeart/2005/8/layout/orgChart1"/>
    <dgm:cxn modelId="{D50BF180-E5D8-4679-B89E-C3CA112B3C5F}" type="presParOf" srcId="{293E0B51-A842-4B87-A154-774E395A29BC}" destId="{8A15D3CF-D53A-438B-8B51-E8FC10C56549}" srcOrd="1" destOrd="0" presId="urn:microsoft.com/office/officeart/2005/8/layout/orgChart1"/>
    <dgm:cxn modelId="{8F1316C4-550A-4637-AA41-61077F819EDE}" type="presParOf" srcId="{8A15D3CF-D53A-438B-8B51-E8FC10C56549}" destId="{637E6114-3F3E-4420-A4E4-814FF19AACB5}" srcOrd="0" destOrd="0" presId="urn:microsoft.com/office/officeart/2005/8/layout/orgChart1"/>
    <dgm:cxn modelId="{3FD4B6AD-71EF-47A0-A135-70D18A8B8299}" type="presParOf" srcId="{637E6114-3F3E-4420-A4E4-814FF19AACB5}" destId="{5522D646-CE4E-4AC2-93F8-3780F8FE9701}" srcOrd="0" destOrd="0" presId="urn:microsoft.com/office/officeart/2005/8/layout/orgChart1"/>
    <dgm:cxn modelId="{B6664C9F-CAF0-4D39-AB59-FDB6848D45FE}" type="presParOf" srcId="{637E6114-3F3E-4420-A4E4-814FF19AACB5}" destId="{E51206F1-CD61-4D46-8414-E1CF33CE3096}" srcOrd="1" destOrd="0" presId="urn:microsoft.com/office/officeart/2005/8/layout/orgChart1"/>
    <dgm:cxn modelId="{366FBFD2-764E-4094-BC60-6C3AEC527CE0}" type="presParOf" srcId="{8A15D3CF-D53A-438B-8B51-E8FC10C56549}" destId="{3434606B-231E-4648-AD92-4B61C2DAE993}" srcOrd="1" destOrd="0" presId="urn:microsoft.com/office/officeart/2005/8/layout/orgChart1"/>
    <dgm:cxn modelId="{A83A4625-D22C-485D-A35E-42EB5EDF17EF}" type="presParOf" srcId="{8A15D3CF-D53A-438B-8B51-E8FC10C56549}" destId="{ACFBA8D3-400E-448E-B84F-6DFF9F08C3F0}" srcOrd="2" destOrd="0" presId="urn:microsoft.com/office/officeart/2005/8/layout/orgChart1"/>
    <dgm:cxn modelId="{3FDBF728-79A0-4A29-8E2F-FF8461C4BC8B}" type="presParOf" srcId="{293E0B51-A842-4B87-A154-774E395A29BC}" destId="{0CF7E97E-C436-473B-B9CB-59E457284D0E}" srcOrd="2" destOrd="0" presId="urn:microsoft.com/office/officeart/2005/8/layout/orgChart1"/>
    <dgm:cxn modelId="{B3E5843A-7DE5-4DCD-ABB5-2CC1A44AD9CF}" type="presParOf" srcId="{293E0B51-A842-4B87-A154-774E395A29BC}" destId="{A8F0BE6A-0AE9-4DA3-AD87-57C1C6713B66}" srcOrd="3" destOrd="0" presId="urn:microsoft.com/office/officeart/2005/8/layout/orgChart1"/>
    <dgm:cxn modelId="{E3F9EB6E-145B-44F6-92BB-6C90E6E59211}" type="presParOf" srcId="{A8F0BE6A-0AE9-4DA3-AD87-57C1C6713B66}" destId="{A737792A-D0CD-4586-AC4A-2E3A9B0D56C1}" srcOrd="0" destOrd="0" presId="urn:microsoft.com/office/officeart/2005/8/layout/orgChart1"/>
    <dgm:cxn modelId="{EDA93C9F-3988-4A20-8B53-71F61231EFB4}" type="presParOf" srcId="{A737792A-D0CD-4586-AC4A-2E3A9B0D56C1}" destId="{CC87F611-7022-4F4B-B1F3-27C33FD3F724}" srcOrd="0" destOrd="0" presId="urn:microsoft.com/office/officeart/2005/8/layout/orgChart1"/>
    <dgm:cxn modelId="{8957982C-6E5D-4030-8011-3EBFDE019635}" type="presParOf" srcId="{A737792A-D0CD-4586-AC4A-2E3A9B0D56C1}" destId="{AD3D17DC-A8E1-43DE-8BEA-047B97E49419}" srcOrd="1" destOrd="0" presId="urn:microsoft.com/office/officeart/2005/8/layout/orgChart1"/>
    <dgm:cxn modelId="{D2BC58B5-5315-4561-B174-28D1FE064DAF}" type="presParOf" srcId="{A8F0BE6A-0AE9-4DA3-AD87-57C1C6713B66}" destId="{ED18E3D8-5C47-45A9-B430-A55A0AE2EDAD}" srcOrd="1" destOrd="0" presId="urn:microsoft.com/office/officeart/2005/8/layout/orgChart1"/>
    <dgm:cxn modelId="{C378CB52-EAD9-4A99-BEF8-63A3515E348F}" type="presParOf" srcId="{A8F0BE6A-0AE9-4DA3-AD87-57C1C6713B66}" destId="{A0B6F16D-1D19-4E39-B492-36E96C3BBA1F}" srcOrd="2" destOrd="0" presId="urn:microsoft.com/office/officeart/2005/8/layout/orgChart1"/>
    <dgm:cxn modelId="{920E5C46-DF7E-493C-937B-97C6CBB7798E}" type="presParOf" srcId="{E35F6CCA-3688-4D02-A8C4-E0C0B714128B}" destId="{0D078314-72F9-4D93-8D83-081A8AA26ED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718899A-5F5A-4204-8438-D1124BDEE6C2}"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1D2AD4B-9FEA-4D45-AE3C-73765B5BFAB5}">
      <dgm:prSet phldrT="[Text]" phldr="0" custT="1"/>
      <dgm:spPr/>
      <dgm:t>
        <a:bodyPr/>
        <a:lstStyle/>
        <a:p>
          <a:pPr rtl="0"/>
          <a:r>
            <a:rPr lang="es-MX" sz="1800" noProof="1">
              <a:solidFill>
                <a:schemeClr val="tx1"/>
              </a:solidFill>
            </a:rPr>
            <a:t>Analizar el impacto efectivo de las estrategias utilizadas de marketing político en las campañas presidenciales en Ecuador desde el año 1998 al 2021, a través de una recopilación histórica de datos relevantes ante el clima electoral en el país.</a:t>
          </a:r>
        </a:p>
      </dgm:t>
    </dgm:pt>
    <dgm:pt modelId="{D9ACC511-80E7-4C0C-B8CE-56A1A06ADFE4}" type="parTrans" cxnId="{E2881354-9C69-4FCD-B57E-3E6110E042F9}">
      <dgm:prSet/>
      <dgm:spPr/>
      <dgm:t>
        <a:bodyPr/>
        <a:lstStyle/>
        <a:p>
          <a:endParaRPr lang="en-US"/>
        </a:p>
      </dgm:t>
    </dgm:pt>
    <dgm:pt modelId="{C9327FF0-4AD8-4BDC-BAC2-90065F4DC5F7}" type="sibTrans" cxnId="{E2881354-9C69-4FCD-B57E-3E6110E042F9}">
      <dgm:prSet/>
      <dgm:spPr/>
      <dgm:t>
        <a:bodyPr/>
        <a:lstStyle/>
        <a:p>
          <a:endParaRPr lang="en-US"/>
        </a:p>
      </dgm:t>
    </dgm:pt>
    <dgm:pt modelId="{5D0F41DD-0F78-497A-AC3A-0C4D294387BA}">
      <dgm:prSet phldrT="[Text]" phldr="0" custT="1"/>
      <dgm:spPr/>
      <dgm:t>
        <a:bodyPr/>
        <a:lstStyle/>
        <a:p>
          <a:pPr rtl="0"/>
          <a:r>
            <a:rPr lang="es-MX" sz="1800" noProof="0" dirty="0">
              <a:solidFill>
                <a:schemeClr val="tx1"/>
              </a:solidFill>
            </a:rPr>
            <a:t>Sistematizar la concepción teórico - práctica de las estrategias de marketing político aplicadas en las campañas presidenciales por los candidatos en los periodos comprendidos entre 1998 y 2021.</a:t>
          </a:r>
        </a:p>
      </dgm:t>
    </dgm:pt>
    <dgm:pt modelId="{D0231438-B586-4636-8B99-36E18A36ABAC}" type="parTrans" cxnId="{DBEE3A79-CF53-40F3-86C0-0D8330E40A0B}">
      <dgm:prSet/>
      <dgm:spPr/>
      <dgm:t>
        <a:bodyPr/>
        <a:lstStyle/>
        <a:p>
          <a:endParaRPr lang="en-US"/>
        </a:p>
      </dgm:t>
    </dgm:pt>
    <dgm:pt modelId="{139AE011-5CC4-43D9-8D82-5FF33A01BFBE}" type="sibTrans" cxnId="{DBEE3A79-CF53-40F3-86C0-0D8330E40A0B}">
      <dgm:prSet/>
      <dgm:spPr/>
      <dgm:t>
        <a:bodyPr/>
        <a:lstStyle/>
        <a:p>
          <a:endParaRPr lang="en-US"/>
        </a:p>
      </dgm:t>
    </dgm:pt>
    <dgm:pt modelId="{A85A0C57-8E8A-447A-B0FB-422654B71BAD}">
      <dgm:prSet phldrT="[Text]" phldr="0"/>
      <dgm:spPr/>
      <dgm:t>
        <a:bodyPr/>
        <a:lstStyle/>
        <a:p>
          <a:r>
            <a:rPr lang="es-MX" noProof="0" dirty="0">
              <a:solidFill>
                <a:schemeClr val="tx1"/>
              </a:solidFill>
            </a:rPr>
            <a:t>Establecer el impacto efectivo de las estrategias de marketing político utilizadas en las campañas presidenciales en los periodos comprendidos entre 1998 y 2021.</a:t>
          </a:r>
        </a:p>
      </dgm:t>
    </dgm:pt>
    <dgm:pt modelId="{DA1C1FA7-80CA-41AE-88A1-C7FC98A64CED}" type="parTrans" cxnId="{C131C6B5-67D8-4908-9C2E-9EB6EFD44457}">
      <dgm:prSet/>
      <dgm:spPr/>
      <dgm:t>
        <a:bodyPr/>
        <a:lstStyle/>
        <a:p>
          <a:endParaRPr lang="en-US"/>
        </a:p>
      </dgm:t>
    </dgm:pt>
    <dgm:pt modelId="{C3EBE728-0415-46EA-A0FE-099B6BBACD58}" type="sibTrans" cxnId="{C131C6B5-67D8-4908-9C2E-9EB6EFD44457}">
      <dgm:prSet/>
      <dgm:spPr/>
      <dgm:t>
        <a:bodyPr/>
        <a:lstStyle/>
        <a:p>
          <a:endParaRPr lang="en-US"/>
        </a:p>
      </dgm:t>
    </dgm:pt>
    <dgm:pt modelId="{D124A0FB-DDCA-4B54-BAB6-A0206DF159D3}">
      <dgm:prSet phldrT="[Text]" phldr="0"/>
      <dgm:spPr/>
      <dgm:t>
        <a:bodyPr/>
        <a:lstStyle/>
        <a:p>
          <a:pPr rtl="0"/>
          <a:r>
            <a:rPr lang="es-MX" noProof="0" dirty="0">
              <a:solidFill>
                <a:schemeClr val="tx1"/>
              </a:solidFill>
            </a:rPr>
            <a:t>Relacionar los resultados en los diferentes periodos electorales con las estrategias de marketing político utilizadas por los candidatos presidenciales de los periodos comprendidos entre 1998 y 2021.</a:t>
          </a:r>
          <a:r>
            <a:rPr lang="es-MX" noProof="0" dirty="0">
              <a:solidFill>
                <a:schemeClr val="tx1"/>
              </a:solidFill>
              <a:latin typeface="Arial"/>
            </a:rPr>
            <a:t> </a:t>
          </a:r>
          <a:endParaRPr lang="es-MX" noProof="0" dirty="0">
            <a:solidFill>
              <a:schemeClr val="tx1"/>
            </a:solidFill>
          </a:endParaRPr>
        </a:p>
      </dgm:t>
    </dgm:pt>
    <dgm:pt modelId="{0DF6132F-ABAE-4A7B-AA7C-0E5F890AB36D}" type="parTrans" cxnId="{6CD2BFF7-F33D-4279-A2CC-E2C413B1C941}">
      <dgm:prSet/>
      <dgm:spPr/>
      <dgm:t>
        <a:bodyPr/>
        <a:lstStyle/>
        <a:p>
          <a:endParaRPr lang="en-US"/>
        </a:p>
      </dgm:t>
    </dgm:pt>
    <dgm:pt modelId="{F32EFD65-6821-431C-916C-CC89398C355C}" type="sibTrans" cxnId="{6CD2BFF7-F33D-4279-A2CC-E2C413B1C941}">
      <dgm:prSet/>
      <dgm:spPr/>
      <dgm:t>
        <a:bodyPr/>
        <a:lstStyle/>
        <a:p>
          <a:endParaRPr lang="en-US"/>
        </a:p>
      </dgm:t>
    </dgm:pt>
    <dgm:pt modelId="{3868147B-7B8B-4643-BC47-102FE1991ACB}" type="pres">
      <dgm:prSet presAssocID="{1718899A-5F5A-4204-8438-D1124BDEE6C2}" presName="composite" presStyleCnt="0">
        <dgm:presLayoutVars>
          <dgm:chMax val="1"/>
          <dgm:dir/>
          <dgm:resizeHandles val="exact"/>
        </dgm:presLayoutVars>
      </dgm:prSet>
      <dgm:spPr/>
    </dgm:pt>
    <dgm:pt modelId="{4C164C36-3FF9-42ED-91F2-E1A0A21CD71A}" type="pres">
      <dgm:prSet presAssocID="{F1D2AD4B-9FEA-4D45-AE3C-73765B5BFAB5}" presName="roof" presStyleLbl="dkBgShp" presStyleIdx="0" presStyleCnt="2"/>
      <dgm:spPr>
        <a:solidFill>
          <a:srgbClr val="65A2BA">
            <a:alpha val="71000"/>
          </a:srgbClr>
        </a:solidFill>
      </dgm:spPr>
    </dgm:pt>
    <dgm:pt modelId="{027C18D0-2520-4CBA-A873-7EFE9AADDC82}" type="pres">
      <dgm:prSet presAssocID="{F1D2AD4B-9FEA-4D45-AE3C-73765B5BFAB5}" presName="pillars" presStyleCnt="0"/>
      <dgm:spPr/>
    </dgm:pt>
    <dgm:pt modelId="{EEA4F7E1-BAB5-4E51-A250-F7A869282E13}" type="pres">
      <dgm:prSet presAssocID="{F1D2AD4B-9FEA-4D45-AE3C-73765B5BFAB5}" presName="pillar1" presStyleLbl="node1" presStyleIdx="0" presStyleCnt="3">
        <dgm:presLayoutVars>
          <dgm:bulletEnabled val="1"/>
        </dgm:presLayoutVars>
      </dgm:prSet>
      <dgm:spPr>
        <a:solidFill>
          <a:srgbClr val="C1E3D4"/>
        </a:solidFill>
      </dgm:spPr>
    </dgm:pt>
    <dgm:pt modelId="{232BFEC5-25AA-4D34-A36B-9AB325139D11}" type="pres">
      <dgm:prSet presAssocID="{A85A0C57-8E8A-447A-B0FB-422654B71BAD}" presName="pillarX" presStyleLbl="node1" presStyleIdx="1" presStyleCnt="3">
        <dgm:presLayoutVars>
          <dgm:bulletEnabled val="1"/>
        </dgm:presLayoutVars>
      </dgm:prSet>
      <dgm:spPr>
        <a:solidFill>
          <a:srgbClr val="C1E3D4"/>
        </a:solidFill>
      </dgm:spPr>
    </dgm:pt>
    <dgm:pt modelId="{C5F42B87-0BCC-4376-A1D3-E830C3CAED4B}" type="pres">
      <dgm:prSet presAssocID="{D124A0FB-DDCA-4B54-BAB6-A0206DF159D3}" presName="pillarX" presStyleLbl="node1" presStyleIdx="2" presStyleCnt="3">
        <dgm:presLayoutVars>
          <dgm:bulletEnabled val="1"/>
        </dgm:presLayoutVars>
      </dgm:prSet>
      <dgm:spPr>
        <a:solidFill>
          <a:srgbClr val="C1E3D4"/>
        </a:solidFill>
      </dgm:spPr>
    </dgm:pt>
    <dgm:pt modelId="{2BA56C2E-1178-41FC-82E7-D3398A29A48C}" type="pres">
      <dgm:prSet presAssocID="{F1D2AD4B-9FEA-4D45-AE3C-73765B5BFAB5}" presName="base" presStyleLbl="dkBgShp" presStyleIdx="1" presStyleCnt="2"/>
      <dgm:spPr>
        <a:solidFill>
          <a:srgbClr val="65A2BA"/>
        </a:solidFill>
      </dgm:spPr>
    </dgm:pt>
  </dgm:ptLst>
  <dgm:cxnLst>
    <dgm:cxn modelId="{10593640-1B2F-4D48-A97E-40659EBC6C16}" type="presOf" srcId="{1718899A-5F5A-4204-8438-D1124BDEE6C2}" destId="{3868147B-7B8B-4643-BC47-102FE1991ACB}" srcOrd="0" destOrd="0" presId="urn:microsoft.com/office/officeart/2005/8/layout/hList3"/>
    <dgm:cxn modelId="{E2881354-9C69-4FCD-B57E-3E6110E042F9}" srcId="{1718899A-5F5A-4204-8438-D1124BDEE6C2}" destId="{F1D2AD4B-9FEA-4D45-AE3C-73765B5BFAB5}" srcOrd="0" destOrd="0" parTransId="{D9ACC511-80E7-4C0C-B8CE-56A1A06ADFE4}" sibTransId="{C9327FF0-4AD8-4BDC-BAC2-90065F4DC5F7}"/>
    <dgm:cxn modelId="{A28C0575-F6D3-47BC-B3F2-6BE371D6AEE9}" type="presOf" srcId="{D124A0FB-DDCA-4B54-BAB6-A0206DF159D3}" destId="{C5F42B87-0BCC-4376-A1D3-E830C3CAED4B}" srcOrd="0" destOrd="0" presId="urn:microsoft.com/office/officeart/2005/8/layout/hList3"/>
    <dgm:cxn modelId="{DBEE3A79-CF53-40F3-86C0-0D8330E40A0B}" srcId="{F1D2AD4B-9FEA-4D45-AE3C-73765B5BFAB5}" destId="{5D0F41DD-0F78-497A-AC3A-0C4D294387BA}" srcOrd="0" destOrd="0" parTransId="{D0231438-B586-4636-8B99-36E18A36ABAC}" sibTransId="{139AE011-5CC4-43D9-8D82-5FF33A01BFBE}"/>
    <dgm:cxn modelId="{F86C83AA-78A6-4224-B2F3-117D910702C7}" type="presOf" srcId="{5D0F41DD-0F78-497A-AC3A-0C4D294387BA}" destId="{EEA4F7E1-BAB5-4E51-A250-F7A869282E13}" srcOrd="0" destOrd="0" presId="urn:microsoft.com/office/officeart/2005/8/layout/hList3"/>
    <dgm:cxn modelId="{C131C6B5-67D8-4908-9C2E-9EB6EFD44457}" srcId="{F1D2AD4B-9FEA-4D45-AE3C-73765B5BFAB5}" destId="{A85A0C57-8E8A-447A-B0FB-422654B71BAD}" srcOrd="1" destOrd="0" parTransId="{DA1C1FA7-80CA-41AE-88A1-C7FC98A64CED}" sibTransId="{C3EBE728-0415-46EA-A0FE-099B6BBACD58}"/>
    <dgm:cxn modelId="{BF0A23BE-23D0-414D-82E6-45A067A7EB08}" type="presOf" srcId="{F1D2AD4B-9FEA-4D45-AE3C-73765B5BFAB5}" destId="{4C164C36-3FF9-42ED-91F2-E1A0A21CD71A}" srcOrd="0" destOrd="0" presId="urn:microsoft.com/office/officeart/2005/8/layout/hList3"/>
    <dgm:cxn modelId="{8C9457CF-52CA-4165-9AE8-EF856DD868FB}" type="presOf" srcId="{A85A0C57-8E8A-447A-B0FB-422654B71BAD}" destId="{232BFEC5-25AA-4D34-A36B-9AB325139D11}" srcOrd="0" destOrd="0" presId="urn:microsoft.com/office/officeart/2005/8/layout/hList3"/>
    <dgm:cxn modelId="{6CD2BFF7-F33D-4279-A2CC-E2C413B1C941}" srcId="{F1D2AD4B-9FEA-4D45-AE3C-73765B5BFAB5}" destId="{D124A0FB-DDCA-4B54-BAB6-A0206DF159D3}" srcOrd="2" destOrd="0" parTransId="{0DF6132F-ABAE-4A7B-AA7C-0E5F890AB36D}" sibTransId="{F32EFD65-6821-431C-916C-CC89398C355C}"/>
    <dgm:cxn modelId="{F5135633-00B2-49F5-8C1D-181636D0BCB1}" type="presParOf" srcId="{3868147B-7B8B-4643-BC47-102FE1991ACB}" destId="{4C164C36-3FF9-42ED-91F2-E1A0A21CD71A}" srcOrd="0" destOrd="0" presId="urn:microsoft.com/office/officeart/2005/8/layout/hList3"/>
    <dgm:cxn modelId="{DCA4F518-EB38-4188-B1EA-6F1010764238}" type="presParOf" srcId="{3868147B-7B8B-4643-BC47-102FE1991ACB}" destId="{027C18D0-2520-4CBA-A873-7EFE9AADDC82}" srcOrd="1" destOrd="0" presId="urn:microsoft.com/office/officeart/2005/8/layout/hList3"/>
    <dgm:cxn modelId="{7C6D2FCE-F301-4A25-836D-68DF444B302D}" type="presParOf" srcId="{027C18D0-2520-4CBA-A873-7EFE9AADDC82}" destId="{EEA4F7E1-BAB5-4E51-A250-F7A869282E13}" srcOrd="0" destOrd="0" presId="urn:microsoft.com/office/officeart/2005/8/layout/hList3"/>
    <dgm:cxn modelId="{3EE785B0-5C12-4050-AAC6-A7A9A4745617}" type="presParOf" srcId="{027C18D0-2520-4CBA-A873-7EFE9AADDC82}" destId="{232BFEC5-25AA-4D34-A36B-9AB325139D11}" srcOrd="1" destOrd="0" presId="urn:microsoft.com/office/officeart/2005/8/layout/hList3"/>
    <dgm:cxn modelId="{7720E1FB-CC42-49C6-AEED-3CA00C5D9627}" type="presParOf" srcId="{027C18D0-2520-4CBA-A873-7EFE9AADDC82}" destId="{C5F42B87-0BCC-4376-A1D3-E830C3CAED4B}" srcOrd="2" destOrd="0" presId="urn:microsoft.com/office/officeart/2005/8/layout/hList3"/>
    <dgm:cxn modelId="{04B75205-2B23-4EEC-BF6B-5005388E80DE}" type="presParOf" srcId="{3868147B-7B8B-4643-BC47-102FE1991ACB}" destId="{2BA56C2E-1178-41FC-82E7-D3398A29A48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0A374D-7FEE-40F3-915C-0359BCC435FE}" type="doc">
      <dgm:prSet loTypeId="urn:microsoft.com/office/officeart/2005/8/layout/arrow1" loCatId="relationship" qsTypeId="urn:microsoft.com/office/officeart/2005/8/quickstyle/simple1" qsCatId="simple" csTypeId="urn:microsoft.com/office/officeart/2005/8/colors/accent1_2" csCatId="accent1" phldr="1"/>
      <dgm:spPr/>
      <dgm:t>
        <a:bodyPr/>
        <a:lstStyle/>
        <a:p>
          <a:endParaRPr lang="es-ES"/>
        </a:p>
      </dgm:t>
    </dgm:pt>
    <dgm:pt modelId="{4FAB093B-AC63-43CA-8852-37A1057CCC08}">
      <dgm:prSet phldrT="[Text]" phldr="0"/>
      <dgm:spPr/>
      <dgm:t>
        <a:bodyPr/>
        <a:lstStyle/>
        <a:p>
          <a:pPr rtl="0"/>
          <a:r>
            <a:rPr lang="es-MX" noProof="0" dirty="0">
              <a:solidFill>
                <a:schemeClr val="tx1"/>
              </a:solidFill>
            </a:rPr>
            <a:t>H0: El impacto de utilizar estrategias de marketing político en campañas presidenciales causa un mejor resultado para los candidatos en los periodos electorales entre el 1998 y 2021</a:t>
          </a:r>
          <a:r>
            <a:rPr lang="es-MX" noProof="0" dirty="0">
              <a:solidFill>
                <a:schemeClr val="tx1"/>
              </a:solidFill>
              <a:latin typeface="Arial"/>
            </a:rPr>
            <a:t> </a:t>
          </a:r>
          <a:endParaRPr lang="es-MX" noProof="0" dirty="0">
            <a:solidFill>
              <a:schemeClr val="tx1"/>
            </a:solidFill>
          </a:endParaRPr>
        </a:p>
      </dgm:t>
    </dgm:pt>
    <dgm:pt modelId="{A14E2420-DF4E-4BA1-BC17-4C39D41F06A7}" type="parTrans" cxnId="{4E198768-1561-4815-960B-E43292B5BEA0}">
      <dgm:prSet/>
      <dgm:spPr/>
      <dgm:t>
        <a:bodyPr/>
        <a:lstStyle/>
        <a:p>
          <a:endParaRPr lang="en-US"/>
        </a:p>
      </dgm:t>
    </dgm:pt>
    <dgm:pt modelId="{A421956E-2B91-49B5-B499-4AAD4B8AD47F}" type="sibTrans" cxnId="{4E198768-1561-4815-960B-E43292B5BEA0}">
      <dgm:prSet/>
      <dgm:spPr/>
      <dgm:t>
        <a:bodyPr/>
        <a:lstStyle/>
        <a:p>
          <a:endParaRPr lang="en-US"/>
        </a:p>
      </dgm:t>
    </dgm:pt>
    <dgm:pt modelId="{C97CFDD4-750A-4974-B602-3BF0F51ABD8F}">
      <dgm:prSet phldrT="[Text]" phldr="0"/>
      <dgm:spPr/>
      <dgm:t>
        <a:bodyPr/>
        <a:lstStyle/>
        <a:p>
          <a:pPr rtl="0"/>
          <a:r>
            <a:rPr lang="es-MX" noProof="0" dirty="0">
              <a:solidFill>
                <a:schemeClr val="tx1"/>
              </a:solidFill>
            </a:rPr>
            <a:t>H1: El impacto de utilizar estrategias de marketing político en campañas presidenciales no causa un mejor resultado para los candidatos en los periodos electorales entre el 1998 y 2021</a:t>
          </a:r>
          <a:r>
            <a:rPr lang="es-MX" noProof="0" dirty="0">
              <a:solidFill>
                <a:schemeClr val="tx1"/>
              </a:solidFill>
              <a:latin typeface="Arial"/>
            </a:rPr>
            <a:t> </a:t>
          </a:r>
          <a:endParaRPr lang="es-MX" noProof="0" dirty="0">
            <a:solidFill>
              <a:schemeClr val="tx1"/>
            </a:solidFill>
          </a:endParaRPr>
        </a:p>
      </dgm:t>
    </dgm:pt>
    <dgm:pt modelId="{CD2A674B-A109-47E4-A372-2E56C1D66747}" type="parTrans" cxnId="{E160345E-FD4B-45B2-8505-52324077194D}">
      <dgm:prSet/>
      <dgm:spPr/>
      <dgm:t>
        <a:bodyPr/>
        <a:lstStyle/>
        <a:p>
          <a:endParaRPr lang="en-US"/>
        </a:p>
      </dgm:t>
    </dgm:pt>
    <dgm:pt modelId="{B41D76EF-BBA4-44E1-9B99-A3C0E2A966F8}" type="sibTrans" cxnId="{E160345E-FD4B-45B2-8505-52324077194D}">
      <dgm:prSet/>
      <dgm:spPr/>
      <dgm:t>
        <a:bodyPr/>
        <a:lstStyle/>
        <a:p>
          <a:endParaRPr lang="en-US"/>
        </a:p>
      </dgm:t>
    </dgm:pt>
    <dgm:pt modelId="{2841D4D7-4793-41C7-A603-AF231448784F}" type="pres">
      <dgm:prSet presAssocID="{AE0A374D-7FEE-40F3-915C-0359BCC435FE}" presName="cycle" presStyleCnt="0">
        <dgm:presLayoutVars>
          <dgm:dir/>
          <dgm:resizeHandles val="exact"/>
        </dgm:presLayoutVars>
      </dgm:prSet>
      <dgm:spPr/>
    </dgm:pt>
    <dgm:pt modelId="{189AA173-0695-4050-88F0-791B455F776C}" type="pres">
      <dgm:prSet presAssocID="{4FAB093B-AC63-43CA-8852-37A1057CCC08}" presName="arrow" presStyleLbl="node1" presStyleIdx="0" presStyleCnt="2">
        <dgm:presLayoutVars>
          <dgm:bulletEnabled val="1"/>
        </dgm:presLayoutVars>
      </dgm:prSet>
      <dgm:spPr>
        <a:solidFill>
          <a:srgbClr val="77A9BD"/>
        </a:solidFill>
      </dgm:spPr>
    </dgm:pt>
    <dgm:pt modelId="{D844E8E1-D091-4FA0-B9E3-6C4CDE912E14}" type="pres">
      <dgm:prSet presAssocID="{C97CFDD4-750A-4974-B602-3BF0F51ABD8F}" presName="arrow" presStyleLbl="node1" presStyleIdx="1" presStyleCnt="2">
        <dgm:presLayoutVars>
          <dgm:bulletEnabled val="1"/>
        </dgm:presLayoutVars>
      </dgm:prSet>
      <dgm:spPr>
        <a:solidFill>
          <a:srgbClr val="77A9BD">
            <a:alpha val="46000"/>
          </a:srgbClr>
        </a:solidFill>
      </dgm:spPr>
    </dgm:pt>
  </dgm:ptLst>
  <dgm:cxnLst>
    <dgm:cxn modelId="{DE5B5D00-5FDC-427C-8BA8-57FC6445C71A}" type="presOf" srcId="{C97CFDD4-750A-4974-B602-3BF0F51ABD8F}" destId="{D844E8E1-D091-4FA0-B9E3-6C4CDE912E14}" srcOrd="0" destOrd="0" presId="urn:microsoft.com/office/officeart/2005/8/layout/arrow1"/>
    <dgm:cxn modelId="{279F5926-57EE-40F7-A22D-57B0B7C4161D}" type="presOf" srcId="{AE0A374D-7FEE-40F3-915C-0359BCC435FE}" destId="{2841D4D7-4793-41C7-A603-AF231448784F}" srcOrd="0" destOrd="0" presId="urn:microsoft.com/office/officeart/2005/8/layout/arrow1"/>
    <dgm:cxn modelId="{E160345E-FD4B-45B2-8505-52324077194D}" srcId="{AE0A374D-7FEE-40F3-915C-0359BCC435FE}" destId="{C97CFDD4-750A-4974-B602-3BF0F51ABD8F}" srcOrd="1" destOrd="0" parTransId="{CD2A674B-A109-47E4-A372-2E56C1D66747}" sibTransId="{B41D76EF-BBA4-44E1-9B99-A3C0E2A966F8}"/>
    <dgm:cxn modelId="{4E198768-1561-4815-960B-E43292B5BEA0}" srcId="{AE0A374D-7FEE-40F3-915C-0359BCC435FE}" destId="{4FAB093B-AC63-43CA-8852-37A1057CCC08}" srcOrd="0" destOrd="0" parTransId="{A14E2420-DF4E-4BA1-BC17-4C39D41F06A7}" sibTransId="{A421956E-2B91-49B5-B499-4AAD4B8AD47F}"/>
    <dgm:cxn modelId="{34CE70B7-47B8-4318-891F-B5371C47A08A}" type="presOf" srcId="{4FAB093B-AC63-43CA-8852-37A1057CCC08}" destId="{189AA173-0695-4050-88F0-791B455F776C}" srcOrd="0" destOrd="0" presId="urn:microsoft.com/office/officeart/2005/8/layout/arrow1"/>
    <dgm:cxn modelId="{F3515F47-7E68-4D7E-944A-67BE80727AF6}" type="presParOf" srcId="{2841D4D7-4793-41C7-A603-AF231448784F}" destId="{189AA173-0695-4050-88F0-791B455F776C}" srcOrd="0" destOrd="0" presId="urn:microsoft.com/office/officeart/2005/8/layout/arrow1"/>
    <dgm:cxn modelId="{E718AACF-76A9-4E86-BC93-47D6D9879CF9}" type="presParOf" srcId="{2841D4D7-4793-41C7-A603-AF231448784F}" destId="{D844E8E1-D091-4FA0-B9E3-6C4CDE912E14}" srcOrd="1" destOrd="0" presId="urn:microsoft.com/office/officeart/2005/8/layout/arrow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FF7E98C-8AB3-448C-970B-E02F5BF847D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AEA2789E-AB32-4F15-902B-55A241B9ACD6}">
      <dgm:prSet phldrT="[Text]" phldr="0"/>
      <dgm:spPr/>
      <dgm:t>
        <a:bodyPr/>
        <a:lstStyle/>
        <a:p>
          <a:pPr rtl="0"/>
          <a:r>
            <a:rPr lang="es-MX" b="1" noProof="0" dirty="0"/>
            <a:t>Teoría conductista</a:t>
          </a:r>
          <a:br>
            <a:rPr lang="es-MX" b="1" noProof="0" dirty="0"/>
          </a:br>
          <a:br>
            <a:rPr lang="es-MX" noProof="0" dirty="0"/>
          </a:br>
          <a:r>
            <a:rPr lang="es-MX" noProof="0" dirty="0"/>
            <a:t>Wolf (1985)</a:t>
          </a:r>
          <a:r>
            <a:rPr lang="es-MX" noProof="0" dirty="0">
              <a:latin typeface="Arial"/>
            </a:rPr>
            <a:t> </a:t>
          </a:r>
          <a:endParaRPr lang="es-MX" noProof="0" dirty="0"/>
        </a:p>
      </dgm:t>
    </dgm:pt>
    <dgm:pt modelId="{219CE95A-2F49-4B40-BAC2-A9D68BBBB398}" type="parTrans" cxnId="{5778667E-CBE7-44D8-851A-AC3D1A4129FC}">
      <dgm:prSet/>
      <dgm:spPr/>
      <dgm:t>
        <a:bodyPr/>
        <a:lstStyle/>
        <a:p>
          <a:endParaRPr lang="en-US"/>
        </a:p>
      </dgm:t>
    </dgm:pt>
    <dgm:pt modelId="{0C265122-E0E6-4E17-A49A-DF12F5CEBEC9}" type="sibTrans" cxnId="{5778667E-CBE7-44D8-851A-AC3D1A4129FC}">
      <dgm:prSet/>
      <dgm:spPr/>
      <dgm:t>
        <a:bodyPr/>
        <a:lstStyle/>
        <a:p>
          <a:endParaRPr lang="en-US"/>
        </a:p>
      </dgm:t>
    </dgm:pt>
    <dgm:pt modelId="{8323587D-80BD-4798-ADA5-743467B05CB0}">
      <dgm:prSet phldrT="[Text]" phldr="0"/>
      <dgm:spPr/>
      <dgm:t>
        <a:bodyPr/>
        <a:lstStyle/>
        <a:p>
          <a:pPr rtl="0"/>
          <a:r>
            <a:rPr lang="es-MX" b="1" noProof="0" dirty="0"/>
            <a:t>Teoría de la Aguja Hipodérmica</a:t>
          </a:r>
        </a:p>
        <a:p>
          <a:pPr rtl="0"/>
          <a:br>
            <a:rPr lang="es-MX" b="1" noProof="0" dirty="0">
              <a:latin typeface="Arial"/>
            </a:rPr>
          </a:br>
          <a:r>
            <a:rPr lang="es-MX" b="0" noProof="0" dirty="0"/>
            <a:t>Harold </a:t>
          </a:r>
          <a:r>
            <a:rPr lang="es-MX" b="0" noProof="0" dirty="0">
              <a:latin typeface="Arial"/>
            </a:rPr>
            <a:t>Lasswell (1997) / Nieves </a:t>
          </a:r>
          <a:r>
            <a:rPr lang="es-MX" b="0" noProof="0" dirty="0"/>
            <a:t>(2006)</a:t>
          </a:r>
          <a:r>
            <a:rPr lang="es-MX" b="0" noProof="0" dirty="0">
              <a:latin typeface="Arial"/>
            </a:rPr>
            <a:t> </a:t>
          </a:r>
          <a:endParaRPr lang="es-MX" b="1" noProof="0" dirty="0"/>
        </a:p>
      </dgm:t>
    </dgm:pt>
    <dgm:pt modelId="{B02DBD5D-52F3-4C59-83BD-597A26B004AC}" type="parTrans" cxnId="{8CEACE59-9F4A-4C69-A558-D7418F4E8B64}">
      <dgm:prSet/>
      <dgm:spPr/>
      <dgm:t>
        <a:bodyPr/>
        <a:lstStyle/>
        <a:p>
          <a:endParaRPr lang="en-US"/>
        </a:p>
      </dgm:t>
    </dgm:pt>
    <dgm:pt modelId="{EFA1B4F1-30E7-4FBD-84EE-9EB3CA2CB15A}" type="sibTrans" cxnId="{8CEACE59-9F4A-4C69-A558-D7418F4E8B64}">
      <dgm:prSet/>
      <dgm:spPr/>
      <dgm:t>
        <a:bodyPr/>
        <a:lstStyle/>
        <a:p>
          <a:endParaRPr lang="en-US"/>
        </a:p>
      </dgm:t>
    </dgm:pt>
    <dgm:pt modelId="{6907C162-4082-4F1D-B456-D7CCB9474895}">
      <dgm:prSet phldrT="[Text]" phldr="0"/>
      <dgm:spPr/>
      <dgm:t>
        <a:bodyPr/>
        <a:lstStyle/>
        <a:p>
          <a:pPr rtl="0"/>
          <a:r>
            <a:rPr lang="es-MX" b="1" noProof="0" dirty="0"/>
            <a:t>Teoría de la respuesta cognitiva</a:t>
          </a:r>
          <a:br>
            <a:rPr lang="es-MX" b="1" noProof="0" dirty="0"/>
          </a:br>
          <a:br>
            <a:rPr lang="es-MX" b="1" noProof="0" dirty="0">
              <a:latin typeface="Arial"/>
            </a:rPr>
          </a:br>
          <a:r>
            <a:rPr lang="es-MX" b="0" noProof="0" dirty="0"/>
            <a:t>León (1998)</a:t>
          </a:r>
        </a:p>
      </dgm:t>
    </dgm:pt>
    <dgm:pt modelId="{6BD909E0-906F-4C31-9760-887F859E5550}" type="parTrans" cxnId="{8BBA45B5-C4D7-4ED1-BCDB-047CDAE8B39B}">
      <dgm:prSet/>
      <dgm:spPr/>
      <dgm:t>
        <a:bodyPr/>
        <a:lstStyle/>
        <a:p>
          <a:endParaRPr lang="en-US"/>
        </a:p>
      </dgm:t>
    </dgm:pt>
    <dgm:pt modelId="{9F9CD252-0F58-4354-A36E-EA7F3249E300}" type="sibTrans" cxnId="{8BBA45B5-C4D7-4ED1-BCDB-047CDAE8B39B}">
      <dgm:prSet/>
      <dgm:spPr/>
      <dgm:t>
        <a:bodyPr/>
        <a:lstStyle/>
        <a:p>
          <a:endParaRPr lang="en-US"/>
        </a:p>
      </dgm:t>
    </dgm:pt>
    <dgm:pt modelId="{A119E6BC-BAB0-476C-9EA3-EA81DF6F6379}">
      <dgm:prSet phldr="0"/>
      <dgm:spPr/>
      <dgm:t>
        <a:bodyPr/>
        <a:lstStyle/>
        <a:p>
          <a:pPr rtl="0"/>
          <a:r>
            <a:rPr lang="es-MX" b="1" noProof="0" dirty="0"/>
            <a:t>Teoría de redes sociales</a:t>
          </a:r>
          <a:br>
            <a:rPr lang="es-MX" b="1" noProof="0" dirty="0"/>
          </a:br>
          <a:br>
            <a:rPr lang="es-MX" b="1" noProof="0" dirty="0">
              <a:latin typeface="Arial"/>
            </a:rPr>
          </a:br>
          <a:r>
            <a:rPr lang="es-MX" b="0" noProof="0" dirty="0"/>
            <a:t>Scott</a:t>
          </a:r>
          <a:r>
            <a:rPr lang="es-MX" b="0" noProof="0" dirty="0">
              <a:latin typeface="Arial"/>
            </a:rPr>
            <a:t> (</a:t>
          </a:r>
          <a:r>
            <a:rPr lang="es-MX" b="0" noProof="0" dirty="0"/>
            <a:t>1991</a:t>
          </a:r>
          <a:r>
            <a:rPr lang="es-MX" b="0" noProof="0" dirty="0">
              <a:latin typeface="Arial"/>
            </a:rPr>
            <a:t>)</a:t>
          </a:r>
          <a:endParaRPr lang="es-MX" b="1" noProof="0" dirty="0">
            <a:latin typeface="Arial"/>
          </a:endParaRPr>
        </a:p>
      </dgm:t>
    </dgm:pt>
    <dgm:pt modelId="{07BBE0D8-0A06-469B-A93F-0585420B6FFC}" type="parTrans" cxnId="{A647B21F-E848-4B00-90E1-F896804C2592}">
      <dgm:prSet/>
      <dgm:spPr/>
      <dgm:t>
        <a:bodyPr/>
        <a:lstStyle/>
        <a:p>
          <a:endParaRPr lang="es-ES"/>
        </a:p>
      </dgm:t>
    </dgm:pt>
    <dgm:pt modelId="{9B5C546D-012A-48B0-9298-AA4E5CD689B9}" type="sibTrans" cxnId="{A647B21F-E848-4B00-90E1-F896804C2592}">
      <dgm:prSet/>
      <dgm:spPr/>
      <dgm:t>
        <a:bodyPr/>
        <a:lstStyle/>
        <a:p>
          <a:endParaRPr lang="es-ES"/>
        </a:p>
      </dgm:t>
    </dgm:pt>
    <dgm:pt modelId="{9B9ECEB9-2F42-41D7-B9C6-E401036A2364}" type="pres">
      <dgm:prSet presAssocID="{8FF7E98C-8AB3-448C-970B-E02F5BF847D6}" presName="Name0" presStyleCnt="0">
        <dgm:presLayoutVars>
          <dgm:dir/>
          <dgm:resizeHandles val="exact"/>
        </dgm:presLayoutVars>
      </dgm:prSet>
      <dgm:spPr/>
    </dgm:pt>
    <dgm:pt modelId="{74E4B5E5-5168-4183-9A37-25B9CF165C02}" type="pres">
      <dgm:prSet presAssocID="{AEA2789E-AB32-4F15-902B-55A241B9ACD6}" presName="Name5" presStyleLbl="vennNode1" presStyleIdx="0" presStyleCnt="4">
        <dgm:presLayoutVars>
          <dgm:bulletEnabled val="1"/>
        </dgm:presLayoutVars>
      </dgm:prSet>
      <dgm:spPr>
        <a:solidFill>
          <a:srgbClr val="65A2BA">
            <a:alpha val="23000"/>
          </a:srgbClr>
        </a:solidFill>
      </dgm:spPr>
    </dgm:pt>
    <dgm:pt modelId="{D0ECD510-1828-48D9-806F-C08955B52605}" type="pres">
      <dgm:prSet presAssocID="{0C265122-E0E6-4E17-A49A-DF12F5CEBEC9}" presName="space" presStyleCnt="0"/>
      <dgm:spPr/>
    </dgm:pt>
    <dgm:pt modelId="{58168C67-79BB-45E1-B734-2261EAAF79EC}" type="pres">
      <dgm:prSet presAssocID="{8323587D-80BD-4798-ADA5-743467B05CB0}" presName="Name5" presStyleLbl="vennNode1" presStyleIdx="1" presStyleCnt="4">
        <dgm:presLayoutVars>
          <dgm:bulletEnabled val="1"/>
        </dgm:presLayoutVars>
      </dgm:prSet>
      <dgm:spPr>
        <a:solidFill>
          <a:srgbClr val="65A2BA">
            <a:alpha val="25000"/>
          </a:srgbClr>
        </a:solidFill>
      </dgm:spPr>
    </dgm:pt>
    <dgm:pt modelId="{0D64D9E9-EF39-455B-AEC9-BE31F95E67AB}" type="pres">
      <dgm:prSet presAssocID="{EFA1B4F1-30E7-4FBD-84EE-9EB3CA2CB15A}" presName="space" presStyleCnt="0"/>
      <dgm:spPr/>
    </dgm:pt>
    <dgm:pt modelId="{522C3510-54E8-4BE7-BF21-FFE6709D7203}" type="pres">
      <dgm:prSet presAssocID="{6907C162-4082-4F1D-B456-D7CCB9474895}" presName="Name5" presStyleLbl="vennNode1" presStyleIdx="2" presStyleCnt="4">
        <dgm:presLayoutVars>
          <dgm:bulletEnabled val="1"/>
        </dgm:presLayoutVars>
      </dgm:prSet>
      <dgm:spPr>
        <a:solidFill>
          <a:srgbClr val="65A2BA">
            <a:alpha val="44000"/>
          </a:srgbClr>
        </a:solidFill>
      </dgm:spPr>
    </dgm:pt>
    <dgm:pt modelId="{92056943-F8D7-4BD4-B95B-09AA115F0101}" type="pres">
      <dgm:prSet presAssocID="{9F9CD252-0F58-4354-A36E-EA7F3249E300}" presName="space" presStyleCnt="0"/>
      <dgm:spPr/>
    </dgm:pt>
    <dgm:pt modelId="{F8E7054D-73D4-4A48-AB3B-B051E39412F7}" type="pres">
      <dgm:prSet presAssocID="{A119E6BC-BAB0-476C-9EA3-EA81DF6F6379}" presName="Name5" presStyleLbl="vennNode1" presStyleIdx="3" presStyleCnt="4">
        <dgm:presLayoutVars>
          <dgm:bulletEnabled val="1"/>
        </dgm:presLayoutVars>
      </dgm:prSet>
      <dgm:spPr>
        <a:solidFill>
          <a:srgbClr val="65A2BA">
            <a:alpha val="70000"/>
          </a:srgbClr>
        </a:solidFill>
      </dgm:spPr>
    </dgm:pt>
  </dgm:ptLst>
  <dgm:cxnLst>
    <dgm:cxn modelId="{A647B21F-E848-4B00-90E1-F896804C2592}" srcId="{8FF7E98C-8AB3-448C-970B-E02F5BF847D6}" destId="{A119E6BC-BAB0-476C-9EA3-EA81DF6F6379}" srcOrd="3" destOrd="0" parTransId="{07BBE0D8-0A06-469B-A93F-0585420B6FFC}" sibTransId="{9B5C546D-012A-48B0-9298-AA4E5CD689B9}"/>
    <dgm:cxn modelId="{9FE8352C-1DFC-4575-AB60-6FF6A8ED0201}" type="presOf" srcId="{6907C162-4082-4F1D-B456-D7CCB9474895}" destId="{522C3510-54E8-4BE7-BF21-FFE6709D7203}" srcOrd="0" destOrd="0" presId="urn:microsoft.com/office/officeart/2005/8/layout/venn3"/>
    <dgm:cxn modelId="{B5B19C45-0378-41A5-A30B-A0607BD29138}" type="presOf" srcId="{8FF7E98C-8AB3-448C-970B-E02F5BF847D6}" destId="{9B9ECEB9-2F42-41D7-B9C6-E401036A2364}" srcOrd="0" destOrd="0" presId="urn:microsoft.com/office/officeart/2005/8/layout/venn3"/>
    <dgm:cxn modelId="{8CEACE59-9F4A-4C69-A558-D7418F4E8B64}" srcId="{8FF7E98C-8AB3-448C-970B-E02F5BF847D6}" destId="{8323587D-80BD-4798-ADA5-743467B05CB0}" srcOrd="1" destOrd="0" parTransId="{B02DBD5D-52F3-4C59-83BD-597A26B004AC}" sibTransId="{EFA1B4F1-30E7-4FBD-84EE-9EB3CA2CB15A}"/>
    <dgm:cxn modelId="{5778667E-CBE7-44D8-851A-AC3D1A4129FC}" srcId="{8FF7E98C-8AB3-448C-970B-E02F5BF847D6}" destId="{AEA2789E-AB32-4F15-902B-55A241B9ACD6}" srcOrd="0" destOrd="0" parTransId="{219CE95A-2F49-4B40-BAC2-A9D68BBBB398}" sibTransId="{0C265122-E0E6-4E17-A49A-DF12F5CEBEC9}"/>
    <dgm:cxn modelId="{5390A4A1-D570-4DB0-B30D-015171CADA51}" type="presOf" srcId="{AEA2789E-AB32-4F15-902B-55A241B9ACD6}" destId="{74E4B5E5-5168-4183-9A37-25B9CF165C02}" srcOrd="0" destOrd="0" presId="urn:microsoft.com/office/officeart/2005/8/layout/venn3"/>
    <dgm:cxn modelId="{8BBA45B5-C4D7-4ED1-BCDB-047CDAE8B39B}" srcId="{8FF7E98C-8AB3-448C-970B-E02F5BF847D6}" destId="{6907C162-4082-4F1D-B456-D7CCB9474895}" srcOrd="2" destOrd="0" parTransId="{6BD909E0-906F-4C31-9760-887F859E5550}" sibTransId="{9F9CD252-0F58-4354-A36E-EA7F3249E300}"/>
    <dgm:cxn modelId="{3BEF15F2-E349-4A7C-B9AA-F7506EF283A0}" type="presOf" srcId="{A119E6BC-BAB0-476C-9EA3-EA81DF6F6379}" destId="{F8E7054D-73D4-4A48-AB3B-B051E39412F7}" srcOrd="0" destOrd="0" presId="urn:microsoft.com/office/officeart/2005/8/layout/venn3"/>
    <dgm:cxn modelId="{E1FC7CF6-424C-4DFB-9F27-8571D5B52719}" type="presOf" srcId="{8323587D-80BD-4798-ADA5-743467B05CB0}" destId="{58168C67-79BB-45E1-B734-2261EAAF79EC}" srcOrd="0" destOrd="0" presId="urn:microsoft.com/office/officeart/2005/8/layout/venn3"/>
    <dgm:cxn modelId="{6B432B83-BFDF-4F3A-BA2B-02C788BFE538}" type="presParOf" srcId="{9B9ECEB9-2F42-41D7-B9C6-E401036A2364}" destId="{74E4B5E5-5168-4183-9A37-25B9CF165C02}" srcOrd="0" destOrd="0" presId="urn:microsoft.com/office/officeart/2005/8/layout/venn3"/>
    <dgm:cxn modelId="{A1D4B980-72BF-4B7B-8CBE-C45156CB80F1}" type="presParOf" srcId="{9B9ECEB9-2F42-41D7-B9C6-E401036A2364}" destId="{D0ECD510-1828-48D9-806F-C08955B52605}" srcOrd="1" destOrd="0" presId="urn:microsoft.com/office/officeart/2005/8/layout/venn3"/>
    <dgm:cxn modelId="{056CFF08-3B29-416E-A4A5-D5D014447D39}" type="presParOf" srcId="{9B9ECEB9-2F42-41D7-B9C6-E401036A2364}" destId="{58168C67-79BB-45E1-B734-2261EAAF79EC}" srcOrd="2" destOrd="0" presId="urn:microsoft.com/office/officeart/2005/8/layout/venn3"/>
    <dgm:cxn modelId="{36B9E68F-1C65-45AD-96ED-4339161E6704}" type="presParOf" srcId="{9B9ECEB9-2F42-41D7-B9C6-E401036A2364}" destId="{0D64D9E9-EF39-455B-AEC9-BE31F95E67AB}" srcOrd="3" destOrd="0" presId="urn:microsoft.com/office/officeart/2005/8/layout/venn3"/>
    <dgm:cxn modelId="{8D32D9AC-FF40-414F-BEF8-8590A7EEA3A7}" type="presParOf" srcId="{9B9ECEB9-2F42-41D7-B9C6-E401036A2364}" destId="{522C3510-54E8-4BE7-BF21-FFE6709D7203}" srcOrd="4" destOrd="0" presId="urn:microsoft.com/office/officeart/2005/8/layout/venn3"/>
    <dgm:cxn modelId="{33EE0AF5-D26D-4833-B1F3-AB8CEB1492EB}" type="presParOf" srcId="{9B9ECEB9-2F42-41D7-B9C6-E401036A2364}" destId="{92056943-F8D7-4BD4-B95B-09AA115F0101}" srcOrd="5" destOrd="0" presId="urn:microsoft.com/office/officeart/2005/8/layout/venn3"/>
    <dgm:cxn modelId="{6D121B09-9BD4-499A-BCD1-6C9D2620AB1F}" type="presParOf" srcId="{9B9ECEB9-2F42-41D7-B9C6-E401036A2364}" destId="{F8E7054D-73D4-4A48-AB3B-B051E39412F7}"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EF5642-982A-45C5-9FBA-0117E2FFEA3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S"/>
        </a:p>
      </dgm:t>
    </dgm:pt>
    <dgm:pt modelId="{26972247-C930-432C-A36D-5D4D256E48BC}">
      <dgm:prSet phldrT="[Texto]" phldr="0" custT="1"/>
      <dgm:spPr>
        <a:solidFill>
          <a:schemeClr val="accent1">
            <a:lumMod val="50000"/>
          </a:schemeClr>
        </a:solidFill>
      </dgm:spPr>
      <dgm:t>
        <a:bodyPr/>
        <a:lstStyle/>
        <a:p>
          <a:pPr rtl="0"/>
          <a:r>
            <a:rPr lang="es-ES" sz="1800" b="1" dirty="0">
              <a:solidFill>
                <a:schemeClr val="tx1"/>
              </a:solidFill>
              <a:latin typeface="Arial"/>
            </a:rPr>
            <a:t>Metodología</a:t>
          </a:r>
          <a:endParaRPr lang="es-ES" sz="1800" b="1" dirty="0">
            <a:solidFill>
              <a:schemeClr val="tx1"/>
            </a:solidFill>
          </a:endParaRPr>
        </a:p>
      </dgm:t>
    </dgm:pt>
    <dgm:pt modelId="{5E874A52-2E06-4364-93DA-1AFA175A665A}" type="parTrans" cxnId="{920018CD-3D20-4CEB-BDDB-2B9130D88CE0}">
      <dgm:prSet/>
      <dgm:spPr/>
      <dgm:t>
        <a:bodyPr/>
        <a:lstStyle/>
        <a:p>
          <a:endParaRPr lang="es-ES"/>
        </a:p>
      </dgm:t>
    </dgm:pt>
    <dgm:pt modelId="{DF6684E1-3378-4383-89E7-AA03A47C250D}" type="sibTrans" cxnId="{920018CD-3D20-4CEB-BDDB-2B9130D88CE0}">
      <dgm:prSet/>
      <dgm:spPr/>
      <dgm:t>
        <a:bodyPr/>
        <a:lstStyle/>
        <a:p>
          <a:endParaRPr lang="es-ES"/>
        </a:p>
      </dgm:t>
    </dgm:pt>
    <dgm:pt modelId="{28207F69-32CE-4A71-9C48-D8DC65F73D04}">
      <dgm:prSet phldrT="[Texto]" phldr="0" custT="1"/>
      <dgm:spPr/>
      <dgm:t>
        <a:bodyPr/>
        <a:lstStyle/>
        <a:p>
          <a:pPr rtl="0"/>
          <a:r>
            <a:rPr lang="es-ES" sz="1800" b="1" i="0" dirty="0">
              <a:solidFill>
                <a:schemeClr val="tx1"/>
              </a:solidFill>
              <a:latin typeface="Arial"/>
            </a:rPr>
            <a:t>Enfoque de la investigación</a:t>
          </a:r>
          <a:endParaRPr lang="es-ES" sz="1800" b="1" i="0" dirty="0">
            <a:solidFill>
              <a:schemeClr val="tx1"/>
            </a:solidFill>
          </a:endParaRPr>
        </a:p>
      </dgm:t>
    </dgm:pt>
    <dgm:pt modelId="{DDE13360-EC01-4AFD-BE0E-F7D0718F2AD1}" type="parTrans" cxnId="{3A66AA41-E291-41E4-9F48-2517DF581E84}">
      <dgm:prSet/>
      <dgm:spPr/>
      <dgm:t>
        <a:bodyPr/>
        <a:lstStyle/>
        <a:p>
          <a:endParaRPr lang="es-ES"/>
        </a:p>
      </dgm:t>
    </dgm:pt>
    <dgm:pt modelId="{D17C2043-9293-4904-84E5-48BEA1DEE8F8}" type="sibTrans" cxnId="{3A66AA41-E291-41E4-9F48-2517DF581E84}">
      <dgm:prSet/>
      <dgm:spPr/>
      <dgm:t>
        <a:bodyPr/>
        <a:lstStyle/>
        <a:p>
          <a:endParaRPr lang="es-ES"/>
        </a:p>
      </dgm:t>
    </dgm:pt>
    <dgm:pt modelId="{490E4CC6-8EDF-4078-9256-3A85B5AC82E6}">
      <dgm:prSet phldrT="[Texto]" phldr="0" custT="1"/>
      <dgm:spPr/>
      <dgm:t>
        <a:bodyPr/>
        <a:lstStyle/>
        <a:p>
          <a:r>
            <a:rPr lang="es-ES" sz="1600" dirty="0">
              <a:solidFill>
                <a:schemeClr val="tx1"/>
              </a:solidFill>
              <a:latin typeface="Arial"/>
            </a:rPr>
            <a:t>Cualitativa</a:t>
          </a:r>
          <a:endParaRPr lang="es-ES" sz="1900" dirty="0">
            <a:solidFill>
              <a:schemeClr val="tx1"/>
            </a:solidFill>
          </a:endParaRPr>
        </a:p>
      </dgm:t>
    </dgm:pt>
    <dgm:pt modelId="{437AC4A9-6E41-4E4D-A8AF-BF7E812AD428}" type="parTrans" cxnId="{4DE9490C-282B-4EDB-9069-01EE78269967}">
      <dgm:prSet/>
      <dgm:spPr/>
      <dgm:t>
        <a:bodyPr/>
        <a:lstStyle/>
        <a:p>
          <a:endParaRPr lang="es-ES"/>
        </a:p>
      </dgm:t>
    </dgm:pt>
    <dgm:pt modelId="{262A101C-0FAE-4612-B3C3-497B23619A41}" type="sibTrans" cxnId="{4DE9490C-282B-4EDB-9069-01EE78269967}">
      <dgm:prSet/>
      <dgm:spPr/>
      <dgm:t>
        <a:bodyPr/>
        <a:lstStyle/>
        <a:p>
          <a:endParaRPr lang="es-ES"/>
        </a:p>
      </dgm:t>
    </dgm:pt>
    <dgm:pt modelId="{B9C37F4F-5040-4256-8B1C-40DDC2F210FB}">
      <dgm:prSet phldrT="[Texto]" phldr="0" custT="1"/>
      <dgm:spPr/>
      <dgm:t>
        <a:bodyPr/>
        <a:lstStyle/>
        <a:p>
          <a:r>
            <a:rPr lang="es-ES" sz="1800" b="1" dirty="0">
              <a:solidFill>
                <a:schemeClr val="tx1"/>
              </a:solidFill>
              <a:latin typeface="Arial"/>
            </a:rPr>
            <a:t>Método</a:t>
          </a:r>
          <a:endParaRPr lang="es-ES" sz="1200" b="1" dirty="0">
            <a:solidFill>
              <a:schemeClr val="tx1"/>
            </a:solidFill>
          </a:endParaRPr>
        </a:p>
      </dgm:t>
    </dgm:pt>
    <dgm:pt modelId="{5F6C8341-5A7B-4A28-A6DE-185321C896ED}" type="parTrans" cxnId="{745C1C42-2DE7-4B70-BF6F-4256E357BF34}">
      <dgm:prSet/>
      <dgm:spPr/>
      <dgm:t>
        <a:bodyPr/>
        <a:lstStyle/>
        <a:p>
          <a:endParaRPr lang="es-ES"/>
        </a:p>
      </dgm:t>
    </dgm:pt>
    <dgm:pt modelId="{81A8D255-96C5-455D-A2D1-4CEDDE6942F4}" type="sibTrans" cxnId="{745C1C42-2DE7-4B70-BF6F-4256E357BF34}">
      <dgm:prSet/>
      <dgm:spPr/>
      <dgm:t>
        <a:bodyPr/>
        <a:lstStyle/>
        <a:p>
          <a:endParaRPr lang="es-ES"/>
        </a:p>
      </dgm:t>
    </dgm:pt>
    <dgm:pt modelId="{95245685-A7C3-4AB3-BB25-CE6D3BBFAB15}">
      <dgm:prSet phldrT="[Texto]" phldr="0" custT="1"/>
      <dgm:spPr/>
      <dgm:t>
        <a:bodyPr/>
        <a:lstStyle/>
        <a:p>
          <a:pPr rtl="0"/>
          <a:r>
            <a:rPr lang="es-ES" sz="1600" dirty="0">
              <a:solidFill>
                <a:schemeClr val="tx1"/>
              </a:solidFill>
              <a:latin typeface="Arial"/>
            </a:rPr>
            <a:t>Estudio de caso</a:t>
          </a:r>
          <a:endParaRPr lang="es-ES" sz="1600" dirty="0">
            <a:solidFill>
              <a:schemeClr val="tx1"/>
            </a:solidFill>
          </a:endParaRPr>
        </a:p>
      </dgm:t>
    </dgm:pt>
    <dgm:pt modelId="{ECA68AA3-276E-452F-AFF7-977EC3F3ECF5}" type="parTrans" cxnId="{BBE984EC-764C-4185-9147-C769680F36E8}">
      <dgm:prSet/>
      <dgm:spPr/>
      <dgm:t>
        <a:bodyPr/>
        <a:lstStyle/>
        <a:p>
          <a:endParaRPr lang="es-ES"/>
        </a:p>
      </dgm:t>
    </dgm:pt>
    <dgm:pt modelId="{2C5D427B-708C-4796-987E-A77225BD8756}" type="sibTrans" cxnId="{BBE984EC-764C-4185-9147-C769680F36E8}">
      <dgm:prSet/>
      <dgm:spPr/>
      <dgm:t>
        <a:bodyPr/>
        <a:lstStyle/>
        <a:p>
          <a:endParaRPr lang="es-ES"/>
        </a:p>
      </dgm:t>
    </dgm:pt>
    <dgm:pt modelId="{16FCE990-241C-4141-8342-FCCDDEBF7759}">
      <dgm:prSet phldrT="[Texto]" phldr="0" custT="1"/>
      <dgm:spPr/>
      <dgm:t>
        <a:bodyPr/>
        <a:lstStyle/>
        <a:p>
          <a:r>
            <a:rPr lang="es-ES" sz="1800" b="1" dirty="0">
              <a:solidFill>
                <a:schemeClr val="tx1"/>
              </a:solidFill>
              <a:latin typeface="Arial"/>
            </a:rPr>
            <a:t>Técnica</a:t>
          </a:r>
          <a:endParaRPr lang="es-ES" sz="1200" b="1" dirty="0">
            <a:solidFill>
              <a:schemeClr val="tx1"/>
            </a:solidFill>
          </a:endParaRPr>
        </a:p>
      </dgm:t>
    </dgm:pt>
    <dgm:pt modelId="{419B4D9D-F943-471C-8C43-593FF818802C}" type="parTrans" cxnId="{9F84529A-F77F-4FBD-AE62-EED2CD1CDABC}">
      <dgm:prSet/>
      <dgm:spPr/>
      <dgm:t>
        <a:bodyPr/>
        <a:lstStyle/>
        <a:p>
          <a:endParaRPr lang="es-ES"/>
        </a:p>
      </dgm:t>
    </dgm:pt>
    <dgm:pt modelId="{F344FED4-1B7E-4EB7-AF0D-714A774606AF}" type="sibTrans" cxnId="{9F84529A-F77F-4FBD-AE62-EED2CD1CDABC}">
      <dgm:prSet/>
      <dgm:spPr/>
      <dgm:t>
        <a:bodyPr/>
        <a:lstStyle/>
        <a:p>
          <a:endParaRPr lang="es-ES"/>
        </a:p>
      </dgm:t>
    </dgm:pt>
    <dgm:pt modelId="{9EE4E444-E22F-486D-A97B-7F0E2C37D539}">
      <dgm:prSet phldrT="[Texto]" custT="1"/>
      <dgm:spPr/>
      <dgm:t>
        <a:bodyPr/>
        <a:lstStyle/>
        <a:p>
          <a:r>
            <a:rPr lang="es-ES" sz="1600" dirty="0">
              <a:solidFill>
                <a:schemeClr val="tx1"/>
              </a:solidFill>
              <a:latin typeface="Arial"/>
            </a:rPr>
            <a:t>Entrevista</a:t>
          </a:r>
          <a:endParaRPr lang="es-ES" sz="1900" dirty="0">
            <a:solidFill>
              <a:schemeClr val="tx1"/>
            </a:solidFill>
          </a:endParaRPr>
        </a:p>
      </dgm:t>
    </dgm:pt>
    <dgm:pt modelId="{3C27E94C-3916-46BC-BA74-AD2BDC467692}" type="parTrans" cxnId="{EB421B1D-9FF9-482D-959C-71988B46F2E8}">
      <dgm:prSet/>
      <dgm:spPr/>
      <dgm:t>
        <a:bodyPr/>
        <a:lstStyle/>
        <a:p>
          <a:endParaRPr lang="es-ES"/>
        </a:p>
      </dgm:t>
    </dgm:pt>
    <dgm:pt modelId="{7D406769-1948-486E-A185-CD9EA96A7112}" type="sibTrans" cxnId="{EB421B1D-9FF9-482D-959C-71988B46F2E8}">
      <dgm:prSet/>
      <dgm:spPr/>
      <dgm:t>
        <a:bodyPr/>
        <a:lstStyle/>
        <a:p>
          <a:endParaRPr lang="es-ES"/>
        </a:p>
      </dgm:t>
    </dgm:pt>
    <dgm:pt modelId="{C1484EF8-3620-4E1D-A691-000313392B7D}">
      <dgm:prSet phldrT="[Texto]" phldr="0" custT="1"/>
      <dgm:spPr/>
      <dgm:t>
        <a:bodyPr/>
        <a:lstStyle/>
        <a:p>
          <a:r>
            <a:rPr lang="es-ES" sz="1800" b="1" dirty="0">
              <a:solidFill>
                <a:schemeClr val="tx1"/>
              </a:solidFill>
              <a:latin typeface="Arial"/>
            </a:rPr>
            <a:t>Herramienta</a:t>
          </a:r>
          <a:endParaRPr lang="es-ES" sz="1200" b="1" dirty="0">
            <a:solidFill>
              <a:schemeClr val="tx1"/>
            </a:solidFill>
          </a:endParaRPr>
        </a:p>
      </dgm:t>
    </dgm:pt>
    <dgm:pt modelId="{6A1DAE3B-CF06-431D-A852-A3D0D74A1B16}" type="parTrans" cxnId="{A7791831-79F5-453F-8B4A-1E93247593D0}">
      <dgm:prSet/>
      <dgm:spPr/>
      <dgm:t>
        <a:bodyPr/>
        <a:lstStyle/>
        <a:p>
          <a:endParaRPr lang="es-ES"/>
        </a:p>
      </dgm:t>
    </dgm:pt>
    <dgm:pt modelId="{B0DC0D4C-C9B1-40DD-ACC8-65A3A7938B15}" type="sibTrans" cxnId="{A7791831-79F5-453F-8B4A-1E93247593D0}">
      <dgm:prSet/>
      <dgm:spPr/>
      <dgm:t>
        <a:bodyPr/>
        <a:lstStyle/>
        <a:p>
          <a:endParaRPr lang="es-ES"/>
        </a:p>
      </dgm:t>
    </dgm:pt>
    <dgm:pt modelId="{1E7B846D-83B3-455D-A91D-FF710EDD02E3}">
      <dgm:prSet phldr="0" custT="1"/>
      <dgm:spPr/>
      <dgm:t>
        <a:bodyPr/>
        <a:lstStyle/>
        <a:p>
          <a:r>
            <a:rPr lang="es-ES" sz="1600" dirty="0">
              <a:solidFill>
                <a:schemeClr val="tx1"/>
              </a:solidFill>
              <a:latin typeface="Arial"/>
            </a:rPr>
            <a:t>Cuestionario</a:t>
          </a:r>
          <a:endParaRPr lang="es-ES" sz="1900" dirty="0">
            <a:solidFill>
              <a:schemeClr val="tx1"/>
            </a:solidFill>
            <a:latin typeface="Arial"/>
          </a:endParaRPr>
        </a:p>
      </dgm:t>
    </dgm:pt>
    <dgm:pt modelId="{F9922BE9-98B4-4ABE-A939-671CC675D95E}" type="parTrans" cxnId="{FB9EE32E-A168-453D-ACE9-4677B626AD91}">
      <dgm:prSet/>
      <dgm:spPr/>
    </dgm:pt>
    <dgm:pt modelId="{59B66C6B-3F1C-4B0D-AA1A-EDA7660C2D1F}" type="sibTrans" cxnId="{FB9EE32E-A168-453D-ACE9-4677B626AD91}">
      <dgm:prSet/>
      <dgm:spPr/>
    </dgm:pt>
    <dgm:pt modelId="{7F6C7D6B-7DA2-40DF-858D-D250CBBC57AA}" type="pres">
      <dgm:prSet presAssocID="{44EF5642-982A-45C5-9FBA-0117E2FFEA36}" presName="Name0" presStyleCnt="0">
        <dgm:presLayoutVars>
          <dgm:dir/>
          <dgm:animLvl val="lvl"/>
          <dgm:resizeHandles val="exact"/>
        </dgm:presLayoutVars>
      </dgm:prSet>
      <dgm:spPr/>
    </dgm:pt>
    <dgm:pt modelId="{D11B1699-8266-4255-B20C-4D3988EC5918}" type="pres">
      <dgm:prSet presAssocID="{C1484EF8-3620-4E1D-A691-000313392B7D}" presName="boxAndChildren" presStyleCnt="0"/>
      <dgm:spPr/>
    </dgm:pt>
    <dgm:pt modelId="{ECB98E1B-60FE-4C4F-8145-753CE51D3785}" type="pres">
      <dgm:prSet presAssocID="{C1484EF8-3620-4E1D-A691-000313392B7D}" presName="parentTextBox" presStyleLbl="node1" presStyleIdx="0" presStyleCnt="5"/>
      <dgm:spPr/>
    </dgm:pt>
    <dgm:pt modelId="{663FECB7-23D4-47DB-87E4-2058FE1DE3DA}" type="pres">
      <dgm:prSet presAssocID="{C1484EF8-3620-4E1D-A691-000313392B7D}" presName="entireBox" presStyleLbl="node1" presStyleIdx="0" presStyleCnt="5"/>
      <dgm:spPr>
        <a:solidFill>
          <a:srgbClr val="C1E3D4"/>
        </a:solidFill>
      </dgm:spPr>
    </dgm:pt>
    <dgm:pt modelId="{D5BB4695-A1D8-4A44-811E-E95BDE16D278}" type="pres">
      <dgm:prSet presAssocID="{C1484EF8-3620-4E1D-A691-000313392B7D}" presName="descendantBox" presStyleCnt="0"/>
      <dgm:spPr/>
    </dgm:pt>
    <dgm:pt modelId="{324ABACC-E004-4DAD-B76D-9689D8B3BF71}" type="pres">
      <dgm:prSet presAssocID="{1E7B846D-83B3-455D-A91D-FF710EDD02E3}" presName="childTextBox" presStyleLbl="fgAccFollowNode1" presStyleIdx="0" presStyleCnt="4">
        <dgm:presLayoutVars>
          <dgm:bulletEnabled val="1"/>
        </dgm:presLayoutVars>
      </dgm:prSet>
      <dgm:spPr/>
    </dgm:pt>
    <dgm:pt modelId="{A617B4F9-684D-4C81-9F84-38B00BDF719C}" type="pres">
      <dgm:prSet presAssocID="{F344FED4-1B7E-4EB7-AF0D-714A774606AF}" presName="sp" presStyleCnt="0"/>
      <dgm:spPr/>
    </dgm:pt>
    <dgm:pt modelId="{34143804-B4FD-4CED-B4D3-A145778AA04A}" type="pres">
      <dgm:prSet presAssocID="{16FCE990-241C-4141-8342-FCCDDEBF7759}" presName="arrowAndChildren" presStyleCnt="0"/>
      <dgm:spPr/>
    </dgm:pt>
    <dgm:pt modelId="{ED007C38-9B2D-4884-8886-280925054DB4}" type="pres">
      <dgm:prSet presAssocID="{16FCE990-241C-4141-8342-FCCDDEBF7759}" presName="parentTextArrow" presStyleLbl="node1" presStyleIdx="0" presStyleCnt="5"/>
      <dgm:spPr/>
    </dgm:pt>
    <dgm:pt modelId="{25118F16-71FE-4BF4-ACDA-E577D22E364D}" type="pres">
      <dgm:prSet presAssocID="{16FCE990-241C-4141-8342-FCCDDEBF7759}" presName="arrow" presStyleLbl="node1" presStyleIdx="1" presStyleCnt="5"/>
      <dgm:spPr>
        <a:solidFill>
          <a:srgbClr val="C1E3D4"/>
        </a:solidFill>
      </dgm:spPr>
    </dgm:pt>
    <dgm:pt modelId="{C4DCD378-C15B-442D-9287-77EE63A30ACB}" type="pres">
      <dgm:prSet presAssocID="{16FCE990-241C-4141-8342-FCCDDEBF7759}" presName="descendantArrow" presStyleCnt="0"/>
      <dgm:spPr/>
    </dgm:pt>
    <dgm:pt modelId="{84EF779E-3BE7-4930-A3C3-97EDC37B7039}" type="pres">
      <dgm:prSet presAssocID="{9EE4E444-E22F-486D-A97B-7F0E2C37D539}" presName="childTextArrow" presStyleLbl="fgAccFollowNode1" presStyleIdx="1" presStyleCnt="4">
        <dgm:presLayoutVars>
          <dgm:bulletEnabled val="1"/>
        </dgm:presLayoutVars>
      </dgm:prSet>
      <dgm:spPr/>
    </dgm:pt>
    <dgm:pt modelId="{01D3B462-B676-405A-958B-E93D823D20C3}" type="pres">
      <dgm:prSet presAssocID="{81A8D255-96C5-455D-A2D1-4CEDDE6942F4}" presName="sp" presStyleCnt="0"/>
      <dgm:spPr/>
    </dgm:pt>
    <dgm:pt modelId="{DA3F4096-A585-46D6-8B3D-888B174FE649}" type="pres">
      <dgm:prSet presAssocID="{B9C37F4F-5040-4256-8B1C-40DDC2F210FB}" presName="arrowAndChildren" presStyleCnt="0"/>
      <dgm:spPr/>
    </dgm:pt>
    <dgm:pt modelId="{66F7818B-D4F5-4C44-8882-4697AED3594B}" type="pres">
      <dgm:prSet presAssocID="{B9C37F4F-5040-4256-8B1C-40DDC2F210FB}" presName="parentTextArrow" presStyleLbl="node1" presStyleIdx="1" presStyleCnt="5"/>
      <dgm:spPr/>
    </dgm:pt>
    <dgm:pt modelId="{7251610A-2D53-44FA-BD48-398EE74F3826}" type="pres">
      <dgm:prSet presAssocID="{B9C37F4F-5040-4256-8B1C-40DDC2F210FB}" presName="arrow" presStyleLbl="node1" presStyleIdx="2" presStyleCnt="5"/>
      <dgm:spPr>
        <a:solidFill>
          <a:srgbClr val="C1E3D4"/>
        </a:solidFill>
      </dgm:spPr>
    </dgm:pt>
    <dgm:pt modelId="{5DBB0D49-5DC0-40E0-87AA-420CB8D19AAC}" type="pres">
      <dgm:prSet presAssocID="{B9C37F4F-5040-4256-8B1C-40DDC2F210FB}" presName="descendantArrow" presStyleCnt="0"/>
      <dgm:spPr/>
    </dgm:pt>
    <dgm:pt modelId="{311386FA-31C3-47F8-856C-97D6B9136903}" type="pres">
      <dgm:prSet presAssocID="{95245685-A7C3-4AB3-BB25-CE6D3BBFAB15}" presName="childTextArrow" presStyleLbl="fgAccFollowNode1" presStyleIdx="2" presStyleCnt="4">
        <dgm:presLayoutVars>
          <dgm:bulletEnabled val="1"/>
        </dgm:presLayoutVars>
      </dgm:prSet>
      <dgm:spPr/>
    </dgm:pt>
    <dgm:pt modelId="{39F8641B-1136-46F5-956D-74189EFFF1BF}" type="pres">
      <dgm:prSet presAssocID="{D17C2043-9293-4904-84E5-48BEA1DEE8F8}" presName="sp" presStyleCnt="0"/>
      <dgm:spPr/>
    </dgm:pt>
    <dgm:pt modelId="{638CCA62-6453-446F-972F-D90DE502324D}" type="pres">
      <dgm:prSet presAssocID="{28207F69-32CE-4A71-9C48-D8DC65F73D04}" presName="arrowAndChildren" presStyleCnt="0"/>
      <dgm:spPr/>
    </dgm:pt>
    <dgm:pt modelId="{C7981A58-6530-4731-8DD8-C1FCE905CA22}" type="pres">
      <dgm:prSet presAssocID="{28207F69-32CE-4A71-9C48-D8DC65F73D04}" presName="parentTextArrow" presStyleLbl="node1" presStyleIdx="2" presStyleCnt="5"/>
      <dgm:spPr/>
    </dgm:pt>
    <dgm:pt modelId="{607233FB-5BE5-4039-A252-BF97EAC76542}" type="pres">
      <dgm:prSet presAssocID="{28207F69-32CE-4A71-9C48-D8DC65F73D04}" presName="arrow" presStyleLbl="node1" presStyleIdx="3" presStyleCnt="5"/>
      <dgm:spPr>
        <a:solidFill>
          <a:srgbClr val="C1E3D4"/>
        </a:solidFill>
      </dgm:spPr>
    </dgm:pt>
    <dgm:pt modelId="{4DAD3AD0-0CB6-4507-B4BD-EDE27164A7A9}" type="pres">
      <dgm:prSet presAssocID="{28207F69-32CE-4A71-9C48-D8DC65F73D04}" presName="descendantArrow" presStyleCnt="0"/>
      <dgm:spPr/>
    </dgm:pt>
    <dgm:pt modelId="{96C16AC9-C10E-4387-9268-48AF2E1E4F98}" type="pres">
      <dgm:prSet presAssocID="{490E4CC6-8EDF-4078-9256-3A85B5AC82E6}" presName="childTextArrow" presStyleLbl="fgAccFollowNode1" presStyleIdx="3" presStyleCnt="4">
        <dgm:presLayoutVars>
          <dgm:bulletEnabled val="1"/>
        </dgm:presLayoutVars>
      </dgm:prSet>
      <dgm:spPr/>
    </dgm:pt>
    <dgm:pt modelId="{B23E3222-9314-4D7B-BAE4-0F5A56F6E7BD}" type="pres">
      <dgm:prSet presAssocID="{DF6684E1-3378-4383-89E7-AA03A47C250D}" presName="sp" presStyleCnt="0"/>
      <dgm:spPr/>
    </dgm:pt>
    <dgm:pt modelId="{A43CEE8A-2A92-4F88-A8F9-6AEDA77344C7}" type="pres">
      <dgm:prSet presAssocID="{26972247-C930-432C-A36D-5D4D256E48BC}" presName="arrowAndChildren" presStyleCnt="0"/>
      <dgm:spPr/>
    </dgm:pt>
    <dgm:pt modelId="{42AF690F-34FC-41DC-9F7E-D7DEA21F4BCC}" type="pres">
      <dgm:prSet presAssocID="{26972247-C930-432C-A36D-5D4D256E48BC}" presName="parentTextArrow" presStyleLbl="node1" presStyleIdx="4" presStyleCnt="5"/>
      <dgm:spPr>
        <a:solidFill>
          <a:srgbClr val="65A2BA"/>
        </a:solidFill>
      </dgm:spPr>
    </dgm:pt>
  </dgm:ptLst>
  <dgm:cxnLst>
    <dgm:cxn modelId="{4DE9490C-282B-4EDB-9069-01EE78269967}" srcId="{28207F69-32CE-4A71-9C48-D8DC65F73D04}" destId="{490E4CC6-8EDF-4078-9256-3A85B5AC82E6}" srcOrd="0" destOrd="0" parTransId="{437AC4A9-6E41-4E4D-A8AF-BF7E812AD428}" sibTransId="{262A101C-0FAE-4612-B3C3-497B23619A41}"/>
    <dgm:cxn modelId="{4C851418-45AB-44A3-8CAF-F182724E4A10}" type="presOf" srcId="{1E7B846D-83B3-455D-A91D-FF710EDD02E3}" destId="{324ABACC-E004-4DAD-B76D-9689D8B3BF71}" srcOrd="0" destOrd="0" presId="urn:microsoft.com/office/officeart/2005/8/layout/process4"/>
    <dgm:cxn modelId="{EB421B1D-9FF9-482D-959C-71988B46F2E8}" srcId="{16FCE990-241C-4141-8342-FCCDDEBF7759}" destId="{9EE4E444-E22F-486D-A97B-7F0E2C37D539}" srcOrd="0" destOrd="0" parTransId="{3C27E94C-3916-46BC-BA74-AD2BDC467692}" sibTransId="{7D406769-1948-486E-A185-CD9EA96A7112}"/>
    <dgm:cxn modelId="{339FBC28-231B-4501-8BB4-D6E97E5F24D0}" type="presOf" srcId="{B9C37F4F-5040-4256-8B1C-40DDC2F210FB}" destId="{7251610A-2D53-44FA-BD48-398EE74F3826}" srcOrd="1" destOrd="0" presId="urn:microsoft.com/office/officeart/2005/8/layout/process4"/>
    <dgm:cxn modelId="{30F28C2B-7877-449A-9380-74E0105806F8}" type="presOf" srcId="{95245685-A7C3-4AB3-BB25-CE6D3BBFAB15}" destId="{311386FA-31C3-47F8-856C-97D6B9136903}" srcOrd="0" destOrd="0" presId="urn:microsoft.com/office/officeart/2005/8/layout/process4"/>
    <dgm:cxn modelId="{FB9EE32E-A168-453D-ACE9-4677B626AD91}" srcId="{C1484EF8-3620-4E1D-A691-000313392B7D}" destId="{1E7B846D-83B3-455D-A91D-FF710EDD02E3}" srcOrd="0" destOrd="0" parTransId="{F9922BE9-98B4-4ABE-A939-671CC675D95E}" sibTransId="{59B66C6B-3F1C-4B0D-AA1A-EDA7660C2D1F}"/>
    <dgm:cxn modelId="{FD70DC30-B27B-401A-B1ED-B85FC5F1049E}" type="presOf" srcId="{9EE4E444-E22F-486D-A97B-7F0E2C37D539}" destId="{84EF779E-3BE7-4930-A3C3-97EDC37B7039}" srcOrd="0" destOrd="0" presId="urn:microsoft.com/office/officeart/2005/8/layout/process4"/>
    <dgm:cxn modelId="{A7791831-79F5-453F-8B4A-1E93247593D0}" srcId="{44EF5642-982A-45C5-9FBA-0117E2FFEA36}" destId="{C1484EF8-3620-4E1D-A691-000313392B7D}" srcOrd="4" destOrd="0" parTransId="{6A1DAE3B-CF06-431D-A852-A3D0D74A1B16}" sibTransId="{B0DC0D4C-C9B1-40DD-ACC8-65A3A7938B15}"/>
    <dgm:cxn modelId="{3A66AA41-E291-41E4-9F48-2517DF581E84}" srcId="{44EF5642-982A-45C5-9FBA-0117E2FFEA36}" destId="{28207F69-32CE-4A71-9C48-D8DC65F73D04}" srcOrd="1" destOrd="0" parTransId="{DDE13360-EC01-4AFD-BE0E-F7D0718F2AD1}" sibTransId="{D17C2043-9293-4904-84E5-48BEA1DEE8F8}"/>
    <dgm:cxn modelId="{745C1C42-2DE7-4B70-BF6F-4256E357BF34}" srcId="{44EF5642-982A-45C5-9FBA-0117E2FFEA36}" destId="{B9C37F4F-5040-4256-8B1C-40DDC2F210FB}" srcOrd="2" destOrd="0" parTransId="{5F6C8341-5A7B-4A28-A6DE-185321C896ED}" sibTransId="{81A8D255-96C5-455D-A2D1-4CEDDE6942F4}"/>
    <dgm:cxn modelId="{F577D763-E6B0-46F2-B018-68BED24EAC7D}" type="presOf" srcId="{28207F69-32CE-4A71-9C48-D8DC65F73D04}" destId="{607233FB-5BE5-4039-A252-BF97EAC76542}" srcOrd="1" destOrd="0" presId="urn:microsoft.com/office/officeart/2005/8/layout/process4"/>
    <dgm:cxn modelId="{7C27B745-B128-4595-8744-31F1794083D8}" type="presOf" srcId="{26972247-C930-432C-A36D-5D4D256E48BC}" destId="{42AF690F-34FC-41DC-9F7E-D7DEA21F4BCC}" srcOrd="0" destOrd="0" presId="urn:microsoft.com/office/officeart/2005/8/layout/process4"/>
    <dgm:cxn modelId="{B31D6169-0E2D-44B0-BB1A-965FB1ED4C25}" type="presOf" srcId="{16FCE990-241C-4141-8342-FCCDDEBF7759}" destId="{25118F16-71FE-4BF4-ACDA-E577D22E364D}" srcOrd="1" destOrd="0" presId="urn:microsoft.com/office/officeart/2005/8/layout/process4"/>
    <dgm:cxn modelId="{89BFBB4A-2BDE-4294-B2E0-93E3909DA0DD}" type="presOf" srcId="{44EF5642-982A-45C5-9FBA-0117E2FFEA36}" destId="{7F6C7D6B-7DA2-40DF-858D-D250CBBC57AA}" srcOrd="0" destOrd="0" presId="urn:microsoft.com/office/officeart/2005/8/layout/process4"/>
    <dgm:cxn modelId="{DF864B51-772A-4986-B37B-8E1D00C99DDF}" type="presOf" srcId="{16FCE990-241C-4141-8342-FCCDDEBF7759}" destId="{ED007C38-9B2D-4884-8886-280925054DB4}" srcOrd="0" destOrd="0" presId="urn:microsoft.com/office/officeart/2005/8/layout/process4"/>
    <dgm:cxn modelId="{FE84DD71-8D93-4D3A-BEA1-0C6FE69FBC7A}" type="presOf" srcId="{C1484EF8-3620-4E1D-A691-000313392B7D}" destId="{663FECB7-23D4-47DB-87E4-2058FE1DE3DA}" srcOrd="1" destOrd="0" presId="urn:microsoft.com/office/officeart/2005/8/layout/process4"/>
    <dgm:cxn modelId="{9DDBFB83-3A2B-4D98-A366-7D9C1FEA379C}" type="presOf" srcId="{490E4CC6-8EDF-4078-9256-3A85B5AC82E6}" destId="{96C16AC9-C10E-4387-9268-48AF2E1E4F98}" srcOrd="0" destOrd="0" presId="urn:microsoft.com/office/officeart/2005/8/layout/process4"/>
    <dgm:cxn modelId="{F9FBD091-6D9D-474D-ACDF-791204979962}" type="presOf" srcId="{B9C37F4F-5040-4256-8B1C-40DDC2F210FB}" destId="{66F7818B-D4F5-4C44-8882-4697AED3594B}" srcOrd="0" destOrd="0" presId="urn:microsoft.com/office/officeart/2005/8/layout/process4"/>
    <dgm:cxn modelId="{9F84529A-F77F-4FBD-AE62-EED2CD1CDABC}" srcId="{44EF5642-982A-45C5-9FBA-0117E2FFEA36}" destId="{16FCE990-241C-4141-8342-FCCDDEBF7759}" srcOrd="3" destOrd="0" parTransId="{419B4D9D-F943-471C-8C43-593FF818802C}" sibTransId="{F344FED4-1B7E-4EB7-AF0D-714A774606AF}"/>
    <dgm:cxn modelId="{FA8D04C6-54E7-42D3-9B8F-06BDBA48A53D}" type="presOf" srcId="{C1484EF8-3620-4E1D-A691-000313392B7D}" destId="{ECB98E1B-60FE-4C4F-8145-753CE51D3785}" srcOrd="0" destOrd="0" presId="urn:microsoft.com/office/officeart/2005/8/layout/process4"/>
    <dgm:cxn modelId="{920018CD-3D20-4CEB-BDDB-2B9130D88CE0}" srcId="{44EF5642-982A-45C5-9FBA-0117E2FFEA36}" destId="{26972247-C930-432C-A36D-5D4D256E48BC}" srcOrd="0" destOrd="0" parTransId="{5E874A52-2E06-4364-93DA-1AFA175A665A}" sibTransId="{DF6684E1-3378-4383-89E7-AA03A47C250D}"/>
    <dgm:cxn modelId="{BBE984EC-764C-4185-9147-C769680F36E8}" srcId="{B9C37F4F-5040-4256-8B1C-40DDC2F210FB}" destId="{95245685-A7C3-4AB3-BB25-CE6D3BBFAB15}" srcOrd="0" destOrd="0" parTransId="{ECA68AA3-276E-452F-AFF7-977EC3F3ECF5}" sibTransId="{2C5D427B-708C-4796-987E-A77225BD8756}"/>
    <dgm:cxn modelId="{2DA8D5F2-F65A-4D93-99E3-2846DFAF8604}" type="presOf" srcId="{28207F69-32CE-4A71-9C48-D8DC65F73D04}" destId="{C7981A58-6530-4731-8DD8-C1FCE905CA22}" srcOrd="0" destOrd="0" presId="urn:microsoft.com/office/officeart/2005/8/layout/process4"/>
    <dgm:cxn modelId="{CC56233B-A128-4CF9-B35F-752F26AAA8CB}" type="presParOf" srcId="{7F6C7D6B-7DA2-40DF-858D-D250CBBC57AA}" destId="{D11B1699-8266-4255-B20C-4D3988EC5918}" srcOrd="0" destOrd="0" presId="urn:microsoft.com/office/officeart/2005/8/layout/process4"/>
    <dgm:cxn modelId="{D90F6497-2130-4833-8AFF-D6F53C032233}" type="presParOf" srcId="{D11B1699-8266-4255-B20C-4D3988EC5918}" destId="{ECB98E1B-60FE-4C4F-8145-753CE51D3785}" srcOrd="0" destOrd="0" presId="urn:microsoft.com/office/officeart/2005/8/layout/process4"/>
    <dgm:cxn modelId="{E9EF3BA5-EB38-4B65-B013-082A6D468C87}" type="presParOf" srcId="{D11B1699-8266-4255-B20C-4D3988EC5918}" destId="{663FECB7-23D4-47DB-87E4-2058FE1DE3DA}" srcOrd="1" destOrd="0" presId="urn:microsoft.com/office/officeart/2005/8/layout/process4"/>
    <dgm:cxn modelId="{CF7A7DC9-7B87-40FE-AA5D-BA4AC0E93097}" type="presParOf" srcId="{D11B1699-8266-4255-B20C-4D3988EC5918}" destId="{D5BB4695-A1D8-4A44-811E-E95BDE16D278}" srcOrd="2" destOrd="0" presId="urn:microsoft.com/office/officeart/2005/8/layout/process4"/>
    <dgm:cxn modelId="{C6C2E274-E0D6-4FC2-963B-F0C7F4088C7C}" type="presParOf" srcId="{D5BB4695-A1D8-4A44-811E-E95BDE16D278}" destId="{324ABACC-E004-4DAD-B76D-9689D8B3BF71}" srcOrd="0" destOrd="0" presId="urn:microsoft.com/office/officeart/2005/8/layout/process4"/>
    <dgm:cxn modelId="{15C589E7-4EF4-4C2C-8168-4DA74122D7A0}" type="presParOf" srcId="{7F6C7D6B-7DA2-40DF-858D-D250CBBC57AA}" destId="{A617B4F9-684D-4C81-9F84-38B00BDF719C}" srcOrd="1" destOrd="0" presId="urn:microsoft.com/office/officeart/2005/8/layout/process4"/>
    <dgm:cxn modelId="{6CB3392E-07FA-4CCE-BA9D-35F7F6DD8919}" type="presParOf" srcId="{7F6C7D6B-7DA2-40DF-858D-D250CBBC57AA}" destId="{34143804-B4FD-4CED-B4D3-A145778AA04A}" srcOrd="2" destOrd="0" presId="urn:microsoft.com/office/officeart/2005/8/layout/process4"/>
    <dgm:cxn modelId="{50986F5C-426C-4786-9C78-6B6A60442E39}" type="presParOf" srcId="{34143804-B4FD-4CED-B4D3-A145778AA04A}" destId="{ED007C38-9B2D-4884-8886-280925054DB4}" srcOrd="0" destOrd="0" presId="urn:microsoft.com/office/officeart/2005/8/layout/process4"/>
    <dgm:cxn modelId="{E03E6C00-6014-4E0D-B823-6B010947FB24}" type="presParOf" srcId="{34143804-B4FD-4CED-B4D3-A145778AA04A}" destId="{25118F16-71FE-4BF4-ACDA-E577D22E364D}" srcOrd="1" destOrd="0" presId="urn:microsoft.com/office/officeart/2005/8/layout/process4"/>
    <dgm:cxn modelId="{DA5C3989-6F2E-4F66-A9DB-1E1B9882D6FB}" type="presParOf" srcId="{34143804-B4FD-4CED-B4D3-A145778AA04A}" destId="{C4DCD378-C15B-442D-9287-77EE63A30ACB}" srcOrd="2" destOrd="0" presId="urn:microsoft.com/office/officeart/2005/8/layout/process4"/>
    <dgm:cxn modelId="{970E4A01-FECB-4EF1-A17D-6B880EB68F8D}" type="presParOf" srcId="{C4DCD378-C15B-442D-9287-77EE63A30ACB}" destId="{84EF779E-3BE7-4930-A3C3-97EDC37B7039}" srcOrd="0" destOrd="0" presId="urn:microsoft.com/office/officeart/2005/8/layout/process4"/>
    <dgm:cxn modelId="{DB8412E4-4181-4372-BC09-C29B8586ADD2}" type="presParOf" srcId="{7F6C7D6B-7DA2-40DF-858D-D250CBBC57AA}" destId="{01D3B462-B676-405A-958B-E93D823D20C3}" srcOrd="3" destOrd="0" presId="urn:microsoft.com/office/officeart/2005/8/layout/process4"/>
    <dgm:cxn modelId="{E5A519A7-A3F0-4DBD-85A4-C716F6575A73}" type="presParOf" srcId="{7F6C7D6B-7DA2-40DF-858D-D250CBBC57AA}" destId="{DA3F4096-A585-46D6-8B3D-888B174FE649}" srcOrd="4" destOrd="0" presId="urn:microsoft.com/office/officeart/2005/8/layout/process4"/>
    <dgm:cxn modelId="{F9BDD7E9-E153-4606-B4A0-74BB50C85040}" type="presParOf" srcId="{DA3F4096-A585-46D6-8B3D-888B174FE649}" destId="{66F7818B-D4F5-4C44-8882-4697AED3594B}" srcOrd="0" destOrd="0" presId="urn:microsoft.com/office/officeart/2005/8/layout/process4"/>
    <dgm:cxn modelId="{0A07C7DB-9A5C-4276-AA10-44BF99A3BFBE}" type="presParOf" srcId="{DA3F4096-A585-46D6-8B3D-888B174FE649}" destId="{7251610A-2D53-44FA-BD48-398EE74F3826}" srcOrd="1" destOrd="0" presId="urn:microsoft.com/office/officeart/2005/8/layout/process4"/>
    <dgm:cxn modelId="{9C976130-2A2A-449C-8B4C-E0FA05E0476D}" type="presParOf" srcId="{DA3F4096-A585-46D6-8B3D-888B174FE649}" destId="{5DBB0D49-5DC0-40E0-87AA-420CB8D19AAC}" srcOrd="2" destOrd="0" presId="urn:microsoft.com/office/officeart/2005/8/layout/process4"/>
    <dgm:cxn modelId="{8EF437D9-ECA9-4F61-8D3D-A745DFCA7120}" type="presParOf" srcId="{5DBB0D49-5DC0-40E0-87AA-420CB8D19AAC}" destId="{311386FA-31C3-47F8-856C-97D6B9136903}" srcOrd="0" destOrd="0" presId="urn:microsoft.com/office/officeart/2005/8/layout/process4"/>
    <dgm:cxn modelId="{72500022-7E93-4ECD-8962-E702B2252557}" type="presParOf" srcId="{7F6C7D6B-7DA2-40DF-858D-D250CBBC57AA}" destId="{39F8641B-1136-46F5-956D-74189EFFF1BF}" srcOrd="5" destOrd="0" presId="urn:microsoft.com/office/officeart/2005/8/layout/process4"/>
    <dgm:cxn modelId="{C145AE84-AE69-4313-9CFD-802D58E6A531}" type="presParOf" srcId="{7F6C7D6B-7DA2-40DF-858D-D250CBBC57AA}" destId="{638CCA62-6453-446F-972F-D90DE502324D}" srcOrd="6" destOrd="0" presId="urn:microsoft.com/office/officeart/2005/8/layout/process4"/>
    <dgm:cxn modelId="{64E88164-4A22-408E-AF15-07830CC1F307}" type="presParOf" srcId="{638CCA62-6453-446F-972F-D90DE502324D}" destId="{C7981A58-6530-4731-8DD8-C1FCE905CA22}" srcOrd="0" destOrd="0" presId="urn:microsoft.com/office/officeart/2005/8/layout/process4"/>
    <dgm:cxn modelId="{0153C8FC-995A-4A33-9CC0-1E7074E3B60E}" type="presParOf" srcId="{638CCA62-6453-446F-972F-D90DE502324D}" destId="{607233FB-5BE5-4039-A252-BF97EAC76542}" srcOrd="1" destOrd="0" presId="urn:microsoft.com/office/officeart/2005/8/layout/process4"/>
    <dgm:cxn modelId="{C59038F5-4D0A-42CD-A90E-BA5654606031}" type="presParOf" srcId="{638CCA62-6453-446F-972F-D90DE502324D}" destId="{4DAD3AD0-0CB6-4507-B4BD-EDE27164A7A9}" srcOrd="2" destOrd="0" presId="urn:microsoft.com/office/officeart/2005/8/layout/process4"/>
    <dgm:cxn modelId="{DF0DBFEA-5C33-4538-89E6-B83C19ED84E4}" type="presParOf" srcId="{4DAD3AD0-0CB6-4507-B4BD-EDE27164A7A9}" destId="{96C16AC9-C10E-4387-9268-48AF2E1E4F98}" srcOrd="0" destOrd="0" presId="urn:microsoft.com/office/officeart/2005/8/layout/process4"/>
    <dgm:cxn modelId="{3DF594D7-3ED5-4BBD-AB6F-FCB77A2441C0}" type="presParOf" srcId="{7F6C7D6B-7DA2-40DF-858D-D250CBBC57AA}" destId="{B23E3222-9314-4D7B-BAE4-0F5A56F6E7BD}" srcOrd="7" destOrd="0" presId="urn:microsoft.com/office/officeart/2005/8/layout/process4"/>
    <dgm:cxn modelId="{3D2B2D4A-3C8F-42B4-A65F-1362B30B3399}" type="presParOf" srcId="{7F6C7D6B-7DA2-40DF-858D-D250CBBC57AA}" destId="{A43CEE8A-2A92-4F88-A8F9-6AEDA77344C7}" srcOrd="8" destOrd="0" presId="urn:microsoft.com/office/officeart/2005/8/layout/process4"/>
    <dgm:cxn modelId="{A3976D07-E56D-4ECF-9EC4-1DD46BF88BCF}" type="presParOf" srcId="{A43CEE8A-2A92-4F88-A8F9-6AEDA77344C7}" destId="{42AF690F-34FC-41DC-9F7E-D7DEA21F4BC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EF5642-982A-45C5-9FBA-0117E2FFEA3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S"/>
        </a:p>
      </dgm:t>
    </dgm:pt>
    <dgm:pt modelId="{26972247-C930-432C-A36D-5D4D256E48BC}">
      <dgm:prSet phldrT="[Texto]" phldr="0" custT="1"/>
      <dgm:spPr>
        <a:solidFill>
          <a:schemeClr val="accent5">
            <a:lumMod val="50000"/>
          </a:schemeClr>
        </a:solidFill>
      </dgm:spPr>
      <dgm:t>
        <a:bodyPr/>
        <a:lstStyle/>
        <a:p>
          <a:pPr rtl="0"/>
          <a:r>
            <a:rPr lang="es-ES" sz="2000" b="1" dirty="0">
              <a:solidFill>
                <a:schemeClr val="tx1"/>
              </a:solidFill>
              <a:latin typeface="Arial"/>
            </a:rPr>
            <a:t>Muestreo</a:t>
          </a:r>
          <a:r>
            <a:rPr lang="es-ES" sz="1200" dirty="0">
              <a:solidFill>
                <a:schemeClr val="tx1"/>
              </a:solidFill>
              <a:latin typeface="Arial"/>
            </a:rPr>
            <a:t> </a:t>
          </a:r>
          <a:endParaRPr lang="es-ES" sz="1200" dirty="0">
            <a:solidFill>
              <a:schemeClr val="tx1"/>
            </a:solidFill>
          </a:endParaRPr>
        </a:p>
      </dgm:t>
    </dgm:pt>
    <dgm:pt modelId="{5E874A52-2E06-4364-93DA-1AFA175A665A}" type="parTrans" cxnId="{920018CD-3D20-4CEB-BDDB-2B9130D88CE0}">
      <dgm:prSet/>
      <dgm:spPr/>
      <dgm:t>
        <a:bodyPr/>
        <a:lstStyle/>
        <a:p>
          <a:endParaRPr lang="es-ES"/>
        </a:p>
      </dgm:t>
    </dgm:pt>
    <dgm:pt modelId="{DF6684E1-3378-4383-89E7-AA03A47C250D}" type="sibTrans" cxnId="{920018CD-3D20-4CEB-BDDB-2B9130D88CE0}">
      <dgm:prSet/>
      <dgm:spPr/>
      <dgm:t>
        <a:bodyPr/>
        <a:lstStyle/>
        <a:p>
          <a:endParaRPr lang="es-ES"/>
        </a:p>
      </dgm:t>
    </dgm:pt>
    <dgm:pt modelId="{28207F69-32CE-4A71-9C48-D8DC65F73D04}">
      <dgm:prSet phldrT="[Texto]" phldr="0" custT="1"/>
      <dgm:spPr/>
      <dgm:t>
        <a:bodyPr/>
        <a:lstStyle/>
        <a:p>
          <a:pPr rtl="0"/>
          <a:r>
            <a:rPr lang="es-ES" sz="1800" b="1" dirty="0">
              <a:solidFill>
                <a:schemeClr val="tx1"/>
              </a:solidFill>
              <a:latin typeface="Arial"/>
            </a:rPr>
            <a:t>Tipo de muestreo </a:t>
          </a:r>
          <a:endParaRPr lang="es-ES" sz="1800" b="1" dirty="0">
            <a:solidFill>
              <a:schemeClr val="tx1"/>
            </a:solidFill>
          </a:endParaRPr>
        </a:p>
      </dgm:t>
    </dgm:pt>
    <dgm:pt modelId="{DDE13360-EC01-4AFD-BE0E-F7D0718F2AD1}" type="parTrans" cxnId="{3A66AA41-E291-41E4-9F48-2517DF581E84}">
      <dgm:prSet/>
      <dgm:spPr/>
      <dgm:t>
        <a:bodyPr/>
        <a:lstStyle/>
        <a:p>
          <a:endParaRPr lang="es-ES"/>
        </a:p>
      </dgm:t>
    </dgm:pt>
    <dgm:pt modelId="{D17C2043-9293-4904-84E5-48BEA1DEE8F8}" type="sibTrans" cxnId="{3A66AA41-E291-41E4-9F48-2517DF581E84}">
      <dgm:prSet/>
      <dgm:spPr/>
      <dgm:t>
        <a:bodyPr/>
        <a:lstStyle/>
        <a:p>
          <a:endParaRPr lang="es-ES"/>
        </a:p>
      </dgm:t>
    </dgm:pt>
    <dgm:pt modelId="{490E4CC6-8EDF-4078-9256-3A85B5AC82E6}">
      <dgm:prSet phldrT="[Texto]" phldr="0" custT="1"/>
      <dgm:spPr/>
      <dgm:t>
        <a:bodyPr/>
        <a:lstStyle/>
        <a:p>
          <a:pPr rtl="0"/>
          <a:r>
            <a:rPr lang="es-ES" sz="1600" dirty="0">
              <a:solidFill>
                <a:schemeClr val="tx1"/>
              </a:solidFill>
              <a:latin typeface="Arial"/>
            </a:rPr>
            <a:t>No probabilístico</a:t>
          </a:r>
          <a:endParaRPr lang="es-ES" sz="1600" dirty="0">
            <a:solidFill>
              <a:schemeClr val="tx1"/>
            </a:solidFill>
          </a:endParaRPr>
        </a:p>
      </dgm:t>
    </dgm:pt>
    <dgm:pt modelId="{437AC4A9-6E41-4E4D-A8AF-BF7E812AD428}" type="parTrans" cxnId="{4DE9490C-282B-4EDB-9069-01EE78269967}">
      <dgm:prSet/>
      <dgm:spPr/>
      <dgm:t>
        <a:bodyPr/>
        <a:lstStyle/>
        <a:p>
          <a:endParaRPr lang="es-ES"/>
        </a:p>
      </dgm:t>
    </dgm:pt>
    <dgm:pt modelId="{262A101C-0FAE-4612-B3C3-497B23619A41}" type="sibTrans" cxnId="{4DE9490C-282B-4EDB-9069-01EE78269967}">
      <dgm:prSet/>
      <dgm:spPr/>
      <dgm:t>
        <a:bodyPr/>
        <a:lstStyle/>
        <a:p>
          <a:endParaRPr lang="es-ES"/>
        </a:p>
      </dgm:t>
    </dgm:pt>
    <dgm:pt modelId="{B9C37F4F-5040-4256-8B1C-40DDC2F210FB}">
      <dgm:prSet phldrT="[Texto]" phldr="0" custT="1"/>
      <dgm:spPr/>
      <dgm:t>
        <a:bodyPr/>
        <a:lstStyle/>
        <a:p>
          <a:pPr rtl="0"/>
          <a:r>
            <a:rPr lang="es-ES" sz="1800" b="1" dirty="0">
              <a:solidFill>
                <a:schemeClr val="tx1"/>
              </a:solidFill>
              <a:latin typeface="Arial"/>
            </a:rPr>
            <a:t>Muestra expertos</a:t>
          </a:r>
          <a:endParaRPr lang="es-ES" sz="1800" b="1" dirty="0">
            <a:solidFill>
              <a:schemeClr val="tx1"/>
            </a:solidFill>
          </a:endParaRPr>
        </a:p>
      </dgm:t>
    </dgm:pt>
    <dgm:pt modelId="{5F6C8341-5A7B-4A28-A6DE-185321C896ED}" type="parTrans" cxnId="{745C1C42-2DE7-4B70-BF6F-4256E357BF34}">
      <dgm:prSet/>
      <dgm:spPr/>
      <dgm:t>
        <a:bodyPr/>
        <a:lstStyle/>
        <a:p>
          <a:endParaRPr lang="es-ES"/>
        </a:p>
      </dgm:t>
    </dgm:pt>
    <dgm:pt modelId="{81A8D255-96C5-455D-A2D1-4CEDDE6942F4}" type="sibTrans" cxnId="{745C1C42-2DE7-4B70-BF6F-4256E357BF34}">
      <dgm:prSet/>
      <dgm:spPr/>
      <dgm:t>
        <a:bodyPr/>
        <a:lstStyle/>
        <a:p>
          <a:endParaRPr lang="es-ES"/>
        </a:p>
      </dgm:t>
    </dgm:pt>
    <dgm:pt modelId="{95245685-A7C3-4AB3-BB25-CE6D3BBFAB15}">
      <dgm:prSet phldrT="[Texto]" phldr="0" custT="1"/>
      <dgm:spPr/>
      <dgm:t>
        <a:bodyPr/>
        <a:lstStyle/>
        <a:p>
          <a:pPr rtl="0"/>
          <a:r>
            <a:rPr lang="es-ES" sz="1600" dirty="0">
              <a:solidFill>
                <a:schemeClr val="tx1"/>
              </a:solidFill>
              <a:latin typeface="Arial"/>
            </a:rPr>
            <a:t>Seis expertos</a:t>
          </a:r>
          <a:endParaRPr lang="es-ES" sz="1600" dirty="0">
            <a:solidFill>
              <a:schemeClr val="tx1"/>
            </a:solidFill>
          </a:endParaRPr>
        </a:p>
      </dgm:t>
    </dgm:pt>
    <dgm:pt modelId="{ECA68AA3-276E-452F-AFF7-977EC3F3ECF5}" type="parTrans" cxnId="{BBE984EC-764C-4185-9147-C769680F36E8}">
      <dgm:prSet/>
      <dgm:spPr/>
      <dgm:t>
        <a:bodyPr/>
        <a:lstStyle/>
        <a:p>
          <a:endParaRPr lang="es-ES"/>
        </a:p>
      </dgm:t>
    </dgm:pt>
    <dgm:pt modelId="{2C5D427B-708C-4796-987E-A77225BD8756}" type="sibTrans" cxnId="{BBE984EC-764C-4185-9147-C769680F36E8}">
      <dgm:prSet/>
      <dgm:spPr/>
      <dgm:t>
        <a:bodyPr/>
        <a:lstStyle/>
        <a:p>
          <a:endParaRPr lang="es-ES"/>
        </a:p>
      </dgm:t>
    </dgm:pt>
    <dgm:pt modelId="{7F6C7D6B-7DA2-40DF-858D-D250CBBC57AA}" type="pres">
      <dgm:prSet presAssocID="{44EF5642-982A-45C5-9FBA-0117E2FFEA36}" presName="Name0" presStyleCnt="0">
        <dgm:presLayoutVars>
          <dgm:dir/>
          <dgm:animLvl val="lvl"/>
          <dgm:resizeHandles val="exact"/>
        </dgm:presLayoutVars>
      </dgm:prSet>
      <dgm:spPr/>
    </dgm:pt>
    <dgm:pt modelId="{1E5D6E18-7B85-4D34-B674-8E3DCF703488}" type="pres">
      <dgm:prSet presAssocID="{B9C37F4F-5040-4256-8B1C-40DDC2F210FB}" presName="boxAndChildren" presStyleCnt="0"/>
      <dgm:spPr/>
    </dgm:pt>
    <dgm:pt modelId="{363D51AE-769A-4EA6-BD63-83305F11A2A9}" type="pres">
      <dgm:prSet presAssocID="{B9C37F4F-5040-4256-8B1C-40DDC2F210FB}" presName="parentTextBox" presStyleLbl="node1" presStyleIdx="0" presStyleCnt="3"/>
      <dgm:spPr/>
    </dgm:pt>
    <dgm:pt modelId="{27DA286F-8E9A-4545-8F08-AB97784AE1A4}" type="pres">
      <dgm:prSet presAssocID="{B9C37F4F-5040-4256-8B1C-40DDC2F210FB}" presName="entireBox" presStyleLbl="node1" presStyleIdx="0" presStyleCnt="3"/>
      <dgm:spPr>
        <a:solidFill>
          <a:srgbClr val="C1E3D4"/>
        </a:solidFill>
      </dgm:spPr>
    </dgm:pt>
    <dgm:pt modelId="{A273A936-9BFB-4446-BBDF-8FD8840D557F}" type="pres">
      <dgm:prSet presAssocID="{B9C37F4F-5040-4256-8B1C-40DDC2F210FB}" presName="descendantBox" presStyleCnt="0"/>
      <dgm:spPr/>
    </dgm:pt>
    <dgm:pt modelId="{DBB9D72E-D20F-4B91-83F9-765055596432}" type="pres">
      <dgm:prSet presAssocID="{95245685-A7C3-4AB3-BB25-CE6D3BBFAB15}" presName="childTextBox" presStyleLbl="fgAccFollowNode1" presStyleIdx="0" presStyleCnt="2">
        <dgm:presLayoutVars>
          <dgm:bulletEnabled val="1"/>
        </dgm:presLayoutVars>
      </dgm:prSet>
      <dgm:spPr/>
    </dgm:pt>
    <dgm:pt modelId="{39F8641B-1136-46F5-956D-74189EFFF1BF}" type="pres">
      <dgm:prSet presAssocID="{D17C2043-9293-4904-84E5-48BEA1DEE8F8}" presName="sp" presStyleCnt="0"/>
      <dgm:spPr/>
    </dgm:pt>
    <dgm:pt modelId="{638CCA62-6453-446F-972F-D90DE502324D}" type="pres">
      <dgm:prSet presAssocID="{28207F69-32CE-4A71-9C48-D8DC65F73D04}" presName="arrowAndChildren" presStyleCnt="0"/>
      <dgm:spPr/>
    </dgm:pt>
    <dgm:pt modelId="{C7981A58-6530-4731-8DD8-C1FCE905CA22}" type="pres">
      <dgm:prSet presAssocID="{28207F69-32CE-4A71-9C48-D8DC65F73D04}" presName="parentTextArrow" presStyleLbl="node1" presStyleIdx="0" presStyleCnt="3"/>
      <dgm:spPr/>
    </dgm:pt>
    <dgm:pt modelId="{607233FB-5BE5-4039-A252-BF97EAC76542}" type="pres">
      <dgm:prSet presAssocID="{28207F69-32CE-4A71-9C48-D8DC65F73D04}" presName="arrow" presStyleLbl="node1" presStyleIdx="1" presStyleCnt="3"/>
      <dgm:spPr>
        <a:solidFill>
          <a:srgbClr val="C1E3D4"/>
        </a:solidFill>
      </dgm:spPr>
    </dgm:pt>
    <dgm:pt modelId="{4DAD3AD0-0CB6-4507-B4BD-EDE27164A7A9}" type="pres">
      <dgm:prSet presAssocID="{28207F69-32CE-4A71-9C48-D8DC65F73D04}" presName="descendantArrow" presStyleCnt="0"/>
      <dgm:spPr/>
    </dgm:pt>
    <dgm:pt modelId="{96C16AC9-C10E-4387-9268-48AF2E1E4F98}" type="pres">
      <dgm:prSet presAssocID="{490E4CC6-8EDF-4078-9256-3A85B5AC82E6}" presName="childTextArrow" presStyleLbl="fgAccFollowNode1" presStyleIdx="1" presStyleCnt="2">
        <dgm:presLayoutVars>
          <dgm:bulletEnabled val="1"/>
        </dgm:presLayoutVars>
      </dgm:prSet>
      <dgm:spPr/>
    </dgm:pt>
    <dgm:pt modelId="{B23E3222-9314-4D7B-BAE4-0F5A56F6E7BD}" type="pres">
      <dgm:prSet presAssocID="{DF6684E1-3378-4383-89E7-AA03A47C250D}" presName="sp" presStyleCnt="0"/>
      <dgm:spPr/>
    </dgm:pt>
    <dgm:pt modelId="{A43CEE8A-2A92-4F88-A8F9-6AEDA77344C7}" type="pres">
      <dgm:prSet presAssocID="{26972247-C930-432C-A36D-5D4D256E48BC}" presName="arrowAndChildren" presStyleCnt="0"/>
      <dgm:spPr/>
    </dgm:pt>
    <dgm:pt modelId="{42AF690F-34FC-41DC-9F7E-D7DEA21F4BCC}" type="pres">
      <dgm:prSet presAssocID="{26972247-C930-432C-A36D-5D4D256E48BC}" presName="parentTextArrow" presStyleLbl="node1" presStyleIdx="2" presStyleCnt="3"/>
      <dgm:spPr>
        <a:solidFill>
          <a:srgbClr val="65A2BA"/>
        </a:solidFill>
      </dgm:spPr>
    </dgm:pt>
  </dgm:ptLst>
  <dgm:cxnLst>
    <dgm:cxn modelId="{4DE9490C-282B-4EDB-9069-01EE78269967}" srcId="{28207F69-32CE-4A71-9C48-D8DC65F73D04}" destId="{490E4CC6-8EDF-4078-9256-3A85B5AC82E6}" srcOrd="0" destOrd="0" parTransId="{437AC4A9-6E41-4E4D-A8AF-BF7E812AD428}" sibTransId="{262A101C-0FAE-4612-B3C3-497B23619A41}"/>
    <dgm:cxn modelId="{B51E6010-A4D7-4972-84C2-167EBC5A2962}" type="presOf" srcId="{26972247-C930-432C-A36D-5D4D256E48BC}" destId="{42AF690F-34FC-41DC-9F7E-D7DEA21F4BCC}" srcOrd="0" destOrd="0" presId="urn:microsoft.com/office/officeart/2005/8/layout/process4"/>
    <dgm:cxn modelId="{3A66AA41-E291-41E4-9F48-2517DF581E84}" srcId="{44EF5642-982A-45C5-9FBA-0117E2FFEA36}" destId="{28207F69-32CE-4A71-9C48-D8DC65F73D04}" srcOrd="1" destOrd="0" parTransId="{DDE13360-EC01-4AFD-BE0E-F7D0718F2AD1}" sibTransId="{D17C2043-9293-4904-84E5-48BEA1DEE8F8}"/>
    <dgm:cxn modelId="{745C1C42-2DE7-4B70-BF6F-4256E357BF34}" srcId="{44EF5642-982A-45C5-9FBA-0117E2FFEA36}" destId="{B9C37F4F-5040-4256-8B1C-40DDC2F210FB}" srcOrd="2" destOrd="0" parTransId="{5F6C8341-5A7B-4A28-A6DE-185321C896ED}" sibTransId="{81A8D255-96C5-455D-A2D1-4CEDDE6942F4}"/>
    <dgm:cxn modelId="{89BFBB4A-2BDE-4294-B2E0-93E3909DA0DD}" type="presOf" srcId="{44EF5642-982A-45C5-9FBA-0117E2FFEA36}" destId="{7F6C7D6B-7DA2-40DF-858D-D250CBBC57AA}" srcOrd="0" destOrd="0" presId="urn:microsoft.com/office/officeart/2005/8/layout/process4"/>
    <dgm:cxn modelId="{69A2BC55-F1F7-48BC-935A-0EA46E53909A}" type="presOf" srcId="{28207F69-32CE-4A71-9C48-D8DC65F73D04}" destId="{C7981A58-6530-4731-8DD8-C1FCE905CA22}" srcOrd="0" destOrd="0" presId="urn:microsoft.com/office/officeart/2005/8/layout/process4"/>
    <dgm:cxn modelId="{421C98B0-76F9-4550-BB3A-C3624AA457E0}" type="presOf" srcId="{490E4CC6-8EDF-4078-9256-3A85B5AC82E6}" destId="{96C16AC9-C10E-4387-9268-48AF2E1E4F98}" srcOrd="0" destOrd="0" presId="urn:microsoft.com/office/officeart/2005/8/layout/process4"/>
    <dgm:cxn modelId="{3D8701B6-D9F0-4508-B0EA-A886D8055CE2}" type="presOf" srcId="{95245685-A7C3-4AB3-BB25-CE6D3BBFAB15}" destId="{DBB9D72E-D20F-4B91-83F9-765055596432}" srcOrd="0" destOrd="0" presId="urn:microsoft.com/office/officeart/2005/8/layout/process4"/>
    <dgm:cxn modelId="{B8CC21CC-6DEB-41BD-BA04-2F231F66A49F}" type="presOf" srcId="{28207F69-32CE-4A71-9C48-D8DC65F73D04}" destId="{607233FB-5BE5-4039-A252-BF97EAC76542}" srcOrd="1" destOrd="0" presId="urn:microsoft.com/office/officeart/2005/8/layout/process4"/>
    <dgm:cxn modelId="{920018CD-3D20-4CEB-BDDB-2B9130D88CE0}" srcId="{44EF5642-982A-45C5-9FBA-0117E2FFEA36}" destId="{26972247-C930-432C-A36D-5D4D256E48BC}" srcOrd="0" destOrd="0" parTransId="{5E874A52-2E06-4364-93DA-1AFA175A665A}" sibTransId="{DF6684E1-3378-4383-89E7-AA03A47C250D}"/>
    <dgm:cxn modelId="{CE3CD1CD-F2FE-4BFD-BEEA-910613129F8C}" type="presOf" srcId="{B9C37F4F-5040-4256-8B1C-40DDC2F210FB}" destId="{27DA286F-8E9A-4545-8F08-AB97784AE1A4}" srcOrd="1" destOrd="0" presId="urn:microsoft.com/office/officeart/2005/8/layout/process4"/>
    <dgm:cxn modelId="{9B2EEDEA-E15C-4A3A-898B-CC7843913F8C}" type="presOf" srcId="{B9C37F4F-5040-4256-8B1C-40DDC2F210FB}" destId="{363D51AE-769A-4EA6-BD63-83305F11A2A9}" srcOrd="0" destOrd="0" presId="urn:microsoft.com/office/officeart/2005/8/layout/process4"/>
    <dgm:cxn modelId="{BBE984EC-764C-4185-9147-C769680F36E8}" srcId="{B9C37F4F-5040-4256-8B1C-40DDC2F210FB}" destId="{95245685-A7C3-4AB3-BB25-CE6D3BBFAB15}" srcOrd="0" destOrd="0" parTransId="{ECA68AA3-276E-452F-AFF7-977EC3F3ECF5}" sibTransId="{2C5D427B-708C-4796-987E-A77225BD8756}"/>
    <dgm:cxn modelId="{58ACE875-F26A-4C62-8708-3F3416A45E06}" type="presParOf" srcId="{7F6C7D6B-7DA2-40DF-858D-D250CBBC57AA}" destId="{1E5D6E18-7B85-4D34-B674-8E3DCF703488}" srcOrd="0" destOrd="0" presId="urn:microsoft.com/office/officeart/2005/8/layout/process4"/>
    <dgm:cxn modelId="{60C3ACA0-F077-4F76-B151-10A4A80626BB}" type="presParOf" srcId="{1E5D6E18-7B85-4D34-B674-8E3DCF703488}" destId="{363D51AE-769A-4EA6-BD63-83305F11A2A9}" srcOrd="0" destOrd="0" presId="urn:microsoft.com/office/officeart/2005/8/layout/process4"/>
    <dgm:cxn modelId="{D191DF2F-3C51-4D23-A7C1-6120C7B32DB8}" type="presParOf" srcId="{1E5D6E18-7B85-4D34-B674-8E3DCF703488}" destId="{27DA286F-8E9A-4545-8F08-AB97784AE1A4}" srcOrd="1" destOrd="0" presId="urn:microsoft.com/office/officeart/2005/8/layout/process4"/>
    <dgm:cxn modelId="{504A4199-122D-4B8C-9117-AC3296C5D995}" type="presParOf" srcId="{1E5D6E18-7B85-4D34-B674-8E3DCF703488}" destId="{A273A936-9BFB-4446-BBDF-8FD8840D557F}" srcOrd="2" destOrd="0" presId="urn:microsoft.com/office/officeart/2005/8/layout/process4"/>
    <dgm:cxn modelId="{C6BA7C0F-31B7-43F6-9EB2-864552A81FE0}" type="presParOf" srcId="{A273A936-9BFB-4446-BBDF-8FD8840D557F}" destId="{DBB9D72E-D20F-4B91-83F9-765055596432}" srcOrd="0" destOrd="0" presId="urn:microsoft.com/office/officeart/2005/8/layout/process4"/>
    <dgm:cxn modelId="{716A2B06-D910-434D-B339-4EAB38EBC5C8}" type="presParOf" srcId="{7F6C7D6B-7DA2-40DF-858D-D250CBBC57AA}" destId="{39F8641B-1136-46F5-956D-74189EFFF1BF}" srcOrd="1" destOrd="0" presId="urn:microsoft.com/office/officeart/2005/8/layout/process4"/>
    <dgm:cxn modelId="{623D336B-8F44-4364-AF12-D71852A47DB8}" type="presParOf" srcId="{7F6C7D6B-7DA2-40DF-858D-D250CBBC57AA}" destId="{638CCA62-6453-446F-972F-D90DE502324D}" srcOrd="2" destOrd="0" presId="urn:microsoft.com/office/officeart/2005/8/layout/process4"/>
    <dgm:cxn modelId="{958347E3-1D25-40F0-A6BE-DC691C1D10F1}" type="presParOf" srcId="{638CCA62-6453-446F-972F-D90DE502324D}" destId="{C7981A58-6530-4731-8DD8-C1FCE905CA22}" srcOrd="0" destOrd="0" presId="urn:microsoft.com/office/officeart/2005/8/layout/process4"/>
    <dgm:cxn modelId="{A95DBA9B-494E-4805-B3EE-84C6EBD73105}" type="presParOf" srcId="{638CCA62-6453-446F-972F-D90DE502324D}" destId="{607233FB-5BE5-4039-A252-BF97EAC76542}" srcOrd="1" destOrd="0" presId="urn:microsoft.com/office/officeart/2005/8/layout/process4"/>
    <dgm:cxn modelId="{6A79C69B-82F9-4048-9642-BD492A4466F6}" type="presParOf" srcId="{638CCA62-6453-446F-972F-D90DE502324D}" destId="{4DAD3AD0-0CB6-4507-B4BD-EDE27164A7A9}" srcOrd="2" destOrd="0" presId="urn:microsoft.com/office/officeart/2005/8/layout/process4"/>
    <dgm:cxn modelId="{CFC5A387-6FC6-480A-A9D1-8A33EFD95E6C}" type="presParOf" srcId="{4DAD3AD0-0CB6-4507-B4BD-EDE27164A7A9}" destId="{96C16AC9-C10E-4387-9268-48AF2E1E4F98}" srcOrd="0" destOrd="0" presId="urn:microsoft.com/office/officeart/2005/8/layout/process4"/>
    <dgm:cxn modelId="{9EB8366F-A51F-4D57-B389-15D5586DAC52}" type="presParOf" srcId="{7F6C7D6B-7DA2-40DF-858D-D250CBBC57AA}" destId="{B23E3222-9314-4D7B-BAE4-0F5A56F6E7BD}" srcOrd="3" destOrd="0" presId="urn:microsoft.com/office/officeart/2005/8/layout/process4"/>
    <dgm:cxn modelId="{1D9D7544-3830-45E7-B446-9B0321FFEA60}" type="presParOf" srcId="{7F6C7D6B-7DA2-40DF-858D-D250CBBC57AA}" destId="{A43CEE8A-2A92-4F88-A8F9-6AEDA77344C7}" srcOrd="4" destOrd="0" presId="urn:microsoft.com/office/officeart/2005/8/layout/process4"/>
    <dgm:cxn modelId="{42AE5808-7CFD-4D4E-87CC-846DF41E22E2}" type="presParOf" srcId="{A43CEE8A-2A92-4F88-A8F9-6AEDA77344C7}" destId="{42AF690F-34FC-41DC-9F7E-D7DEA21F4BCC}"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4EF5642-982A-45C5-9FBA-0117E2FFEA36}"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S"/>
        </a:p>
      </dgm:t>
    </dgm:pt>
    <dgm:pt modelId="{26972247-C930-432C-A36D-5D4D256E48BC}">
      <dgm:prSet phldrT="[Texto]" phldr="0" custT="1"/>
      <dgm:spPr>
        <a:solidFill>
          <a:schemeClr val="accent5">
            <a:lumMod val="50000"/>
          </a:schemeClr>
        </a:solidFill>
      </dgm:spPr>
      <dgm:t>
        <a:bodyPr/>
        <a:lstStyle/>
        <a:p>
          <a:pPr rtl="0"/>
          <a:r>
            <a:rPr lang="es-ES" sz="2000" b="1" dirty="0">
              <a:solidFill>
                <a:schemeClr val="tx1"/>
              </a:solidFill>
              <a:latin typeface="Arial"/>
            </a:rPr>
            <a:t>Trabajo de campo</a:t>
          </a:r>
          <a:endParaRPr lang="es-ES" sz="2000" b="1" dirty="0">
            <a:solidFill>
              <a:schemeClr val="tx1"/>
            </a:solidFill>
          </a:endParaRPr>
        </a:p>
      </dgm:t>
    </dgm:pt>
    <dgm:pt modelId="{5E874A52-2E06-4364-93DA-1AFA175A665A}" type="parTrans" cxnId="{920018CD-3D20-4CEB-BDDB-2B9130D88CE0}">
      <dgm:prSet/>
      <dgm:spPr/>
      <dgm:t>
        <a:bodyPr/>
        <a:lstStyle/>
        <a:p>
          <a:endParaRPr lang="es-ES"/>
        </a:p>
      </dgm:t>
    </dgm:pt>
    <dgm:pt modelId="{DF6684E1-3378-4383-89E7-AA03A47C250D}" type="sibTrans" cxnId="{920018CD-3D20-4CEB-BDDB-2B9130D88CE0}">
      <dgm:prSet/>
      <dgm:spPr/>
      <dgm:t>
        <a:bodyPr/>
        <a:lstStyle/>
        <a:p>
          <a:endParaRPr lang="es-ES"/>
        </a:p>
      </dgm:t>
    </dgm:pt>
    <dgm:pt modelId="{28207F69-32CE-4A71-9C48-D8DC65F73D04}">
      <dgm:prSet phldrT="[Texto]" phldr="0" custT="1"/>
      <dgm:spPr/>
      <dgm:t>
        <a:bodyPr/>
        <a:lstStyle/>
        <a:p>
          <a:pPr rtl="0"/>
          <a:r>
            <a:rPr lang="es-ES" sz="1800" b="1" dirty="0">
              <a:solidFill>
                <a:schemeClr val="tx1"/>
              </a:solidFill>
              <a:latin typeface="Arial"/>
            </a:rPr>
            <a:t>Recolección de datos</a:t>
          </a:r>
          <a:endParaRPr lang="es-ES" sz="1800" b="1" dirty="0">
            <a:solidFill>
              <a:schemeClr val="tx1"/>
            </a:solidFill>
          </a:endParaRPr>
        </a:p>
      </dgm:t>
    </dgm:pt>
    <dgm:pt modelId="{DDE13360-EC01-4AFD-BE0E-F7D0718F2AD1}" type="parTrans" cxnId="{3A66AA41-E291-41E4-9F48-2517DF581E84}">
      <dgm:prSet/>
      <dgm:spPr/>
      <dgm:t>
        <a:bodyPr/>
        <a:lstStyle/>
        <a:p>
          <a:endParaRPr lang="es-ES"/>
        </a:p>
      </dgm:t>
    </dgm:pt>
    <dgm:pt modelId="{D17C2043-9293-4904-84E5-48BEA1DEE8F8}" type="sibTrans" cxnId="{3A66AA41-E291-41E4-9F48-2517DF581E84}">
      <dgm:prSet/>
      <dgm:spPr/>
      <dgm:t>
        <a:bodyPr/>
        <a:lstStyle/>
        <a:p>
          <a:endParaRPr lang="es-ES"/>
        </a:p>
      </dgm:t>
    </dgm:pt>
    <dgm:pt modelId="{490E4CC6-8EDF-4078-9256-3A85B5AC82E6}">
      <dgm:prSet phldrT="[Texto]" phldr="0" custT="1"/>
      <dgm:spPr/>
      <dgm:t>
        <a:bodyPr/>
        <a:lstStyle/>
        <a:p>
          <a:pPr rtl="0"/>
          <a:r>
            <a:rPr lang="es-ES" sz="1600" dirty="0">
              <a:solidFill>
                <a:schemeClr val="tx1"/>
              </a:solidFill>
              <a:latin typeface="Arial"/>
            </a:rPr>
            <a:t>Selección previa de los perfiles</a:t>
          </a:r>
          <a:endParaRPr lang="es-ES" sz="1600" dirty="0">
            <a:solidFill>
              <a:schemeClr val="tx1"/>
            </a:solidFill>
          </a:endParaRPr>
        </a:p>
      </dgm:t>
    </dgm:pt>
    <dgm:pt modelId="{437AC4A9-6E41-4E4D-A8AF-BF7E812AD428}" type="parTrans" cxnId="{4DE9490C-282B-4EDB-9069-01EE78269967}">
      <dgm:prSet/>
      <dgm:spPr/>
      <dgm:t>
        <a:bodyPr/>
        <a:lstStyle/>
        <a:p>
          <a:endParaRPr lang="es-ES"/>
        </a:p>
      </dgm:t>
    </dgm:pt>
    <dgm:pt modelId="{262A101C-0FAE-4612-B3C3-497B23619A41}" type="sibTrans" cxnId="{4DE9490C-282B-4EDB-9069-01EE78269967}">
      <dgm:prSet/>
      <dgm:spPr/>
      <dgm:t>
        <a:bodyPr/>
        <a:lstStyle/>
        <a:p>
          <a:endParaRPr lang="es-ES"/>
        </a:p>
      </dgm:t>
    </dgm:pt>
    <dgm:pt modelId="{B9C37F4F-5040-4256-8B1C-40DDC2F210FB}">
      <dgm:prSet phldrT="[Texto]" phldr="0" custT="1"/>
      <dgm:spPr/>
      <dgm:t>
        <a:bodyPr/>
        <a:lstStyle/>
        <a:p>
          <a:pPr rtl="0"/>
          <a:r>
            <a:rPr lang="es-ES" sz="1800" dirty="0">
              <a:solidFill>
                <a:schemeClr val="tx1"/>
              </a:solidFill>
              <a:latin typeface="Arial"/>
            </a:rPr>
            <a:t>Análisis de datos</a:t>
          </a:r>
          <a:endParaRPr lang="es-ES" sz="1800" dirty="0">
            <a:solidFill>
              <a:schemeClr val="tx1"/>
            </a:solidFill>
          </a:endParaRPr>
        </a:p>
      </dgm:t>
    </dgm:pt>
    <dgm:pt modelId="{5F6C8341-5A7B-4A28-A6DE-185321C896ED}" type="parTrans" cxnId="{745C1C42-2DE7-4B70-BF6F-4256E357BF34}">
      <dgm:prSet/>
      <dgm:spPr/>
      <dgm:t>
        <a:bodyPr/>
        <a:lstStyle/>
        <a:p>
          <a:endParaRPr lang="es-ES"/>
        </a:p>
      </dgm:t>
    </dgm:pt>
    <dgm:pt modelId="{81A8D255-96C5-455D-A2D1-4CEDDE6942F4}" type="sibTrans" cxnId="{745C1C42-2DE7-4B70-BF6F-4256E357BF34}">
      <dgm:prSet/>
      <dgm:spPr/>
      <dgm:t>
        <a:bodyPr/>
        <a:lstStyle/>
        <a:p>
          <a:endParaRPr lang="es-ES"/>
        </a:p>
      </dgm:t>
    </dgm:pt>
    <dgm:pt modelId="{95245685-A7C3-4AB3-BB25-CE6D3BBFAB15}">
      <dgm:prSet phldrT="[Texto]" phldr="0" custT="1"/>
      <dgm:spPr/>
      <dgm:t>
        <a:bodyPr/>
        <a:lstStyle/>
        <a:p>
          <a:pPr rtl="0"/>
          <a:r>
            <a:rPr lang="es-ES" sz="1600" dirty="0">
              <a:solidFill>
                <a:schemeClr val="tx1"/>
              </a:solidFill>
              <a:latin typeface="Arial"/>
            </a:rPr>
            <a:t>Atlas Ti.</a:t>
          </a:r>
          <a:endParaRPr lang="es-ES" sz="1600" dirty="0">
            <a:solidFill>
              <a:schemeClr val="tx1"/>
            </a:solidFill>
          </a:endParaRPr>
        </a:p>
      </dgm:t>
    </dgm:pt>
    <dgm:pt modelId="{ECA68AA3-276E-452F-AFF7-977EC3F3ECF5}" type="parTrans" cxnId="{BBE984EC-764C-4185-9147-C769680F36E8}">
      <dgm:prSet/>
      <dgm:spPr/>
      <dgm:t>
        <a:bodyPr/>
        <a:lstStyle/>
        <a:p>
          <a:endParaRPr lang="es-ES"/>
        </a:p>
      </dgm:t>
    </dgm:pt>
    <dgm:pt modelId="{2C5D427B-708C-4796-987E-A77225BD8756}" type="sibTrans" cxnId="{BBE984EC-764C-4185-9147-C769680F36E8}">
      <dgm:prSet/>
      <dgm:spPr/>
      <dgm:t>
        <a:bodyPr/>
        <a:lstStyle/>
        <a:p>
          <a:endParaRPr lang="es-ES"/>
        </a:p>
      </dgm:t>
    </dgm:pt>
    <dgm:pt modelId="{7F6C7D6B-7DA2-40DF-858D-D250CBBC57AA}" type="pres">
      <dgm:prSet presAssocID="{44EF5642-982A-45C5-9FBA-0117E2FFEA36}" presName="Name0" presStyleCnt="0">
        <dgm:presLayoutVars>
          <dgm:dir/>
          <dgm:animLvl val="lvl"/>
          <dgm:resizeHandles val="exact"/>
        </dgm:presLayoutVars>
      </dgm:prSet>
      <dgm:spPr/>
    </dgm:pt>
    <dgm:pt modelId="{1E5D6E18-7B85-4D34-B674-8E3DCF703488}" type="pres">
      <dgm:prSet presAssocID="{B9C37F4F-5040-4256-8B1C-40DDC2F210FB}" presName="boxAndChildren" presStyleCnt="0"/>
      <dgm:spPr/>
    </dgm:pt>
    <dgm:pt modelId="{363D51AE-769A-4EA6-BD63-83305F11A2A9}" type="pres">
      <dgm:prSet presAssocID="{B9C37F4F-5040-4256-8B1C-40DDC2F210FB}" presName="parentTextBox" presStyleLbl="node1" presStyleIdx="0" presStyleCnt="3"/>
      <dgm:spPr/>
    </dgm:pt>
    <dgm:pt modelId="{27DA286F-8E9A-4545-8F08-AB97784AE1A4}" type="pres">
      <dgm:prSet presAssocID="{B9C37F4F-5040-4256-8B1C-40DDC2F210FB}" presName="entireBox" presStyleLbl="node1" presStyleIdx="0" presStyleCnt="3"/>
      <dgm:spPr>
        <a:solidFill>
          <a:srgbClr val="C1E3D4"/>
        </a:solidFill>
      </dgm:spPr>
    </dgm:pt>
    <dgm:pt modelId="{A273A936-9BFB-4446-BBDF-8FD8840D557F}" type="pres">
      <dgm:prSet presAssocID="{B9C37F4F-5040-4256-8B1C-40DDC2F210FB}" presName="descendantBox" presStyleCnt="0"/>
      <dgm:spPr/>
    </dgm:pt>
    <dgm:pt modelId="{DBB9D72E-D20F-4B91-83F9-765055596432}" type="pres">
      <dgm:prSet presAssocID="{95245685-A7C3-4AB3-BB25-CE6D3BBFAB15}" presName="childTextBox" presStyleLbl="fgAccFollowNode1" presStyleIdx="0" presStyleCnt="2">
        <dgm:presLayoutVars>
          <dgm:bulletEnabled val="1"/>
        </dgm:presLayoutVars>
      </dgm:prSet>
      <dgm:spPr/>
    </dgm:pt>
    <dgm:pt modelId="{39F8641B-1136-46F5-956D-74189EFFF1BF}" type="pres">
      <dgm:prSet presAssocID="{D17C2043-9293-4904-84E5-48BEA1DEE8F8}" presName="sp" presStyleCnt="0"/>
      <dgm:spPr/>
    </dgm:pt>
    <dgm:pt modelId="{638CCA62-6453-446F-972F-D90DE502324D}" type="pres">
      <dgm:prSet presAssocID="{28207F69-32CE-4A71-9C48-D8DC65F73D04}" presName="arrowAndChildren" presStyleCnt="0"/>
      <dgm:spPr/>
    </dgm:pt>
    <dgm:pt modelId="{C7981A58-6530-4731-8DD8-C1FCE905CA22}" type="pres">
      <dgm:prSet presAssocID="{28207F69-32CE-4A71-9C48-D8DC65F73D04}" presName="parentTextArrow" presStyleLbl="node1" presStyleIdx="0" presStyleCnt="3"/>
      <dgm:spPr/>
    </dgm:pt>
    <dgm:pt modelId="{607233FB-5BE5-4039-A252-BF97EAC76542}" type="pres">
      <dgm:prSet presAssocID="{28207F69-32CE-4A71-9C48-D8DC65F73D04}" presName="arrow" presStyleLbl="node1" presStyleIdx="1" presStyleCnt="3"/>
      <dgm:spPr>
        <a:solidFill>
          <a:srgbClr val="C1E3D4"/>
        </a:solidFill>
      </dgm:spPr>
    </dgm:pt>
    <dgm:pt modelId="{4DAD3AD0-0CB6-4507-B4BD-EDE27164A7A9}" type="pres">
      <dgm:prSet presAssocID="{28207F69-32CE-4A71-9C48-D8DC65F73D04}" presName="descendantArrow" presStyleCnt="0"/>
      <dgm:spPr/>
    </dgm:pt>
    <dgm:pt modelId="{96C16AC9-C10E-4387-9268-48AF2E1E4F98}" type="pres">
      <dgm:prSet presAssocID="{490E4CC6-8EDF-4078-9256-3A85B5AC82E6}" presName="childTextArrow" presStyleLbl="fgAccFollowNode1" presStyleIdx="1" presStyleCnt="2">
        <dgm:presLayoutVars>
          <dgm:bulletEnabled val="1"/>
        </dgm:presLayoutVars>
      </dgm:prSet>
      <dgm:spPr/>
    </dgm:pt>
    <dgm:pt modelId="{B23E3222-9314-4D7B-BAE4-0F5A56F6E7BD}" type="pres">
      <dgm:prSet presAssocID="{DF6684E1-3378-4383-89E7-AA03A47C250D}" presName="sp" presStyleCnt="0"/>
      <dgm:spPr/>
    </dgm:pt>
    <dgm:pt modelId="{A43CEE8A-2A92-4F88-A8F9-6AEDA77344C7}" type="pres">
      <dgm:prSet presAssocID="{26972247-C930-432C-A36D-5D4D256E48BC}" presName="arrowAndChildren" presStyleCnt="0"/>
      <dgm:spPr/>
    </dgm:pt>
    <dgm:pt modelId="{42AF690F-34FC-41DC-9F7E-D7DEA21F4BCC}" type="pres">
      <dgm:prSet presAssocID="{26972247-C930-432C-A36D-5D4D256E48BC}" presName="parentTextArrow" presStyleLbl="node1" presStyleIdx="2" presStyleCnt="3"/>
      <dgm:spPr>
        <a:solidFill>
          <a:srgbClr val="65A2BA"/>
        </a:solidFill>
      </dgm:spPr>
    </dgm:pt>
  </dgm:ptLst>
  <dgm:cxnLst>
    <dgm:cxn modelId="{4DE9490C-282B-4EDB-9069-01EE78269967}" srcId="{28207F69-32CE-4A71-9C48-D8DC65F73D04}" destId="{490E4CC6-8EDF-4078-9256-3A85B5AC82E6}" srcOrd="0" destOrd="0" parTransId="{437AC4A9-6E41-4E4D-A8AF-BF7E812AD428}" sibTransId="{262A101C-0FAE-4612-B3C3-497B23619A41}"/>
    <dgm:cxn modelId="{B51E6010-A4D7-4972-84C2-167EBC5A2962}" type="presOf" srcId="{26972247-C930-432C-A36D-5D4D256E48BC}" destId="{42AF690F-34FC-41DC-9F7E-D7DEA21F4BCC}" srcOrd="0" destOrd="0" presId="urn:microsoft.com/office/officeart/2005/8/layout/process4"/>
    <dgm:cxn modelId="{3A66AA41-E291-41E4-9F48-2517DF581E84}" srcId="{44EF5642-982A-45C5-9FBA-0117E2FFEA36}" destId="{28207F69-32CE-4A71-9C48-D8DC65F73D04}" srcOrd="1" destOrd="0" parTransId="{DDE13360-EC01-4AFD-BE0E-F7D0718F2AD1}" sibTransId="{D17C2043-9293-4904-84E5-48BEA1DEE8F8}"/>
    <dgm:cxn modelId="{745C1C42-2DE7-4B70-BF6F-4256E357BF34}" srcId="{44EF5642-982A-45C5-9FBA-0117E2FFEA36}" destId="{B9C37F4F-5040-4256-8B1C-40DDC2F210FB}" srcOrd="2" destOrd="0" parTransId="{5F6C8341-5A7B-4A28-A6DE-185321C896ED}" sibTransId="{81A8D255-96C5-455D-A2D1-4CEDDE6942F4}"/>
    <dgm:cxn modelId="{89BFBB4A-2BDE-4294-B2E0-93E3909DA0DD}" type="presOf" srcId="{44EF5642-982A-45C5-9FBA-0117E2FFEA36}" destId="{7F6C7D6B-7DA2-40DF-858D-D250CBBC57AA}" srcOrd="0" destOrd="0" presId="urn:microsoft.com/office/officeart/2005/8/layout/process4"/>
    <dgm:cxn modelId="{69A2BC55-F1F7-48BC-935A-0EA46E53909A}" type="presOf" srcId="{28207F69-32CE-4A71-9C48-D8DC65F73D04}" destId="{C7981A58-6530-4731-8DD8-C1FCE905CA22}" srcOrd="0" destOrd="0" presId="urn:microsoft.com/office/officeart/2005/8/layout/process4"/>
    <dgm:cxn modelId="{421C98B0-76F9-4550-BB3A-C3624AA457E0}" type="presOf" srcId="{490E4CC6-8EDF-4078-9256-3A85B5AC82E6}" destId="{96C16AC9-C10E-4387-9268-48AF2E1E4F98}" srcOrd="0" destOrd="0" presId="urn:microsoft.com/office/officeart/2005/8/layout/process4"/>
    <dgm:cxn modelId="{3D8701B6-D9F0-4508-B0EA-A886D8055CE2}" type="presOf" srcId="{95245685-A7C3-4AB3-BB25-CE6D3BBFAB15}" destId="{DBB9D72E-D20F-4B91-83F9-765055596432}" srcOrd="0" destOrd="0" presId="urn:microsoft.com/office/officeart/2005/8/layout/process4"/>
    <dgm:cxn modelId="{B8CC21CC-6DEB-41BD-BA04-2F231F66A49F}" type="presOf" srcId="{28207F69-32CE-4A71-9C48-D8DC65F73D04}" destId="{607233FB-5BE5-4039-A252-BF97EAC76542}" srcOrd="1" destOrd="0" presId="urn:microsoft.com/office/officeart/2005/8/layout/process4"/>
    <dgm:cxn modelId="{920018CD-3D20-4CEB-BDDB-2B9130D88CE0}" srcId="{44EF5642-982A-45C5-9FBA-0117E2FFEA36}" destId="{26972247-C930-432C-A36D-5D4D256E48BC}" srcOrd="0" destOrd="0" parTransId="{5E874A52-2E06-4364-93DA-1AFA175A665A}" sibTransId="{DF6684E1-3378-4383-89E7-AA03A47C250D}"/>
    <dgm:cxn modelId="{CE3CD1CD-F2FE-4BFD-BEEA-910613129F8C}" type="presOf" srcId="{B9C37F4F-5040-4256-8B1C-40DDC2F210FB}" destId="{27DA286F-8E9A-4545-8F08-AB97784AE1A4}" srcOrd="1" destOrd="0" presId="urn:microsoft.com/office/officeart/2005/8/layout/process4"/>
    <dgm:cxn modelId="{9B2EEDEA-E15C-4A3A-898B-CC7843913F8C}" type="presOf" srcId="{B9C37F4F-5040-4256-8B1C-40DDC2F210FB}" destId="{363D51AE-769A-4EA6-BD63-83305F11A2A9}" srcOrd="0" destOrd="0" presId="urn:microsoft.com/office/officeart/2005/8/layout/process4"/>
    <dgm:cxn modelId="{BBE984EC-764C-4185-9147-C769680F36E8}" srcId="{B9C37F4F-5040-4256-8B1C-40DDC2F210FB}" destId="{95245685-A7C3-4AB3-BB25-CE6D3BBFAB15}" srcOrd="0" destOrd="0" parTransId="{ECA68AA3-276E-452F-AFF7-977EC3F3ECF5}" sibTransId="{2C5D427B-708C-4796-987E-A77225BD8756}"/>
    <dgm:cxn modelId="{58ACE875-F26A-4C62-8708-3F3416A45E06}" type="presParOf" srcId="{7F6C7D6B-7DA2-40DF-858D-D250CBBC57AA}" destId="{1E5D6E18-7B85-4D34-B674-8E3DCF703488}" srcOrd="0" destOrd="0" presId="urn:microsoft.com/office/officeart/2005/8/layout/process4"/>
    <dgm:cxn modelId="{60C3ACA0-F077-4F76-B151-10A4A80626BB}" type="presParOf" srcId="{1E5D6E18-7B85-4D34-B674-8E3DCF703488}" destId="{363D51AE-769A-4EA6-BD63-83305F11A2A9}" srcOrd="0" destOrd="0" presId="urn:microsoft.com/office/officeart/2005/8/layout/process4"/>
    <dgm:cxn modelId="{D191DF2F-3C51-4D23-A7C1-6120C7B32DB8}" type="presParOf" srcId="{1E5D6E18-7B85-4D34-B674-8E3DCF703488}" destId="{27DA286F-8E9A-4545-8F08-AB97784AE1A4}" srcOrd="1" destOrd="0" presId="urn:microsoft.com/office/officeart/2005/8/layout/process4"/>
    <dgm:cxn modelId="{504A4199-122D-4B8C-9117-AC3296C5D995}" type="presParOf" srcId="{1E5D6E18-7B85-4D34-B674-8E3DCF703488}" destId="{A273A936-9BFB-4446-BBDF-8FD8840D557F}" srcOrd="2" destOrd="0" presId="urn:microsoft.com/office/officeart/2005/8/layout/process4"/>
    <dgm:cxn modelId="{C6BA7C0F-31B7-43F6-9EB2-864552A81FE0}" type="presParOf" srcId="{A273A936-9BFB-4446-BBDF-8FD8840D557F}" destId="{DBB9D72E-D20F-4B91-83F9-765055596432}" srcOrd="0" destOrd="0" presId="urn:microsoft.com/office/officeart/2005/8/layout/process4"/>
    <dgm:cxn modelId="{716A2B06-D910-434D-B339-4EAB38EBC5C8}" type="presParOf" srcId="{7F6C7D6B-7DA2-40DF-858D-D250CBBC57AA}" destId="{39F8641B-1136-46F5-956D-74189EFFF1BF}" srcOrd="1" destOrd="0" presId="urn:microsoft.com/office/officeart/2005/8/layout/process4"/>
    <dgm:cxn modelId="{623D336B-8F44-4364-AF12-D71852A47DB8}" type="presParOf" srcId="{7F6C7D6B-7DA2-40DF-858D-D250CBBC57AA}" destId="{638CCA62-6453-446F-972F-D90DE502324D}" srcOrd="2" destOrd="0" presId="urn:microsoft.com/office/officeart/2005/8/layout/process4"/>
    <dgm:cxn modelId="{958347E3-1D25-40F0-A6BE-DC691C1D10F1}" type="presParOf" srcId="{638CCA62-6453-446F-972F-D90DE502324D}" destId="{C7981A58-6530-4731-8DD8-C1FCE905CA22}" srcOrd="0" destOrd="0" presId="urn:microsoft.com/office/officeart/2005/8/layout/process4"/>
    <dgm:cxn modelId="{A95DBA9B-494E-4805-B3EE-84C6EBD73105}" type="presParOf" srcId="{638CCA62-6453-446F-972F-D90DE502324D}" destId="{607233FB-5BE5-4039-A252-BF97EAC76542}" srcOrd="1" destOrd="0" presId="urn:microsoft.com/office/officeart/2005/8/layout/process4"/>
    <dgm:cxn modelId="{6A79C69B-82F9-4048-9642-BD492A4466F6}" type="presParOf" srcId="{638CCA62-6453-446F-972F-D90DE502324D}" destId="{4DAD3AD0-0CB6-4507-B4BD-EDE27164A7A9}" srcOrd="2" destOrd="0" presId="urn:microsoft.com/office/officeart/2005/8/layout/process4"/>
    <dgm:cxn modelId="{CFC5A387-6FC6-480A-A9D1-8A33EFD95E6C}" type="presParOf" srcId="{4DAD3AD0-0CB6-4507-B4BD-EDE27164A7A9}" destId="{96C16AC9-C10E-4387-9268-48AF2E1E4F98}" srcOrd="0" destOrd="0" presId="urn:microsoft.com/office/officeart/2005/8/layout/process4"/>
    <dgm:cxn modelId="{9EB8366F-A51F-4D57-B389-15D5586DAC52}" type="presParOf" srcId="{7F6C7D6B-7DA2-40DF-858D-D250CBBC57AA}" destId="{B23E3222-9314-4D7B-BAE4-0F5A56F6E7BD}" srcOrd="3" destOrd="0" presId="urn:microsoft.com/office/officeart/2005/8/layout/process4"/>
    <dgm:cxn modelId="{1D9D7544-3830-45E7-B446-9B0321FFEA60}" type="presParOf" srcId="{7F6C7D6B-7DA2-40DF-858D-D250CBBC57AA}" destId="{A43CEE8A-2A92-4F88-A8F9-6AEDA77344C7}" srcOrd="4" destOrd="0" presId="urn:microsoft.com/office/officeart/2005/8/layout/process4"/>
    <dgm:cxn modelId="{42AE5808-7CFD-4D4E-87CC-846DF41E22E2}" type="presParOf" srcId="{A43CEE8A-2A92-4F88-A8F9-6AEDA77344C7}" destId="{42AF690F-34FC-41DC-9F7E-D7DEA21F4BCC}"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F753E-39EE-440D-83B0-9E02D3D4FB9F}">
      <dsp:nvSpPr>
        <dsp:cNvPr id="0" name=""/>
        <dsp:cNvSpPr/>
      </dsp:nvSpPr>
      <dsp:spPr>
        <a:xfrm>
          <a:off x="0" y="0"/>
          <a:ext cx="7346829" cy="1166291"/>
        </a:xfrm>
        <a:prstGeom prst="rect">
          <a:avLst/>
        </a:prstGeom>
        <a:solidFill>
          <a:srgbClr val="77A9BD"/>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kern="1200" dirty="0">
              <a:solidFill>
                <a:schemeClr val="tx1"/>
              </a:solidFill>
              <a:latin typeface="Arial"/>
            </a:rPr>
            <a:t>Al </a:t>
          </a:r>
          <a:r>
            <a:rPr lang="es-ES" sz="1800" kern="1200" dirty="0">
              <a:solidFill>
                <a:schemeClr val="tx1"/>
              </a:solidFill>
            </a:rPr>
            <a:t>marketing político se lo puede definir como la unión de varias ideas que permiten comprender el comportamiento del electorado (López &amp; Ortegón, 2017).</a:t>
          </a:r>
          <a:r>
            <a:rPr lang="es-ES" sz="1800" kern="1200" dirty="0">
              <a:solidFill>
                <a:schemeClr val="tx1"/>
              </a:solidFill>
              <a:latin typeface="Arial"/>
            </a:rPr>
            <a:t> </a:t>
          </a:r>
          <a:endParaRPr lang="es-ES" sz="1800" kern="1200" dirty="0">
            <a:solidFill>
              <a:schemeClr val="tx1"/>
            </a:solidFill>
          </a:endParaRPr>
        </a:p>
      </dsp:txBody>
      <dsp:txXfrm>
        <a:off x="0" y="0"/>
        <a:ext cx="7346829" cy="1166291"/>
      </dsp:txXfrm>
    </dsp:sp>
    <dsp:sp modelId="{5D3DD85F-46F6-4E2A-B176-0DFEAA9798B1}">
      <dsp:nvSpPr>
        <dsp:cNvPr id="0" name=""/>
        <dsp:cNvSpPr/>
      </dsp:nvSpPr>
      <dsp:spPr>
        <a:xfrm>
          <a:off x="3587" y="1166291"/>
          <a:ext cx="2446551" cy="2449211"/>
        </a:xfrm>
        <a:prstGeom prst="rect">
          <a:avLst/>
        </a:prstGeom>
        <a:solidFill>
          <a:srgbClr val="77A9BD">
            <a:alpha val="6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kern="1200" dirty="0">
              <a:solidFill>
                <a:schemeClr val="tx1"/>
              </a:solidFill>
              <a:latin typeface="Arial"/>
            </a:rPr>
            <a:t>En el </a:t>
          </a:r>
          <a:r>
            <a:rPr lang="es-ES" sz="1800" kern="1200" dirty="0">
              <a:solidFill>
                <a:schemeClr val="tx1"/>
              </a:solidFill>
            </a:rPr>
            <a:t> ámbito político, varias campañas políticas en todo el mundo han sentado sus bases en un conjunto de estrategias y técnicas de marketing</a:t>
          </a:r>
        </a:p>
      </dsp:txBody>
      <dsp:txXfrm>
        <a:off x="3587" y="1166291"/>
        <a:ext cx="2446551" cy="2449211"/>
      </dsp:txXfrm>
    </dsp:sp>
    <dsp:sp modelId="{E4C6A9CA-2AA9-415B-B021-E85C5009EBFE}">
      <dsp:nvSpPr>
        <dsp:cNvPr id="0" name=""/>
        <dsp:cNvSpPr/>
      </dsp:nvSpPr>
      <dsp:spPr>
        <a:xfrm>
          <a:off x="2450138" y="1166291"/>
          <a:ext cx="2446551" cy="2449211"/>
        </a:xfrm>
        <a:prstGeom prst="rect">
          <a:avLst/>
        </a:prstGeom>
        <a:solidFill>
          <a:srgbClr val="77A9BD">
            <a:alpha val="4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ES" sz="1800" kern="1200" dirty="0">
              <a:solidFill>
                <a:schemeClr val="tx1"/>
              </a:solidFill>
              <a:latin typeface="Arial"/>
            </a:rPr>
            <a:t>Harry Truman 1936</a:t>
          </a:r>
        </a:p>
        <a:p>
          <a:pPr marL="0" lvl="0" indent="0" algn="ctr" defTabSz="800100" rtl="0">
            <a:lnSpc>
              <a:spcPct val="90000"/>
            </a:lnSpc>
            <a:spcBef>
              <a:spcPct val="0"/>
            </a:spcBef>
            <a:spcAft>
              <a:spcPct val="35000"/>
            </a:spcAft>
            <a:buNone/>
          </a:pPr>
          <a:r>
            <a:rPr lang="es-ES" sz="1800" kern="1200" dirty="0">
              <a:solidFill>
                <a:schemeClr val="tx1"/>
              </a:solidFill>
              <a:latin typeface="Arial"/>
            </a:rPr>
            <a:t> </a:t>
          </a:r>
          <a:br>
            <a:rPr lang="es-ES" sz="1800" kern="1200" dirty="0">
              <a:solidFill>
                <a:schemeClr val="tx1"/>
              </a:solidFill>
              <a:latin typeface="Arial"/>
            </a:rPr>
          </a:br>
          <a:r>
            <a:rPr lang="es-ES" sz="1800" kern="1200" dirty="0">
              <a:solidFill>
                <a:schemeClr val="tx1"/>
              </a:solidFill>
              <a:latin typeface="Arial"/>
            </a:rPr>
            <a:t>Rafael Correa 2006</a:t>
          </a:r>
        </a:p>
      </dsp:txBody>
      <dsp:txXfrm>
        <a:off x="2450138" y="1166291"/>
        <a:ext cx="2446551" cy="2449211"/>
      </dsp:txXfrm>
    </dsp:sp>
    <dsp:sp modelId="{12C30C16-3549-4AD6-B86D-54436451BE4C}">
      <dsp:nvSpPr>
        <dsp:cNvPr id="0" name=""/>
        <dsp:cNvSpPr/>
      </dsp:nvSpPr>
      <dsp:spPr>
        <a:xfrm>
          <a:off x="4896690" y="1166291"/>
          <a:ext cx="2446551" cy="2449211"/>
        </a:xfrm>
        <a:prstGeom prst="rect">
          <a:avLst/>
        </a:prstGeom>
        <a:solidFill>
          <a:schemeClr val="accent2">
            <a:hueOff val="-14400000"/>
            <a:satOff val="-50003"/>
            <a:lumOff val="6000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None/>
          </a:pPr>
          <a:endParaRPr lang="es-ES" sz="5400" kern="1200" dirty="0">
            <a:solidFill>
              <a:schemeClr val="tx1"/>
            </a:solidFill>
          </a:endParaRPr>
        </a:p>
      </dsp:txBody>
      <dsp:txXfrm>
        <a:off x="4896690" y="1166291"/>
        <a:ext cx="2446551" cy="2449211"/>
      </dsp:txXfrm>
    </dsp:sp>
    <dsp:sp modelId="{20618E7C-8B6A-4744-97CD-92C89976E48D}">
      <dsp:nvSpPr>
        <dsp:cNvPr id="0" name=""/>
        <dsp:cNvSpPr/>
      </dsp:nvSpPr>
      <dsp:spPr>
        <a:xfrm>
          <a:off x="0" y="3615502"/>
          <a:ext cx="7346829" cy="272134"/>
        </a:xfrm>
        <a:prstGeom prst="rect">
          <a:avLst/>
        </a:prstGeom>
        <a:solidFill>
          <a:srgbClr val="77A9BD"/>
        </a:solidFill>
        <a:ln>
          <a:noFill/>
        </a:ln>
        <a:effectLst/>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3F3AE-2EA4-4B89-9920-257DBA114372}">
      <dsp:nvSpPr>
        <dsp:cNvPr id="0" name=""/>
        <dsp:cNvSpPr/>
      </dsp:nvSpPr>
      <dsp:spPr>
        <a:xfrm>
          <a:off x="2581218" y="1496820"/>
          <a:ext cx="560921" cy="91440"/>
        </a:xfrm>
        <a:custGeom>
          <a:avLst/>
          <a:gdLst/>
          <a:ahLst/>
          <a:cxnLst/>
          <a:rect l="0" t="0" r="0" b="0"/>
          <a:pathLst>
            <a:path>
              <a:moveTo>
                <a:pt x="0" y="45720"/>
              </a:moveTo>
              <a:lnTo>
                <a:pt x="56092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s-ES" sz="1300" kern="1200">
            <a:latin typeface="+mn-lt"/>
          </a:endParaRPr>
        </a:p>
      </dsp:txBody>
      <dsp:txXfrm>
        <a:off x="2846891" y="1539579"/>
        <a:ext cx="29576" cy="5920"/>
      </dsp:txXfrm>
    </dsp:sp>
    <dsp:sp modelId="{FEBFA76C-0A12-4B45-98BF-26A34BF73797}">
      <dsp:nvSpPr>
        <dsp:cNvPr id="0" name=""/>
        <dsp:cNvSpPr/>
      </dsp:nvSpPr>
      <dsp:spPr>
        <a:xfrm>
          <a:off x="11188" y="770990"/>
          <a:ext cx="2571830" cy="1543098"/>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s-ES" sz="1300" kern="1200" dirty="0">
              <a:solidFill>
                <a:schemeClr val="tx1"/>
              </a:solidFill>
              <a:latin typeface="+mn-lt"/>
            </a:rPr>
            <a:t>En el Ecuador el ente regulador de contenido para las elecciones presidenciales es el Consejo Nacional Electoral, quien se ha encargado de hacer cumplir la normativa propagandística en comicios electorales</a:t>
          </a:r>
        </a:p>
      </dsp:txBody>
      <dsp:txXfrm>
        <a:off x="11188" y="770990"/>
        <a:ext cx="2571830" cy="1543098"/>
      </dsp:txXfrm>
    </dsp:sp>
    <dsp:sp modelId="{0E19CADC-DB18-4B6C-B455-8D3410219A9C}">
      <dsp:nvSpPr>
        <dsp:cNvPr id="0" name=""/>
        <dsp:cNvSpPr/>
      </dsp:nvSpPr>
      <dsp:spPr>
        <a:xfrm>
          <a:off x="5744570" y="1496820"/>
          <a:ext cx="560921" cy="91440"/>
        </a:xfrm>
        <a:custGeom>
          <a:avLst/>
          <a:gdLst/>
          <a:ahLst/>
          <a:cxnLst/>
          <a:rect l="0" t="0" r="0" b="0"/>
          <a:pathLst>
            <a:path>
              <a:moveTo>
                <a:pt x="0" y="45720"/>
              </a:moveTo>
              <a:lnTo>
                <a:pt x="56092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s-ES" sz="1300" kern="1200">
            <a:latin typeface="+mn-lt"/>
          </a:endParaRPr>
        </a:p>
      </dsp:txBody>
      <dsp:txXfrm>
        <a:off x="6010243" y="1539579"/>
        <a:ext cx="29576" cy="5920"/>
      </dsp:txXfrm>
    </dsp:sp>
    <dsp:sp modelId="{1E3FC017-D077-43EA-A7CD-602867386A33}">
      <dsp:nvSpPr>
        <dsp:cNvPr id="0" name=""/>
        <dsp:cNvSpPr/>
      </dsp:nvSpPr>
      <dsp:spPr>
        <a:xfrm>
          <a:off x="3174540" y="770990"/>
          <a:ext cx="2571830" cy="1543098"/>
        </a:xfrm>
        <a:prstGeom prst="rect">
          <a:avLst/>
        </a:prstGeom>
        <a:solidFill>
          <a:schemeClr val="accent5">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s-ES" sz="1300" kern="1200" dirty="0">
              <a:solidFill>
                <a:schemeClr val="tx1"/>
              </a:solidFill>
              <a:latin typeface="+mn-lt"/>
            </a:rPr>
            <a:t>El impacto efectivo que han tenido las campañas presidenciales a través de los años ha dependido del contexto en el que el país se vea inmerso en momentos específicos</a:t>
          </a:r>
        </a:p>
      </dsp:txBody>
      <dsp:txXfrm>
        <a:off x="3174540" y="770990"/>
        <a:ext cx="2571830" cy="1543098"/>
      </dsp:txXfrm>
    </dsp:sp>
    <dsp:sp modelId="{9AB3D0B6-A44B-4225-938C-3089814789DC}">
      <dsp:nvSpPr>
        <dsp:cNvPr id="0" name=""/>
        <dsp:cNvSpPr/>
      </dsp:nvSpPr>
      <dsp:spPr>
        <a:xfrm>
          <a:off x="1297103" y="2312289"/>
          <a:ext cx="6326704" cy="560921"/>
        </a:xfrm>
        <a:custGeom>
          <a:avLst/>
          <a:gdLst/>
          <a:ahLst/>
          <a:cxnLst/>
          <a:rect l="0" t="0" r="0" b="0"/>
          <a:pathLst>
            <a:path>
              <a:moveTo>
                <a:pt x="6326704" y="0"/>
              </a:moveTo>
              <a:lnTo>
                <a:pt x="6326704" y="297560"/>
              </a:lnTo>
              <a:lnTo>
                <a:pt x="0" y="297560"/>
              </a:lnTo>
              <a:lnTo>
                <a:pt x="0" y="560921"/>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s-ES" sz="1300" kern="1200">
            <a:latin typeface="+mn-lt"/>
          </a:endParaRPr>
        </a:p>
      </dsp:txBody>
      <dsp:txXfrm>
        <a:off x="4301598" y="2589789"/>
        <a:ext cx="317714" cy="5920"/>
      </dsp:txXfrm>
    </dsp:sp>
    <dsp:sp modelId="{1E8A7932-C3B7-42E5-8986-6E8621A1FDA6}">
      <dsp:nvSpPr>
        <dsp:cNvPr id="0" name=""/>
        <dsp:cNvSpPr/>
      </dsp:nvSpPr>
      <dsp:spPr>
        <a:xfrm>
          <a:off x="6337892" y="770990"/>
          <a:ext cx="2571830" cy="1543098"/>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s-ES" sz="1300" kern="1200" dirty="0">
              <a:solidFill>
                <a:schemeClr val="tx1"/>
              </a:solidFill>
              <a:latin typeface="+mn-lt"/>
            </a:rPr>
            <a:t>La estrategia de confrontación durante varios periodos ha sido utilizada de manera constante por los presidenciables generando contenido de desprestigio hacia sus contrincantes</a:t>
          </a:r>
        </a:p>
      </dsp:txBody>
      <dsp:txXfrm>
        <a:off x="6337892" y="770990"/>
        <a:ext cx="2571830" cy="1543098"/>
      </dsp:txXfrm>
    </dsp:sp>
    <dsp:sp modelId="{9420445F-38B3-46AD-B65F-E7FD42E3BD24}">
      <dsp:nvSpPr>
        <dsp:cNvPr id="0" name=""/>
        <dsp:cNvSpPr/>
      </dsp:nvSpPr>
      <dsp:spPr>
        <a:xfrm>
          <a:off x="2581218" y="3631439"/>
          <a:ext cx="560921" cy="91440"/>
        </a:xfrm>
        <a:custGeom>
          <a:avLst/>
          <a:gdLst/>
          <a:ahLst/>
          <a:cxnLst/>
          <a:rect l="0" t="0" r="0" b="0"/>
          <a:pathLst>
            <a:path>
              <a:moveTo>
                <a:pt x="0" y="45720"/>
              </a:moveTo>
              <a:lnTo>
                <a:pt x="56092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s-ES" sz="1300" kern="1200">
            <a:latin typeface="+mn-lt"/>
          </a:endParaRPr>
        </a:p>
      </dsp:txBody>
      <dsp:txXfrm>
        <a:off x="2846891" y="3674199"/>
        <a:ext cx="29576" cy="5920"/>
      </dsp:txXfrm>
    </dsp:sp>
    <dsp:sp modelId="{F0CC8EBB-74CC-483E-B1D0-BBF7F5D0F998}">
      <dsp:nvSpPr>
        <dsp:cNvPr id="0" name=""/>
        <dsp:cNvSpPr/>
      </dsp:nvSpPr>
      <dsp:spPr>
        <a:xfrm>
          <a:off x="11188" y="2905610"/>
          <a:ext cx="2571830" cy="1543098"/>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s-ES" sz="1300" kern="1200" dirty="0">
              <a:solidFill>
                <a:schemeClr val="tx1"/>
              </a:solidFill>
              <a:latin typeface="+mn-lt"/>
            </a:rPr>
            <a:t>No existe mejor estrategia que la naturalidad del candidato</a:t>
          </a:r>
        </a:p>
      </dsp:txBody>
      <dsp:txXfrm>
        <a:off x="11188" y="2905610"/>
        <a:ext cx="2571830" cy="1543098"/>
      </dsp:txXfrm>
    </dsp:sp>
    <dsp:sp modelId="{B997D8E2-A55C-4625-8EF3-BC38C4411946}">
      <dsp:nvSpPr>
        <dsp:cNvPr id="0" name=""/>
        <dsp:cNvSpPr/>
      </dsp:nvSpPr>
      <dsp:spPr>
        <a:xfrm>
          <a:off x="5744570" y="3631439"/>
          <a:ext cx="560921" cy="91440"/>
        </a:xfrm>
        <a:custGeom>
          <a:avLst/>
          <a:gdLst/>
          <a:ahLst/>
          <a:cxnLst/>
          <a:rect l="0" t="0" r="0" b="0"/>
          <a:pathLst>
            <a:path>
              <a:moveTo>
                <a:pt x="0" y="45720"/>
              </a:moveTo>
              <a:lnTo>
                <a:pt x="560921" y="45720"/>
              </a:lnTo>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577850">
            <a:lnSpc>
              <a:spcPct val="90000"/>
            </a:lnSpc>
            <a:spcBef>
              <a:spcPct val="0"/>
            </a:spcBef>
            <a:spcAft>
              <a:spcPct val="35000"/>
            </a:spcAft>
            <a:buNone/>
          </a:pPr>
          <a:endParaRPr lang="es-ES" sz="1300" kern="1200">
            <a:latin typeface="+mn-lt"/>
          </a:endParaRPr>
        </a:p>
      </dsp:txBody>
      <dsp:txXfrm>
        <a:off x="6010243" y="3674199"/>
        <a:ext cx="29576" cy="5920"/>
      </dsp:txXfrm>
    </dsp:sp>
    <dsp:sp modelId="{C870202D-88B8-4CCB-88B4-450FD1A55B59}">
      <dsp:nvSpPr>
        <dsp:cNvPr id="0" name=""/>
        <dsp:cNvSpPr/>
      </dsp:nvSpPr>
      <dsp:spPr>
        <a:xfrm>
          <a:off x="3174540" y="2905610"/>
          <a:ext cx="2571830" cy="1543098"/>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s-ES" sz="1300" kern="1200" dirty="0">
              <a:solidFill>
                <a:schemeClr val="tx1"/>
              </a:solidFill>
              <a:latin typeface="+mn-lt"/>
            </a:rPr>
            <a:t>Otra estrategia que se puede destacar es el correcto uso del discurso</a:t>
          </a:r>
        </a:p>
      </dsp:txBody>
      <dsp:txXfrm>
        <a:off x="3174540" y="2905610"/>
        <a:ext cx="2571830" cy="1543098"/>
      </dsp:txXfrm>
    </dsp:sp>
    <dsp:sp modelId="{D7E9C327-0E60-403E-8322-23725BFDE91E}">
      <dsp:nvSpPr>
        <dsp:cNvPr id="0" name=""/>
        <dsp:cNvSpPr/>
      </dsp:nvSpPr>
      <dsp:spPr>
        <a:xfrm>
          <a:off x="6337892" y="2905610"/>
          <a:ext cx="2571830" cy="1543098"/>
        </a:xfrm>
        <a:prstGeom prst="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es-ES" sz="1300" kern="1200" dirty="0">
              <a:solidFill>
                <a:schemeClr val="tx1"/>
              </a:solidFill>
              <a:latin typeface="+mn-lt"/>
            </a:rPr>
            <a:t>Existe una delgada línea entre mostrar su personalidad y mostrarse como un profesional, es ahí donde se debe trabajar para encontrar un equilibrio entre ambos aspectos que son importantes en un candidato</a:t>
          </a:r>
        </a:p>
      </dsp:txBody>
      <dsp:txXfrm>
        <a:off x="6337892" y="2905610"/>
        <a:ext cx="2571830" cy="154309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D1AB7-A558-4398-A17E-C0410BD95220}">
      <dsp:nvSpPr>
        <dsp:cNvPr id="0" name=""/>
        <dsp:cNvSpPr/>
      </dsp:nvSpPr>
      <dsp:spPr>
        <a:xfrm>
          <a:off x="0" y="319054"/>
          <a:ext cx="4572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BF78E0-7746-47A0-835E-0D35253DEEEE}">
      <dsp:nvSpPr>
        <dsp:cNvPr id="0" name=""/>
        <dsp:cNvSpPr/>
      </dsp:nvSpPr>
      <dsp:spPr>
        <a:xfrm>
          <a:off x="228600" y="53374"/>
          <a:ext cx="3200400" cy="531360"/>
        </a:xfrm>
        <a:prstGeom prst="roundRect">
          <a:avLst/>
        </a:prstGeom>
        <a:solidFill>
          <a:srgbClr val="C1E3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800100" rtl="0">
            <a:lnSpc>
              <a:spcPct val="90000"/>
            </a:lnSpc>
            <a:spcBef>
              <a:spcPct val="0"/>
            </a:spcBef>
            <a:spcAft>
              <a:spcPct val="35000"/>
            </a:spcAft>
            <a:buNone/>
          </a:pPr>
          <a:r>
            <a:rPr lang="es-ES" sz="1800" kern="1200" dirty="0">
              <a:solidFill>
                <a:schemeClr val="tx1"/>
              </a:solidFill>
              <a:latin typeface="Arial"/>
            </a:rPr>
            <a:t>Comunicación </a:t>
          </a:r>
          <a:endParaRPr lang="es-ES" sz="1800" kern="1200" dirty="0">
            <a:solidFill>
              <a:schemeClr val="tx1"/>
            </a:solidFill>
          </a:endParaRPr>
        </a:p>
      </dsp:txBody>
      <dsp:txXfrm>
        <a:off x="254539" y="79313"/>
        <a:ext cx="3148522" cy="479482"/>
      </dsp:txXfrm>
    </dsp:sp>
    <dsp:sp modelId="{D416B0E0-67AB-4340-8AA3-629BB417CC81}">
      <dsp:nvSpPr>
        <dsp:cNvPr id="0" name=""/>
        <dsp:cNvSpPr/>
      </dsp:nvSpPr>
      <dsp:spPr>
        <a:xfrm>
          <a:off x="0" y="1135534"/>
          <a:ext cx="4572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19FCAC-DD4E-47B1-B9A7-DCC320257E8F}">
      <dsp:nvSpPr>
        <dsp:cNvPr id="0" name=""/>
        <dsp:cNvSpPr/>
      </dsp:nvSpPr>
      <dsp:spPr>
        <a:xfrm>
          <a:off x="228600" y="869854"/>
          <a:ext cx="3200400" cy="531360"/>
        </a:xfrm>
        <a:prstGeom prst="roundRect">
          <a:avLst/>
        </a:prstGeom>
        <a:solidFill>
          <a:srgbClr val="9DC4D4">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800100" rtl="0">
            <a:lnSpc>
              <a:spcPct val="90000"/>
            </a:lnSpc>
            <a:spcBef>
              <a:spcPct val="0"/>
            </a:spcBef>
            <a:spcAft>
              <a:spcPct val="35000"/>
            </a:spcAft>
            <a:buNone/>
          </a:pPr>
          <a:r>
            <a:rPr lang="es-ES" sz="1800" kern="1200" dirty="0">
              <a:solidFill>
                <a:schemeClr val="tx1"/>
              </a:solidFill>
              <a:latin typeface="Arial"/>
            </a:rPr>
            <a:t>Campaña </a:t>
          </a:r>
          <a:endParaRPr lang="es-ES" sz="1800" kern="1200" dirty="0">
            <a:solidFill>
              <a:schemeClr val="tx1"/>
            </a:solidFill>
          </a:endParaRPr>
        </a:p>
      </dsp:txBody>
      <dsp:txXfrm>
        <a:off x="254539" y="895793"/>
        <a:ext cx="3148522" cy="479482"/>
      </dsp:txXfrm>
    </dsp:sp>
    <dsp:sp modelId="{553F8B86-A204-4595-BE3C-94935F5AEDD9}">
      <dsp:nvSpPr>
        <dsp:cNvPr id="0" name=""/>
        <dsp:cNvSpPr/>
      </dsp:nvSpPr>
      <dsp:spPr>
        <a:xfrm>
          <a:off x="0" y="1952014"/>
          <a:ext cx="4572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B2EFBC-8CDD-4AA5-BD97-3896704CE30C}">
      <dsp:nvSpPr>
        <dsp:cNvPr id="0" name=""/>
        <dsp:cNvSpPr/>
      </dsp:nvSpPr>
      <dsp:spPr>
        <a:xfrm>
          <a:off x="228600" y="1686334"/>
          <a:ext cx="3200400" cy="531360"/>
        </a:xfrm>
        <a:prstGeom prst="roundRect">
          <a:avLst/>
        </a:prstGeom>
        <a:solidFill>
          <a:srgbClr val="84ADBD">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800100" rtl="0">
            <a:lnSpc>
              <a:spcPct val="90000"/>
            </a:lnSpc>
            <a:spcBef>
              <a:spcPct val="0"/>
            </a:spcBef>
            <a:spcAft>
              <a:spcPct val="35000"/>
            </a:spcAft>
            <a:buNone/>
          </a:pPr>
          <a:r>
            <a:rPr lang="es-ES" sz="1800" kern="1200" dirty="0">
              <a:solidFill>
                <a:schemeClr val="tx1"/>
              </a:solidFill>
              <a:latin typeface="Arial"/>
            </a:rPr>
            <a:t>Marketing</a:t>
          </a:r>
        </a:p>
      </dsp:txBody>
      <dsp:txXfrm>
        <a:off x="254539" y="1712273"/>
        <a:ext cx="3148522" cy="479482"/>
      </dsp:txXfrm>
    </dsp:sp>
    <dsp:sp modelId="{4501C4D5-0AD7-4058-909F-BB59678EBB7E}">
      <dsp:nvSpPr>
        <dsp:cNvPr id="0" name=""/>
        <dsp:cNvSpPr/>
      </dsp:nvSpPr>
      <dsp:spPr>
        <a:xfrm>
          <a:off x="0" y="2768495"/>
          <a:ext cx="4572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5C4CDF-D048-484D-B088-E036CBE707DB}">
      <dsp:nvSpPr>
        <dsp:cNvPr id="0" name=""/>
        <dsp:cNvSpPr/>
      </dsp:nvSpPr>
      <dsp:spPr>
        <a:xfrm>
          <a:off x="228600" y="2502814"/>
          <a:ext cx="3200400" cy="531360"/>
        </a:xfrm>
        <a:prstGeom prst="roundRect">
          <a:avLst/>
        </a:prstGeom>
        <a:solidFill>
          <a:srgbClr val="84A3B0">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tx1"/>
              </a:solidFill>
              <a:latin typeface="Arial"/>
            </a:rPr>
            <a:t>Candidato</a:t>
          </a:r>
          <a:endParaRPr lang="es-ES" sz="1800" kern="1200" dirty="0">
            <a:solidFill>
              <a:schemeClr val="tx1"/>
            </a:solidFill>
          </a:endParaRPr>
        </a:p>
      </dsp:txBody>
      <dsp:txXfrm>
        <a:off x="254539" y="2528753"/>
        <a:ext cx="3148522" cy="479482"/>
      </dsp:txXfrm>
    </dsp:sp>
    <dsp:sp modelId="{B7921103-E11D-42FF-A86F-671F2A737DE0}">
      <dsp:nvSpPr>
        <dsp:cNvPr id="0" name=""/>
        <dsp:cNvSpPr/>
      </dsp:nvSpPr>
      <dsp:spPr>
        <a:xfrm>
          <a:off x="0" y="3584975"/>
          <a:ext cx="4572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E32FE6-7A74-4082-A08F-B484A0DD7623}">
      <dsp:nvSpPr>
        <dsp:cNvPr id="0" name=""/>
        <dsp:cNvSpPr/>
      </dsp:nvSpPr>
      <dsp:spPr>
        <a:xfrm>
          <a:off x="228600" y="3319295"/>
          <a:ext cx="3200400" cy="531360"/>
        </a:xfrm>
        <a:prstGeom prst="roundRect">
          <a:avLst/>
        </a:prstGeom>
        <a:solidFill>
          <a:srgbClr val="77A9BD">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800100" rtl="0">
            <a:lnSpc>
              <a:spcPct val="90000"/>
            </a:lnSpc>
            <a:spcBef>
              <a:spcPct val="0"/>
            </a:spcBef>
            <a:spcAft>
              <a:spcPct val="35000"/>
            </a:spcAft>
            <a:buNone/>
          </a:pPr>
          <a:r>
            <a:rPr lang="es-ES" sz="1800" kern="1200" dirty="0">
              <a:solidFill>
                <a:schemeClr val="tx1"/>
              </a:solidFill>
              <a:latin typeface="Arial"/>
            </a:rPr>
            <a:t>Estrategia</a:t>
          </a:r>
        </a:p>
      </dsp:txBody>
      <dsp:txXfrm>
        <a:off x="254539" y="3345234"/>
        <a:ext cx="3148522" cy="479482"/>
      </dsp:txXfrm>
    </dsp:sp>
    <dsp:sp modelId="{EB2C3F6A-8BCD-4A14-9454-1380F5B4EFFD}">
      <dsp:nvSpPr>
        <dsp:cNvPr id="0" name=""/>
        <dsp:cNvSpPr/>
      </dsp:nvSpPr>
      <dsp:spPr>
        <a:xfrm>
          <a:off x="0" y="4401455"/>
          <a:ext cx="4572000" cy="453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620B64-EB9C-48A4-8D7F-CBF81C4BD58C}">
      <dsp:nvSpPr>
        <dsp:cNvPr id="0" name=""/>
        <dsp:cNvSpPr/>
      </dsp:nvSpPr>
      <dsp:spPr>
        <a:xfrm>
          <a:off x="228600" y="4135775"/>
          <a:ext cx="3200400" cy="531360"/>
        </a:xfrm>
        <a:prstGeom prst="roundRect">
          <a:avLst/>
        </a:prstGeom>
        <a:solidFill>
          <a:srgbClr val="65A2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68" tIns="0" rIns="120968" bIns="0" numCol="1" spcCol="1270" anchor="ctr" anchorCtr="0">
          <a:noAutofit/>
        </a:bodyPr>
        <a:lstStyle/>
        <a:p>
          <a:pPr marL="0" lvl="0" indent="0" algn="l" defTabSz="800100">
            <a:lnSpc>
              <a:spcPct val="90000"/>
            </a:lnSpc>
            <a:spcBef>
              <a:spcPct val="0"/>
            </a:spcBef>
            <a:spcAft>
              <a:spcPct val="35000"/>
            </a:spcAft>
            <a:buNone/>
          </a:pPr>
          <a:r>
            <a:rPr lang="es-ES" sz="1800" kern="1200" dirty="0">
              <a:solidFill>
                <a:schemeClr val="tx1"/>
              </a:solidFill>
              <a:latin typeface="Arial"/>
            </a:rPr>
            <a:t>Presidente</a:t>
          </a:r>
        </a:p>
      </dsp:txBody>
      <dsp:txXfrm>
        <a:off x="254539" y="4161714"/>
        <a:ext cx="3148522" cy="47948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CD2A1-A22C-4144-849C-AF63EAC57365}">
      <dsp:nvSpPr>
        <dsp:cNvPr id="0" name=""/>
        <dsp:cNvSpPr/>
      </dsp:nvSpPr>
      <dsp:spPr>
        <a:xfrm>
          <a:off x="3650180" y="230"/>
          <a:ext cx="1799864" cy="905988"/>
        </a:xfrm>
        <a:prstGeom prst="roundRect">
          <a:avLst/>
        </a:prstGeom>
        <a:solidFill>
          <a:srgbClr val="65A2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Naturalidad</a:t>
          </a:r>
          <a:r>
            <a:rPr lang="en-US" sz="1600" kern="1200" dirty="0">
              <a:solidFill>
                <a:schemeClr val="tx1"/>
              </a:solidFill>
              <a:latin typeface="Arial"/>
            </a:rPr>
            <a:t>.</a:t>
          </a:r>
          <a:endParaRPr lang="en-US" sz="1600" kern="1200" dirty="0">
            <a:solidFill>
              <a:schemeClr val="tx1"/>
            </a:solidFill>
          </a:endParaRPr>
        </a:p>
      </dsp:txBody>
      <dsp:txXfrm>
        <a:off x="3694407" y="44457"/>
        <a:ext cx="1711410" cy="817534"/>
      </dsp:txXfrm>
    </dsp:sp>
    <dsp:sp modelId="{DD4850D0-F4F5-4E68-89C6-C131F44140AF}">
      <dsp:nvSpPr>
        <dsp:cNvPr id="0" name=""/>
        <dsp:cNvSpPr/>
      </dsp:nvSpPr>
      <dsp:spPr>
        <a:xfrm>
          <a:off x="2738950" y="453225"/>
          <a:ext cx="3622322" cy="3622322"/>
        </a:xfrm>
        <a:custGeom>
          <a:avLst/>
          <a:gdLst/>
          <a:ahLst/>
          <a:cxnLst/>
          <a:rect l="0" t="0" r="0" b="0"/>
          <a:pathLst>
            <a:path>
              <a:moveTo>
                <a:pt x="2849752" y="327370"/>
              </a:moveTo>
              <a:arcTo wR="1811161" hR="1811161" stAng="18299424" swAng="94904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3776698-B951-40B0-BC83-5D6280AD1748}">
      <dsp:nvSpPr>
        <dsp:cNvPr id="0" name=""/>
        <dsp:cNvSpPr/>
      </dsp:nvSpPr>
      <dsp:spPr>
        <a:xfrm>
          <a:off x="5380711" y="1251712"/>
          <a:ext cx="1783835" cy="905988"/>
        </a:xfrm>
        <a:prstGeom prst="roundRect">
          <a:avLst/>
        </a:prstGeom>
        <a:solidFill>
          <a:srgbClr val="77A9BD">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tx1"/>
              </a:solidFill>
            </a:rPr>
            <a:t>Ética y responsabilidad </a:t>
          </a:r>
          <a:r>
            <a:rPr lang="en-US" sz="1600" kern="1200" dirty="0">
              <a:solidFill>
                <a:schemeClr val="tx1"/>
              </a:solidFill>
              <a:latin typeface="Arial"/>
            </a:rPr>
            <a:t>social.</a:t>
          </a:r>
          <a:endParaRPr lang="en-US" sz="1600" kern="1200" dirty="0">
            <a:solidFill>
              <a:schemeClr val="tx1"/>
            </a:solidFill>
          </a:endParaRPr>
        </a:p>
      </dsp:txBody>
      <dsp:txXfrm>
        <a:off x="5424938" y="1295939"/>
        <a:ext cx="1695381" cy="817534"/>
      </dsp:txXfrm>
    </dsp:sp>
    <dsp:sp modelId="{2D8301B3-25B7-4241-A864-84356B212CC8}">
      <dsp:nvSpPr>
        <dsp:cNvPr id="0" name=""/>
        <dsp:cNvSpPr/>
      </dsp:nvSpPr>
      <dsp:spPr>
        <a:xfrm>
          <a:off x="2770371" y="698694"/>
          <a:ext cx="3622322" cy="3622322"/>
        </a:xfrm>
        <a:custGeom>
          <a:avLst/>
          <a:gdLst/>
          <a:ahLst/>
          <a:cxnLst/>
          <a:rect l="0" t="0" r="0" b="0"/>
          <a:pathLst>
            <a:path>
              <a:moveTo>
                <a:pt x="3617540" y="1679635"/>
              </a:moveTo>
              <a:arcTo wR="1811161" hR="1811161" stAng="21350132" swAng="130333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A9923EC-FFB6-4534-972B-0B0B7D5431D3}">
      <dsp:nvSpPr>
        <dsp:cNvPr id="0" name=""/>
        <dsp:cNvSpPr/>
      </dsp:nvSpPr>
      <dsp:spPr>
        <a:xfrm>
          <a:off x="4983326" y="3263952"/>
          <a:ext cx="1745324" cy="905988"/>
        </a:xfrm>
        <a:prstGeom prst="roundRect">
          <a:avLst/>
        </a:prstGeom>
        <a:solidFill>
          <a:srgbClr val="77A9BD">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Creación de una comunidad</a:t>
          </a:r>
          <a:r>
            <a:rPr lang="en-US" sz="1600" kern="1200" dirty="0">
              <a:solidFill>
                <a:schemeClr val="tx1"/>
              </a:solidFill>
              <a:latin typeface="Arial"/>
            </a:rPr>
            <a:t>.</a:t>
          </a:r>
          <a:endParaRPr lang="en-US" sz="1600" kern="1200" dirty="0">
            <a:solidFill>
              <a:schemeClr val="tx1"/>
            </a:solidFill>
          </a:endParaRPr>
        </a:p>
      </dsp:txBody>
      <dsp:txXfrm>
        <a:off x="5027553" y="3308179"/>
        <a:ext cx="1656870" cy="817534"/>
      </dsp:txXfrm>
    </dsp:sp>
    <dsp:sp modelId="{C3D5BB7B-AA34-4FF3-AB84-FDE378B3CEAE}">
      <dsp:nvSpPr>
        <dsp:cNvPr id="0" name=""/>
        <dsp:cNvSpPr/>
      </dsp:nvSpPr>
      <dsp:spPr>
        <a:xfrm>
          <a:off x="2866185" y="572715"/>
          <a:ext cx="3622322" cy="3622322"/>
        </a:xfrm>
        <a:custGeom>
          <a:avLst/>
          <a:gdLst/>
          <a:ahLst/>
          <a:cxnLst/>
          <a:rect l="0" t="0" r="0" b="0"/>
          <a:pathLst>
            <a:path>
              <a:moveTo>
                <a:pt x="1995616" y="3612905"/>
              </a:moveTo>
              <a:arcTo wR="1811161" hR="1811161" stAng="5049280" swAng="70420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91D4B3B-EE65-4835-BDCE-F4B4A011FD99}">
      <dsp:nvSpPr>
        <dsp:cNvPr id="0" name=""/>
        <dsp:cNvSpPr/>
      </dsp:nvSpPr>
      <dsp:spPr>
        <a:xfrm>
          <a:off x="2270948" y="3276656"/>
          <a:ext cx="2098980" cy="905988"/>
        </a:xfrm>
        <a:prstGeom prst="roundRect">
          <a:avLst/>
        </a:prstGeom>
        <a:solidFill>
          <a:srgbClr val="77A9BD">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noProof="0" dirty="0">
              <a:solidFill>
                <a:schemeClr val="tx1"/>
              </a:solidFill>
            </a:rPr>
            <a:t>Manejo adecuado de la comunicación verbal y no </a:t>
          </a:r>
          <a:r>
            <a:rPr lang="es-MX" sz="1600" kern="1200" noProof="0" dirty="0">
              <a:solidFill>
                <a:schemeClr val="tx1"/>
              </a:solidFill>
              <a:latin typeface="Arial"/>
            </a:rPr>
            <a:t>verbal.</a:t>
          </a:r>
          <a:endParaRPr lang="es-MX" sz="1600" kern="1200" noProof="0" dirty="0">
            <a:solidFill>
              <a:schemeClr val="tx1"/>
            </a:solidFill>
          </a:endParaRPr>
        </a:p>
      </dsp:txBody>
      <dsp:txXfrm>
        <a:off x="2315175" y="3320883"/>
        <a:ext cx="2010526" cy="817534"/>
      </dsp:txXfrm>
    </dsp:sp>
    <dsp:sp modelId="{FA0ED05B-1E4D-4AD3-B9A0-084798F45423}">
      <dsp:nvSpPr>
        <dsp:cNvPr id="0" name=""/>
        <dsp:cNvSpPr/>
      </dsp:nvSpPr>
      <dsp:spPr>
        <a:xfrm>
          <a:off x="2720477" y="625538"/>
          <a:ext cx="3622322" cy="3622322"/>
        </a:xfrm>
        <a:custGeom>
          <a:avLst/>
          <a:gdLst/>
          <a:ahLst/>
          <a:cxnLst/>
          <a:rect l="0" t="0" r="0" b="0"/>
          <a:pathLst>
            <a:path>
              <a:moveTo>
                <a:pt x="114197" y="2444104"/>
              </a:moveTo>
              <a:arcTo wR="1811161" hR="1811161" stAng="9572712" swAng="132843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0C21A15-1274-48FA-B14F-87E9717AD137}">
      <dsp:nvSpPr>
        <dsp:cNvPr id="0" name=""/>
        <dsp:cNvSpPr/>
      </dsp:nvSpPr>
      <dsp:spPr>
        <a:xfrm>
          <a:off x="1812059" y="1251712"/>
          <a:ext cx="2031072" cy="905988"/>
        </a:xfrm>
        <a:prstGeom prst="roundRect">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MX" sz="1600" kern="1200" noProof="0" dirty="0">
              <a:solidFill>
                <a:schemeClr val="tx1"/>
              </a:solidFill>
            </a:rPr>
            <a:t>Buscar cercanía con segmentos abandonados</a:t>
          </a:r>
          <a:r>
            <a:rPr lang="es-MX" sz="1600" kern="1200" noProof="0" dirty="0">
              <a:solidFill>
                <a:schemeClr val="tx1"/>
              </a:solidFill>
              <a:latin typeface="Arial"/>
            </a:rPr>
            <a:t>.</a:t>
          </a:r>
          <a:endParaRPr lang="es-MX" sz="1600" kern="1200" noProof="0" dirty="0">
            <a:solidFill>
              <a:schemeClr val="tx1"/>
            </a:solidFill>
          </a:endParaRPr>
        </a:p>
      </dsp:txBody>
      <dsp:txXfrm>
        <a:off x="1856286" y="1295939"/>
        <a:ext cx="1942618" cy="817534"/>
      </dsp:txXfrm>
    </dsp:sp>
    <dsp:sp modelId="{FDE60C49-9F4E-4933-B236-D56E5844949D}">
      <dsp:nvSpPr>
        <dsp:cNvPr id="0" name=""/>
        <dsp:cNvSpPr/>
      </dsp:nvSpPr>
      <dsp:spPr>
        <a:xfrm>
          <a:off x="2738950" y="453225"/>
          <a:ext cx="3622322" cy="3622322"/>
        </a:xfrm>
        <a:custGeom>
          <a:avLst/>
          <a:gdLst/>
          <a:ahLst/>
          <a:cxnLst/>
          <a:rect l="0" t="0" r="0" b="0"/>
          <a:pathLst>
            <a:path>
              <a:moveTo>
                <a:pt x="407454" y="666647"/>
              </a:moveTo>
              <a:arcTo wR="1811161" hR="1811161" stAng="13151528" swAng="94904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BF33F-BF37-47F4-9B63-DC314F5CA60B}">
      <dsp:nvSpPr>
        <dsp:cNvPr id="0" name=""/>
        <dsp:cNvSpPr/>
      </dsp:nvSpPr>
      <dsp:spPr>
        <a:xfrm>
          <a:off x="-5251189" y="-804267"/>
          <a:ext cx="6253111" cy="6253111"/>
        </a:xfrm>
        <a:prstGeom prst="blockArc">
          <a:avLst>
            <a:gd name="adj1" fmla="val 18900000"/>
            <a:gd name="adj2" fmla="val 2700000"/>
            <a:gd name="adj3" fmla="val 34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55E78C-3979-43D3-B237-8D3FECF1691D}">
      <dsp:nvSpPr>
        <dsp:cNvPr id="0" name=""/>
        <dsp:cNvSpPr/>
      </dsp:nvSpPr>
      <dsp:spPr>
        <a:xfrm>
          <a:off x="524576" y="292918"/>
          <a:ext cx="8135967" cy="842835"/>
        </a:xfrm>
        <a:prstGeom prst="rect">
          <a:avLst/>
        </a:prstGeom>
        <a:solidFill>
          <a:schemeClr val="accent5">
            <a:lumMod val="50000"/>
            <a:alpha val="73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152" tIns="40640" rIns="40640" bIns="40640" numCol="1" spcCol="1270" anchor="ctr" anchorCtr="0">
          <a:noAutofit/>
        </a:bodyPr>
        <a:lstStyle/>
        <a:p>
          <a:pPr marL="0" lvl="0" indent="0" algn="l" defTabSz="711200" rtl="0">
            <a:lnSpc>
              <a:spcPct val="90000"/>
            </a:lnSpc>
            <a:spcBef>
              <a:spcPct val="0"/>
            </a:spcBef>
            <a:spcAft>
              <a:spcPct val="35000"/>
            </a:spcAft>
            <a:buNone/>
          </a:pPr>
          <a:r>
            <a:rPr lang="es-MX" sz="1600" kern="1200" noProof="0" dirty="0">
              <a:solidFill>
                <a:schemeClr val="tx1"/>
              </a:solidFill>
            </a:rPr>
            <a:t>Se concluye que el impacto de utilizar estrategias de marketing político en campañas presidenciales, si ha causado un mejor resultado para los candidatos en los periodos electorales entre el 1998 y 2021.</a:t>
          </a:r>
          <a:r>
            <a:rPr lang="es-MX" sz="1600" kern="1200" noProof="0" dirty="0">
              <a:solidFill>
                <a:schemeClr val="tx1"/>
              </a:solidFill>
              <a:latin typeface="Arial"/>
            </a:rPr>
            <a:t> </a:t>
          </a:r>
          <a:endParaRPr lang="es-MX" sz="1600" kern="1200" noProof="0" dirty="0">
            <a:solidFill>
              <a:schemeClr val="tx1"/>
            </a:solidFill>
          </a:endParaRPr>
        </a:p>
      </dsp:txBody>
      <dsp:txXfrm>
        <a:off x="524576" y="292918"/>
        <a:ext cx="8135967" cy="842835"/>
      </dsp:txXfrm>
    </dsp:sp>
    <dsp:sp modelId="{86833931-5B8A-49B6-B616-7B1C8FCFFF7E}">
      <dsp:nvSpPr>
        <dsp:cNvPr id="0" name=""/>
        <dsp:cNvSpPr/>
      </dsp:nvSpPr>
      <dsp:spPr>
        <a:xfrm>
          <a:off x="78000" y="267759"/>
          <a:ext cx="893152" cy="8931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355144-07DD-4818-8175-0417B517D842}">
      <dsp:nvSpPr>
        <dsp:cNvPr id="0" name=""/>
        <dsp:cNvSpPr/>
      </dsp:nvSpPr>
      <dsp:spPr>
        <a:xfrm>
          <a:off x="934227" y="1331954"/>
          <a:ext cx="7726315" cy="908700"/>
        </a:xfrm>
        <a:prstGeom prst="rect">
          <a:avLst/>
        </a:prstGeom>
        <a:solidFill>
          <a:schemeClr val="accent5">
            <a:lumMod val="5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152" tIns="40640" rIns="40640" bIns="40640" numCol="1" spcCol="1270" anchor="ctr" anchorCtr="0">
          <a:noAutofit/>
        </a:bodyPr>
        <a:lstStyle/>
        <a:p>
          <a:pPr marL="0" lvl="0" indent="0" algn="l" defTabSz="711200" rtl="0">
            <a:lnSpc>
              <a:spcPct val="90000"/>
            </a:lnSpc>
            <a:spcBef>
              <a:spcPct val="0"/>
            </a:spcBef>
            <a:spcAft>
              <a:spcPct val="35000"/>
            </a:spcAft>
            <a:buNone/>
          </a:pPr>
          <a:r>
            <a:rPr lang="es-MX" sz="1600" kern="1200" noProof="0" dirty="0">
              <a:solidFill>
                <a:schemeClr val="tx1"/>
              </a:solidFill>
            </a:rPr>
            <a:t>Se concluye que el Consejo Nacional Electoral, es una entidad que se encarga de regular el contenido emitido por los distintos candidatos bajo la normativa vigente</a:t>
          </a:r>
          <a:r>
            <a:rPr lang="es-MX" sz="1600" kern="1200" noProof="0" dirty="0">
              <a:solidFill>
                <a:schemeClr val="tx1"/>
              </a:solidFill>
              <a:latin typeface="Arial"/>
            </a:rPr>
            <a:t>.</a:t>
          </a:r>
        </a:p>
      </dsp:txBody>
      <dsp:txXfrm>
        <a:off x="934227" y="1331954"/>
        <a:ext cx="7726315" cy="908700"/>
      </dsp:txXfrm>
    </dsp:sp>
    <dsp:sp modelId="{B1CB5FF6-56C9-4AA7-B209-33CE46B97669}">
      <dsp:nvSpPr>
        <dsp:cNvPr id="0" name=""/>
        <dsp:cNvSpPr/>
      </dsp:nvSpPr>
      <dsp:spPr>
        <a:xfrm>
          <a:off x="487651" y="1339728"/>
          <a:ext cx="893152" cy="8931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7879B2D-CEEB-4913-B3CE-0A1CFD82DE90}">
      <dsp:nvSpPr>
        <dsp:cNvPr id="0" name=""/>
        <dsp:cNvSpPr/>
      </dsp:nvSpPr>
      <dsp:spPr>
        <a:xfrm>
          <a:off x="934227" y="2501011"/>
          <a:ext cx="7726315" cy="714521"/>
        </a:xfrm>
        <a:prstGeom prst="rect">
          <a:avLst/>
        </a:prstGeom>
        <a:solidFill>
          <a:schemeClr val="accent5">
            <a:lumMod val="75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152" tIns="40640" rIns="40640" bIns="40640" numCol="1" spcCol="1270" anchor="ctr" anchorCtr="0">
          <a:noAutofit/>
        </a:bodyPr>
        <a:lstStyle/>
        <a:p>
          <a:pPr marL="0" lvl="0" indent="0" algn="l" defTabSz="711200" rtl="0">
            <a:lnSpc>
              <a:spcPct val="90000"/>
            </a:lnSpc>
            <a:spcBef>
              <a:spcPct val="0"/>
            </a:spcBef>
            <a:spcAft>
              <a:spcPct val="35000"/>
            </a:spcAft>
            <a:buNone/>
          </a:pPr>
          <a:r>
            <a:rPr lang="es-MX" sz="1600" kern="1200" noProof="0" dirty="0">
              <a:solidFill>
                <a:schemeClr val="tx1"/>
              </a:solidFill>
            </a:rPr>
            <a:t>Se concluye que durante los siete periodos electores que se han desarrollado desde 1998 hasta el 2021, la estrategia más utilizada es la de confrontación</a:t>
          </a:r>
          <a:r>
            <a:rPr lang="es-MX" sz="1600" kern="1200" noProof="0" dirty="0">
              <a:solidFill>
                <a:schemeClr val="tx1"/>
              </a:solidFill>
              <a:latin typeface="Arial"/>
            </a:rPr>
            <a:t>.</a:t>
          </a:r>
        </a:p>
      </dsp:txBody>
      <dsp:txXfrm>
        <a:off x="934227" y="2501011"/>
        <a:ext cx="7726315" cy="714521"/>
      </dsp:txXfrm>
    </dsp:sp>
    <dsp:sp modelId="{91AEF411-0009-4D7E-A917-9912BBDD77A9}">
      <dsp:nvSpPr>
        <dsp:cNvPr id="0" name=""/>
        <dsp:cNvSpPr/>
      </dsp:nvSpPr>
      <dsp:spPr>
        <a:xfrm>
          <a:off x="487651" y="2411696"/>
          <a:ext cx="893152" cy="8931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3C952B-81DE-4250-A309-F0970C6A59B4}">
      <dsp:nvSpPr>
        <dsp:cNvPr id="0" name=""/>
        <dsp:cNvSpPr/>
      </dsp:nvSpPr>
      <dsp:spPr>
        <a:xfrm>
          <a:off x="524576" y="3497955"/>
          <a:ext cx="8135967" cy="864571"/>
        </a:xfrm>
        <a:prstGeom prst="rect">
          <a:avLst/>
        </a:prstGeom>
        <a:solidFill>
          <a:schemeClr val="accent5">
            <a:lumMod val="90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7152" tIns="40640" rIns="40640" bIns="40640" numCol="1" spcCol="1270" anchor="ctr" anchorCtr="0">
          <a:noAutofit/>
        </a:bodyPr>
        <a:lstStyle/>
        <a:p>
          <a:pPr marL="0" lvl="0" indent="0" algn="l" defTabSz="711200" rtl="0">
            <a:lnSpc>
              <a:spcPct val="90000"/>
            </a:lnSpc>
            <a:spcBef>
              <a:spcPct val="0"/>
            </a:spcBef>
            <a:spcAft>
              <a:spcPct val="35000"/>
            </a:spcAft>
            <a:buNone/>
          </a:pPr>
          <a:r>
            <a:rPr lang="es-MX" sz="1600" kern="1200" noProof="0" dirty="0">
              <a:solidFill>
                <a:schemeClr val="tx1"/>
              </a:solidFill>
            </a:rPr>
            <a:t>Se concluye que, a pesar de existir un avance tecnológico, aun se utilizan medios de comunicación tradicionales como son televisión, radio y periódico, en periodos electorales para comunicar al electorado las propuestas de cada candidato.</a:t>
          </a:r>
        </a:p>
      </dsp:txBody>
      <dsp:txXfrm>
        <a:off x="524576" y="3497955"/>
        <a:ext cx="8135967" cy="864571"/>
      </dsp:txXfrm>
    </dsp:sp>
    <dsp:sp modelId="{FD5C4993-EDC7-4E92-9D2F-7D80457DD77A}">
      <dsp:nvSpPr>
        <dsp:cNvPr id="0" name=""/>
        <dsp:cNvSpPr/>
      </dsp:nvSpPr>
      <dsp:spPr>
        <a:xfrm>
          <a:off x="78000" y="3483664"/>
          <a:ext cx="893152" cy="89315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7D4F94-6C5C-4450-B797-B00A7B39E3EA}">
      <dsp:nvSpPr>
        <dsp:cNvPr id="0" name=""/>
        <dsp:cNvSpPr/>
      </dsp:nvSpPr>
      <dsp:spPr>
        <a:xfrm>
          <a:off x="-4967917" y="-761202"/>
          <a:ext cx="5916604" cy="5916604"/>
        </a:xfrm>
        <a:prstGeom prst="blockArc">
          <a:avLst>
            <a:gd name="adj1" fmla="val 18900000"/>
            <a:gd name="adj2" fmla="val 2700000"/>
            <a:gd name="adj3" fmla="val 36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F74DD3-F547-4514-B0E2-F4A6F4D21D72}">
      <dsp:nvSpPr>
        <dsp:cNvPr id="0" name=""/>
        <dsp:cNvSpPr/>
      </dsp:nvSpPr>
      <dsp:spPr>
        <a:xfrm>
          <a:off x="496782" y="337826"/>
          <a:ext cx="8019281" cy="676003"/>
        </a:xfrm>
        <a:prstGeom prst="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578" tIns="40640" rIns="40640" bIns="40640" numCol="1" spcCol="1270" anchor="ctr" anchorCtr="0">
          <a:noAutofit/>
        </a:bodyPr>
        <a:lstStyle/>
        <a:p>
          <a:pPr marL="0" lvl="0" indent="0" algn="l" defTabSz="711200" rtl="0">
            <a:lnSpc>
              <a:spcPct val="90000"/>
            </a:lnSpc>
            <a:spcBef>
              <a:spcPct val="0"/>
            </a:spcBef>
            <a:spcAft>
              <a:spcPct val="35000"/>
            </a:spcAft>
            <a:buNone/>
          </a:pPr>
          <a:r>
            <a:rPr lang="en-US" sz="1600" kern="1200" dirty="0">
              <a:solidFill>
                <a:schemeClr val="accent4">
                  <a:lumMod val="85000"/>
                  <a:lumOff val="15000"/>
                </a:schemeClr>
              </a:solidFill>
              <a:latin typeface="Arial"/>
            </a:rPr>
            <a:t> </a:t>
          </a:r>
          <a:r>
            <a:rPr lang="es-MX" sz="1600" kern="1200" noProof="0" dirty="0">
              <a:solidFill>
                <a:schemeClr val="accent4">
                  <a:lumMod val="85000"/>
                  <a:lumOff val="15000"/>
                </a:schemeClr>
              </a:solidFill>
            </a:rPr>
            <a:t>Se recomienda continuar con el correcto uso de estrategias de marketing político en campañas presidenciales para obtener mejores resultados.</a:t>
          </a:r>
          <a:r>
            <a:rPr lang="es-MX" sz="1600" kern="1200" noProof="0" dirty="0">
              <a:solidFill>
                <a:schemeClr val="accent4">
                  <a:lumMod val="85000"/>
                  <a:lumOff val="15000"/>
                </a:schemeClr>
              </a:solidFill>
              <a:latin typeface="Arial"/>
            </a:rPr>
            <a:t> </a:t>
          </a:r>
          <a:endParaRPr lang="es-MX" sz="1600" kern="1200" noProof="0" dirty="0">
            <a:solidFill>
              <a:schemeClr val="accent4">
                <a:lumMod val="85000"/>
                <a:lumOff val="15000"/>
              </a:schemeClr>
            </a:solidFill>
          </a:endParaRPr>
        </a:p>
      </dsp:txBody>
      <dsp:txXfrm>
        <a:off x="496782" y="337826"/>
        <a:ext cx="8019281" cy="676003"/>
      </dsp:txXfrm>
    </dsp:sp>
    <dsp:sp modelId="{3C1ACFDE-BC04-4FF4-8E3E-EE4B4D66F37F}">
      <dsp:nvSpPr>
        <dsp:cNvPr id="0" name=""/>
        <dsp:cNvSpPr/>
      </dsp:nvSpPr>
      <dsp:spPr>
        <a:xfrm>
          <a:off x="74280" y="253325"/>
          <a:ext cx="845004" cy="8450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B342A5-D0E7-4801-9F01-41E6019465BF}">
      <dsp:nvSpPr>
        <dsp:cNvPr id="0" name=""/>
        <dsp:cNvSpPr/>
      </dsp:nvSpPr>
      <dsp:spPr>
        <a:xfrm>
          <a:off x="884351" y="1352007"/>
          <a:ext cx="7631713" cy="676003"/>
        </a:xfrm>
        <a:prstGeom prst="rect">
          <a:avLst/>
        </a:prstGeom>
        <a:solidFill>
          <a:schemeClr val="accent5">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578" tIns="40640" rIns="40640" bIns="40640" numCol="1" spcCol="1270" anchor="ctr" anchorCtr="0">
          <a:noAutofit/>
        </a:bodyPr>
        <a:lstStyle/>
        <a:p>
          <a:pPr marL="0" lvl="0" indent="0" algn="l" defTabSz="711200" rtl="0">
            <a:lnSpc>
              <a:spcPct val="90000"/>
            </a:lnSpc>
            <a:spcBef>
              <a:spcPct val="0"/>
            </a:spcBef>
            <a:spcAft>
              <a:spcPct val="35000"/>
            </a:spcAft>
            <a:buNone/>
          </a:pPr>
          <a:r>
            <a:rPr lang="es-MX" sz="1600" kern="1200" noProof="0" dirty="0">
              <a:solidFill>
                <a:schemeClr val="accent4">
                  <a:lumMod val="85000"/>
                  <a:lumOff val="15000"/>
                </a:schemeClr>
              </a:solidFill>
            </a:rPr>
            <a:t>Se recomienda al Consejo Nacional Electoral, continuar con su propuesta de implementar una normativa para redes </a:t>
          </a:r>
          <a:r>
            <a:rPr lang="es-MX" sz="1600" kern="1200" noProof="0" dirty="0">
              <a:solidFill>
                <a:schemeClr val="accent4">
                  <a:lumMod val="85000"/>
                  <a:lumOff val="15000"/>
                </a:schemeClr>
              </a:solidFill>
              <a:latin typeface="Arial"/>
            </a:rPr>
            <a:t>sociales.</a:t>
          </a:r>
        </a:p>
      </dsp:txBody>
      <dsp:txXfrm>
        <a:off x="884351" y="1352007"/>
        <a:ext cx="7631713" cy="676003"/>
      </dsp:txXfrm>
    </dsp:sp>
    <dsp:sp modelId="{291CE057-7669-455A-9B66-ED83ABAAE5F7}">
      <dsp:nvSpPr>
        <dsp:cNvPr id="0" name=""/>
        <dsp:cNvSpPr/>
      </dsp:nvSpPr>
      <dsp:spPr>
        <a:xfrm>
          <a:off x="461848" y="1267506"/>
          <a:ext cx="845004" cy="8450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9601D8-220E-4D0C-B578-37C02972533C}">
      <dsp:nvSpPr>
        <dsp:cNvPr id="0" name=""/>
        <dsp:cNvSpPr/>
      </dsp:nvSpPr>
      <dsp:spPr>
        <a:xfrm>
          <a:off x="884351" y="2366188"/>
          <a:ext cx="7631713" cy="676003"/>
        </a:xfrm>
        <a:prstGeom prst="rect">
          <a:avLst/>
        </a:prstGeom>
        <a:solidFill>
          <a:schemeClr val="accent5">
            <a:lumMod val="75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578" tIns="40640" rIns="40640" bIns="40640" numCol="1" spcCol="1270" anchor="ctr" anchorCtr="0">
          <a:noAutofit/>
        </a:bodyPr>
        <a:lstStyle/>
        <a:p>
          <a:pPr marL="0" lvl="0" indent="0" algn="l" defTabSz="711200" rtl="0">
            <a:lnSpc>
              <a:spcPct val="90000"/>
            </a:lnSpc>
            <a:spcBef>
              <a:spcPct val="0"/>
            </a:spcBef>
            <a:spcAft>
              <a:spcPct val="35000"/>
            </a:spcAft>
            <a:buNone/>
          </a:pPr>
          <a:r>
            <a:rPr lang="es-MX" sz="1600" kern="1200" noProof="0" dirty="0">
              <a:solidFill>
                <a:schemeClr val="accent4">
                  <a:lumMod val="85000"/>
                  <a:lumOff val="15000"/>
                </a:schemeClr>
              </a:solidFill>
              <a:latin typeface="Arial"/>
            </a:rPr>
            <a:t>Se</a:t>
          </a:r>
          <a:r>
            <a:rPr lang="es-MX" sz="1600" kern="1200" noProof="0" dirty="0">
              <a:solidFill>
                <a:schemeClr val="accent4">
                  <a:lumMod val="85000"/>
                  <a:lumOff val="15000"/>
                </a:schemeClr>
              </a:solidFill>
            </a:rPr>
            <a:t> recomienda a los candidatos el uso de estrategias que muestren su naturalidad frente al electorado, en donde logren encontrar un equilibrio entre su personalidad y </a:t>
          </a:r>
          <a:r>
            <a:rPr lang="es-MX" sz="1600" kern="1200" noProof="0" dirty="0">
              <a:solidFill>
                <a:schemeClr val="accent4">
                  <a:lumMod val="85000"/>
                  <a:lumOff val="15000"/>
                </a:schemeClr>
              </a:solidFill>
              <a:latin typeface="Arial"/>
            </a:rPr>
            <a:t>profesionalismo.</a:t>
          </a:r>
          <a:endParaRPr lang="es-MX" sz="1600" kern="1200" noProof="0" dirty="0">
            <a:latin typeface="Arial"/>
          </a:endParaRPr>
        </a:p>
      </dsp:txBody>
      <dsp:txXfrm>
        <a:off x="884351" y="2366188"/>
        <a:ext cx="7631713" cy="676003"/>
      </dsp:txXfrm>
    </dsp:sp>
    <dsp:sp modelId="{A425272C-09A4-4A7C-94F9-122C36BD2490}">
      <dsp:nvSpPr>
        <dsp:cNvPr id="0" name=""/>
        <dsp:cNvSpPr/>
      </dsp:nvSpPr>
      <dsp:spPr>
        <a:xfrm>
          <a:off x="461848" y="2281688"/>
          <a:ext cx="845004" cy="8450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C53ECC-9658-4177-B50D-E3B28137301E}">
      <dsp:nvSpPr>
        <dsp:cNvPr id="0" name=""/>
        <dsp:cNvSpPr/>
      </dsp:nvSpPr>
      <dsp:spPr>
        <a:xfrm>
          <a:off x="496782" y="3380370"/>
          <a:ext cx="8019281" cy="676003"/>
        </a:xfrm>
        <a:prstGeom prst="rect">
          <a:avLst/>
        </a:prstGeom>
        <a:solidFill>
          <a:schemeClr val="accent5">
            <a:lumMod val="90000"/>
            <a:alpha val="7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6578" tIns="40640" rIns="40640" bIns="40640" numCol="1" spcCol="1270" anchor="ctr" anchorCtr="0">
          <a:noAutofit/>
        </a:bodyPr>
        <a:lstStyle/>
        <a:p>
          <a:pPr marL="0" lvl="0" indent="0" algn="l" defTabSz="711200">
            <a:lnSpc>
              <a:spcPct val="90000"/>
            </a:lnSpc>
            <a:spcBef>
              <a:spcPct val="0"/>
            </a:spcBef>
            <a:spcAft>
              <a:spcPct val="35000"/>
            </a:spcAft>
            <a:buNone/>
          </a:pPr>
          <a:r>
            <a:rPr lang="es-MX" sz="1600" kern="1200" noProof="0" dirty="0">
              <a:solidFill>
                <a:schemeClr val="accent4">
                  <a:lumMod val="85000"/>
                  <a:lumOff val="15000"/>
                </a:schemeClr>
              </a:solidFill>
              <a:latin typeface="Arial"/>
            </a:rPr>
            <a:t>Se</a:t>
          </a:r>
          <a:r>
            <a:rPr lang="es-MX" sz="1600" kern="1200" noProof="0" dirty="0">
              <a:solidFill>
                <a:schemeClr val="accent4">
                  <a:lumMod val="85000"/>
                  <a:lumOff val="15000"/>
                </a:schemeClr>
              </a:solidFill>
            </a:rPr>
            <a:t> recomienda al realizar campañas políticas, trabajar con un equipo especializado en comunicación y marketing</a:t>
          </a:r>
          <a:r>
            <a:rPr lang="es-MX" sz="1600" kern="1200" noProof="0" dirty="0">
              <a:latin typeface="Arial"/>
            </a:rPr>
            <a:t>.</a:t>
          </a:r>
          <a:endParaRPr lang="es-MX" sz="1600" kern="1200" noProof="0" dirty="0"/>
        </a:p>
      </dsp:txBody>
      <dsp:txXfrm>
        <a:off x="496782" y="3380370"/>
        <a:ext cx="8019281" cy="676003"/>
      </dsp:txXfrm>
    </dsp:sp>
    <dsp:sp modelId="{618E1A9A-223A-491F-BF8C-710442B752B2}">
      <dsp:nvSpPr>
        <dsp:cNvPr id="0" name=""/>
        <dsp:cNvSpPr/>
      </dsp:nvSpPr>
      <dsp:spPr>
        <a:xfrm>
          <a:off x="74280" y="3295869"/>
          <a:ext cx="845004" cy="845004"/>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76F56-0120-4673-B41A-8CCE2F7CB49E}">
      <dsp:nvSpPr>
        <dsp:cNvPr id="0" name=""/>
        <dsp:cNvSpPr/>
      </dsp:nvSpPr>
      <dsp:spPr>
        <a:xfrm>
          <a:off x="613247" y="0"/>
          <a:ext cx="6950134" cy="4766217"/>
        </a:xfrm>
        <a:prstGeom prst="rightArrow">
          <a:avLst/>
        </a:prstGeom>
        <a:solidFill>
          <a:schemeClr val="accent5"/>
        </a:solidFill>
        <a:ln>
          <a:noFill/>
        </a:ln>
        <a:effectLst/>
      </dsp:spPr>
      <dsp:style>
        <a:lnRef idx="0">
          <a:scrgbClr r="0" g="0" b="0"/>
        </a:lnRef>
        <a:fillRef idx="1">
          <a:scrgbClr r="0" g="0" b="0"/>
        </a:fillRef>
        <a:effectRef idx="0">
          <a:scrgbClr r="0" g="0" b="0"/>
        </a:effectRef>
        <a:fontRef idx="minor"/>
      </dsp:style>
    </dsp:sp>
    <dsp:sp modelId="{A0316CC4-4B6F-426F-ADEC-3474FD3603BD}">
      <dsp:nvSpPr>
        <dsp:cNvPr id="0" name=""/>
        <dsp:cNvSpPr/>
      </dsp:nvSpPr>
      <dsp:spPr>
        <a:xfrm>
          <a:off x="67073" y="1429865"/>
          <a:ext cx="3816824" cy="1906486"/>
        </a:xfrm>
        <a:prstGeom prst="roundRect">
          <a:avLst/>
        </a:prstGeom>
        <a:solidFill>
          <a:srgbClr val="65A2BA">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419" sz="1600" kern="1200" dirty="0">
              <a:solidFill>
                <a:schemeClr val="tx1"/>
              </a:solidFill>
            </a:rPr>
            <a:t>¿</a:t>
          </a:r>
          <a:r>
            <a:rPr lang="es-419" sz="1600" kern="1200" noProof="0" dirty="0">
              <a:solidFill>
                <a:schemeClr val="tx1"/>
              </a:solidFill>
            </a:rPr>
            <a:t>Qué</a:t>
          </a:r>
          <a:r>
            <a:rPr lang="es-419" sz="1600" kern="1200" dirty="0">
              <a:solidFill>
                <a:schemeClr val="tx1"/>
              </a:solidFill>
            </a:rPr>
            <a:t> </a:t>
          </a:r>
          <a:r>
            <a:rPr lang="es-419" sz="1600" kern="1200" noProof="0" dirty="0">
              <a:solidFill>
                <a:schemeClr val="tx1"/>
              </a:solidFill>
            </a:rPr>
            <a:t>estrategias</a:t>
          </a:r>
          <a:r>
            <a:rPr lang="es-419" sz="1600" kern="1200" dirty="0">
              <a:solidFill>
                <a:schemeClr val="tx1"/>
              </a:solidFill>
            </a:rPr>
            <a:t> de marketing político utilizadas en las campañas presidenciales en Ec</a:t>
          </a:r>
          <a:r>
            <a:rPr lang="es-419" sz="1600" b="0" kern="1200" dirty="0">
              <a:solidFill>
                <a:schemeClr val="tx1"/>
              </a:solidFill>
            </a:rPr>
            <a:t>uador desde el año 1998 al 2021 tienen un impacto en el electorado?</a:t>
          </a:r>
          <a:r>
            <a:rPr lang="es-419" sz="1600" kern="1200" dirty="0">
              <a:solidFill>
                <a:schemeClr val="tx1"/>
              </a:solidFill>
              <a:latin typeface="Arial"/>
            </a:rPr>
            <a:t> </a:t>
          </a:r>
          <a:endParaRPr lang="es-419" sz="1600" kern="1200" dirty="0">
            <a:solidFill>
              <a:schemeClr val="tx1"/>
            </a:solidFill>
          </a:endParaRPr>
        </a:p>
      </dsp:txBody>
      <dsp:txXfrm>
        <a:off x="160140" y="1522932"/>
        <a:ext cx="3630690" cy="1720352"/>
      </dsp:txXfrm>
    </dsp:sp>
    <dsp:sp modelId="{944E82B8-BAB0-44A2-8D89-14CD1619E1BA}">
      <dsp:nvSpPr>
        <dsp:cNvPr id="0" name=""/>
        <dsp:cNvSpPr/>
      </dsp:nvSpPr>
      <dsp:spPr>
        <a:xfrm>
          <a:off x="4292730" y="1429865"/>
          <a:ext cx="3816824" cy="1906486"/>
        </a:xfrm>
        <a:prstGeom prst="roundRect">
          <a:avLst/>
        </a:prstGeom>
        <a:solidFill>
          <a:srgbClr val="65A2BA">
            <a:alpha val="8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s-419" sz="1600" kern="1200" dirty="0">
              <a:solidFill>
                <a:schemeClr val="tx1"/>
              </a:solidFill>
            </a:rPr>
            <a:t>El propósito del estudio es determinar si las estrategias de Marketing Político utilizadas por los candidatos presidenciales de los periodos comprendidos entre 1998 al 2021, han tenido impacto de forma óptima sobre el electorado ecuatoriano.</a:t>
          </a:r>
        </a:p>
      </dsp:txBody>
      <dsp:txXfrm>
        <a:off x="4385797" y="1522932"/>
        <a:ext cx="3630690" cy="17203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F7E97E-C436-473B-B9CB-59E457284D0E}">
      <dsp:nvSpPr>
        <dsp:cNvPr id="0" name=""/>
        <dsp:cNvSpPr/>
      </dsp:nvSpPr>
      <dsp:spPr>
        <a:xfrm>
          <a:off x="2429773" y="976895"/>
          <a:ext cx="1180747" cy="409846"/>
        </a:xfrm>
        <a:custGeom>
          <a:avLst/>
          <a:gdLst/>
          <a:ahLst/>
          <a:cxnLst/>
          <a:rect l="0" t="0" r="0" b="0"/>
          <a:pathLst>
            <a:path>
              <a:moveTo>
                <a:pt x="0" y="0"/>
              </a:moveTo>
              <a:lnTo>
                <a:pt x="0" y="204923"/>
              </a:lnTo>
              <a:lnTo>
                <a:pt x="1180747" y="204923"/>
              </a:lnTo>
              <a:lnTo>
                <a:pt x="1180747" y="409846"/>
              </a:lnTo>
            </a:path>
          </a:pathLst>
        </a:custGeom>
        <a:noFill/>
        <a:ln w="25400" cap="flat" cmpd="sng" algn="ctr">
          <a:solidFill>
            <a:schemeClr val="accent6">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9069BD01-C701-4BEC-9558-886BAC4D8F40}">
      <dsp:nvSpPr>
        <dsp:cNvPr id="0" name=""/>
        <dsp:cNvSpPr/>
      </dsp:nvSpPr>
      <dsp:spPr>
        <a:xfrm>
          <a:off x="1249025" y="976895"/>
          <a:ext cx="1180747" cy="409846"/>
        </a:xfrm>
        <a:custGeom>
          <a:avLst/>
          <a:gdLst/>
          <a:ahLst/>
          <a:cxnLst/>
          <a:rect l="0" t="0" r="0" b="0"/>
          <a:pathLst>
            <a:path>
              <a:moveTo>
                <a:pt x="1180747" y="0"/>
              </a:moveTo>
              <a:lnTo>
                <a:pt x="1180747" y="204923"/>
              </a:lnTo>
              <a:lnTo>
                <a:pt x="0" y="204923"/>
              </a:lnTo>
              <a:lnTo>
                <a:pt x="0" y="409846"/>
              </a:lnTo>
            </a:path>
          </a:pathLst>
        </a:custGeom>
        <a:noFill/>
        <a:ln w="25400" cap="flat" cmpd="sng" algn="ctr">
          <a:solidFill>
            <a:schemeClr val="accent6">
              <a:lumMod val="40000"/>
              <a:lumOff val="60000"/>
            </a:schemeClr>
          </a:solidFill>
          <a:prstDash val="solid"/>
        </a:ln>
        <a:effectLst/>
      </dsp:spPr>
      <dsp:style>
        <a:lnRef idx="2">
          <a:scrgbClr r="0" g="0" b="0"/>
        </a:lnRef>
        <a:fillRef idx="0">
          <a:scrgbClr r="0" g="0" b="0"/>
        </a:fillRef>
        <a:effectRef idx="0">
          <a:scrgbClr r="0" g="0" b="0"/>
        </a:effectRef>
        <a:fontRef idx="minor"/>
      </dsp:style>
    </dsp:sp>
    <dsp:sp modelId="{B78D9FBA-65EA-4B08-B121-5FA871023D79}">
      <dsp:nvSpPr>
        <dsp:cNvPr id="0" name=""/>
        <dsp:cNvSpPr/>
      </dsp:nvSpPr>
      <dsp:spPr>
        <a:xfrm>
          <a:off x="1453948" y="1071"/>
          <a:ext cx="1951649" cy="975824"/>
        </a:xfrm>
        <a:prstGeom prst="rect">
          <a:avLst/>
        </a:prstGeom>
        <a:solidFill>
          <a:srgbClr val="77A9BD">
            <a:alpha val="6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kern="1200" dirty="0">
              <a:solidFill>
                <a:schemeClr val="tx1"/>
              </a:solidFill>
              <a:latin typeface="Arial"/>
            </a:rPr>
            <a:t>Variables</a:t>
          </a:r>
          <a:endParaRPr lang="es-ES" sz="2300" kern="1200" dirty="0">
            <a:solidFill>
              <a:schemeClr val="tx1"/>
            </a:solidFill>
          </a:endParaRPr>
        </a:p>
      </dsp:txBody>
      <dsp:txXfrm>
        <a:off x="1453948" y="1071"/>
        <a:ext cx="1951649" cy="975824"/>
      </dsp:txXfrm>
    </dsp:sp>
    <dsp:sp modelId="{5522D646-CE4E-4AC2-93F8-3780F8FE9701}">
      <dsp:nvSpPr>
        <dsp:cNvPr id="0" name=""/>
        <dsp:cNvSpPr/>
      </dsp:nvSpPr>
      <dsp:spPr>
        <a:xfrm>
          <a:off x="273201" y="1386742"/>
          <a:ext cx="1951649" cy="975824"/>
        </a:xfrm>
        <a:prstGeom prst="rect">
          <a:avLst/>
        </a:prstGeom>
        <a:solidFill>
          <a:srgbClr val="C1E3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rtl="0">
            <a:lnSpc>
              <a:spcPct val="90000"/>
            </a:lnSpc>
            <a:spcBef>
              <a:spcPct val="0"/>
            </a:spcBef>
            <a:spcAft>
              <a:spcPct val="35000"/>
            </a:spcAft>
            <a:buNone/>
          </a:pPr>
          <a:r>
            <a:rPr lang="es-ES" sz="2300" kern="1200" dirty="0">
              <a:solidFill>
                <a:schemeClr val="tx1"/>
              </a:solidFill>
              <a:latin typeface="Arial"/>
            </a:rPr>
            <a:t>Dependiente</a:t>
          </a:r>
        </a:p>
      </dsp:txBody>
      <dsp:txXfrm>
        <a:off x="273201" y="1386742"/>
        <a:ext cx="1951649" cy="975824"/>
      </dsp:txXfrm>
    </dsp:sp>
    <dsp:sp modelId="{CC87F611-7022-4F4B-B1F3-27C33FD3F724}">
      <dsp:nvSpPr>
        <dsp:cNvPr id="0" name=""/>
        <dsp:cNvSpPr/>
      </dsp:nvSpPr>
      <dsp:spPr>
        <a:xfrm>
          <a:off x="2634696" y="1386742"/>
          <a:ext cx="1951649" cy="975824"/>
        </a:xfrm>
        <a:prstGeom prst="rect">
          <a:avLst/>
        </a:prstGeom>
        <a:solidFill>
          <a:srgbClr val="C1E3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ES" sz="2300" kern="1200" dirty="0">
              <a:solidFill>
                <a:schemeClr val="tx1"/>
              </a:solidFill>
              <a:latin typeface="Arial"/>
            </a:rPr>
            <a:t>Independiente</a:t>
          </a:r>
          <a:endParaRPr lang="es-ES" sz="2300" kern="1200" dirty="0">
            <a:solidFill>
              <a:schemeClr val="tx1"/>
            </a:solidFill>
          </a:endParaRPr>
        </a:p>
      </dsp:txBody>
      <dsp:txXfrm>
        <a:off x="2634696" y="1386742"/>
        <a:ext cx="1951649" cy="975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164C36-3FF9-42ED-91F2-E1A0A21CD71A}">
      <dsp:nvSpPr>
        <dsp:cNvPr id="0" name=""/>
        <dsp:cNvSpPr/>
      </dsp:nvSpPr>
      <dsp:spPr>
        <a:xfrm>
          <a:off x="0" y="0"/>
          <a:ext cx="8460987" cy="1230630"/>
        </a:xfrm>
        <a:prstGeom prst="rect">
          <a:avLst/>
        </a:prstGeom>
        <a:solidFill>
          <a:srgbClr val="65A2BA">
            <a:alpha val="71000"/>
          </a:srgbClr>
        </a:solidFill>
        <a:ln>
          <a:noFill/>
        </a:ln>
        <a:effectLst/>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MX" sz="1800" kern="1200" noProof="1">
              <a:solidFill>
                <a:schemeClr val="tx1"/>
              </a:solidFill>
            </a:rPr>
            <a:t>Analizar el impacto efectivo de las estrategias utilizadas de marketing político en las campañas presidenciales en Ecuador desde el año 1998 al 2021, a través de una recopilación histórica de datos relevantes ante el clima electoral en el país.</a:t>
          </a:r>
        </a:p>
      </dsp:txBody>
      <dsp:txXfrm>
        <a:off x="0" y="0"/>
        <a:ext cx="8460987" cy="1230630"/>
      </dsp:txXfrm>
    </dsp:sp>
    <dsp:sp modelId="{EEA4F7E1-BAB5-4E51-A250-F7A869282E13}">
      <dsp:nvSpPr>
        <dsp:cNvPr id="0" name=""/>
        <dsp:cNvSpPr/>
      </dsp:nvSpPr>
      <dsp:spPr>
        <a:xfrm>
          <a:off x="4131" y="1230630"/>
          <a:ext cx="2817574" cy="2584323"/>
        </a:xfrm>
        <a:prstGeom prst="rect">
          <a:avLst/>
        </a:prstGeom>
        <a:solidFill>
          <a:srgbClr val="C1E3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MX" sz="1800" kern="1200" noProof="0" dirty="0">
              <a:solidFill>
                <a:schemeClr val="tx1"/>
              </a:solidFill>
            </a:rPr>
            <a:t>Sistematizar la concepción teórico - práctica de las estrategias de marketing político aplicadas en las campañas presidenciales por los candidatos en los periodos comprendidos entre 1998 y 2021.</a:t>
          </a:r>
        </a:p>
      </dsp:txBody>
      <dsp:txXfrm>
        <a:off x="4131" y="1230630"/>
        <a:ext cx="2817574" cy="2584323"/>
      </dsp:txXfrm>
    </dsp:sp>
    <dsp:sp modelId="{232BFEC5-25AA-4D34-A36B-9AB325139D11}">
      <dsp:nvSpPr>
        <dsp:cNvPr id="0" name=""/>
        <dsp:cNvSpPr/>
      </dsp:nvSpPr>
      <dsp:spPr>
        <a:xfrm>
          <a:off x="2821706" y="1230630"/>
          <a:ext cx="2817574" cy="2584323"/>
        </a:xfrm>
        <a:prstGeom prst="rect">
          <a:avLst/>
        </a:prstGeom>
        <a:solidFill>
          <a:srgbClr val="C1E3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MX" sz="1800" kern="1200" noProof="0" dirty="0">
              <a:solidFill>
                <a:schemeClr val="tx1"/>
              </a:solidFill>
            </a:rPr>
            <a:t>Establecer el impacto efectivo de las estrategias de marketing político utilizadas en las campañas presidenciales en los periodos comprendidos entre 1998 y 2021.</a:t>
          </a:r>
        </a:p>
      </dsp:txBody>
      <dsp:txXfrm>
        <a:off x="2821706" y="1230630"/>
        <a:ext cx="2817574" cy="2584323"/>
      </dsp:txXfrm>
    </dsp:sp>
    <dsp:sp modelId="{C5F42B87-0BCC-4376-A1D3-E830C3CAED4B}">
      <dsp:nvSpPr>
        <dsp:cNvPr id="0" name=""/>
        <dsp:cNvSpPr/>
      </dsp:nvSpPr>
      <dsp:spPr>
        <a:xfrm>
          <a:off x="5639280" y="1230630"/>
          <a:ext cx="2817574" cy="2584323"/>
        </a:xfrm>
        <a:prstGeom prst="rect">
          <a:avLst/>
        </a:prstGeom>
        <a:solidFill>
          <a:srgbClr val="C1E3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s-MX" sz="1800" kern="1200" noProof="0" dirty="0">
              <a:solidFill>
                <a:schemeClr val="tx1"/>
              </a:solidFill>
            </a:rPr>
            <a:t>Relacionar los resultados en los diferentes periodos electorales con las estrategias de marketing político utilizadas por los candidatos presidenciales de los periodos comprendidos entre 1998 y 2021.</a:t>
          </a:r>
          <a:r>
            <a:rPr lang="es-MX" sz="1800" kern="1200" noProof="0" dirty="0">
              <a:solidFill>
                <a:schemeClr val="tx1"/>
              </a:solidFill>
              <a:latin typeface="Arial"/>
            </a:rPr>
            <a:t> </a:t>
          </a:r>
          <a:endParaRPr lang="es-MX" sz="1800" kern="1200" noProof="0" dirty="0">
            <a:solidFill>
              <a:schemeClr val="tx1"/>
            </a:solidFill>
          </a:endParaRPr>
        </a:p>
      </dsp:txBody>
      <dsp:txXfrm>
        <a:off x="5639280" y="1230630"/>
        <a:ext cx="2817574" cy="2584323"/>
      </dsp:txXfrm>
    </dsp:sp>
    <dsp:sp modelId="{2BA56C2E-1178-41FC-82E7-D3398A29A48C}">
      <dsp:nvSpPr>
        <dsp:cNvPr id="0" name=""/>
        <dsp:cNvSpPr/>
      </dsp:nvSpPr>
      <dsp:spPr>
        <a:xfrm>
          <a:off x="0" y="3814953"/>
          <a:ext cx="8460987" cy="287147"/>
        </a:xfrm>
        <a:prstGeom prst="rect">
          <a:avLst/>
        </a:prstGeom>
        <a:solidFill>
          <a:srgbClr val="65A2BA"/>
        </a:solidFill>
        <a:ln>
          <a:noFill/>
        </a:ln>
        <a:effectLst/>
      </dsp:spPr>
      <dsp:style>
        <a:lnRef idx="0">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9AA173-0695-4050-88F0-791B455F776C}">
      <dsp:nvSpPr>
        <dsp:cNvPr id="0" name=""/>
        <dsp:cNvSpPr/>
      </dsp:nvSpPr>
      <dsp:spPr>
        <a:xfrm rot="16200000">
          <a:off x="358" y="508637"/>
          <a:ext cx="4106813" cy="4106813"/>
        </a:xfrm>
        <a:prstGeom prst="upArrow">
          <a:avLst>
            <a:gd name="adj1" fmla="val 50000"/>
            <a:gd name="adj2" fmla="val 35000"/>
          </a:avLst>
        </a:prstGeom>
        <a:solidFill>
          <a:srgbClr val="77A9B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s-MX" sz="1700" kern="1200" noProof="0" dirty="0">
              <a:solidFill>
                <a:schemeClr val="tx1"/>
              </a:solidFill>
            </a:rPr>
            <a:t>H0: El impacto de utilizar estrategias de marketing político en campañas presidenciales causa un mejor resultado para los candidatos en los periodos electorales entre el 1998 y 2021</a:t>
          </a:r>
          <a:r>
            <a:rPr lang="es-MX" sz="1700" kern="1200" noProof="0" dirty="0">
              <a:solidFill>
                <a:schemeClr val="tx1"/>
              </a:solidFill>
              <a:latin typeface="Arial"/>
            </a:rPr>
            <a:t> </a:t>
          </a:r>
          <a:endParaRPr lang="es-MX" sz="1700" kern="1200" noProof="0" dirty="0">
            <a:solidFill>
              <a:schemeClr val="tx1"/>
            </a:solidFill>
          </a:endParaRPr>
        </a:p>
      </dsp:txBody>
      <dsp:txXfrm rot="5400000">
        <a:off x="719050" y="1535340"/>
        <a:ext cx="3388121" cy="2053407"/>
      </dsp:txXfrm>
    </dsp:sp>
    <dsp:sp modelId="{D844E8E1-D091-4FA0-B9E3-6C4CDE912E14}">
      <dsp:nvSpPr>
        <dsp:cNvPr id="0" name=""/>
        <dsp:cNvSpPr/>
      </dsp:nvSpPr>
      <dsp:spPr>
        <a:xfrm rot="5400000">
          <a:off x="4519242" y="508637"/>
          <a:ext cx="4106813" cy="4106813"/>
        </a:xfrm>
        <a:prstGeom prst="upArrow">
          <a:avLst>
            <a:gd name="adj1" fmla="val 50000"/>
            <a:gd name="adj2" fmla="val 35000"/>
          </a:avLst>
        </a:prstGeom>
        <a:solidFill>
          <a:srgbClr val="77A9BD">
            <a:alpha val="46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s-MX" sz="1700" kern="1200" noProof="0" dirty="0">
              <a:solidFill>
                <a:schemeClr val="tx1"/>
              </a:solidFill>
            </a:rPr>
            <a:t>H1: El impacto de utilizar estrategias de marketing político en campañas presidenciales no causa un mejor resultado para los candidatos en los periodos electorales entre el 1998 y 2021</a:t>
          </a:r>
          <a:r>
            <a:rPr lang="es-MX" sz="1700" kern="1200" noProof="0" dirty="0">
              <a:solidFill>
                <a:schemeClr val="tx1"/>
              </a:solidFill>
              <a:latin typeface="Arial"/>
            </a:rPr>
            <a:t> </a:t>
          </a:r>
          <a:endParaRPr lang="es-MX" sz="1700" kern="1200" noProof="0" dirty="0">
            <a:solidFill>
              <a:schemeClr val="tx1"/>
            </a:solidFill>
          </a:endParaRPr>
        </a:p>
      </dsp:txBody>
      <dsp:txXfrm rot="-5400000">
        <a:off x="4519242" y="1535340"/>
        <a:ext cx="3388121" cy="20534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E4B5E5-5168-4183-9A37-25B9CF165C02}">
      <dsp:nvSpPr>
        <dsp:cNvPr id="0" name=""/>
        <dsp:cNvSpPr/>
      </dsp:nvSpPr>
      <dsp:spPr>
        <a:xfrm>
          <a:off x="2436" y="606617"/>
          <a:ext cx="2444364" cy="2444364"/>
        </a:xfrm>
        <a:prstGeom prst="ellipse">
          <a:avLst/>
        </a:prstGeom>
        <a:solidFill>
          <a:srgbClr val="65A2BA">
            <a:alpha val="23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4522" tIns="20320" rIns="134522" bIns="20320" numCol="1" spcCol="1270" anchor="ctr" anchorCtr="0">
          <a:noAutofit/>
        </a:bodyPr>
        <a:lstStyle/>
        <a:p>
          <a:pPr marL="0" lvl="0" indent="0" algn="ctr" defTabSz="711200" rtl="0">
            <a:lnSpc>
              <a:spcPct val="90000"/>
            </a:lnSpc>
            <a:spcBef>
              <a:spcPct val="0"/>
            </a:spcBef>
            <a:spcAft>
              <a:spcPct val="35000"/>
            </a:spcAft>
            <a:buNone/>
          </a:pPr>
          <a:r>
            <a:rPr lang="es-MX" sz="1600" b="1" kern="1200" noProof="0" dirty="0"/>
            <a:t>Teoría conductista</a:t>
          </a:r>
          <a:br>
            <a:rPr lang="es-MX" sz="1600" b="1" kern="1200" noProof="0" dirty="0"/>
          </a:br>
          <a:br>
            <a:rPr lang="es-MX" sz="1600" kern="1200" noProof="0" dirty="0"/>
          </a:br>
          <a:r>
            <a:rPr lang="es-MX" sz="1600" kern="1200" noProof="0" dirty="0"/>
            <a:t>Wolf (1985)</a:t>
          </a:r>
          <a:r>
            <a:rPr lang="es-MX" sz="1600" kern="1200" noProof="0" dirty="0">
              <a:latin typeface="Arial"/>
            </a:rPr>
            <a:t> </a:t>
          </a:r>
          <a:endParaRPr lang="es-MX" sz="1600" kern="1200" noProof="0" dirty="0"/>
        </a:p>
      </dsp:txBody>
      <dsp:txXfrm>
        <a:off x="360405" y="964586"/>
        <a:ext cx="1728426" cy="1728426"/>
      </dsp:txXfrm>
    </dsp:sp>
    <dsp:sp modelId="{58168C67-79BB-45E1-B734-2261EAAF79EC}">
      <dsp:nvSpPr>
        <dsp:cNvPr id="0" name=""/>
        <dsp:cNvSpPr/>
      </dsp:nvSpPr>
      <dsp:spPr>
        <a:xfrm>
          <a:off x="1957927" y="606617"/>
          <a:ext cx="2444364" cy="2444364"/>
        </a:xfrm>
        <a:prstGeom prst="ellipse">
          <a:avLst/>
        </a:prstGeom>
        <a:solidFill>
          <a:srgbClr val="65A2BA">
            <a:alpha val="25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4522" tIns="20320" rIns="134522" bIns="20320" numCol="1" spcCol="1270" anchor="ctr" anchorCtr="0">
          <a:noAutofit/>
        </a:bodyPr>
        <a:lstStyle/>
        <a:p>
          <a:pPr marL="0" lvl="0" indent="0" algn="ctr" defTabSz="711200" rtl="0">
            <a:lnSpc>
              <a:spcPct val="90000"/>
            </a:lnSpc>
            <a:spcBef>
              <a:spcPct val="0"/>
            </a:spcBef>
            <a:spcAft>
              <a:spcPct val="35000"/>
            </a:spcAft>
            <a:buNone/>
          </a:pPr>
          <a:r>
            <a:rPr lang="es-MX" sz="1600" b="1" kern="1200" noProof="0" dirty="0"/>
            <a:t>Teoría de la Aguja Hipodérmica</a:t>
          </a:r>
        </a:p>
        <a:p>
          <a:pPr marL="0" lvl="0" indent="0" algn="ctr" defTabSz="711200" rtl="0">
            <a:lnSpc>
              <a:spcPct val="90000"/>
            </a:lnSpc>
            <a:spcBef>
              <a:spcPct val="0"/>
            </a:spcBef>
            <a:spcAft>
              <a:spcPct val="35000"/>
            </a:spcAft>
            <a:buNone/>
          </a:pPr>
          <a:br>
            <a:rPr lang="es-MX" sz="1600" b="1" kern="1200" noProof="0" dirty="0">
              <a:latin typeface="Arial"/>
            </a:rPr>
          </a:br>
          <a:r>
            <a:rPr lang="es-MX" sz="1600" b="0" kern="1200" noProof="0" dirty="0"/>
            <a:t>Harold </a:t>
          </a:r>
          <a:r>
            <a:rPr lang="es-MX" sz="1600" b="0" kern="1200" noProof="0" dirty="0">
              <a:latin typeface="Arial"/>
            </a:rPr>
            <a:t>Lasswell (1997) / Nieves </a:t>
          </a:r>
          <a:r>
            <a:rPr lang="es-MX" sz="1600" b="0" kern="1200" noProof="0" dirty="0"/>
            <a:t>(2006)</a:t>
          </a:r>
          <a:r>
            <a:rPr lang="es-MX" sz="1600" b="0" kern="1200" noProof="0" dirty="0">
              <a:latin typeface="Arial"/>
            </a:rPr>
            <a:t> </a:t>
          </a:r>
          <a:endParaRPr lang="es-MX" sz="1600" b="1" kern="1200" noProof="0" dirty="0"/>
        </a:p>
      </dsp:txBody>
      <dsp:txXfrm>
        <a:off x="2315896" y="964586"/>
        <a:ext cx="1728426" cy="1728426"/>
      </dsp:txXfrm>
    </dsp:sp>
    <dsp:sp modelId="{522C3510-54E8-4BE7-BF21-FFE6709D7203}">
      <dsp:nvSpPr>
        <dsp:cNvPr id="0" name=""/>
        <dsp:cNvSpPr/>
      </dsp:nvSpPr>
      <dsp:spPr>
        <a:xfrm>
          <a:off x="3913419" y="606617"/>
          <a:ext cx="2444364" cy="2444364"/>
        </a:xfrm>
        <a:prstGeom prst="ellipse">
          <a:avLst/>
        </a:prstGeom>
        <a:solidFill>
          <a:srgbClr val="65A2BA">
            <a:alpha val="44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4522" tIns="20320" rIns="134522" bIns="20320" numCol="1" spcCol="1270" anchor="ctr" anchorCtr="0">
          <a:noAutofit/>
        </a:bodyPr>
        <a:lstStyle/>
        <a:p>
          <a:pPr marL="0" lvl="0" indent="0" algn="ctr" defTabSz="711200" rtl="0">
            <a:lnSpc>
              <a:spcPct val="90000"/>
            </a:lnSpc>
            <a:spcBef>
              <a:spcPct val="0"/>
            </a:spcBef>
            <a:spcAft>
              <a:spcPct val="35000"/>
            </a:spcAft>
            <a:buNone/>
          </a:pPr>
          <a:r>
            <a:rPr lang="es-MX" sz="1600" b="1" kern="1200" noProof="0" dirty="0"/>
            <a:t>Teoría de la respuesta cognitiva</a:t>
          </a:r>
          <a:br>
            <a:rPr lang="es-MX" sz="1600" b="1" kern="1200" noProof="0" dirty="0"/>
          </a:br>
          <a:br>
            <a:rPr lang="es-MX" sz="1600" b="1" kern="1200" noProof="0" dirty="0">
              <a:latin typeface="Arial"/>
            </a:rPr>
          </a:br>
          <a:r>
            <a:rPr lang="es-MX" sz="1600" b="0" kern="1200" noProof="0" dirty="0"/>
            <a:t>León (1998)</a:t>
          </a:r>
        </a:p>
      </dsp:txBody>
      <dsp:txXfrm>
        <a:off x="4271388" y="964586"/>
        <a:ext cx="1728426" cy="1728426"/>
      </dsp:txXfrm>
    </dsp:sp>
    <dsp:sp modelId="{F8E7054D-73D4-4A48-AB3B-B051E39412F7}">
      <dsp:nvSpPr>
        <dsp:cNvPr id="0" name=""/>
        <dsp:cNvSpPr/>
      </dsp:nvSpPr>
      <dsp:spPr>
        <a:xfrm>
          <a:off x="5868911" y="606617"/>
          <a:ext cx="2444364" cy="2444364"/>
        </a:xfrm>
        <a:prstGeom prst="ellipse">
          <a:avLst/>
        </a:prstGeom>
        <a:solidFill>
          <a:srgbClr val="65A2BA">
            <a:alpha val="7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34522" tIns="20320" rIns="134522" bIns="20320" numCol="1" spcCol="1270" anchor="ctr" anchorCtr="0">
          <a:noAutofit/>
        </a:bodyPr>
        <a:lstStyle/>
        <a:p>
          <a:pPr marL="0" lvl="0" indent="0" algn="ctr" defTabSz="711200" rtl="0">
            <a:lnSpc>
              <a:spcPct val="90000"/>
            </a:lnSpc>
            <a:spcBef>
              <a:spcPct val="0"/>
            </a:spcBef>
            <a:spcAft>
              <a:spcPct val="35000"/>
            </a:spcAft>
            <a:buNone/>
          </a:pPr>
          <a:r>
            <a:rPr lang="es-MX" sz="1600" b="1" kern="1200" noProof="0" dirty="0"/>
            <a:t>Teoría de redes sociales</a:t>
          </a:r>
          <a:br>
            <a:rPr lang="es-MX" sz="1600" b="1" kern="1200" noProof="0" dirty="0"/>
          </a:br>
          <a:br>
            <a:rPr lang="es-MX" sz="1600" b="1" kern="1200" noProof="0" dirty="0">
              <a:latin typeface="Arial"/>
            </a:rPr>
          </a:br>
          <a:r>
            <a:rPr lang="es-MX" sz="1600" b="0" kern="1200" noProof="0" dirty="0"/>
            <a:t>Scott</a:t>
          </a:r>
          <a:r>
            <a:rPr lang="es-MX" sz="1600" b="0" kern="1200" noProof="0" dirty="0">
              <a:latin typeface="Arial"/>
            </a:rPr>
            <a:t> (</a:t>
          </a:r>
          <a:r>
            <a:rPr lang="es-MX" sz="1600" b="0" kern="1200" noProof="0" dirty="0"/>
            <a:t>1991</a:t>
          </a:r>
          <a:r>
            <a:rPr lang="es-MX" sz="1600" b="0" kern="1200" noProof="0" dirty="0">
              <a:latin typeface="Arial"/>
            </a:rPr>
            <a:t>)</a:t>
          </a:r>
          <a:endParaRPr lang="es-MX" sz="1600" b="1" kern="1200" noProof="0" dirty="0">
            <a:latin typeface="Arial"/>
          </a:endParaRPr>
        </a:p>
      </dsp:txBody>
      <dsp:txXfrm>
        <a:off x="6226880" y="964586"/>
        <a:ext cx="1728426" cy="17284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FECB7-23D4-47DB-87E4-2058FE1DE3DA}">
      <dsp:nvSpPr>
        <dsp:cNvPr id="0" name=""/>
        <dsp:cNvSpPr/>
      </dsp:nvSpPr>
      <dsp:spPr>
        <a:xfrm>
          <a:off x="0" y="4004768"/>
          <a:ext cx="4830793" cy="657015"/>
        </a:xfrm>
        <a:prstGeom prst="rect">
          <a:avLst/>
        </a:prstGeom>
        <a:solidFill>
          <a:srgbClr val="C1E3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latin typeface="Arial"/>
            </a:rPr>
            <a:t>Herramienta</a:t>
          </a:r>
          <a:endParaRPr lang="es-ES" sz="1200" b="1" kern="1200" dirty="0">
            <a:solidFill>
              <a:schemeClr val="tx1"/>
            </a:solidFill>
          </a:endParaRPr>
        </a:p>
      </dsp:txBody>
      <dsp:txXfrm>
        <a:off x="0" y="4004768"/>
        <a:ext cx="4830793" cy="354788"/>
      </dsp:txXfrm>
    </dsp:sp>
    <dsp:sp modelId="{324ABACC-E004-4DAD-B76D-9689D8B3BF71}">
      <dsp:nvSpPr>
        <dsp:cNvPr id="0" name=""/>
        <dsp:cNvSpPr/>
      </dsp:nvSpPr>
      <dsp:spPr>
        <a:xfrm>
          <a:off x="0" y="4346416"/>
          <a:ext cx="4830793" cy="30222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latin typeface="Arial"/>
            </a:rPr>
            <a:t>Cuestionario</a:t>
          </a:r>
          <a:endParaRPr lang="es-ES" sz="1900" kern="1200" dirty="0">
            <a:solidFill>
              <a:schemeClr val="tx1"/>
            </a:solidFill>
            <a:latin typeface="Arial"/>
          </a:endParaRPr>
        </a:p>
      </dsp:txBody>
      <dsp:txXfrm>
        <a:off x="0" y="4346416"/>
        <a:ext cx="4830793" cy="302227"/>
      </dsp:txXfrm>
    </dsp:sp>
    <dsp:sp modelId="{25118F16-71FE-4BF4-ACDA-E577D22E364D}">
      <dsp:nvSpPr>
        <dsp:cNvPr id="0" name=""/>
        <dsp:cNvSpPr/>
      </dsp:nvSpPr>
      <dsp:spPr>
        <a:xfrm rot="10800000">
          <a:off x="0" y="3004134"/>
          <a:ext cx="4830793" cy="1010490"/>
        </a:xfrm>
        <a:prstGeom prst="upArrowCallout">
          <a:avLst/>
        </a:prstGeom>
        <a:solidFill>
          <a:srgbClr val="C1E3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latin typeface="Arial"/>
            </a:rPr>
            <a:t>Técnica</a:t>
          </a:r>
          <a:endParaRPr lang="es-ES" sz="1200" b="1" kern="1200" dirty="0">
            <a:solidFill>
              <a:schemeClr val="tx1"/>
            </a:solidFill>
          </a:endParaRPr>
        </a:p>
      </dsp:txBody>
      <dsp:txXfrm rot="-10800000">
        <a:off x="0" y="3004134"/>
        <a:ext cx="4830793" cy="354682"/>
      </dsp:txXfrm>
    </dsp:sp>
    <dsp:sp modelId="{84EF779E-3BE7-4930-A3C3-97EDC37B7039}">
      <dsp:nvSpPr>
        <dsp:cNvPr id="0" name=""/>
        <dsp:cNvSpPr/>
      </dsp:nvSpPr>
      <dsp:spPr>
        <a:xfrm>
          <a:off x="0" y="3358816"/>
          <a:ext cx="4830793" cy="30213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latin typeface="Arial"/>
            </a:rPr>
            <a:t>Entrevista</a:t>
          </a:r>
          <a:endParaRPr lang="es-ES" sz="1900" kern="1200" dirty="0">
            <a:solidFill>
              <a:schemeClr val="tx1"/>
            </a:solidFill>
          </a:endParaRPr>
        </a:p>
      </dsp:txBody>
      <dsp:txXfrm>
        <a:off x="0" y="3358816"/>
        <a:ext cx="4830793" cy="302136"/>
      </dsp:txXfrm>
    </dsp:sp>
    <dsp:sp modelId="{7251610A-2D53-44FA-BD48-398EE74F3826}">
      <dsp:nvSpPr>
        <dsp:cNvPr id="0" name=""/>
        <dsp:cNvSpPr/>
      </dsp:nvSpPr>
      <dsp:spPr>
        <a:xfrm rot="10800000">
          <a:off x="0" y="2003499"/>
          <a:ext cx="4830793" cy="1010490"/>
        </a:xfrm>
        <a:prstGeom prst="upArrowCallout">
          <a:avLst/>
        </a:prstGeom>
        <a:solidFill>
          <a:srgbClr val="C1E3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chemeClr val="tx1"/>
              </a:solidFill>
              <a:latin typeface="Arial"/>
            </a:rPr>
            <a:t>Método</a:t>
          </a:r>
          <a:endParaRPr lang="es-ES" sz="1200" b="1" kern="1200" dirty="0">
            <a:solidFill>
              <a:schemeClr val="tx1"/>
            </a:solidFill>
          </a:endParaRPr>
        </a:p>
      </dsp:txBody>
      <dsp:txXfrm rot="-10800000">
        <a:off x="0" y="2003499"/>
        <a:ext cx="4830793" cy="354682"/>
      </dsp:txXfrm>
    </dsp:sp>
    <dsp:sp modelId="{311386FA-31C3-47F8-856C-97D6B9136903}">
      <dsp:nvSpPr>
        <dsp:cNvPr id="0" name=""/>
        <dsp:cNvSpPr/>
      </dsp:nvSpPr>
      <dsp:spPr>
        <a:xfrm>
          <a:off x="0" y="2358181"/>
          <a:ext cx="4830793" cy="30213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s-ES" sz="1600" kern="1200" dirty="0">
              <a:solidFill>
                <a:schemeClr val="tx1"/>
              </a:solidFill>
              <a:latin typeface="Arial"/>
            </a:rPr>
            <a:t>Estudio de caso</a:t>
          </a:r>
          <a:endParaRPr lang="es-ES" sz="1600" kern="1200" dirty="0">
            <a:solidFill>
              <a:schemeClr val="tx1"/>
            </a:solidFill>
          </a:endParaRPr>
        </a:p>
      </dsp:txBody>
      <dsp:txXfrm>
        <a:off x="0" y="2358181"/>
        <a:ext cx="4830793" cy="302136"/>
      </dsp:txXfrm>
    </dsp:sp>
    <dsp:sp modelId="{607233FB-5BE5-4039-A252-BF97EAC76542}">
      <dsp:nvSpPr>
        <dsp:cNvPr id="0" name=""/>
        <dsp:cNvSpPr/>
      </dsp:nvSpPr>
      <dsp:spPr>
        <a:xfrm rot="10800000">
          <a:off x="0" y="1002864"/>
          <a:ext cx="4830793" cy="1010490"/>
        </a:xfrm>
        <a:prstGeom prst="upArrowCallout">
          <a:avLst/>
        </a:prstGeom>
        <a:solidFill>
          <a:srgbClr val="C1E3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s-ES" sz="1800" b="1" i="0" kern="1200" dirty="0">
              <a:solidFill>
                <a:schemeClr val="tx1"/>
              </a:solidFill>
              <a:latin typeface="Arial"/>
            </a:rPr>
            <a:t>Enfoque de la investigación</a:t>
          </a:r>
          <a:endParaRPr lang="es-ES" sz="1800" b="1" i="0" kern="1200" dirty="0">
            <a:solidFill>
              <a:schemeClr val="tx1"/>
            </a:solidFill>
          </a:endParaRPr>
        </a:p>
      </dsp:txBody>
      <dsp:txXfrm rot="-10800000">
        <a:off x="0" y="1002864"/>
        <a:ext cx="4830793" cy="354682"/>
      </dsp:txXfrm>
    </dsp:sp>
    <dsp:sp modelId="{96C16AC9-C10E-4387-9268-48AF2E1E4F98}">
      <dsp:nvSpPr>
        <dsp:cNvPr id="0" name=""/>
        <dsp:cNvSpPr/>
      </dsp:nvSpPr>
      <dsp:spPr>
        <a:xfrm>
          <a:off x="0" y="1357546"/>
          <a:ext cx="4830793" cy="30213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kern="1200" dirty="0">
              <a:solidFill>
                <a:schemeClr val="tx1"/>
              </a:solidFill>
              <a:latin typeface="Arial"/>
            </a:rPr>
            <a:t>Cualitativa</a:t>
          </a:r>
          <a:endParaRPr lang="es-ES" sz="1900" kern="1200" dirty="0">
            <a:solidFill>
              <a:schemeClr val="tx1"/>
            </a:solidFill>
          </a:endParaRPr>
        </a:p>
      </dsp:txBody>
      <dsp:txXfrm>
        <a:off x="0" y="1357546"/>
        <a:ext cx="4830793" cy="302136"/>
      </dsp:txXfrm>
    </dsp:sp>
    <dsp:sp modelId="{42AF690F-34FC-41DC-9F7E-D7DEA21F4BCC}">
      <dsp:nvSpPr>
        <dsp:cNvPr id="0" name=""/>
        <dsp:cNvSpPr/>
      </dsp:nvSpPr>
      <dsp:spPr>
        <a:xfrm rot="10800000">
          <a:off x="0" y="2229"/>
          <a:ext cx="4830793" cy="1010490"/>
        </a:xfrm>
        <a:prstGeom prst="upArrowCallout">
          <a:avLst/>
        </a:prstGeom>
        <a:solidFill>
          <a:srgbClr val="65A2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s-ES" sz="1800" b="1" kern="1200" dirty="0">
              <a:solidFill>
                <a:schemeClr val="tx1"/>
              </a:solidFill>
              <a:latin typeface="Arial"/>
            </a:rPr>
            <a:t>Metodología</a:t>
          </a:r>
          <a:endParaRPr lang="es-ES" sz="1800" b="1" kern="1200" dirty="0">
            <a:solidFill>
              <a:schemeClr val="tx1"/>
            </a:solidFill>
          </a:endParaRPr>
        </a:p>
      </dsp:txBody>
      <dsp:txXfrm rot="10800000">
        <a:off x="0" y="2229"/>
        <a:ext cx="4830793" cy="6565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A286F-8E9A-4545-8F08-AB97784AE1A4}">
      <dsp:nvSpPr>
        <dsp:cNvPr id="0" name=""/>
        <dsp:cNvSpPr/>
      </dsp:nvSpPr>
      <dsp:spPr>
        <a:xfrm>
          <a:off x="0" y="1974041"/>
          <a:ext cx="3522454" cy="647924"/>
        </a:xfrm>
        <a:prstGeom prst="rect">
          <a:avLst/>
        </a:prstGeom>
        <a:solidFill>
          <a:srgbClr val="C1E3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s-ES" sz="1800" b="1" kern="1200" dirty="0">
              <a:solidFill>
                <a:schemeClr val="tx1"/>
              </a:solidFill>
              <a:latin typeface="Arial"/>
            </a:rPr>
            <a:t>Muestra expertos</a:t>
          </a:r>
          <a:endParaRPr lang="es-ES" sz="1800" b="1" kern="1200" dirty="0">
            <a:solidFill>
              <a:schemeClr val="tx1"/>
            </a:solidFill>
          </a:endParaRPr>
        </a:p>
      </dsp:txBody>
      <dsp:txXfrm>
        <a:off x="0" y="1974041"/>
        <a:ext cx="3522454" cy="349879"/>
      </dsp:txXfrm>
    </dsp:sp>
    <dsp:sp modelId="{DBB9D72E-D20F-4B91-83F9-765055596432}">
      <dsp:nvSpPr>
        <dsp:cNvPr id="0" name=""/>
        <dsp:cNvSpPr/>
      </dsp:nvSpPr>
      <dsp:spPr>
        <a:xfrm>
          <a:off x="0" y="2310962"/>
          <a:ext cx="3522454" cy="2980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s-ES" sz="1600" kern="1200" dirty="0">
              <a:solidFill>
                <a:schemeClr val="tx1"/>
              </a:solidFill>
              <a:latin typeface="Arial"/>
            </a:rPr>
            <a:t>Seis expertos</a:t>
          </a:r>
          <a:endParaRPr lang="es-ES" sz="1600" kern="1200" dirty="0">
            <a:solidFill>
              <a:schemeClr val="tx1"/>
            </a:solidFill>
          </a:endParaRPr>
        </a:p>
      </dsp:txBody>
      <dsp:txXfrm>
        <a:off x="0" y="2310962"/>
        <a:ext cx="3522454" cy="298045"/>
      </dsp:txXfrm>
    </dsp:sp>
    <dsp:sp modelId="{607233FB-5BE5-4039-A252-BF97EAC76542}">
      <dsp:nvSpPr>
        <dsp:cNvPr id="0" name=""/>
        <dsp:cNvSpPr/>
      </dsp:nvSpPr>
      <dsp:spPr>
        <a:xfrm rot="10800000">
          <a:off x="0" y="987252"/>
          <a:ext cx="3522454" cy="996508"/>
        </a:xfrm>
        <a:prstGeom prst="upArrowCallout">
          <a:avLst/>
        </a:prstGeom>
        <a:solidFill>
          <a:srgbClr val="C1E3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s-ES" sz="1800" b="1" kern="1200" dirty="0">
              <a:solidFill>
                <a:schemeClr val="tx1"/>
              </a:solidFill>
              <a:latin typeface="Arial"/>
            </a:rPr>
            <a:t>Tipo de muestreo </a:t>
          </a:r>
          <a:endParaRPr lang="es-ES" sz="1800" b="1" kern="1200" dirty="0">
            <a:solidFill>
              <a:schemeClr val="tx1"/>
            </a:solidFill>
          </a:endParaRPr>
        </a:p>
      </dsp:txBody>
      <dsp:txXfrm rot="-10800000">
        <a:off x="0" y="987252"/>
        <a:ext cx="3522454" cy="349774"/>
      </dsp:txXfrm>
    </dsp:sp>
    <dsp:sp modelId="{96C16AC9-C10E-4387-9268-48AF2E1E4F98}">
      <dsp:nvSpPr>
        <dsp:cNvPr id="0" name=""/>
        <dsp:cNvSpPr/>
      </dsp:nvSpPr>
      <dsp:spPr>
        <a:xfrm>
          <a:off x="0" y="1337027"/>
          <a:ext cx="3522454" cy="2979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s-ES" sz="1600" kern="1200" dirty="0">
              <a:solidFill>
                <a:schemeClr val="tx1"/>
              </a:solidFill>
              <a:latin typeface="Arial"/>
            </a:rPr>
            <a:t>No probabilístico</a:t>
          </a:r>
          <a:endParaRPr lang="es-ES" sz="1600" kern="1200" dirty="0">
            <a:solidFill>
              <a:schemeClr val="tx1"/>
            </a:solidFill>
          </a:endParaRPr>
        </a:p>
      </dsp:txBody>
      <dsp:txXfrm>
        <a:off x="0" y="1337027"/>
        <a:ext cx="3522454" cy="297955"/>
      </dsp:txXfrm>
    </dsp:sp>
    <dsp:sp modelId="{42AF690F-34FC-41DC-9F7E-D7DEA21F4BCC}">
      <dsp:nvSpPr>
        <dsp:cNvPr id="0" name=""/>
        <dsp:cNvSpPr/>
      </dsp:nvSpPr>
      <dsp:spPr>
        <a:xfrm rot="10800000">
          <a:off x="0" y="463"/>
          <a:ext cx="3522454" cy="996508"/>
        </a:xfrm>
        <a:prstGeom prst="upArrowCallout">
          <a:avLst/>
        </a:prstGeom>
        <a:solidFill>
          <a:srgbClr val="65A2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ES" sz="2000" b="1" kern="1200" dirty="0">
              <a:solidFill>
                <a:schemeClr val="tx1"/>
              </a:solidFill>
              <a:latin typeface="Arial"/>
            </a:rPr>
            <a:t>Muestreo</a:t>
          </a:r>
          <a:r>
            <a:rPr lang="es-ES" sz="1200" kern="1200" dirty="0">
              <a:solidFill>
                <a:schemeClr val="tx1"/>
              </a:solidFill>
              <a:latin typeface="Arial"/>
            </a:rPr>
            <a:t> </a:t>
          </a:r>
          <a:endParaRPr lang="es-ES" sz="1200" kern="1200" dirty="0">
            <a:solidFill>
              <a:schemeClr val="tx1"/>
            </a:solidFill>
          </a:endParaRPr>
        </a:p>
      </dsp:txBody>
      <dsp:txXfrm rot="10800000">
        <a:off x="0" y="463"/>
        <a:ext cx="3522454" cy="64750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DA286F-8E9A-4545-8F08-AB97784AE1A4}">
      <dsp:nvSpPr>
        <dsp:cNvPr id="0" name=""/>
        <dsp:cNvSpPr/>
      </dsp:nvSpPr>
      <dsp:spPr>
        <a:xfrm>
          <a:off x="0" y="1974041"/>
          <a:ext cx="3522454" cy="647924"/>
        </a:xfrm>
        <a:prstGeom prst="rect">
          <a:avLst/>
        </a:prstGeom>
        <a:solidFill>
          <a:srgbClr val="C1E3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s-ES" sz="1800" kern="1200" dirty="0">
              <a:solidFill>
                <a:schemeClr val="tx1"/>
              </a:solidFill>
              <a:latin typeface="Arial"/>
            </a:rPr>
            <a:t>Análisis de datos</a:t>
          </a:r>
          <a:endParaRPr lang="es-ES" sz="1800" kern="1200" dirty="0">
            <a:solidFill>
              <a:schemeClr val="tx1"/>
            </a:solidFill>
          </a:endParaRPr>
        </a:p>
      </dsp:txBody>
      <dsp:txXfrm>
        <a:off x="0" y="1974041"/>
        <a:ext cx="3522454" cy="349879"/>
      </dsp:txXfrm>
    </dsp:sp>
    <dsp:sp modelId="{DBB9D72E-D20F-4B91-83F9-765055596432}">
      <dsp:nvSpPr>
        <dsp:cNvPr id="0" name=""/>
        <dsp:cNvSpPr/>
      </dsp:nvSpPr>
      <dsp:spPr>
        <a:xfrm>
          <a:off x="0" y="2310962"/>
          <a:ext cx="3522454" cy="29804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s-ES" sz="1600" kern="1200" dirty="0">
              <a:solidFill>
                <a:schemeClr val="tx1"/>
              </a:solidFill>
              <a:latin typeface="Arial"/>
            </a:rPr>
            <a:t>Atlas Ti.</a:t>
          </a:r>
          <a:endParaRPr lang="es-ES" sz="1600" kern="1200" dirty="0">
            <a:solidFill>
              <a:schemeClr val="tx1"/>
            </a:solidFill>
          </a:endParaRPr>
        </a:p>
      </dsp:txBody>
      <dsp:txXfrm>
        <a:off x="0" y="2310962"/>
        <a:ext cx="3522454" cy="298045"/>
      </dsp:txXfrm>
    </dsp:sp>
    <dsp:sp modelId="{607233FB-5BE5-4039-A252-BF97EAC76542}">
      <dsp:nvSpPr>
        <dsp:cNvPr id="0" name=""/>
        <dsp:cNvSpPr/>
      </dsp:nvSpPr>
      <dsp:spPr>
        <a:xfrm rot="10800000">
          <a:off x="0" y="987252"/>
          <a:ext cx="3522454" cy="996508"/>
        </a:xfrm>
        <a:prstGeom prst="upArrowCallout">
          <a:avLst/>
        </a:prstGeom>
        <a:solidFill>
          <a:srgbClr val="C1E3D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s-ES" sz="1800" b="1" kern="1200" dirty="0">
              <a:solidFill>
                <a:schemeClr val="tx1"/>
              </a:solidFill>
              <a:latin typeface="Arial"/>
            </a:rPr>
            <a:t>Recolección de datos</a:t>
          </a:r>
          <a:endParaRPr lang="es-ES" sz="1800" b="1" kern="1200" dirty="0">
            <a:solidFill>
              <a:schemeClr val="tx1"/>
            </a:solidFill>
          </a:endParaRPr>
        </a:p>
      </dsp:txBody>
      <dsp:txXfrm rot="-10800000">
        <a:off x="0" y="987252"/>
        <a:ext cx="3522454" cy="349774"/>
      </dsp:txXfrm>
    </dsp:sp>
    <dsp:sp modelId="{96C16AC9-C10E-4387-9268-48AF2E1E4F98}">
      <dsp:nvSpPr>
        <dsp:cNvPr id="0" name=""/>
        <dsp:cNvSpPr/>
      </dsp:nvSpPr>
      <dsp:spPr>
        <a:xfrm>
          <a:off x="0" y="1337027"/>
          <a:ext cx="3522454" cy="29795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rtl="0">
            <a:lnSpc>
              <a:spcPct val="90000"/>
            </a:lnSpc>
            <a:spcBef>
              <a:spcPct val="0"/>
            </a:spcBef>
            <a:spcAft>
              <a:spcPct val="35000"/>
            </a:spcAft>
            <a:buNone/>
          </a:pPr>
          <a:r>
            <a:rPr lang="es-ES" sz="1600" kern="1200" dirty="0">
              <a:solidFill>
                <a:schemeClr val="tx1"/>
              </a:solidFill>
              <a:latin typeface="Arial"/>
            </a:rPr>
            <a:t>Selección previa de los perfiles</a:t>
          </a:r>
          <a:endParaRPr lang="es-ES" sz="1600" kern="1200" dirty="0">
            <a:solidFill>
              <a:schemeClr val="tx1"/>
            </a:solidFill>
          </a:endParaRPr>
        </a:p>
      </dsp:txBody>
      <dsp:txXfrm>
        <a:off x="0" y="1337027"/>
        <a:ext cx="3522454" cy="297955"/>
      </dsp:txXfrm>
    </dsp:sp>
    <dsp:sp modelId="{42AF690F-34FC-41DC-9F7E-D7DEA21F4BCC}">
      <dsp:nvSpPr>
        <dsp:cNvPr id="0" name=""/>
        <dsp:cNvSpPr/>
      </dsp:nvSpPr>
      <dsp:spPr>
        <a:xfrm rot="10800000">
          <a:off x="0" y="463"/>
          <a:ext cx="3522454" cy="996508"/>
        </a:xfrm>
        <a:prstGeom prst="upArrowCallout">
          <a:avLst/>
        </a:prstGeom>
        <a:solidFill>
          <a:srgbClr val="65A2B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rtl="0">
            <a:lnSpc>
              <a:spcPct val="90000"/>
            </a:lnSpc>
            <a:spcBef>
              <a:spcPct val="0"/>
            </a:spcBef>
            <a:spcAft>
              <a:spcPct val="35000"/>
            </a:spcAft>
            <a:buNone/>
          </a:pPr>
          <a:r>
            <a:rPr lang="es-ES" sz="2000" b="1" kern="1200" dirty="0">
              <a:solidFill>
                <a:schemeClr val="tx1"/>
              </a:solidFill>
              <a:latin typeface="Arial"/>
            </a:rPr>
            <a:t>Trabajo de campo</a:t>
          </a:r>
          <a:endParaRPr lang="es-ES" sz="2000" b="1" kern="1200" dirty="0">
            <a:solidFill>
              <a:schemeClr val="tx1"/>
            </a:solidFill>
          </a:endParaRPr>
        </a:p>
      </dsp:txBody>
      <dsp:txXfrm rot="10800000">
        <a:off x="0" y="463"/>
        <a:ext cx="3522454" cy="647501"/>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1">
  <dgm:title val=""/>
  <dgm:desc val=""/>
  <dgm:catLst>
    <dgm:cat type="relationship" pri="7000"/>
    <dgm:cat type="process" pri="32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ycle">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equ" val="2">
        <dgm:constrLst>
          <dgm:constr type="primFontSz" for="ch" ptType="node" op="equ" val="65"/>
          <dgm:constr type="w" for="ch" ptType="node" refType="w"/>
          <dgm:constr type="h" for="ch" ptType="node" refType="w" refFor="ch" refPtType="node"/>
          <dgm:constr type="sibSp" refType="w" refFor="ch" refPtType="node" fact="0.1"/>
          <dgm:constr type="diam" refType="w" refFor="ch" refPtType="node" fact="1.1"/>
        </dgm:constrLst>
      </dgm:if>
      <dgm:if name="Name11" axis="ch" ptType="node" func="cnt" op="equ" val="5">
        <dgm:constrLst>
          <dgm:constr type="primFontSz" for="ch" ptType="node" op="equ" val="65"/>
          <dgm:constr type="w" for="ch" ptType="node" refType="w"/>
          <dgm:constr type="h" for="ch" ptType="node" refType="w" refFor="ch" refPtType="node"/>
          <dgm:constr type="sibSp" refType="w" refFor="ch" refPtType="node" fact="-0.24"/>
        </dgm:constrLst>
      </dgm:if>
      <dgm:if name="Name12" axis="ch" ptType="node" func="cnt" op="equ" val="6">
        <dgm:constrLst>
          <dgm:constr type="primFontSz" for="ch" ptType="node" op="equ" val="65"/>
          <dgm:constr type="w" for="ch" ptType="node" refType="w"/>
          <dgm:constr type="h" for="ch" ptType="node" refType="w" refFor="ch" refPtType="node"/>
          <dgm:constr type="sibSp" refType="w" refFor="ch" refPtType="node" fact="-0.2"/>
        </dgm:constrLst>
      </dgm:if>
      <dgm:if name="Name13" axis="ch" ptType="node" func="cnt" op="equ" val="8">
        <dgm:constrLst>
          <dgm:constr type="primFontSz" for="ch" ptType="node" op="equ" val="65"/>
          <dgm:constr type="w" for="ch" ptType="node" refType="w"/>
          <dgm:constr type="h" for="ch" ptType="node" refType="w" refFor="ch" refPtType="node"/>
          <dgm:constr type="sibSp" refType="w" refFor="ch" refPtType="node" fact="-0.15"/>
        </dgm:constrLst>
      </dgm:if>
      <dgm:if name="Name14" axis="ch" ptType="node" func="cnt" op="equ" val="10">
        <dgm:constrLst>
          <dgm:constr type="primFontSz" for="ch" ptType="node" op="lte" val="65"/>
          <dgm:constr type="w" for="ch" ptType="node" refType="w"/>
          <dgm:constr type="h" for="ch" ptType="node" refType="w" refFor="ch" refPtType="node"/>
          <dgm:constr type="sibSp" refType="w" refFor="ch" refPtType="node" fact="-0.24"/>
        </dgm:constrLst>
      </dgm:if>
      <dgm:else name="Name15">
        <dgm:constrLst>
          <dgm:constr type="primFontSz" for="ch" ptType="node" op="equ" val="65"/>
          <dgm:constr type="w" for="ch" ptType="node" refType="w"/>
          <dgm:constr type="h" for="ch" ptType="node" refType="w" refFor="ch" refPtType="node"/>
          <dgm:constr type="sibSp" refType="w" refFor="ch" refPtType="node" fact="-0.35"/>
        </dgm:constrLst>
      </dgm:else>
    </dgm:choose>
    <dgm:ruleLst/>
    <dgm:forEach name="Name16" axis="ch" ptType="node">
      <dgm:layoutNode name="arrow">
        <dgm:varLst>
          <dgm:bulletEnabled val="1"/>
        </dgm:varLst>
        <dgm:alg type="tx"/>
        <dgm:shape xmlns:r="http://schemas.openxmlformats.org/officeDocument/2006/relationships" type="up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1731"/>
          </a:xfrm>
          <a:prstGeom prst="rect">
            <a:avLst/>
          </a:prstGeom>
          <a:noFill/>
          <a:ln>
            <a:noFill/>
          </a:ln>
        </p:spPr>
        <p:txBody>
          <a:bodyPr spcFirstLastPara="1" wrap="square" lIns="99875" tIns="49925" rIns="99875" bIns="499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3" y="0"/>
            <a:ext cx="3076363" cy="511731"/>
          </a:xfrm>
          <a:prstGeom prst="rect">
            <a:avLst/>
          </a:prstGeom>
          <a:noFill/>
          <a:ln>
            <a:noFill/>
          </a:ln>
        </p:spPr>
        <p:txBody>
          <a:bodyPr spcFirstLastPara="1" wrap="square" lIns="99875" tIns="49925" rIns="99875" bIns="499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861443"/>
            <a:ext cx="5679440" cy="4605576"/>
          </a:xfrm>
          <a:prstGeom prst="rect">
            <a:avLst/>
          </a:prstGeom>
          <a:noFill/>
          <a:ln>
            <a:noFill/>
          </a:ln>
        </p:spPr>
        <p:txBody>
          <a:bodyPr spcFirstLastPara="1" wrap="square" lIns="99875" tIns="49925" rIns="99875" bIns="499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6"/>
            <a:ext cx="3076363" cy="511731"/>
          </a:xfrm>
          <a:prstGeom prst="rect">
            <a:avLst/>
          </a:prstGeom>
          <a:noFill/>
          <a:ln>
            <a:noFill/>
          </a:ln>
        </p:spPr>
        <p:txBody>
          <a:bodyPr spcFirstLastPara="1" wrap="square" lIns="99875" tIns="49925" rIns="99875" bIns="499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3" y="9721106"/>
            <a:ext cx="3076363" cy="511731"/>
          </a:xfrm>
          <a:prstGeom prst="rect">
            <a:avLst/>
          </a:prstGeom>
          <a:noFill/>
          <a:ln>
            <a:noFill/>
          </a:ln>
        </p:spPr>
        <p:txBody>
          <a:bodyPr spcFirstLastPara="1" wrap="square" lIns="99875" tIns="49925" rIns="99875" bIns="49925"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s-EC" sz="1400" b="0" i="0" u="none" strike="noStrike" cap="none">
                <a:solidFill>
                  <a:schemeClr val="dk1"/>
                </a:solidFill>
                <a:latin typeface="Calibri"/>
                <a:ea typeface="Calibri"/>
                <a:cs typeface="Calibri"/>
                <a:sym typeface="Calibri"/>
              </a:rPr>
              <a:t>‹Nº›</a:t>
            </a:fld>
            <a:endParaRPr sz="14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48490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507dffd565_0_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g507dffd565_0_0:notes"/>
          <p:cNvSpPr txBox="1">
            <a:spLocks noGrp="1"/>
          </p:cNvSpPr>
          <p:nvPr>
            <p:ph type="body" idx="1"/>
          </p:nvPr>
        </p:nvSpPr>
        <p:spPr>
          <a:xfrm>
            <a:off x="709930" y="4861443"/>
            <a:ext cx="5679300" cy="4605600"/>
          </a:xfrm>
          <a:prstGeom prst="rect">
            <a:avLst/>
          </a:prstGeom>
          <a:noFill/>
          <a:ln>
            <a:noFill/>
          </a:ln>
        </p:spPr>
        <p:txBody>
          <a:bodyPr spcFirstLastPara="1" wrap="square" lIns="99875" tIns="49925" rIns="99875" bIns="49925" anchor="t" anchorCtr="0">
            <a:noAutofit/>
          </a:bodyPr>
          <a:lstStyle/>
          <a:p>
            <a:pPr marL="0" lvl="0" indent="0" algn="l" rtl="0">
              <a:lnSpc>
                <a:spcPct val="100000"/>
              </a:lnSpc>
              <a:spcBef>
                <a:spcPts val="0"/>
              </a:spcBef>
              <a:spcAft>
                <a:spcPts val="0"/>
              </a:spcAft>
              <a:buSzPts val="1400"/>
              <a:buNone/>
            </a:pPr>
            <a:endParaRPr/>
          </a:p>
        </p:txBody>
      </p:sp>
      <p:sp>
        <p:nvSpPr>
          <p:cNvPr id="66" name="Google Shape;66;g507dffd565_0_0:notes"/>
          <p:cNvSpPr txBox="1">
            <a:spLocks noGrp="1"/>
          </p:cNvSpPr>
          <p:nvPr>
            <p:ph type="sldNum" idx="12"/>
          </p:nvPr>
        </p:nvSpPr>
        <p:spPr>
          <a:xfrm>
            <a:off x="4021293" y="9721106"/>
            <a:ext cx="3076500" cy="511800"/>
          </a:xfrm>
          <a:prstGeom prst="rect">
            <a:avLst/>
          </a:prstGeom>
          <a:noFill/>
          <a:ln>
            <a:noFill/>
          </a:ln>
        </p:spPr>
        <p:txBody>
          <a:bodyPr spcFirstLastPara="1" wrap="square" lIns="99875" tIns="49925" rIns="99875" bIns="49925" anchor="b" anchorCtr="0">
            <a:noAutofit/>
          </a:bodyPr>
          <a:lstStyle/>
          <a:p>
            <a:pPr marL="0" lvl="0" indent="0" algn="r" rtl="0">
              <a:lnSpc>
                <a:spcPct val="100000"/>
              </a:lnSpc>
              <a:spcBef>
                <a:spcPts val="0"/>
              </a:spcBef>
              <a:spcAft>
                <a:spcPts val="0"/>
              </a:spcAft>
              <a:buSzPts val="1400"/>
              <a:buNone/>
            </a:pPr>
            <a:fld id="{00000000-1234-1234-1234-123412341234}" type="slidenum">
              <a:rPr lang="es-EC"/>
              <a:t>1</a:t>
            </a:fld>
            <a:endParaRPr/>
          </a:p>
        </p:txBody>
      </p:sp>
      <p:sp>
        <p:nvSpPr>
          <p:cNvPr id="67" name="Google Shape;67;g507dffd565_0_0:notes"/>
          <p:cNvSpPr txBox="1">
            <a:spLocks noGrp="1"/>
          </p:cNvSpPr>
          <p:nvPr>
            <p:ph type="ftr" idx="11"/>
          </p:nvPr>
        </p:nvSpPr>
        <p:spPr>
          <a:xfrm>
            <a:off x="0" y="9721106"/>
            <a:ext cx="3076500" cy="511800"/>
          </a:xfrm>
          <a:prstGeom prst="rect">
            <a:avLst/>
          </a:prstGeom>
          <a:noFill/>
          <a:ln>
            <a:noFill/>
          </a:ln>
        </p:spPr>
        <p:txBody>
          <a:bodyPr spcFirstLastPara="1" wrap="square" lIns="99875" tIns="49925" rIns="99875" bIns="49925" anchor="b" anchorCtr="0">
            <a:noAutofit/>
          </a:bodyPr>
          <a:lstStyle/>
          <a:p>
            <a:pPr marL="0" lvl="0" indent="0" algn="l" rtl="0">
              <a:lnSpc>
                <a:spcPct val="100000"/>
              </a:lnSpc>
              <a:spcBef>
                <a:spcPts val="0"/>
              </a:spcBef>
              <a:spcAft>
                <a:spcPts val="0"/>
              </a:spcAft>
              <a:buSzPts val="1400"/>
              <a:buNone/>
            </a:pPr>
            <a:r>
              <a:rPr lang="es-EC"/>
              <a:t>CÓDIGO: SGC.DI.269       VERSIÓN: 1.0        DICIEMBRE 13 2011</a:t>
            </a:r>
            <a:endParaRPr/>
          </a:p>
        </p:txBody>
      </p:sp>
    </p:spTree>
    <p:extLst>
      <p:ext uri="{BB962C8B-B14F-4D97-AF65-F5344CB8AC3E}">
        <p14:creationId xmlns:p14="http://schemas.microsoft.com/office/powerpoint/2010/main" val="3836674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11395d69b30_0_35: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11395d69b30_0_35: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137" name="Google Shape;137;g11395d69b30_0_35: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11</a:t>
            </a:fld>
            <a:endParaRPr/>
          </a:p>
        </p:txBody>
      </p:sp>
    </p:spTree>
    <p:extLst>
      <p:ext uri="{BB962C8B-B14F-4D97-AF65-F5344CB8AC3E}">
        <p14:creationId xmlns:p14="http://schemas.microsoft.com/office/powerpoint/2010/main" val="2188577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1395d69b30_0_4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1395d69b30_0_40: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144" name="Google Shape;144;g11395d69b30_0_40: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14</a:t>
            </a:fld>
            <a:endParaRPr/>
          </a:p>
        </p:txBody>
      </p:sp>
    </p:spTree>
    <p:extLst>
      <p:ext uri="{BB962C8B-B14F-4D97-AF65-F5344CB8AC3E}">
        <p14:creationId xmlns:p14="http://schemas.microsoft.com/office/powerpoint/2010/main" val="35042693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1395d69b30_0_45: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1395d69b30_0_45: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151" name="Google Shape;151;g11395d69b30_0_45: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15</a:t>
            </a:fld>
            <a:endParaRPr/>
          </a:p>
        </p:txBody>
      </p:sp>
    </p:spTree>
    <p:extLst>
      <p:ext uri="{BB962C8B-B14F-4D97-AF65-F5344CB8AC3E}">
        <p14:creationId xmlns:p14="http://schemas.microsoft.com/office/powerpoint/2010/main" val="797585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1395d69b30_0_5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1395d69b30_0_50: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158" name="Google Shape;158;g11395d69b30_0_50: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16</a:t>
            </a:fld>
            <a:endParaRPr/>
          </a:p>
        </p:txBody>
      </p:sp>
    </p:spTree>
    <p:extLst>
      <p:ext uri="{BB962C8B-B14F-4D97-AF65-F5344CB8AC3E}">
        <p14:creationId xmlns:p14="http://schemas.microsoft.com/office/powerpoint/2010/main" val="919776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4f2d707433_3_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4f2d707433_3_0: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80" name="Google Shape;80;g4f2d707433_3_0: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2</a:t>
            </a:fld>
            <a:endParaRPr/>
          </a:p>
        </p:txBody>
      </p:sp>
    </p:spTree>
    <p:extLst>
      <p:ext uri="{BB962C8B-B14F-4D97-AF65-F5344CB8AC3E}">
        <p14:creationId xmlns:p14="http://schemas.microsoft.com/office/powerpoint/2010/main" val="1563398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8adce30f7a_0_5: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8adce30f7a_0_5: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87" name="Google Shape;87;g8adce30f7a_0_5: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3</a:t>
            </a:fld>
            <a:endParaRPr/>
          </a:p>
        </p:txBody>
      </p:sp>
    </p:spTree>
    <p:extLst>
      <p:ext uri="{BB962C8B-B14F-4D97-AF65-F5344CB8AC3E}">
        <p14:creationId xmlns:p14="http://schemas.microsoft.com/office/powerpoint/2010/main" val="2495058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1395d69b30_0_58: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1395d69b30_0_58: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94" name="Google Shape;94;g11395d69b30_0_58: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4</a:t>
            </a:fld>
            <a:endParaRPr/>
          </a:p>
        </p:txBody>
      </p:sp>
    </p:spTree>
    <p:extLst>
      <p:ext uri="{BB962C8B-B14F-4D97-AF65-F5344CB8AC3E}">
        <p14:creationId xmlns:p14="http://schemas.microsoft.com/office/powerpoint/2010/main" val="18087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1395d69b30_0_1: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1395d69b30_0_1: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101" name="Google Shape;101;g11395d69b30_0_1: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5</a:t>
            </a:fld>
            <a:endParaRPr/>
          </a:p>
        </p:txBody>
      </p:sp>
    </p:spTree>
    <p:extLst>
      <p:ext uri="{BB962C8B-B14F-4D97-AF65-F5344CB8AC3E}">
        <p14:creationId xmlns:p14="http://schemas.microsoft.com/office/powerpoint/2010/main" val="3932876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1395d69b30_0_6: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1395d69b30_0_6: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108" name="Google Shape;108;g11395d69b30_0_6: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None/>
            </a:pPr>
            <a:fld id="{00000000-1234-1234-1234-123412341234}" type="slidenum">
              <a:rPr lang="es-EC"/>
              <a:t>6</a:t>
            </a:fld>
            <a:endParaRPr/>
          </a:p>
        </p:txBody>
      </p:sp>
    </p:spTree>
    <p:extLst>
      <p:ext uri="{BB962C8B-B14F-4D97-AF65-F5344CB8AC3E}">
        <p14:creationId xmlns:p14="http://schemas.microsoft.com/office/powerpoint/2010/main" val="18077283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11395d69b30_0_2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11395d69b30_0_20: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115" name="Google Shape;115;g11395d69b30_0_20: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7</a:t>
            </a:fld>
            <a:endParaRPr/>
          </a:p>
        </p:txBody>
      </p:sp>
    </p:spTree>
    <p:extLst>
      <p:ext uri="{BB962C8B-B14F-4D97-AF65-F5344CB8AC3E}">
        <p14:creationId xmlns:p14="http://schemas.microsoft.com/office/powerpoint/2010/main" val="3141102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395d69b30_0_25: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395d69b30_0_25: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123" name="Google Shape;123;g11395d69b30_0_25: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8</a:t>
            </a:fld>
            <a:endParaRPr/>
          </a:p>
        </p:txBody>
      </p:sp>
    </p:spTree>
    <p:extLst>
      <p:ext uri="{BB962C8B-B14F-4D97-AF65-F5344CB8AC3E}">
        <p14:creationId xmlns:p14="http://schemas.microsoft.com/office/powerpoint/2010/main" val="1504135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1395d69b30_0_30:notes"/>
          <p:cNvSpPr>
            <a:spLocks noGrp="1" noRot="1" noChangeAspect="1"/>
          </p:cNvSpPr>
          <p:nvPr>
            <p:ph type="sldImg" idx="2"/>
          </p:nvPr>
        </p:nvSpPr>
        <p:spPr>
          <a:xfrm>
            <a:off x="990600" y="768350"/>
            <a:ext cx="5118100"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1395d69b30_0_30: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130" name="Google Shape;130;g11395d69b30_0_30: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10</a:t>
            </a:fld>
            <a:endParaRPr/>
          </a:p>
        </p:txBody>
      </p:sp>
    </p:spTree>
    <p:extLst>
      <p:ext uri="{BB962C8B-B14F-4D97-AF65-F5344CB8AC3E}">
        <p14:creationId xmlns:p14="http://schemas.microsoft.com/office/powerpoint/2010/main" val="3910917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p:cSld name="Diapositiva de título">
    <p:spTree>
      <p:nvGrpSpPr>
        <p:cNvPr id="1" name="Shape 18"/>
        <p:cNvGrpSpPr/>
        <p:nvPr/>
      </p:nvGrpSpPr>
      <p:grpSpPr>
        <a:xfrm>
          <a:off x="0" y="0"/>
          <a:ext cx="0" cy="0"/>
          <a:chOff x="0" y="0"/>
          <a:chExt cx="0" cy="0"/>
        </a:xfrm>
      </p:grpSpPr>
      <p:pic>
        <p:nvPicPr>
          <p:cNvPr id="19" name="Google Shape;19;p2"/>
          <p:cNvPicPr preferRelativeResize="0"/>
          <p:nvPr/>
        </p:nvPicPr>
        <p:blipFill rotWithShape="1">
          <a:blip r:embed="rId2">
            <a:alphaModFix/>
          </a:blip>
          <a:srcRect r="2678"/>
          <a:stretch/>
        </p:blipFill>
        <p:spPr>
          <a:xfrm>
            <a:off x="-19050" y="749300"/>
            <a:ext cx="9163050" cy="5360988"/>
          </a:xfrm>
          <a:prstGeom prst="rect">
            <a:avLst/>
          </a:prstGeom>
          <a:noFill/>
          <a:ln>
            <a:noFill/>
          </a:ln>
        </p:spPr>
      </p:pic>
      <p:sp>
        <p:nvSpPr>
          <p:cNvPr id="20" name="Google Shape;20;p2"/>
          <p:cNvSpPr/>
          <p:nvPr/>
        </p:nvSpPr>
        <p:spPr>
          <a:xfrm>
            <a:off x="3071813" y="2286000"/>
            <a:ext cx="2895600" cy="4762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21" name="Google Shape;21;p2" descr="pie de pagina espe.jpg"/>
          <p:cNvPicPr preferRelativeResize="0"/>
          <p:nvPr/>
        </p:nvPicPr>
        <p:blipFill rotWithShape="1">
          <a:blip r:embed="rId3">
            <a:alphaModFix/>
          </a:blip>
          <a:srcRect/>
          <a:stretch/>
        </p:blipFill>
        <p:spPr>
          <a:xfrm>
            <a:off x="0" y="5864225"/>
            <a:ext cx="9144000" cy="1065213"/>
          </a:xfrm>
          <a:prstGeom prst="rect">
            <a:avLst/>
          </a:prstGeom>
          <a:noFill/>
          <a:ln w="9525" cap="flat" cmpd="sng">
            <a:solidFill>
              <a:schemeClr val="dk1"/>
            </a:solidFill>
            <a:prstDash val="solid"/>
            <a:miter lim="800000"/>
            <a:headEnd type="none" w="sm" len="sm"/>
            <a:tailEnd type="none" w="sm" len="sm"/>
          </a:ln>
        </p:spPr>
      </p:pic>
      <p:sp>
        <p:nvSpPr>
          <p:cNvPr id="22" name="Google Shape;22;p2"/>
          <p:cNvSpPr txBox="1">
            <a:spLocks noGrp="1"/>
          </p:cNvSpPr>
          <p:nvPr>
            <p:ph type="dt" idx="10"/>
          </p:nvPr>
        </p:nvSpPr>
        <p:spPr>
          <a:xfrm>
            <a:off x="385192" y="5661248"/>
            <a:ext cx="2026568" cy="2160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4388160" y="5662451"/>
            <a:ext cx="1447800" cy="21361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sz="5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7812360" y="5662451"/>
            <a:ext cx="874440" cy="21361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25" name="Google Shape;25;p2"/>
          <p:cNvPicPr preferRelativeResize="0"/>
          <p:nvPr/>
        </p:nvPicPr>
        <p:blipFill rotWithShape="1">
          <a:blip r:embed="rId4">
            <a:alphaModFix/>
          </a:blip>
          <a:srcRect/>
          <a:stretch/>
        </p:blipFill>
        <p:spPr>
          <a:xfrm>
            <a:off x="343102" y="222164"/>
            <a:ext cx="2232000" cy="57644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53"/>
        <p:cNvGrpSpPr/>
        <p:nvPr/>
      </p:nvGrpSpPr>
      <p:grpSpPr>
        <a:xfrm>
          <a:off x="0" y="0"/>
          <a:ext cx="0" cy="0"/>
          <a:chOff x="0" y="0"/>
          <a:chExt cx="0" cy="0"/>
        </a:xfrm>
      </p:grpSpPr>
      <p:sp>
        <p:nvSpPr>
          <p:cNvPr id="54" name="Google Shape;54;p1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5" name="Google Shape;55;p11"/>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marR="0" lvl="1" algn="l" rtl="0">
              <a:lnSpc>
                <a:spcPct val="100000"/>
              </a:lnSpc>
              <a:spcBef>
                <a:spcPts val="560"/>
              </a:spcBef>
              <a:spcAft>
                <a:spcPts val="0"/>
              </a:spcAft>
              <a:buClr>
                <a:schemeClr val="lt1"/>
              </a:buClr>
              <a:buSzPts val="2800"/>
              <a:buFont typeface="Arial"/>
              <a:buNone/>
              <a:defRPr sz="2800" b="0" i="0" u="none" strike="noStrike" cap="none">
                <a:solidFill>
                  <a:schemeClr val="lt1"/>
                </a:solidFill>
                <a:latin typeface="Arial"/>
                <a:ea typeface="Arial"/>
                <a:cs typeface="Arial"/>
                <a:sym typeface="Arial"/>
              </a:defRPr>
            </a:lvl2pPr>
            <a:lvl3pPr marR="0" lvl="2" algn="l" rtl="0">
              <a:lnSpc>
                <a:spcPct val="100000"/>
              </a:lnSpc>
              <a:spcBef>
                <a:spcPts val="48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3pPr>
            <a:lvl4pPr marR="0" lvl="3"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4pPr>
            <a:lvl5pPr marR="0" lvl="4"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5pPr>
            <a:lvl6pPr marR="0" lvl="5"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6pPr>
            <a:lvl7pPr marR="0" lvl="6"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7pPr>
            <a:lvl8pPr marR="0" lvl="7"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8pPr>
            <a:lvl9pPr marR="0" lvl="8"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9pPr>
          </a:lstStyle>
          <a:p>
            <a:endParaRPr/>
          </a:p>
        </p:txBody>
      </p:sp>
      <p:sp>
        <p:nvSpPr>
          <p:cNvPr id="56" name="Google Shape;56;p1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60"/>
        <p:cNvGrpSpPr/>
        <p:nvPr/>
      </p:nvGrpSpPr>
      <p:grpSpPr>
        <a:xfrm>
          <a:off x="0" y="0"/>
          <a:ext cx="0" cy="0"/>
          <a:chOff x="0" y="0"/>
          <a:chExt cx="0" cy="0"/>
        </a:xfrm>
      </p:grpSpPr>
      <p:sp>
        <p:nvSpPr>
          <p:cNvPr id="61" name="Google Shape;61;p1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62" name="Google Shape;62;p1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En blanco" type="blank">
  <p:cSld name="BLANK">
    <p:spTree>
      <p:nvGrpSpPr>
        <p:cNvPr id="1" name="Shape 26"/>
        <p:cNvGrpSpPr/>
        <p:nvPr/>
      </p:nvGrpSpPr>
      <p:grpSpPr>
        <a:xfrm>
          <a:off x="0" y="0"/>
          <a:ext cx="0" cy="0"/>
          <a:chOff x="0" y="0"/>
          <a:chExt cx="0" cy="0"/>
        </a:xfrm>
      </p:grpSpPr>
      <p:sp>
        <p:nvSpPr>
          <p:cNvPr id="27" name="Google Shape;27;p3"/>
          <p:cNvSpPr txBox="1">
            <a:spLocks noGrp="1"/>
          </p:cNvSpPr>
          <p:nvPr>
            <p:ph type="dt" idx="10"/>
          </p:nvPr>
        </p:nvSpPr>
        <p:spPr>
          <a:xfrm>
            <a:off x="385192" y="6656871"/>
            <a:ext cx="2026568" cy="21602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7812360" y="6658074"/>
            <a:ext cx="874440" cy="213618"/>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1.0</a:t>
            </a:r>
            <a:endParaRPr/>
          </a:p>
        </p:txBody>
      </p:sp>
      <p:sp>
        <p:nvSpPr>
          <p:cNvPr id="29" name="Google Shape;29;p3"/>
          <p:cNvSpPr txBox="1">
            <a:spLocks noGrp="1"/>
          </p:cNvSpPr>
          <p:nvPr>
            <p:ph type="ftr" idx="11"/>
          </p:nvPr>
        </p:nvSpPr>
        <p:spPr>
          <a:xfrm>
            <a:off x="4388160" y="6658074"/>
            <a:ext cx="1447800" cy="21361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30"/>
        <p:cNvGrpSpPr/>
        <p:nvPr/>
      </p:nvGrpSpPr>
      <p:grpSpPr>
        <a:xfrm>
          <a:off x="0" y="0"/>
          <a:ext cx="0" cy="0"/>
          <a:chOff x="0" y="0"/>
          <a:chExt cx="0" cy="0"/>
        </a:xfrm>
      </p:grpSpPr>
      <p:sp>
        <p:nvSpPr>
          <p:cNvPr id="31" name="Google Shape;31;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4pPr>
            <a:lvl5pPr marL="2286000" marR="0" lvl="4"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5pPr>
            <a:lvl6pPr marL="2743200" marR="0" lvl="5"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6pPr>
            <a:lvl7pPr marL="3200400" marR="0" lvl="6"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7pPr>
            <a:lvl8pPr marL="3657600" marR="0" lvl="7"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8pPr>
            <a:lvl9pPr marL="4114800" marR="0" lvl="8"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9pPr>
          </a:lstStyle>
          <a:p>
            <a:endParaRPr/>
          </a:p>
        </p:txBody>
      </p:sp>
      <p:sp>
        <p:nvSpPr>
          <p:cNvPr id="32" name="Google Shape;3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5" name="Google Shape;35;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1pPr>
            <a:lvl2pPr marL="914400" marR="0" lvl="1" indent="-228600" algn="l" rtl="0">
              <a:lnSpc>
                <a:spcPct val="100000"/>
              </a:lnSpc>
              <a:spcBef>
                <a:spcPts val="36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2pPr>
            <a:lvl3pPr marL="1371600" marR="0" lvl="2" indent="-228600" algn="l" rtl="0">
              <a:lnSpc>
                <a:spcPct val="100000"/>
              </a:lnSpc>
              <a:spcBef>
                <a:spcPts val="32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3pPr>
            <a:lvl4pPr marL="1828800" marR="0" lvl="3"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4pPr>
            <a:lvl5pPr marL="2286000" marR="0" lvl="4"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5pPr>
            <a:lvl6pPr marL="2743200" marR="0" lvl="5"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6pPr>
            <a:lvl7pPr marL="3200400" marR="0" lvl="6"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7pPr>
            <a:lvl8pPr marL="3657600" marR="0" lvl="7"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8pPr>
            <a:lvl9pPr marL="4114800" marR="0" lvl="8"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38" name="Google Shape;38;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
        <p:nvSpPr>
          <p:cNvPr id="39" name="Google Shape;39;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rtl="0">
              <a:lnSpc>
                <a:spcPct val="100000"/>
              </a:lnSpc>
              <a:spcBef>
                <a:spcPts val="4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rtl="0">
              <a:lnSpc>
                <a:spcPct val="100000"/>
              </a:lnSpc>
              <a:spcBef>
                <a:spcPts val="36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6pPr>
            <a:lvl7pPr marL="3200400" marR="0" lvl="6"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7pPr>
            <a:lvl8pPr marL="3657600" marR="0" lvl="7"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8pPr>
            <a:lvl9pPr marL="4114800" marR="0" lvl="8" indent="-228600" algn="l" rtl="0">
              <a:lnSpc>
                <a:spcPct val="100000"/>
              </a:lnSpc>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1pPr>
            <a:lvl2pPr marL="914400" marR="0" lvl="1"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2pPr>
            <a:lvl3pPr marL="1371600" marR="0" lvl="2" indent="-342900" algn="l" rtl="0">
              <a:lnSpc>
                <a:spcPct val="100000"/>
              </a:lnSpc>
              <a:spcBef>
                <a:spcPts val="36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3pPr>
            <a:lvl4pPr marL="1828800" marR="0" lvl="3"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4pPr>
            <a:lvl5pPr marL="2286000" marR="0" lvl="4"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5pPr>
            <a:lvl6pPr marL="2743200" marR="0" lvl="5"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6pPr>
            <a:lvl7pPr marL="3200400" marR="0" lvl="6"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7pPr>
            <a:lvl8pPr marL="3657600" marR="0" lvl="7"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8pPr>
            <a:lvl9pPr marL="4114800" marR="0" lvl="8" indent="-330200" algn="l" rtl="0">
              <a:lnSpc>
                <a:spcPct val="100000"/>
              </a:lnSpc>
              <a:spcBef>
                <a:spcPts val="320"/>
              </a:spcBef>
              <a:spcAft>
                <a:spcPts val="0"/>
              </a:spcAft>
              <a:buClr>
                <a:schemeClr val="lt1"/>
              </a:buClr>
              <a:buSzPts val="1600"/>
              <a:buFont typeface="Arial"/>
              <a:buChar char="»"/>
              <a:defRPr sz="16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p:cSld name="En blanco">
    <p:spTree>
      <p:nvGrpSpPr>
        <p:cNvPr id="1" name="Shape 48"/>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1" u="none" strike="noStrike" cap="none">
                <a:solidFill>
                  <a:srgbClr val="FFFFCC"/>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3200" b="1" i="1" u="none" strike="noStrike" cap="none">
                <a:solidFill>
                  <a:srgbClr val="FFFFCC"/>
                </a:solidFill>
                <a:latin typeface="Arial"/>
                <a:ea typeface="Arial"/>
                <a:cs typeface="Arial"/>
                <a:sym typeface="Arial"/>
              </a:defRPr>
            </a:lvl9pPr>
          </a:lstStyle>
          <a:p>
            <a:endParaRPr/>
          </a:p>
        </p:txBody>
      </p:sp>
      <p:sp>
        <p:nvSpPr>
          <p:cNvPr id="51" name="Google Shape;51;p1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rtl="0">
              <a:lnSpc>
                <a:spcPct val="100000"/>
              </a:lnSpc>
              <a:spcBef>
                <a:spcPts val="56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rtl="0">
              <a:lnSpc>
                <a:spcPct val="100000"/>
              </a:lnSpc>
              <a:spcBef>
                <a:spcPts val="48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lnSpc>
                <a:spcPct val="100000"/>
              </a:lnSpc>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2" name="Google Shape;52;p1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1pPr>
            <a:lvl2pPr marL="914400" marR="0" lvl="1" indent="-228600" algn="l" rtl="0">
              <a:lnSpc>
                <a:spcPct val="100000"/>
              </a:lnSpc>
              <a:spcBef>
                <a:spcPts val="24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2pPr>
            <a:lvl3pPr marL="1371600" marR="0" lvl="2" indent="-228600" algn="l" rtl="0">
              <a:lnSpc>
                <a:spcPct val="100000"/>
              </a:lnSpc>
              <a:spcBef>
                <a:spcPts val="2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3pPr>
            <a:lvl4pPr marL="1828800" marR="0" lvl="3"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4pPr>
            <a:lvl5pPr marL="2286000" marR="0" lvl="4"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5pPr>
            <a:lvl6pPr marL="2743200" marR="0" lvl="5"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6pPr>
            <a:lvl7pPr marL="3200400" marR="0" lvl="6"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7pPr>
            <a:lvl8pPr marL="3657600" marR="0" lvl="7"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8pPr>
            <a:lvl9pPr marL="4114800" marR="0" lvl="8" indent="-228600" algn="l" rtl="0">
              <a:lnSpc>
                <a:spcPct val="100000"/>
              </a:lnSpc>
              <a:spcBef>
                <a:spcPts val="180"/>
              </a:spcBef>
              <a:spcAft>
                <a:spcPts val="0"/>
              </a:spcAft>
              <a:buClr>
                <a:schemeClr val="lt1"/>
              </a:buClr>
              <a:buSzPts val="900"/>
              <a:buFont typeface="Arial"/>
              <a:buNone/>
              <a:defRPr sz="900" b="0" i="0" u="none" strike="noStrike" cap="none">
                <a:solidFill>
                  <a:schemeClr val="lt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0" y="0"/>
            <a:ext cx="9144000" cy="620713"/>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1"/>
          <p:cNvSpPr/>
          <p:nvPr/>
        </p:nvSpPr>
        <p:spPr>
          <a:xfrm rot="10800000">
            <a:off x="0" y="6308725"/>
            <a:ext cx="7885113" cy="549275"/>
          </a:xfrm>
          <a:prstGeom prst="rect">
            <a:avLst/>
          </a:prstGeom>
          <a:gradFill>
            <a:gsLst>
              <a:gs pos="0">
                <a:schemeClr val="lt1"/>
              </a:gs>
              <a:gs pos="100000">
                <a:srgbClr val="9EB786"/>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
              <a:buFont typeface="Arial"/>
              <a:buNone/>
            </a:pPr>
            <a:endParaRPr sz="800" b="0" i="0" u="none" strike="noStrike" cap="none">
              <a:solidFill>
                <a:schemeClr val="dk1"/>
              </a:solidFill>
              <a:latin typeface="Arial"/>
              <a:ea typeface="Arial"/>
              <a:cs typeface="Arial"/>
              <a:sym typeface="Arial"/>
            </a:endParaRPr>
          </a:p>
        </p:txBody>
      </p:sp>
      <p:cxnSp>
        <p:nvCxnSpPr>
          <p:cNvPr id="12" name="Google Shape;12;p1"/>
          <p:cNvCxnSpPr/>
          <p:nvPr/>
        </p:nvCxnSpPr>
        <p:spPr>
          <a:xfrm>
            <a:off x="25400" y="6235700"/>
            <a:ext cx="6659563" cy="0"/>
          </a:xfrm>
          <a:prstGeom prst="straightConnector1">
            <a:avLst/>
          </a:prstGeom>
          <a:noFill/>
          <a:ln w="38100" cap="flat" cmpd="sng">
            <a:solidFill>
              <a:srgbClr val="FF0000"/>
            </a:solidFill>
            <a:prstDash val="solid"/>
            <a:round/>
            <a:headEnd type="none" w="sm" len="sm"/>
            <a:tailEnd type="none" w="sm" len="sm"/>
          </a:ln>
        </p:spPr>
      </p:cxnSp>
      <p:cxnSp>
        <p:nvCxnSpPr>
          <p:cNvPr id="13" name="Google Shape;13;p1"/>
          <p:cNvCxnSpPr/>
          <p:nvPr/>
        </p:nvCxnSpPr>
        <p:spPr>
          <a:xfrm>
            <a:off x="25400" y="6283325"/>
            <a:ext cx="6659563" cy="0"/>
          </a:xfrm>
          <a:prstGeom prst="straightConnector1">
            <a:avLst/>
          </a:prstGeom>
          <a:noFill/>
          <a:ln w="38100" cap="flat" cmpd="sng">
            <a:solidFill>
              <a:srgbClr val="006600"/>
            </a:solidFill>
            <a:prstDash val="solid"/>
            <a:round/>
            <a:headEnd type="none" w="sm" len="sm"/>
            <a:tailEnd type="none" w="sm" len="sm"/>
          </a:ln>
        </p:spPr>
      </p:cxnSp>
      <p:sp>
        <p:nvSpPr>
          <p:cNvPr id="14" name="Google Shape;14;p1"/>
          <p:cNvSpPr txBox="1">
            <a:spLocks noGrp="1"/>
          </p:cNvSpPr>
          <p:nvPr>
            <p:ph type="dt" idx="10"/>
          </p:nvPr>
        </p:nvSpPr>
        <p:spPr>
          <a:xfrm>
            <a:off x="385192" y="6656871"/>
            <a:ext cx="2026568" cy="21602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ftr" idx="11"/>
          </p:nvPr>
        </p:nvSpPr>
        <p:spPr>
          <a:xfrm>
            <a:off x="4388160" y="6658074"/>
            <a:ext cx="1447800" cy="21361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5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6" name="Google Shape;16;p1"/>
          <p:cNvSpPr txBox="1">
            <a:spLocks noGrp="1"/>
          </p:cNvSpPr>
          <p:nvPr>
            <p:ph type="sldNum" idx="12"/>
          </p:nvPr>
        </p:nvSpPr>
        <p:spPr>
          <a:xfrm>
            <a:off x="7812360" y="6658074"/>
            <a:ext cx="874440" cy="213618"/>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500"/>
              <a:buFont typeface="Arial"/>
              <a:buNone/>
              <a:defRPr sz="500" b="1" i="0" u="none" strike="noStrike" cap="none">
                <a:solidFill>
                  <a:schemeClr val="dk1"/>
                </a:solidFill>
                <a:latin typeface="Arial"/>
                <a:ea typeface="Arial"/>
                <a:cs typeface="Arial"/>
                <a:sym typeface="Arial"/>
              </a:defRPr>
            </a:lvl9pPr>
          </a:lstStyle>
          <a:p>
            <a:pPr marL="0" lvl="0" indent="0" algn="ctr" rtl="0">
              <a:spcBef>
                <a:spcPts val="0"/>
              </a:spcBef>
              <a:spcAft>
                <a:spcPts val="0"/>
              </a:spcAft>
              <a:buNone/>
            </a:pPr>
            <a:r>
              <a:rPr lang="es-EC"/>
              <a:t>VERSIÓN: </a:t>
            </a:r>
            <a:r>
              <a:rPr lang="es-EC" b="0"/>
              <a:t>1.1</a:t>
            </a:r>
            <a:endParaRPr b="0"/>
          </a:p>
        </p:txBody>
      </p:sp>
      <p:pic>
        <p:nvPicPr>
          <p:cNvPr id="17" name="Google Shape;17;p1"/>
          <p:cNvPicPr preferRelativeResize="0"/>
          <p:nvPr/>
        </p:nvPicPr>
        <p:blipFill rotWithShape="1">
          <a:blip r:embed="rId14">
            <a:alphaModFix/>
          </a:blip>
          <a:srcRect/>
          <a:stretch/>
        </p:blipFill>
        <p:spPr>
          <a:xfrm>
            <a:off x="6700214" y="5981170"/>
            <a:ext cx="2232000" cy="5764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7.png"/><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6.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dt" idx="10"/>
          </p:nvPr>
        </p:nvSpPr>
        <p:spPr>
          <a:xfrm>
            <a:off x="385192" y="5661248"/>
            <a:ext cx="2026500" cy="21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s-EC" b="1"/>
              <a:t>FECHA ÚLTIMA REVISIÓN: 13/12/11</a:t>
            </a:r>
            <a:endParaRPr/>
          </a:p>
        </p:txBody>
      </p:sp>
      <p:sp>
        <p:nvSpPr>
          <p:cNvPr id="70" name="Google Shape;70;p14"/>
          <p:cNvSpPr txBox="1">
            <a:spLocks noGrp="1"/>
          </p:cNvSpPr>
          <p:nvPr>
            <p:ph type="sldNum" idx="12"/>
          </p:nvPr>
        </p:nvSpPr>
        <p:spPr>
          <a:xfrm>
            <a:off x="7812360" y="5662451"/>
            <a:ext cx="8745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500"/>
              <a:buNone/>
            </a:pPr>
            <a:r>
              <a:rPr lang="es-EC" b="1"/>
              <a:t>VERSIÓN: </a:t>
            </a:r>
            <a:r>
              <a:rPr lang="es-EC"/>
              <a:t>1.0</a:t>
            </a:r>
            <a:endParaRPr/>
          </a:p>
        </p:txBody>
      </p:sp>
      <p:sp>
        <p:nvSpPr>
          <p:cNvPr id="71" name="Google Shape;71;p14"/>
          <p:cNvSpPr txBox="1">
            <a:spLocks noGrp="1"/>
          </p:cNvSpPr>
          <p:nvPr>
            <p:ph type="ftr" idx="11"/>
          </p:nvPr>
        </p:nvSpPr>
        <p:spPr>
          <a:xfrm>
            <a:off x="4388160" y="5662451"/>
            <a:ext cx="1447800" cy="2136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400"/>
              <a:buNone/>
            </a:pPr>
            <a:r>
              <a:rPr lang="es-EC" b="1"/>
              <a:t>CÓDIGO: </a:t>
            </a:r>
            <a:r>
              <a:rPr lang="es-EC"/>
              <a:t>GDI.3.1.004</a:t>
            </a:r>
            <a:endParaRPr/>
          </a:p>
        </p:txBody>
      </p:sp>
      <p:sp>
        <p:nvSpPr>
          <p:cNvPr id="72" name="Google Shape;72;p14"/>
          <p:cNvSpPr txBox="1"/>
          <p:nvPr/>
        </p:nvSpPr>
        <p:spPr>
          <a:xfrm>
            <a:off x="2964875" y="193950"/>
            <a:ext cx="5597100" cy="11751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Clr>
                <a:schemeClr val="dk1"/>
              </a:buClr>
              <a:buSzPts val="1100"/>
              <a:buFont typeface="Arial"/>
              <a:buNone/>
            </a:pPr>
            <a:r>
              <a:rPr lang="es-EC" sz="2700" b="1">
                <a:solidFill>
                  <a:schemeClr val="dk1"/>
                </a:solidFill>
              </a:rPr>
              <a:t>UNIVERSIDAD DE LAS FUERZAS ARMADAS ESPE</a:t>
            </a:r>
            <a:endParaRPr lang="es-ES" sz="2700" b="1">
              <a:solidFill>
                <a:schemeClr val="dk1"/>
              </a:solidFill>
            </a:endParaRPr>
          </a:p>
          <a:p>
            <a:pPr marL="0" lvl="0" indent="0" algn="l" rtl="0">
              <a:spcBef>
                <a:spcPts val="0"/>
              </a:spcBef>
              <a:spcAft>
                <a:spcPts val="0"/>
              </a:spcAft>
              <a:buNone/>
            </a:pPr>
            <a:endParaRPr sz="100"/>
          </a:p>
        </p:txBody>
      </p:sp>
      <p:sp>
        <p:nvSpPr>
          <p:cNvPr id="73" name="Google Shape;73;p14"/>
          <p:cNvSpPr txBox="1"/>
          <p:nvPr/>
        </p:nvSpPr>
        <p:spPr>
          <a:xfrm>
            <a:off x="809625" y="1362950"/>
            <a:ext cx="8409000" cy="857127"/>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s-EC" sz="1900" b="1">
                <a:solidFill>
                  <a:schemeClr val="dk1"/>
                </a:solidFill>
              </a:rPr>
              <a:t>DEPARTAMENTO DE CIENCIAS ECONÓMICAS, ADMINISTRATIVAS Y DEL COMERCIO</a:t>
            </a:r>
            <a:endParaRPr lang="es-ES" sz="900">
              <a:solidFill>
                <a:schemeClr val="dk1"/>
              </a:solidFill>
            </a:endParaRPr>
          </a:p>
        </p:txBody>
      </p:sp>
      <p:sp>
        <p:nvSpPr>
          <p:cNvPr id="74" name="Google Shape;74;p14"/>
          <p:cNvSpPr txBox="1"/>
          <p:nvPr/>
        </p:nvSpPr>
        <p:spPr>
          <a:xfrm>
            <a:off x="1010175" y="2103863"/>
            <a:ext cx="8007900" cy="1231076"/>
          </a:xfrm>
          <a:prstGeom prst="rect">
            <a:avLst/>
          </a:prstGeom>
          <a:noFill/>
          <a:ln>
            <a:noFill/>
          </a:ln>
        </p:spPr>
        <p:txBody>
          <a:bodyPr spcFirstLastPara="1" wrap="square" lIns="91425" tIns="91425" rIns="91425" bIns="91425" anchor="t" anchorCtr="0">
            <a:spAutoFit/>
          </a:bodyPr>
          <a:lstStyle/>
          <a:p>
            <a:pPr algn="ctr">
              <a:spcBef>
                <a:spcPts val="1200"/>
              </a:spcBef>
              <a:spcAft>
                <a:spcPts val="1200"/>
              </a:spcAft>
            </a:pPr>
            <a:r>
              <a:rPr lang="es-EC" sz="1600" b="1" dirty="0">
                <a:solidFill>
                  <a:schemeClr val="dk1"/>
                </a:solidFill>
              </a:rPr>
              <a:t>“</a:t>
            </a:r>
            <a:r>
              <a:rPr lang="es-EC" sz="1600" b="1" dirty="0"/>
              <a:t>ANÁLISIS DEL IMPACTO EFECTIVO DE LAS ESTRATEGIAS UTILIZADAS DE MARKETING POLÍTICO EN LAS CAMPAÑAS PRESIDENCIALES EN ECUADOR DESDE EL AÑO 1998 AL 2021</a:t>
            </a:r>
            <a:r>
              <a:rPr lang="es-EC" sz="1600" b="1" dirty="0">
                <a:solidFill>
                  <a:schemeClr val="dk1"/>
                </a:solidFill>
              </a:rPr>
              <a:t>”</a:t>
            </a:r>
            <a:endParaRPr lang="es-ES" sz="1600" dirty="0">
              <a:solidFill>
                <a:schemeClr val="dk1"/>
              </a:solidFill>
            </a:endParaRPr>
          </a:p>
        </p:txBody>
      </p:sp>
      <p:sp>
        <p:nvSpPr>
          <p:cNvPr id="75" name="Google Shape;75;p14"/>
          <p:cNvSpPr txBox="1"/>
          <p:nvPr/>
        </p:nvSpPr>
        <p:spPr>
          <a:xfrm>
            <a:off x="1914525" y="3190875"/>
            <a:ext cx="6286500" cy="904833"/>
          </a:xfrm>
          <a:prstGeom prst="rect">
            <a:avLst/>
          </a:prstGeom>
          <a:noFill/>
          <a:ln>
            <a:noFill/>
          </a:ln>
        </p:spPr>
        <p:txBody>
          <a:bodyPr spcFirstLastPara="1" wrap="square" lIns="91425" tIns="91425" rIns="91425" bIns="91425" anchor="t" anchorCtr="0">
            <a:spAutoFit/>
          </a:bodyPr>
          <a:lstStyle/>
          <a:p>
            <a:pPr algn="ctr">
              <a:lnSpc>
                <a:spcPct val="115000"/>
              </a:lnSpc>
              <a:buClr>
                <a:schemeClr val="dk1"/>
              </a:buClr>
              <a:buSzPts val="1100"/>
            </a:pPr>
            <a:r>
              <a:rPr lang="es-EC" sz="1600" b="1">
                <a:solidFill>
                  <a:schemeClr val="dk1"/>
                </a:solidFill>
              </a:rPr>
              <a:t>TRABAJO DE TITULACIÓN, PREVIO A LA OBTENCIÓN DEL TÍTULO DE LICENCIADA EN MERCADOTECNIA</a:t>
            </a:r>
            <a:endParaRPr lang="es-ES" sz="1600" b="1">
              <a:solidFill>
                <a:schemeClr val="dk1"/>
              </a:solidFill>
            </a:endParaRPr>
          </a:p>
          <a:p>
            <a:pPr marL="0" lvl="0" indent="0" algn="l" rtl="0">
              <a:spcBef>
                <a:spcPts val="0"/>
              </a:spcBef>
              <a:spcAft>
                <a:spcPts val="0"/>
              </a:spcAft>
              <a:buNone/>
            </a:pPr>
            <a:endParaRPr sz="1000"/>
          </a:p>
        </p:txBody>
      </p:sp>
      <p:sp>
        <p:nvSpPr>
          <p:cNvPr id="76" name="Google Shape;76;p14"/>
          <p:cNvSpPr/>
          <p:nvPr/>
        </p:nvSpPr>
        <p:spPr>
          <a:xfrm>
            <a:off x="3163025" y="4025175"/>
            <a:ext cx="5200800" cy="1447800"/>
          </a:xfrm>
          <a:prstGeom prst="flowChartAlternateProcess">
            <a:avLst/>
          </a:prstGeom>
          <a:solidFill>
            <a:schemeClr val="lt1"/>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algn="ctr"/>
            <a:r>
              <a:rPr lang="es-EC" sz="1600" b="1">
                <a:ea typeface="Calibri"/>
                <a:cs typeface="Calibri"/>
                <a:sym typeface="Calibri"/>
              </a:rPr>
              <a:t>AUTORAS:</a:t>
            </a:r>
            <a:br>
              <a:rPr lang="es-EC" sz="1600" b="1">
                <a:ea typeface="Calibri"/>
                <a:cs typeface="Calibri"/>
              </a:rPr>
            </a:br>
            <a:r>
              <a:rPr lang="es-EC" sz="1600" b="1">
                <a:ea typeface="Calibri"/>
                <a:cs typeface="Calibri"/>
                <a:sym typeface="Calibri"/>
              </a:rPr>
              <a:t>ARMENDARIZ TOBAR IBETH CAMILA</a:t>
            </a:r>
            <a:br>
              <a:rPr lang="es-EC" sz="1600" b="1">
                <a:ea typeface="Calibri"/>
                <a:cs typeface="Calibri"/>
              </a:rPr>
            </a:br>
            <a:r>
              <a:rPr lang="es-EC" sz="1600" b="1">
                <a:ea typeface="Calibri"/>
                <a:cs typeface="Calibri"/>
                <a:sym typeface="Calibri"/>
              </a:rPr>
              <a:t>      CISNEROS MARTÍNEZ STEFANY SABRINA</a:t>
            </a:r>
            <a:endParaRPr lang="es-EC" sz="1600" b="1">
              <a:ea typeface="Calibri"/>
              <a:cs typeface="Calibri"/>
            </a:endParaRPr>
          </a:p>
          <a:p>
            <a:pPr marL="0" lvl="0" indent="0" algn="ctr" rtl="0">
              <a:spcBef>
                <a:spcPts val="0"/>
              </a:spcBef>
              <a:spcAft>
                <a:spcPts val="0"/>
              </a:spcAft>
              <a:buNone/>
            </a:pPr>
            <a:endParaRPr lang="es-EC" sz="1600" b="1">
              <a:ea typeface="Calibri"/>
              <a:cs typeface="Calibri"/>
            </a:endParaRPr>
          </a:p>
          <a:p>
            <a:pPr algn="ctr"/>
            <a:r>
              <a:rPr lang="es-EC" sz="1600" b="1">
                <a:ea typeface="Calibri"/>
                <a:cs typeface="Calibri"/>
                <a:sym typeface="Calibri"/>
              </a:rPr>
              <a:t>TUTOR:</a:t>
            </a:r>
            <a:br>
              <a:rPr lang="es-EC" sz="1600" b="1">
                <a:ea typeface="Calibri"/>
                <a:cs typeface="Calibri"/>
              </a:rPr>
            </a:br>
            <a:r>
              <a:rPr lang="es-EC" sz="1600" b="1">
                <a:ea typeface="Calibri"/>
                <a:cs typeface="Calibri"/>
                <a:sym typeface="Calibri"/>
              </a:rPr>
              <a:t>DR. MARCO ANTONIO SOASTI VEGA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133" name="Google Shape;133;p22"/>
          <p:cNvSpPr txBox="1"/>
          <p:nvPr/>
        </p:nvSpPr>
        <p:spPr>
          <a:xfrm>
            <a:off x="692725" y="761580"/>
            <a:ext cx="691069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2800" b="1"/>
              <a:t>PERFILES DE LOS ENTREVISTADOS</a:t>
            </a:r>
            <a:endParaRPr lang="en-US" sz="2800" b="1"/>
          </a:p>
        </p:txBody>
      </p:sp>
      <p:sp>
        <p:nvSpPr>
          <p:cNvPr id="2" name="TextBox 1">
            <a:extLst>
              <a:ext uri="{FF2B5EF4-FFF2-40B4-BE49-F238E27FC236}">
                <a16:creationId xmlns:a16="http://schemas.microsoft.com/office/drawing/2014/main" id="{80DBAD97-3CB3-4F66-8C82-38FB5C5BFD3D}"/>
              </a:ext>
            </a:extLst>
          </p:cNvPr>
          <p:cNvSpPr txBox="1"/>
          <p:nvPr/>
        </p:nvSpPr>
        <p:spPr>
          <a:xfrm>
            <a:off x="133815" y="3214337"/>
            <a:ext cx="2743199"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Francisco Davalos </a:t>
            </a:r>
            <a:br>
              <a:rPr lang="en-US" b="1" dirty="0"/>
            </a:br>
            <a:r>
              <a:rPr lang="en-US" sz="1200" i="1" dirty="0"/>
              <a:t>Consultor </a:t>
            </a:r>
            <a:r>
              <a:rPr lang="en-US" sz="1200" i="1" dirty="0" err="1"/>
              <a:t>Político</a:t>
            </a:r>
          </a:p>
        </p:txBody>
      </p:sp>
      <p:pic>
        <p:nvPicPr>
          <p:cNvPr id="3" name="Picture 3">
            <a:extLst>
              <a:ext uri="{FF2B5EF4-FFF2-40B4-BE49-F238E27FC236}">
                <a16:creationId xmlns:a16="http://schemas.microsoft.com/office/drawing/2014/main" id="{9988B2C0-DCD4-4C51-B7B8-FF45FFA571C5}"/>
              </a:ext>
            </a:extLst>
          </p:cNvPr>
          <p:cNvPicPr>
            <a:picLocks noChangeAspect="1"/>
          </p:cNvPicPr>
          <p:nvPr/>
        </p:nvPicPr>
        <p:blipFill>
          <a:blip r:embed="rId3"/>
          <a:stretch>
            <a:fillRect/>
          </a:stretch>
        </p:blipFill>
        <p:spPr>
          <a:xfrm>
            <a:off x="733193" y="1421191"/>
            <a:ext cx="1558383" cy="1715681"/>
          </a:xfrm>
          <a:prstGeom prst="rect">
            <a:avLst/>
          </a:prstGeom>
        </p:spPr>
      </p:pic>
      <p:pic>
        <p:nvPicPr>
          <p:cNvPr id="4" name="Picture 4">
            <a:extLst>
              <a:ext uri="{FF2B5EF4-FFF2-40B4-BE49-F238E27FC236}">
                <a16:creationId xmlns:a16="http://schemas.microsoft.com/office/drawing/2014/main" id="{F43B64FD-9E1D-4D70-876E-71CC26824A58}"/>
              </a:ext>
            </a:extLst>
          </p:cNvPr>
          <p:cNvPicPr>
            <a:picLocks noChangeAspect="1"/>
          </p:cNvPicPr>
          <p:nvPr/>
        </p:nvPicPr>
        <p:blipFill>
          <a:blip r:embed="rId4"/>
          <a:stretch>
            <a:fillRect/>
          </a:stretch>
        </p:blipFill>
        <p:spPr>
          <a:xfrm>
            <a:off x="3730083" y="1423014"/>
            <a:ext cx="1683835" cy="1712034"/>
          </a:xfrm>
          <a:prstGeom prst="rect">
            <a:avLst/>
          </a:prstGeom>
        </p:spPr>
      </p:pic>
      <p:pic>
        <p:nvPicPr>
          <p:cNvPr id="5" name="Picture 5">
            <a:extLst>
              <a:ext uri="{FF2B5EF4-FFF2-40B4-BE49-F238E27FC236}">
                <a16:creationId xmlns:a16="http://schemas.microsoft.com/office/drawing/2014/main" id="{B57EC5E2-146D-43B8-B2C2-E992EA548B82}"/>
              </a:ext>
            </a:extLst>
          </p:cNvPr>
          <p:cNvPicPr>
            <a:picLocks noChangeAspect="1"/>
          </p:cNvPicPr>
          <p:nvPr/>
        </p:nvPicPr>
        <p:blipFill>
          <a:blip r:embed="rId5"/>
          <a:stretch>
            <a:fillRect/>
          </a:stretch>
        </p:blipFill>
        <p:spPr>
          <a:xfrm>
            <a:off x="6754851" y="1422072"/>
            <a:ext cx="1683835" cy="1713918"/>
          </a:xfrm>
          <a:prstGeom prst="rect">
            <a:avLst/>
          </a:prstGeom>
        </p:spPr>
      </p:pic>
      <p:pic>
        <p:nvPicPr>
          <p:cNvPr id="6" name="Picture 6">
            <a:extLst>
              <a:ext uri="{FF2B5EF4-FFF2-40B4-BE49-F238E27FC236}">
                <a16:creationId xmlns:a16="http://schemas.microsoft.com/office/drawing/2014/main" id="{5A7A93ED-F3D5-49E3-B985-4F797125766C}"/>
              </a:ext>
            </a:extLst>
          </p:cNvPr>
          <p:cNvPicPr>
            <a:picLocks noChangeAspect="1"/>
          </p:cNvPicPr>
          <p:nvPr/>
        </p:nvPicPr>
        <p:blipFill>
          <a:blip r:embed="rId6"/>
          <a:stretch>
            <a:fillRect/>
          </a:stretch>
        </p:blipFill>
        <p:spPr>
          <a:xfrm>
            <a:off x="6754851" y="3813336"/>
            <a:ext cx="1683835" cy="1726412"/>
          </a:xfrm>
          <a:prstGeom prst="rect">
            <a:avLst/>
          </a:prstGeom>
        </p:spPr>
      </p:pic>
      <p:pic>
        <p:nvPicPr>
          <p:cNvPr id="7" name="Picture 7">
            <a:extLst>
              <a:ext uri="{FF2B5EF4-FFF2-40B4-BE49-F238E27FC236}">
                <a16:creationId xmlns:a16="http://schemas.microsoft.com/office/drawing/2014/main" id="{6BF7F46A-60CA-4232-ACED-D58804A319C9}"/>
              </a:ext>
            </a:extLst>
          </p:cNvPr>
          <p:cNvPicPr>
            <a:picLocks noChangeAspect="1"/>
          </p:cNvPicPr>
          <p:nvPr/>
        </p:nvPicPr>
        <p:blipFill>
          <a:blip r:embed="rId7"/>
          <a:stretch>
            <a:fillRect/>
          </a:stretch>
        </p:blipFill>
        <p:spPr>
          <a:xfrm>
            <a:off x="3730083" y="3813779"/>
            <a:ext cx="1683835" cy="1725528"/>
          </a:xfrm>
          <a:prstGeom prst="rect">
            <a:avLst/>
          </a:prstGeom>
        </p:spPr>
      </p:pic>
      <p:pic>
        <p:nvPicPr>
          <p:cNvPr id="8" name="Picture 8">
            <a:extLst>
              <a:ext uri="{FF2B5EF4-FFF2-40B4-BE49-F238E27FC236}">
                <a16:creationId xmlns:a16="http://schemas.microsoft.com/office/drawing/2014/main" id="{68007C2E-BB2E-49F1-B641-39756A1F3D58}"/>
              </a:ext>
            </a:extLst>
          </p:cNvPr>
          <p:cNvPicPr>
            <a:picLocks noChangeAspect="1"/>
          </p:cNvPicPr>
          <p:nvPr/>
        </p:nvPicPr>
        <p:blipFill>
          <a:blip r:embed="rId8"/>
          <a:stretch>
            <a:fillRect/>
          </a:stretch>
        </p:blipFill>
        <p:spPr>
          <a:xfrm>
            <a:off x="733192" y="3813717"/>
            <a:ext cx="1558384" cy="1725652"/>
          </a:xfrm>
          <a:prstGeom prst="rect">
            <a:avLst/>
          </a:prstGeom>
        </p:spPr>
      </p:pic>
      <p:sp>
        <p:nvSpPr>
          <p:cNvPr id="11" name="TextBox 10">
            <a:extLst>
              <a:ext uri="{FF2B5EF4-FFF2-40B4-BE49-F238E27FC236}">
                <a16:creationId xmlns:a16="http://schemas.microsoft.com/office/drawing/2014/main" id="{038F56B1-7414-4362-8C9C-B7D0CD0BE15D}"/>
              </a:ext>
            </a:extLst>
          </p:cNvPr>
          <p:cNvSpPr txBox="1"/>
          <p:nvPr/>
        </p:nvSpPr>
        <p:spPr>
          <a:xfrm>
            <a:off x="3200400" y="3214337"/>
            <a:ext cx="2743199"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Juan Fernando Iturralde</a:t>
            </a:r>
            <a:br>
              <a:rPr lang="en-US" b="1" dirty="0"/>
            </a:br>
            <a:r>
              <a:rPr lang="en-US" sz="1200" i="1" dirty="0" err="1"/>
              <a:t>Ingeniero</a:t>
            </a:r>
            <a:r>
              <a:rPr lang="en-US" sz="1200" i="1" dirty="0"/>
              <a:t> </a:t>
            </a:r>
            <a:r>
              <a:rPr lang="en-US" sz="1200" i="1" dirty="0" err="1"/>
              <a:t>en</a:t>
            </a:r>
            <a:r>
              <a:rPr lang="en-US" sz="1200" i="1" dirty="0"/>
              <a:t> Marketing</a:t>
            </a:r>
          </a:p>
        </p:txBody>
      </p:sp>
      <p:sp>
        <p:nvSpPr>
          <p:cNvPr id="12" name="TextBox 11">
            <a:extLst>
              <a:ext uri="{FF2B5EF4-FFF2-40B4-BE49-F238E27FC236}">
                <a16:creationId xmlns:a16="http://schemas.microsoft.com/office/drawing/2014/main" id="{4D94AF64-1854-40F9-8D74-84F03D5623DF}"/>
              </a:ext>
            </a:extLst>
          </p:cNvPr>
          <p:cNvSpPr txBox="1"/>
          <p:nvPr/>
        </p:nvSpPr>
        <p:spPr>
          <a:xfrm>
            <a:off x="6225168" y="3214337"/>
            <a:ext cx="2743199"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Francisco </a:t>
            </a:r>
            <a:r>
              <a:rPr lang="en-US" b="1" dirty="0" err="1"/>
              <a:t>Montahuano</a:t>
            </a:r>
            <a:br>
              <a:rPr lang="en-US" b="1" dirty="0"/>
            </a:br>
            <a:r>
              <a:rPr lang="en-US" sz="1200" i="1" dirty="0" err="1"/>
              <a:t>Politólogo</a:t>
            </a:r>
            <a:endParaRPr lang="en-US" i="1" dirty="0" err="1"/>
          </a:p>
        </p:txBody>
      </p:sp>
      <p:sp>
        <p:nvSpPr>
          <p:cNvPr id="13" name="TextBox 12">
            <a:extLst>
              <a:ext uri="{FF2B5EF4-FFF2-40B4-BE49-F238E27FC236}">
                <a16:creationId xmlns:a16="http://schemas.microsoft.com/office/drawing/2014/main" id="{4734904B-49EE-45E8-8577-0F2E37D3630A}"/>
              </a:ext>
            </a:extLst>
          </p:cNvPr>
          <p:cNvSpPr txBox="1"/>
          <p:nvPr/>
        </p:nvSpPr>
        <p:spPr>
          <a:xfrm>
            <a:off x="-47392" y="5556093"/>
            <a:ext cx="3258943"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Gabriela Ortiz </a:t>
            </a:r>
            <a:br>
              <a:rPr lang="en-US" sz="1200" dirty="0"/>
            </a:br>
            <a:r>
              <a:rPr lang="en-US" sz="1200" i="1" dirty="0"/>
              <a:t> </a:t>
            </a:r>
            <a:r>
              <a:rPr lang="en-US" sz="1200" i="1" dirty="0" err="1"/>
              <a:t>Directora</a:t>
            </a:r>
            <a:r>
              <a:rPr lang="en-US" sz="1200" i="1" dirty="0"/>
              <a:t> de </a:t>
            </a:r>
            <a:r>
              <a:rPr lang="en-US" sz="1200" i="1" dirty="0" err="1"/>
              <a:t>Relaciones</a:t>
            </a:r>
            <a:r>
              <a:rPr lang="en-US" sz="1200" i="1" dirty="0"/>
              <a:t> Internacionales de </a:t>
            </a:r>
            <a:r>
              <a:rPr lang="en-US" sz="1200" i="1" dirty="0" err="1"/>
              <a:t>Cooperación</a:t>
            </a:r>
            <a:r>
              <a:rPr lang="en-US" sz="1200" i="1" dirty="0"/>
              <a:t> y </a:t>
            </a:r>
            <a:r>
              <a:rPr lang="en-US" sz="1200" i="1" dirty="0" err="1"/>
              <a:t>Observación</a:t>
            </a:r>
            <a:r>
              <a:rPr lang="en-US" sz="1200" i="1" dirty="0"/>
              <a:t> Electoral</a:t>
            </a:r>
          </a:p>
        </p:txBody>
      </p:sp>
      <p:pic>
        <p:nvPicPr>
          <p:cNvPr id="10" name="Picture 15">
            <a:extLst>
              <a:ext uri="{FF2B5EF4-FFF2-40B4-BE49-F238E27FC236}">
                <a16:creationId xmlns:a16="http://schemas.microsoft.com/office/drawing/2014/main" id="{ADC6F44B-183B-429B-9D97-5A1007AE30C8}"/>
              </a:ext>
            </a:extLst>
          </p:cNvPr>
          <p:cNvPicPr>
            <a:picLocks noChangeAspect="1"/>
          </p:cNvPicPr>
          <p:nvPr/>
        </p:nvPicPr>
        <p:blipFill rotWithShape="1">
          <a:blip r:embed="rId9"/>
          <a:srcRect l="53910" t="84210" r="31955" b="4318"/>
          <a:stretch/>
        </p:blipFill>
        <p:spPr>
          <a:xfrm>
            <a:off x="3735659" y="5733647"/>
            <a:ext cx="5408910" cy="1163427"/>
          </a:xfrm>
          <a:prstGeom prst="rect">
            <a:avLst/>
          </a:prstGeom>
        </p:spPr>
      </p:pic>
      <p:sp>
        <p:nvSpPr>
          <p:cNvPr id="14" name="TextBox 13">
            <a:extLst>
              <a:ext uri="{FF2B5EF4-FFF2-40B4-BE49-F238E27FC236}">
                <a16:creationId xmlns:a16="http://schemas.microsoft.com/office/drawing/2014/main" id="{52E45B52-6650-4DEC-8E32-E4FCFEFA171D}"/>
              </a:ext>
            </a:extLst>
          </p:cNvPr>
          <p:cNvSpPr txBox="1"/>
          <p:nvPr/>
        </p:nvSpPr>
        <p:spPr>
          <a:xfrm>
            <a:off x="3180884" y="5539307"/>
            <a:ext cx="2743199"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María Isabel Burbano</a:t>
            </a:r>
            <a:br>
              <a:rPr lang="en-US" dirty="0"/>
            </a:br>
            <a:r>
              <a:rPr lang="en-US" sz="1200" i="1" dirty="0" err="1"/>
              <a:t>Periodista</a:t>
            </a:r>
            <a:r>
              <a:rPr lang="en-US" sz="1200" i="1" dirty="0"/>
              <a:t> </a:t>
            </a:r>
            <a:r>
              <a:rPr lang="en-US" sz="1200" i="1" dirty="0" err="1"/>
              <a:t>en</a:t>
            </a:r>
            <a:r>
              <a:rPr lang="en-US" sz="1200" i="1" dirty="0"/>
              <a:t> "Radio La </a:t>
            </a:r>
            <a:r>
              <a:rPr lang="en-US" sz="1200" i="1" dirty="0" err="1"/>
              <a:t>Calle</a:t>
            </a:r>
            <a:r>
              <a:rPr lang="en-US" sz="1200" i="1" dirty="0"/>
              <a:t>“ / </a:t>
            </a:r>
            <a:r>
              <a:rPr lang="en-US" sz="1200" i="1" dirty="0" err="1"/>
              <a:t>Comunicadora</a:t>
            </a:r>
            <a:r>
              <a:rPr lang="en-US" sz="1200" i="1" dirty="0"/>
              <a:t> Social</a:t>
            </a:r>
          </a:p>
        </p:txBody>
      </p:sp>
      <p:sp>
        <p:nvSpPr>
          <p:cNvPr id="15" name="TextBox 14">
            <a:extLst>
              <a:ext uri="{FF2B5EF4-FFF2-40B4-BE49-F238E27FC236}">
                <a16:creationId xmlns:a16="http://schemas.microsoft.com/office/drawing/2014/main" id="{3DCE10ED-73B4-45E1-A66B-1FAEA162D932}"/>
              </a:ext>
            </a:extLst>
          </p:cNvPr>
          <p:cNvSpPr txBox="1"/>
          <p:nvPr/>
        </p:nvSpPr>
        <p:spPr>
          <a:xfrm>
            <a:off x="6099717" y="5570032"/>
            <a:ext cx="2994101"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b="1" dirty="0"/>
              <a:t>Evely Llerena</a:t>
            </a:r>
            <a:br>
              <a:rPr lang="en-US" b="1" dirty="0"/>
            </a:br>
            <a:r>
              <a:rPr lang="en-US" sz="1200" i="1" dirty="0" err="1"/>
              <a:t>Consultora</a:t>
            </a:r>
            <a:r>
              <a:rPr lang="en-US" sz="1200" i="1" dirty="0"/>
              <a:t> </a:t>
            </a:r>
            <a:r>
              <a:rPr lang="en-US" sz="1200" i="1" dirty="0" err="1"/>
              <a:t>relaciones</a:t>
            </a:r>
            <a:r>
              <a:rPr lang="en-US" sz="1200" i="1" dirty="0"/>
              <a:t> </a:t>
            </a:r>
            <a:r>
              <a:rPr lang="en-US" sz="1200" i="1" dirty="0" err="1"/>
              <a:t>internacionales</a:t>
            </a:r>
            <a:r>
              <a:rPr lang="en-US" sz="1200" i="1" dirty="0"/>
              <a:t> y </a:t>
            </a:r>
            <a:r>
              <a:rPr lang="en-US" sz="1200" i="1" dirty="0" err="1"/>
              <a:t>ciencias</a:t>
            </a:r>
            <a:r>
              <a:rPr lang="en-US" sz="1200" i="1" dirty="0"/>
              <a:t> </a:t>
            </a:r>
            <a:r>
              <a:rPr lang="en-US" sz="1200" i="1" dirty="0" err="1"/>
              <a:t>políticas</a:t>
            </a:r>
            <a:endParaRPr lang="en-US" sz="1200"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3"/>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140" name="Google Shape;140;p23"/>
          <p:cNvSpPr txBox="1"/>
          <p:nvPr/>
        </p:nvSpPr>
        <p:spPr>
          <a:xfrm>
            <a:off x="387925" y="762000"/>
            <a:ext cx="3132832" cy="615523"/>
          </a:xfrm>
          <a:prstGeom prst="rect">
            <a:avLst/>
          </a:prstGeom>
          <a:noFill/>
          <a:ln>
            <a:noFill/>
          </a:ln>
        </p:spPr>
        <p:txBody>
          <a:bodyPr spcFirstLastPara="1" wrap="square" lIns="91425" tIns="91425" rIns="91425" bIns="91425" anchor="t" anchorCtr="0">
            <a:spAutoFit/>
          </a:bodyPr>
          <a:lstStyle/>
          <a:p>
            <a:r>
              <a:rPr lang="es-EC" sz="2800" b="1"/>
              <a:t>RESULTADOS</a:t>
            </a:r>
          </a:p>
        </p:txBody>
      </p:sp>
      <p:pic>
        <p:nvPicPr>
          <p:cNvPr id="3" name="Imagen 3" descr="Diagrama&#10;&#10;Descripción generada automáticamente">
            <a:extLst>
              <a:ext uri="{FF2B5EF4-FFF2-40B4-BE49-F238E27FC236}">
                <a16:creationId xmlns:a16="http://schemas.microsoft.com/office/drawing/2014/main" id="{3DFCFE92-2089-4D84-90A3-F1397E154538}"/>
              </a:ext>
            </a:extLst>
          </p:cNvPr>
          <p:cNvPicPr>
            <a:picLocks noChangeAspect="1"/>
          </p:cNvPicPr>
          <p:nvPr/>
        </p:nvPicPr>
        <p:blipFill>
          <a:blip r:embed="rId3"/>
          <a:stretch>
            <a:fillRect/>
          </a:stretch>
        </p:blipFill>
        <p:spPr>
          <a:xfrm>
            <a:off x="195533" y="1479088"/>
            <a:ext cx="8896708" cy="42592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B35C3EA2-0C74-4B53-B762-C9AB2F08B4D5}"/>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graphicFrame>
        <p:nvGraphicFramePr>
          <p:cNvPr id="3" name="Diagrama 3">
            <a:extLst>
              <a:ext uri="{FF2B5EF4-FFF2-40B4-BE49-F238E27FC236}">
                <a16:creationId xmlns:a16="http://schemas.microsoft.com/office/drawing/2014/main" id="{037735FF-21C3-4713-91D4-73CED8083A0C}"/>
              </a:ext>
            </a:extLst>
          </p:cNvPr>
          <p:cNvGraphicFramePr/>
          <p:nvPr>
            <p:extLst>
              <p:ext uri="{D42A27DB-BD31-4B8C-83A1-F6EECF244321}">
                <p14:modId xmlns:p14="http://schemas.microsoft.com/office/powerpoint/2010/main" val="2119767181"/>
              </p:ext>
            </p:extLst>
          </p:nvPr>
        </p:nvGraphicFramePr>
        <p:xfrm>
          <a:off x="121489" y="787401"/>
          <a:ext cx="8920911" cy="521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9630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6837D84-57F1-4D48-ABD8-0A4270829D9D}"/>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graphicFrame>
        <p:nvGraphicFramePr>
          <p:cNvPr id="3" name="Diagrama 3">
            <a:extLst>
              <a:ext uri="{FF2B5EF4-FFF2-40B4-BE49-F238E27FC236}">
                <a16:creationId xmlns:a16="http://schemas.microsoft.com/office/drawing/2014/main" id="{260EED45-BEDA-4140-A79D-B7BA832E6674}"/>
              </a:ext>
            </a:extLst>
          </p:cNvPr>
          <p:cNvGraphicFramePr/>
          <p:nvPr>
            <p:extLst>
              <p:ext uri="{D42A27DB-BD31-4B8C-83A1-F6EECF244321}">
                <p14:modId xmlns:p14="http://schemas.microsoft.com/office/powerpoint/2010/main" val="2886562380"/>
              </p:ext>
            </p:extLst>
          </p:nvPr>
        </p:nvGraphicFramePr>
        <p:xfrm>
          <a:off x="359434" y="838200"/>
          <a:ext cx="4572000" cy="4908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28" name="Elipse 727">
            <a:extLst>
              <a:ext uri="{FF2B5EF4-FFF2-40B4-BE49-F238E27FC236}">
                <a16:creationId xmlns:a16="http://schemas.microsoft.com/office/drawing/2014/main" id="{BAEA6E77-52E4-4A7D-8B98-E0A522C2F87B}"/>
              </a:ext>
            </a:extLst>
          </p:cNvPr>
          <p:cNvSpPr/>
          <p:nvPr/>
        </p:nvSpPr>
        <p:spPr>
          <a:xfrm>
            <a:off x="5365631" y="1375912"/>
            <a:ext cx="3421809" cy="1782792"/>
          </a:xfrm>
          <a:prstGeom prst="ellipse">
            <a:avLst/>
          </a:prstGeom>
          <a:solidFill>
            <a:srgbClr val="C1E3D4"/>
          </a:solidFill>
          <a:ln>
            <a:solidFill>
              <a:srgbClr val="C1E3D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sz="2000" dirty="0">
                <a:solidFill>
                  <a:schemeClr val="tx1"/>
                </a:solidFill>
                <a:cs typeface="Arial"/>
              </a:rPr>
              <a:t>Se cumple la hipótesis nula de la investigación</a:t>
            </a:r>
          </a:p>
        </p:txBody>
      </p:sp>
      <p:sp>
        <p:nvSpPr>
          <p:cNvPr id="729" name="CuadroTexto 728">
            <a:extLst>
              <a:ext uri="{FF2B5EF4-FFF2-40B4-BE49-F238E27FC236}">
                <a16:creationId xmlns:a16="http://schemas.microsoft.com/office/drawing/2014/main" id="{2E97520E-24C2-4D7E-9FF9-ADDD7B137A6F}"/>
              </a:ext>
            </a:extLst>
          </p:cNvPr>
          <p:cNvSpPr txBox="1"/>
          <p:nvPr/>
        </p:nvSpPr>
        <p:spPr>
          <a:xfrm>
            <a:off x="5574006" y="3429000"/>
            <a:ext cx="3005058"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a:t>El impacto de utilizar estrategias de marketing político en campañas presidenciales causa un mejor resultado para los candidatos en los  periodos electorales entre el 1998 y 2021 </a:t>
            </a:r>
          </a:p>
          <a:p>
            <a:pPr algn="ctr"/>
            <a:endParaRPr lang="es-MX"/>
          </a:p>
        </p:txBody>
      </p:sp>
    </p:spTree>
    <p:extLst>
      <p:ext uri="{BB962C8B-B14F-4D97-AF65-F5344CB8AC3E}">
        <p14:creationId xmlns:p14="http://schemas.microsoft.com/office/powerpoint/2010/main" val="2263435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4"/>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147" name="Google Shape;147;p24"/>
          <p:cNvSpPr txBox="1"/>
          <p:nvPr/>
        </p:nvSpPr>
        <p:spPr>
          <a:xfrm>
            <a:off x="512625" y="872825"/>
            <a:ext cx="19812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2800" b="1"/>
              <a:t>MODELO</a:t>
            </a:r>
            <a:endParaRPr lang="en-US" sz="2800" b="1"/>
          </a:p>
        </p:txBody>
      </p:sp>
      <p:graphicFrame>
        <p:nvGraphicFramePr>
          <p:cNvPr id="8" name="Diagram 8">
            <a:extLst>
              <a:ext uri="{FF2B5EF4-FFF2-40B4-BE49-F238E27FC236}">
                <a16:creationId xmlns:a16="http://schemas.microsoft.com/office/drawing/2014/main" id="{4CB81593-C2C4-448C-87EF-447943E49C64}"/>
              </a:ext>
            </a:extLst>
          </p:cNvPr>
          <p:cNvGraphicFramePr/>
          <p:nvPr>
            <p:extLst>
              <p:ext uri="{D42A27DB-BD31-4B8C-83A1-F6EECF244321}">
                <p14:modId xmlns:p14="http://schemas.microsoft.com/office/powerpoint/2010/main" val="3252707358"/>
              </p:ext>
            </p:extLst>
          </p:nvPr>
        </p:nvGraphicFramePr>
        <p:xfrm>
          <a:off x="167394" y="1478096"/>
          <a:ext cx="8976606" cy="4243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5910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5"/>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154" name="Google Shape;154;p25"/>
          <p:cNvSpPr txBox="1"/>
          <p:nvPr/>
        </p:nvSpPr>
        <p:spPr>
          <a:xfrm>
            <a:off x="588825" y="708900"/>
            <a:ext cx="344078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2800" b="1" dirty="0"/>
              <a:t>CONCLUSIONES</a:t>
            </a:r>
            <a:endParaRPr lang="es-ES" sz="2800" b="1" dirty="0"/>
          </a:p>
        </p:txBody>
      </p:sp>
      <p:graphicFrame>
        <p:nvGraphicFramePr>
          <p:cNvPr id="2" name="Diagram 2">
            <a:extLst>
              <a:ext uri="{FF2B5EF4-FFF2-40B4-BE49-F238E27FC236}">
                <a16:creationId xmlns:a16="http://schemas.microsoft.com/office/drawing/2014/main" id="{371B7363-442F-46AC-8CF3-B82CB2A7B123}"/>
              </a:ext>
            </a:extLst>
          </p:cNvPr>
          <p:cNvGraphicFramePr/>
          <p:nvPr>
            <p:extLst>
              <p:ext uri="{D42A27DB-BD31-4B8C-83A1-F6EECF244321}">
                <p14:modId xmlns:p14="http://schemas.microsoft.com/office/powerpoint/2010/main" val="1451604896"/>
              </p:ext>
            </p:extLst>
          </p:nvPr>
        </p:nvGraphicFramePr>
        <p:xfrm>
          <a:off x="127000" y="1340746"/>
          <a:ext cx="8724900" cy="46445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6"/>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161" name="Google Shape;161;p26"/>
          <p:cNvSpPr txBox="1"/>
          <p:nvPr/>
        </p:nvSpPr>
        <p:spPr>
          <a:xfrm>
            <a:off x="526475" y="692577"/>
            <a:ext cx="4001568"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2800" b="1" dirty="0"/>
              <a:t>RECOMENDACIONES</a:t>
            </a:r>
            <a:endParaRPr lang="en-US" sz="2800" b="1" dirty="0"/>
          </a:p>
        </p:txBody>
      </p:sp>
      <p:graphicFrame>
        <p:nvGraphicFramePr>
          <p:cNvPr id="2" name="Diagram 2">
            <a:extLst>
              <a:ext uri="{FF2B5EF4-FFF2-40B4-BE49-F238E27FC236}">
                <a16:creationId xmlns:a16="http://schemas.microsoft.com/office/drawing/2014/main" id="{4BE3E473-D6CC-458F-B519-B041A41E89EC}"/>
              </a:ext>
            </a:extLst>
          </p:cNvPr>
          <p:cNvGraphicFramePr/>
          <p:nvPr>
            <p:extLst>
              <p:ext uri="{D42A27DB-BD31-4B8C-83A1-F6EECF244321}">
                <p14:modId xmlns:p14="http://schemas.microsoft.com/office/powerpoint/2010/main" val="108932246"/>
              </p:ext>
            </p:extLst>
          </p:nvPr>
        </p:nvGraphicFramePr>
        <p:xfrm>
          <a:off x="239810" y="1498600"/>
          <a:ext cx="8576466"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83" name="Google Shape;83;p15"/>
          <p:cNvSpPr txBox="1"/>
          <p:nvPr/>
        </p:nvSpPr>
        <p:spPr>
          <a:xfrm>
            <a:off x="427918" y="661358"/>
            <a:ext cx="3274584"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2800" b="1">
                <a:ea typeface="Calibri"/>
                <a:cs typeface="Calibri"/>
                <a:sym typeface="Calibri"/>
              </a:rPr>
              <a:t>INTRODUCCIÓN</a:t>
            </a:r>
            <a:endParaRPr lang="es-ES" sz="2200" b="1">
              <a:ea typeface="Calibri"/>
              <a:cs typeface="Calibri"/>
            </a:endParaRPr>
          </a:p>
        </p:txBody>
      </p:sp>
      <p:graphicFrame>
        <p:nvGraphicFramePr>
          <p:cNvPr id="4" name="Diagrama 6">
            <a:extLst>
              <a:ext uri="{FF2B5EF4-FFF2-40B4-BE49-F238E27FC236}">
                <a16:creationId xmlns:a16="http://schemas.microsoft.com/office/drawing/2014/main" id="{C60DE32A-909C-4347-91E1-3B692A0B6453}"/>
              </a:ext>
            </a:extLst>
          </p:cNvPr>
          <p:cNvGraphicFramePr/>
          <p:nvPr>
            <p:extLst>
              <p:ext uri="{D42A27DB-BD31-4B8C-83A1-F6EECF244321}">
                <p14:modId xmlns:p14="http://schemas.microsoft.com/office/powerpoint/2010/main" val="202709102"/>
              </p:ext>
            </p:extLst>
          </p:nvPr>
        </p:nvGraphicFramePr>
        <p:xfrm>
          <a:off x="1020793" y="1614577"/>
          <a:ext cx="7346829" cy="38876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55" name="Imagen 455" descr="Imagen que contiene Diagrama&#10;&#10;Descripción generada automáticamente">
            <a:extLst>
              <a:ext uri="{FF2B5EF4-FFF2-40B4-BE49-F238E27FC236}">
                <a16:creationId xmlns:a16="http://schemas.microsoft.com/office/drawing/2014/main" id="{CB197945-C5FC-4475-A20A-66FA17A8F858}"/>
              </a:ext>
            </a:extLst>
          </p:cNvPr>
          <p:cNvPicPr>
            <a:picLocks noChangeAspect="1"/>
          </p:cNvPicPr>
          <p:nvPr/>
        </p:nvPicPr>
        <p:blipFill rotWithShape="1">
          <a:blip r:embed="rId8"/>
          <a:srcRect l="7101" r="12426" b="1562"/>
          <a:stretch/>
        </p:blipFill>
        <p:spPr>
          <a:xfrm>
            <a:off x="6176513" y="3041486"/>
            <a:ext cx="1953033" cy="18102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6"/>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90" name="Google Shape;90;p16"/>
          <p:cNvSpPr txBox="1"/>
          <p:nvPr/>
        </p:nvSpPr>
        <p:spPr>
          <a:xfrm>
            <a:off x="692725" y="831275"/>
            <a:ext cx="6311312" cy="615523"/>
          </a:xfrm>
          <a:prstGeom prst="rect">
            <a:avLst/>
          </a:prstGeom>
          <a:noFill/>
          <a:ln>
            <a:noFill/>
          </a:ln>
        </p:spPr>
        <p:txBody>
          <a:bodyPr spcFirstLastPara="1" wrap="square" lIns="91425" tIns="91425" rIns="91425" bIns="91425" anchor="t" anchorCtr="0">
            <a:spAutoFit/>
          </a:bodyPr>
          <a:lstStyle/>
          <a:p>
            <a:r>
              <a:rPr lang="es-EC" sz="2800" b="1"/>
              <a:t>FORMULACIÓN DEL PROBLEMA</a:t>
            </a:r>
          </a:p>
        </p:txBody>
      </p:sp>
      <p:graphicFrame>
        <p:nvGraphicFramePr>
          <p:cNvPr id="101" name="Diagram 101">
            <a:extLst>
              <a:ext uri="{FF2B5EF4-FFF2-40B4-BE49-F238E27FC236}">
                <a16:creationId xmlns:a16="http://schemas.microsoft.com/office/drawing/2014/main" id="{64DA7426-8F8A-4F4A-BBC6-474A02F3F87E}"/>
              </a:ext>
            </a:extLst>
          </p:cNvPr>
          <p:cNvGraphicFramePr/>
          <p:nvPr>
            <p:extLst>
              <p:ext uri="{D42A27DB-BD31-4B8C-83A1-F6EECF244321}">
                <p14:modId xmlns:p14="http://schemas.microsoft.com/office/powerpoint/2010/main" val="2872416663"/>
              </p:ext>
            </p:extLst>
          </p:nvPr>
        </p:nvGraphicFramePr>
        <p:xfrm>
          <a:off x="510231" y="1483896"/>
          <a:ext cx="8176629" cy="47662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7"/>
          <p:cNvSpPr txBox="1">
            <a:spLocks noGrp="1"/>
          </p:cNvSpPr>
          <p:nvPr>
            <p:ph type="sldNum" idx="12"/>
          </p:nvPr>
        </p:nvSpPr>
        <p:spPr>
          <a:xfrm>
            <a:off x="7761560" y="6644400"/>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dirty="0"/>
              <a:t>VERSIÓN: 1.0</a:t>
            </a:r>
            <a:endParaRPr dirty="0"/>
          </a:p>
        </p:txBody>
      </p:sp>
      <p:sp>
        <p:nvSpPr>
          <p:cNvPr id="97" name="Google Shape;97;p17"/>
          <p:cNvSpPr txBox="1"/>
          <p:nvPr/>
        </p:nvSpPr>
        <p:spPr>
          <a:xfrm>
            <a:off x="197425" y="749080"/>
            <a:ext cx="4841139"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2800" b="1"/>
              <a:t>VARIABLES DE ESTUDIO</a:t>
            </a:r>
            <a:endParaRPr lang="es-ES" sz="2800" b="1"/>
          </a:p>
        </p:txBody>
      </p:sp>
      <p:graphicFrame>
        <p:nvGraphicFramePr>
          <p:cNvPr id="2" name="Diagrama 2">
            <a:extLst>
              <a:ext uri="{FF2B5EF4-FFF2-40B4-BE49-F238E27FC236}">
                <a16:creationId xmlns:a16="http://schemas.microsoft.com/office/drawing/2014/main" id="{8CA5B9D2-CFD2-4A76-8D80-ED34141434EE}"/>
              </a:ext>
            </a:extLst>
          </p:cNvPr>
          <p:cNvGraphicFramePr/>
          <p:nvPr>
            <p:extLst>
              <p:ext uri="{D42A27DB-BD31-4B8C-83A1-F6EECF244321}">
                <p14:modId xmlns:p14="http://schemas.microsoft.com/office/powerpoint/2010/main" val="2098636064"/>
              </p:ext>
            </p:extLst>
          </p:nvPr>
        </p:nvGraphicFramePr>
        <p:xfrm>
          <a:off x="2145592" y="1863664"/>
          <a:ext cx="4859547" cy="2363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0" name="CuadroTexto 129">
            <a:extLst>
              <a:ext uri="{FF2B5EF4-FFF2-40B4-BE49-F238E27FC236}">
                <a16:creationId xmlns:a16="http://schemas.microsoft.com/office/drawing/2014/main" id="{C90A09AD-1C2A-4C95-AC75-B5477F9AF0BD}"/>
              </a:ext>
            </a:extLst>
          </p:cNvPr>
          <p:cNvSpPr txBox="1"/>
          <p:nvPr/>
        </p:nvSpPr>
        <p:spPr>
          <a:xfrm>
            <a:off x="2336800" y="4433975"/>
            <a:ext cx="204870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dirty="0"/>
              <a:t>Impacto efectivo sobre el electorado </a:t>
            </a:r>
          </a:p>
        </p:txBody>
      </p:sp>
      <p:sp>
        <p:nvSpPr>
          <p:cNvPr id="131" name="CuadroTexto 130">
            <a:extLst>
              <a:ext uri="{FF2B5EF4-FFF2-40B4-BE49-F238E27FC236}">
                <a16:creationId xmlns:a16="http://schemas.microsoft.com/office/drawing/2014/main" id="{73DB7B30-F055-42A6-A467-7ABFE54185CA}"/>
              </a:ext>
            </a:extLst>
          </p:cNvPr>
          <p:cNvSpPr txBox="1"/>
          <p:nvPr/>
        </p:nvSpPr>
        <p:spPr>
          <a:xfrm>
            <a:off x="4575366" y="4413455"/>
            <a:ext cx="265693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1600" dirty="0"/>
              <a:t>Estrategias de marketing político utilizadas por los candidatos presidenciales</a:t>
            </a:r>
            <a:endParaRPr lang="es-ES" sz="1200" dirty="0"/>
          </a:p>
        </p:txBody>
      </p:sp>
      <p:cxnSp>
        <p:nvCxnSpPr>
          <p:cNvPr id="4" name="Conector recto 3"/>
          <p:cNvCxnSpPr>
            <a:endCxn id="130" idx="0"/>
          </p:cNvCxnSpPr>
          <p:nvPr/>
        </p:nvCxnSpPr>
        <p:spPr>
          <a:xfrm flipH="1">
            <a:off x="3361155" y="4227302"/>
            <a:ext cx="4345" cy="206673"/>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a:endCxn id="131" idx="0"/>
          </p:cNvCxnSpPr>
          <p:nvPr/>
        </p:nvCxnSpPr>
        <p:spPr>
          <a:xfrm flipH="1">
            <a:off x="5903834" y="4227302"/>
            <a:ext cx="1666" cy="186153"/>
          </a:xfrm>
          <a:prstGeom prst="line">
            <a:avLst/>
          </a:prstGeom>
          <a:ln w="28575">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104" name="Google Shape;104;p18"/>
          <p:cNvSpPr txBox="1"/>
          <p:nvPr/>
        </p:nvSpPr>
        <p:spPr>
          <a:xfrm>
            <a:off x="623030" y="956726"/>
            <a:ext cx="27708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2800" b="1"/>
              <a:t>OBJETIVOS</a:t>
            </a:r>
            <a:endParaRPr lang="en-US" sz="2800" b="1"/>
          </a:p>
        </p:txBody>
      </p:sp>
      <p:graphicFrame>
        <p:nvGraphicFramePr>
          <p:cNvPr id="163" name="Diagram 163">
            <a:extLst>
              <a:ext uri="{FF2B5EF4-FFF2-40B4-BE49-F238E27FC236}">
                <a16:creationId xmlns:a16="http://schemas.microsoft.com/office/drawing/2014/main" id="{E1FE0DB4-F350-4647-84D5-4867ACDB9340}"/>
              </a:ext>
            </a:extLst>
          </p:cNvPr>
          <p:cNvGraphicFramePr/>
          <p:nvPr>
            <p:extLst>
              <p:ext uri="{D42A27DB-BD31-4B8C-83A1-F6EECF244321}">
                <p14:modId xmlns:p14="http://schemas.microsoft.com/office/powerpoint/2010/main" val="2811878972"/>
              </p:ext>
            </p:extLst>
          </p:nvPr>
        </p:nvGraphicFramePr>
        <p:xfrm>
          <a:off x="334537" y="1701800"/>
          <a:ext cx="8460987" cy="4102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EC"/>
              <a:t>VERSIÓN: 1.0</a:t>
            </a:r>
            <a:endParaRPr/>
          </a:p>
        </p:txBody>
      </p:sp>
      <p:sp>
        <p:nvSpPr>
          <p:cNvPr id="111" name="Google Shape;111;p19"/>
          <p:cNvSpPr txBox="1"/>
          <p:nvPr/>
        </p:nvSpPr>
        <p:spPr>
          <a:xfrm>
            <a:off x="692725" y="831275"/>
            <a:ext cx="2770800"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2800" b="1"/>
              <a:t>HIPÓTESIS</a:t>
            </a:r>
            <a:endParaRPr lang="es-ES" sz="2800" b="1"/>
          </a:p>
        </p:txBody>
      </p:sp>
      <p:graphicFrame>
        <p:nvGraphicFramePr>
          <p:cNvPr id="2" name="Diagrama 2">
            <a:extLst>
              <a:ext uri="{FF2B5EF4-FFF2-40B4-BE49-F238E27FC236}">
                <a16:creationId xmlns:a16="http://schemas.microsoft.com/office/drawing/2014/main" id="{12E6E704-2D57-4D5E-8405-8B36BFF57DA8}"/>
              </a:ext>
            </a:extLst>
          </p:cNvPr>
          <p:cNvGraphicFramePr/>
          <p:nvPr>
            <p:extLst>
              <p:ext uri="{D42A27DB-BD31-4B8C-83A1-F6EECF244321}">
                <p14:modId xmlns:p14="http://schemas.microsoft.com/office/powerpoint/2010/main" val="1083859231"/>
              </p:ext>
            </p:extLst>
          </p:nvPr>
        </p:nvGraphicFramePr>
        <p:xfrm>
          <a:off x="241300" y="1139036"/>
          <a:ext cx="8626414" cy="51240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118" name="Google Shape;118;p20"/>
          <p:cNvSpPr txBox="1"/>
          <p:nvPr/>
        </p:nvSpPr>
        <p:spPr>
          <a:xfrm>
            <a:off x="692725" y="831275"/>
            <a:ext cx="4318031"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2800" b="1"/>
              <a:t>MARCO TEÓRICO</a:t>
            </a:r>
            <a:endParaRPr lang="en-US" sz="2800" b="1"/>
          </a:p>
        </p:txBody>
      </p:sp>
      <p:sp>
        <p:nvSpPr>
          <p:cNvPr id="119" name="Google Shape;119;p20"/>
          <p:cNvSpPr txBox="1"/>
          <p:nvPr/>
        </p:nvSpPr>
        <p:spPr>
          <a:xfrm>
            <a:off x="845125" y="1440875"/>
            <a:ext cx="4764080" cy="55396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2400" b="1"/>
              <a:t>TEORÍAS DE SOPORTE</a:t>
            </a:r>
            <a:endParaRPr sz="2400" b="1"/>
          </a:p>
        </p:txBody>
      </p:sp>
      <p:graphicFrame>
        <p:nvGraphicFramePr>
          <p:cNvPr id="129" name="Diagram 129">
            <a:extLst>
              <a:ext uri="{FF2B5EF4-FFF2-40B4-BE49-F238E27FC236}">
                <a16:creationId xmlns:a16="http://schemas.microsoft.com/office/drawing/2014/main" id="{E7B7FB28-8974-4127-8860-6C49C111BCB0}"/>
              </a:ext>
            </a:extLst>
          </p:cNvPr>
          <p:cNvGraphicFramePr/>
          <p:nvPr>
            <p:extLst>
              <p:ext uri="{D42A27DB-BD31-4B8C-83A1-F6EECF244321}">
                <p14:modId xmlns:p14="http://schemas.microsoft.com/office/powerpoint/2010/main" val="2356083919"/>
              </p:ext>
            </p:extLst>
          </p:nvPr>
        </p:nvGraphicFramePr>
        <p:xfrm>
          <a:off x="368300" y="2018371"/>
          <a:ext cx="8315712"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sldNum" idx="12"/>
          </p:nvPr>
        </p:nvSpPr>
        <p:spPr>
          <a:xfrm>
            <a:off x="7812360" y="6658074"/>
            <a:ext cx="874500" cy="213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500"/>
              <a:buFont typeface="Arial"/>
              <a:buNone/>
            </a:pPr>
            <a:r>
              <a:rPr lang="es-EC"/>
              <a:t>VERSIÓN: 1.0</a:t>
            </a:r>
            <a:endParaRPr/>
          </a:p>
        </p:txBody>
      </p:sp>
      <p:sp>
        <p:nvSpPr>
          <p:cNvPr id="126" name="Google Shape;126;p21"/>
          <p:cNvSpPr txBox="1"/>
          <p:nvPr/>
        </p:nvSpPr>
        <p:spPr>
          <a:xfrm>
            <a:off x="692725" y="747641"/>
            <a:ext cx="5200573" cy="61552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C" sz="2800" b="1"/>
              <a:t>METODOLOGÍA</a:t>
            </a:r>
            <a:endParaRPr lang="es-ES" sz="2000" b="1"/>
          </a:p>
        </p:txBody>
      </p:sp>
      <p:graphicFrame>
        <p:nvGraphicFramePr>
          <p:cNvPr id="2" name="Diagrama 2">
            <a:extLst>
              <a:ext uri="{FF2B5EF4-FFF2-40B4-BE49-F238E27FC236}">
                <a16:creationId xmlns:a16="http://schemas.microsoft.com/office/drawing/2014/main" id="{438AE8C3-DD41-456E-97AE-50BC07B08B39}"/>
              </a:ext>
            </a:extLst>
          </p:cNvPr>
          <p:cNvGraphicFramePr/>
          <p:nvPr>
            <p:extLst>
              <p:ext uri="{D42A27DB-BD31-4B8C-83A1-F6EECF244321}">
                <p14:modId xmlns:p14="http://schemas.microsoft.com/office/powerpoint/2010/main" val="811912851"/>
              </p:ext>
            </p:extLst>
          </p:nvPr>
        </p:nvGraphicFramePr>
        <p:xfrm>
          <a:off x="546340" y="1386733"/>
          <a:ext cx="4830793" cy="46640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92" name="Imagen 1492" descr="Imagen que contiene cuarto&#10;&#10;Descripción generada automáticamente">
            <a:extLst>
              <a:ext uri="{FF2B5EF4-FFF2-40B4-BE49-F238E27FC236}">
                <a16:creationId xmlns:a16="http://schemas.microsoft.com/office/drawing/2014/main" id="{58891F41-C2F3-41CF-8F95-0A1D13C2EA42}"/>
              </a:ext>
            </a:extLst>
          </p:cNvPr>
          <p:cNvPicPr>
            <a:picLocks noChangeAspect="1"/>
          </p:cNvPicPr>
          <p:nvPr/>
        </p:nvPicPr>
        <p:blipFill>
          <a:blip r:embed="rId8"/>
          <a:stretch>
            <a:fillRect/>
          </a:stretch>
        </p:blipFill>
        <p:spPr>
          <a:xfrm>
            <a:off x="5903343" y="2284689"/>
            <a:ext cx="2743200" cy="27486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EBF6C157-DCF2-4C51-8E0F-F5E66E1FF04D}"/>
              </a:ext>
            </a:extLst>
          </p:cNvPr>
          <p:cNvSpPr>
            <a:spLocks noGrp="1"/>
          </p:cNvSpPr>
          <p:nvPr>
            <p:ph type="sldNum" idx="12"/>
          </p:nvPr>
        </p:nvSpPr>
        <p:spPr/>
        <p:txBody>
          <a:bodyPr/>
          <a:lstStyle/>
          <a:p>
            <a:pPr marL="0" lvl="0" indent="0" algn="ctr" rtl="0">
              <a:spcBef>
                <a:spcPts val="0"/>
              </a:spcBef>
              <a:spcAft>
                <a:spcPts val="0"/>
              </a:spcAft>
              <a:buNone/>
            </a:pPr>
            <a:r>
              <a:rPr lang="es-EC"/>
              <a:t>VERSIÓN: 1.0</a:t>
            </a:r>
          </a:p>
        </p:txBody>
      </p:sp>
      <p:graphicFrame>
        <p:nvGraphicFramePr>
          <p:cNvPr id="4" name="Diagrama 2">
            <a:extLst>
              <a:ext uri="{FF2B5EF4-FFF2-40B4-BE49-F238E27FC236}">
                <a16:creationId xmlns:a16="http://schemas.microsoft.com/office/drawing/2014/main" id="{0F924E0A-67CA-4618-B416-2E12FF986230}"/>
              </a:ext>
            </a:extLst>
          </p:cNvPr>
          <p:cNvGraphicFramePr/>
          <p:nvPr>
            <p:extLst>
              <p:ext uri="{D42A27DB-BD31-4B8C-83A1-F6EECF244321}">
                <p14:modId xmlns:p14="http://schemas.microsoft.com/office/powerpoint/2010/main" val="3005409140"/>
              </p:ext>
            </p:extLst>
          </p:nvPr>
        </p:nvGraphicFramePr>
        <p:xfrm>
          <a:off x="345057" y="895711"/>
          <a:ext cx="3522454" cy="26224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01" name="Diagrama 2">
            <a:extLst>
              <a:ext uri="{FF2B5EF4-FFF2-40B4-BE49-F238E27FC236}">
                <a16:creationId xmlns:a16="http://schemas.microsoft.com/office/drawing/2014/main" id="{A1F18464-FBAE-4854-A61B-8EBA209E03EF}"/>
              </a:ext>
            </a:extLst>
          </p:cNvPr>
          <p:cNvGraphicFramePr/>
          <p:nvPr>
            <p:extLst>
              <p:ext uri="{D42A27DB-BD31-4B8C-83A1-F6EECF244321}">
                <p14:modId xmlns:p14="http://schemas.microsoft.com/office/powerpoint/2010/main" val="3781991422"/>
              </p:ext>
            </p:extLst>
          </p:nvPr>
        </p:nvGraphicFramePr>
        <p:xfrm>
          <a:off x="5161472" y="2736012"/>
          <a:ext cx="3522454" cy="26224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710" name="Imagen 1710">
            <a:extLst>
              <a:ext uri="{FF2B5EF4-FFF2-40B4-BE49-F238E27FC236}">
                <a16:creationId xmlns:a16="http://schemas.microsoft.com/office/drawing/2014/main" id="{DB21FA3C-E00E-47C7-B345-AB229BA35570}"/>
              </a:ext>
            </a:extLst>
          </p:cNvPr>
          <p:cNvPicPr>
            <a:picLocks noChangeAspect="1"/>
          </p:cNvPicPr>
          <p:nvPr/>
        </p:nvPicPr>
        <p:blipFill>
          <a:blip r:embed="rId12"/>
          <a:stretch>
            <a:fillRect/>
          </a:stretch>
        </p:blipFill>
        <p:spPr>
          <a:xfrm>
            <a:off x="5472023" y="535041"/>
            <a:ext cx="2743200" cy="2193579"/>
          </a:xfrm>
          <a:prstGeom prst="rect">
            <a:avLst/>
          </a:prstGeom>
        </p:spPr>
      </p:pic>
      <p:pic>
        <p:nvPicPr>
          <p:cNvPr id="1711" name="Imagen 1711" descr="Logotipo&#10;&#10;Descripción generada automáticamente">
            <a:extLst>
              <a:ext uri="{FF2B5EF4-FFF2-40B4-BE49-F238E27FC236}">
                <a16:creationId xmlns:a16="http://schemas.microsoft.com/office/drawing/2014/main" id="{13ECB7AF-4AAB-4345-B721-CD4BE37D69AF}"/>
              </a:ext>
            </a:extLst>
          </p:cNvPr>
          <p:cNvPicPr>
            <a:picLocks noChangeAspect="1"/>
          </p:cNvPicPr>
          <p:nvPr/>
        </p:nvPicPr>
        <p:blipFill>
          <a:blip r:embed="rId13"/>
          <a:stretch>
            <a:fillRect/>
          </a:stretch>
        </p:blipFill>
        <p:spPr>
          <a:xfrm>
            <a:off x="1072551" y="4051307"/>
            <a:ext cx="2743200" cy="1544595"/>
          </a:xfrm>
          <a:prstGeom prst="rect">
            <a:avLst/>
          </a:prstGeom>
        </p:spPr>
      </p:pic>
    </p:spTree>
    <p:extLst>
      <p:ext uri="{BB962C8B-B14F-4D97-AF65-F5344CB8AC3E}">
        <p14:creationId xmlns:p14="http://schemas.microsoft.com/office/powerpoint/2010/main" val="1340144397"/>
      </p:ext>
    </p:extLst>
  </p:cSld>
  <p:clrMapOvr>
    <a:masterClrMapping/>
  </p:clrMapOvr>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1063</Words>
  <Application>Microsoft Office PowerPoint</Application>
  <PresentationFormat>Presentación en pantalla (4:3)</PresentationFormat>
  <Paragraphs>126</Paragraphs>
  <Slides>16</Slides>
  <Notes>13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16</vt:i4>
      </vt:variant>
    </vt:vector>
  </HeadingPairs>
  <TitlesOfParts>
    <vt:vector size="19" baseType="lpstr">
      <vt:lpstr>Arial</vt:lpstr>
      <vt:lpstr>Calibri</vt:lpstr>
      <vt:lpstr>Diseño predeterminado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DETPC</dc:creator>
  <cp:lastModifiedBy>Camila Armendariz</cp:lastModifiedBy>
  <cp:revision>477</cp:revision>
  <dcterms:modified xsi:type="dcterms:W3CDTF">2022-02-10T02:57:19Z</dcterms:modified>
</cp:coreProperties>
</file>